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0" r:id="rId2"/>
    <p:sldId id="261" r:id="rId3"/>
    <p:sldId id="256" r:id="rId4"/>
    <p:sldId id="262" r:id="rId5"/>
    <p:sldId id="265" r:id="rId6"/>
    <p:sldId id="269" r:id="rId7"/>
    <p:sldId id="276" r:id="rId8"/>
    <p:sldId id="274" r:id="rId9"/>
    <p:sldId id="275" r:id="rId10"/>
    <p:sldId id="278" r:id="rId11"/>
    <p:sldId id="279" r:id="rId12"/>
    <p:sldId id="280" r:id="rId13"/>
    <p:sldId id="281" r:id="rId14"/>
    <p:sldId id="282" r:id="rId15"/>
    <p:sldId id="283" r:id="rId16"/>
    <p:sldId id="295" r:id="rId17"/>
    <p:sldId id="287" r:id="rId18"/>
    <p:sldId id="270" r:id="rId19"/>
    <p:sldId id="288" r:id="rId20"/>
    <p:sldId id="289" r:id="rId21"/>
    <p:sldId id="271" r:id="rId22"/>
    <p:sldId id="290" r:id="rId23"/>
    <p:sldId id="286" r:id="rId24"/>
    <p:sldId id="291" r:id="rId25"/>
    <p:sldId id="258" r:id="rId26"/>
    <p:sldId id="264" r:id="rId27"/>
    <p:sldId id="266" r:id="rId28"/>
    <p:sldId id="292" r:id="rId29"/>
    <p:sldId id="293" r:id="rId30"/>
    <p:sldId id="263" r:id="rId31"/>
    <p:sldId id="294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FF"/>
    <a:srgbClr val="FF0066"/>
    <a:srgbClr val="FFFEC1"/>
    <a:srgbClr val="6C0000"/>
    <a:srgbClr val="AE3302"/>
    <a:srgbClr val="FFFD73"/>
    <a:srgbClr val="663300"/>
    <a:srgbClr val="FB4A03"/>
    <a:srgbClr val="BA5740"/>
    <a:srgbClr val="F789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浅色样式 2 - 强调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84" autoAdjust="0"/>
    <p:restoredTop sz="94660"/>
  </p:normalViewPr>
  <p:slideViewPr>
    <p:cSldViewPr snapToGrid="0">
      <p:cViewPr varScale="1">
        <p:scale>
          <a:sx n="84" d="100"/>
          <a:sy n="84" d="100"/>
        </p:scale>
        <p:origin x="8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CC7DF2-6575-4563-BAA5-81673CD3D326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44BE51-1079-4D73-A101-F1E4003F1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607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jpg"/><Relationship Id="rId7" Type="http://schemas.openxmlformats.org/officeDocument/2006/relationships/image" Target="../media/image4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23.png"/><Relationship Id="rId4" Type="http://schemas.openxmlformats.org/officeDocument/2006/relationships/image" Target="../media/image48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52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4.png"/><Relationship Id="rId7" Type="http://schemas.openxmlformats.org/officeDocument/2006/relationships/image" Target="../media/image5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27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3.jpg"/><Relationship Id="rId7" Type="http://schemas.openxmlformats.org/officeDocument/2006/relationships/image" Target="../media/image7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2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6.jpg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82.png"/><Relationship Id="rId5" Type="http://schemas.microsoft.com/office/2007/relationships/hdphoto" Target="../media/hdphoto3.wdp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16.jpg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84.png"/><Relationship Id="rId5" Type="http://schemas.microsoft.com/office/2007/relationships/hdphoto" Target="../media/hdphoto3.wdp"/><Relationship Id="rId4" Type="http://schemas.openxmlformats.org/officeDocument/2006/relationships/image" Target="../media/image81.png"/><Relationship Id="rId9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94.png"/><Relationship Id="rId3" Type="http://schemas.openxmlformats.org/officeDocument/2006/relationships/image" Target="../media/image87.jpeg"/><Relationship Id="rId7" Type="http://schemas.openxmlformats.org/officeDocument/2006/relationships/image" Target="../media/image89.png"/><Relationship Id="rId12" Type="http://schemas.openxmlformats.org/officeDocument/2006/relationships/image" Target="../media/image93.png"/><Relationship Id="rId2" Type="http://schemas.openxmlformats.org/officeDocument/2006/relationships/image" Target="../media/image16.jp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92.png"/><Relationship Id="rId5" Type="http://schemas.openxmlformats.org/officeDocument/2006/relationships/image" Target="../media/image22.pn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4" Type="http://schemas.openxmlformats.org/officeDocument/2006/relationships/image" Target="../media/image88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6.jpg"/><Relationship Id="rId7" Type="http://schemas.openxmlformats.org/officeDocument/2006/relationships/image" Target="../media/image9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97.png"/><Relationship Id="rId5" Type="http://schemas.microsoft.com/office/2007/relationships/hdphoto" Target="../media/hdphoto3.wdp"/><Relationship Id="rId4" Type="http://schemas.openxmlformats.org/officeDocument/2006/relationships/image" Target="../media/image81.png"/><Relationship Id="rId9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6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2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63.png"/><Relationship Id="rId4" Type="http://schemas.openxmlformats.org/officeDocument/2006/relationships/image" Target="../media/image1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2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2.jpg"/><Relationship Id="rId7" Type="http://schemas.microsoft.com/office/2007/relationships/hdphoto" Target="../media/hdphoto2.wdp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3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2CD3CD7-C1F3-42E3-BC1A-9FB255AB3D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66"/>
          <a:stretch/>
        </p:blipFill>
        <p:spPr>
          <a:xfrm>
            <a:off x="808673" y="1185080"/>
            <a:ext cx="5910426" cy="3537601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76FF304-E8C2-40BF-A6BC-5A3A6E1B75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252" y="1274801"/>
            <a:ext cx="4597173" cy="3447880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917431E6-11F8-4740-98C0-74820C019216}"/>
              </a:ext>
            </a:extLst>
          </p:cNvPr>
          <p:cNvSpPr/>
          <p:nvPr/>
        </p:nvSpPr>
        <p:spPr>
          <a:xfrm>
            <a:off x="2858834" y="5018402"/>
            <a:ext cx="250257" cy="6545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E489BF7-CCF2-4DF5-A901-56B697114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2079" y="4722681"/>
            <a:ext cx="7834039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7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7" name="直接连接符 736">
            <a:extLst>
              <a:ext uri="{FF2B5EF4-FFF2-40B4-BE49-F238E27FC236}">
                <a16:creationId xmlns:a16="http://schemas.microsoft.com/office/drawing/2014/main" id="{CE8CE7DF-CEA1-473F-86B4-242E678B2EE0}"/>
              </a:ext>
            </a:extLst>
          </p:cNvPr>
          <p:cNvCxnSpPr>
            <a:cxnSpLocks/>
          </p:cNvCxnSpPr>
          <p:nvPr/>
        </p:nvCxnSpPr>
        <p:spPr>
          <a:xfrm>
            <a:off x="0" y="619760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>
            <a:extLst>
              <a:ext uri="{FF2B5EF4-FFF2-40B4-BE49-F238E27FC236}">
                <a16:creationId xmlns:a16="http://schemas.microsoft.com/office/drawing/2014/main" id="{0B1EA6F3-3515-4450-B31C-0B1BFC875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1" y="2026190"/>
            <a:ext cx="7163218" cy="362307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47D8F9F-4353-427F-9275-FC97ADB13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172" y="673628"/>
            <a:ext cx="6468417" cy="96325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625A131-AAE0-4286-A91B-5B98701E0B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0048" y="5382925"/>
            <a:ext cx="2859272" cy="96325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DD9A523-5AD5-426F-BD81-5681AC44E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0623" y="2026190"/>
            <a:ext cx="4913802" cy="315190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852275C-3344-4491-BEFA-C181ABE581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8730" y="1455479"/>
            <a:ext cx="4822354" cy="107298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4C32872-2BDE-49C1-A055-DE47A8D0B2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7236" y="5202955"/>
            <a:ext cx="6541575" cy="159729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A9F5F0A-F11B-41AB-885E-94EF203D6F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0400" y="5876647"/>
            <a:ext cx="3407959" cy="6706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C3F27C2-E912-485A-9394-D120C41D8E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21378" y="-23280"/>
            <a:ext cx="376155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1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7" name="直接连接符 736">
            <a:extLst>
              <a:ext uri="{FF2B5EF4-FFF2-40B4-BE49-F238E27FC236}">
                <a16:creationId xmlns:a16="http://schemas.microsoft.com/office/drawing/2014/main" id="{CE8CE7DF-CEA1-473F-86B4-242E678B2EE0}"/>
              </a:ext>
            </a:extLst>
          </p:cNvPr>
          <p:cNvCxnSpPr>
            <a:cxnSpLocks/>
          </p:cNvCxnSpPr>
          <p:nvPr/>
        </p:nvCxnSpPr>
        <p:spPr>
          <a:xfrm>
            <a:off x="0" y="619760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509B5F20-008A-4E08-AE6E-EE0D2705EB00}"/>
              </a:ext>
            </a:extLst>
          </p:cNvPr>
          <p:cNvCxnSpPr>
            <a:cxnSpLocks/>
          </p:cNvCxnSpPr>
          <p:nvPr/>
        </p:nvCxnSpPr>
        <p:spPr>
          <a:xfrm flipV="1">
            <a:off x="2416010" y="2940748"/>
            <a:ext cx="7172781" cy="6160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9697258D-2738-459B-8C98-9AF66A513B3C}"/>
              </a:ext>
            </a:extLst>
          </p:cNvPr>
          <p:cNvCxnSpPr>
            <a:cxnSpLocks/>
          </p:cNvCxnSpPr>
          <p:nvPr/>
        </p:nvCxnSpPr>
        <p:spPr>
          <a:xfrm>
            <a:off x="5866981" y="2704456"/>
            <a:ext cx="0" cy="275654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3F9D59E1-6213-459B-A53F-F16D163DCB63}"/>
              </a:ext>
            </a:extLst>
          </p:cNvPr>
          <p:cNvCxnSpPr>
            <a:cxnSpLocks/>
          </p:cNvCxnSpPr>
          <p:nvPr/>
        </p:nvCxnSpPr>
        <p:spPr>
          <a:xfrm>
            <a:off x="2416010" y="3007643"/>
            <a:ext cx="0" cy="275654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172295A3-B084-4CED-9D0F-9516176973AC}"/>
              </a:ext>
            </a:extLst>
          </p:cNvPr>
          <p:cNvCxnSpPr>
            <a:cxnSpLocks/>
          </p:cNvCxnSpPr>
          <p:nvPr/>
        </p:nvCxnSpPr>
        <p:spPr>
          <a:xfrm>
            <a:off x="5866981" y="2939238"/>
            <a:ext cx="0" cy="275654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A9053641-1E7C-4733-B497-BA660A88D540}"/>
              </a:ext>
            </a:extLst>
          </p:cNvPr>
          <p:cNvCxnSpPr>
            <a:cxnSpLocks/>
          </p:cNvCxnSpPr>
          <p:nvPr/>
        </p:nvCxnSpPr>
        <p:spPr>
          <a:xfrm>
            <a:off x="9588791" y="2963046"/>
            <a:ext cx="0" cy="275654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90E49BD9-B751-4429-B71E-293C657BA00B}"/>
              </a:ext>
            </a:extLst>
          </p:cNvPr>
          <p:cNvCxnSpPr/>
          <p:nvPr/>
        </p:nvCxnSpPr>
        <p:spPr>
          <a:xfrm flipV="1">
            <a:off x="1187669" y="4404502"/>
            <a:ext cx="9831805" cy="735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BE72322B-6913-4CE0-A8D1-01874E636968}"/>
              </a:ext>
            </a:extLst>
          </p:cNvPr>
          <p:cNvCxnSpPr>
            <a:cxnSpLocks/>
          </p:cNvCxnSpPr>
          <p:nvPr/>
        </p:nvCxnSpPr>
        <p:spPr>
          <a:xfrm>
            <a:off x="9642434" y="3957883"/>
            <a:ext cx="0" cy="442248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6F2838D1-B4CA-4C1D-B757-B7F06FF1F848}"/>
              </a:ext>
            </a:extLst>
          </p:cNvPr>
          <p:cNvCxnSpPr>
            <a:cxnSpLocks/>
          </p:cNvCxnSpPr>
          <p:nvPr/>
        </p:nvCxnSpPr>
        <p:spPr>
          <a:xfrm>
            <a:off x="11019474" y="4380937"/>
            <a:ext cx="0" cy="442248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54CB79FC-57F9-49C1-8580-91A1F928FD25}"/>
              </a:ext>
            </a:extLst>
          </p:cNvPr>
          <p:cNvCxnSpPr>
            <a:cxnSpLocks/>
          </p:cNvCxnSpPr>
          <p:nvPr/>
        </p:nvCxnSpPr>
        <p:spPr>
          <a:xfrm>
            <a:off x="8901639" y="4411635"/>
            <a:ext cx="0" cy="442248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AED89D8A-834C-4F0F-94F9-AB7DCD60CE9A}"/>
              </a:ext>
            </a:extLst>
          </p:cNvPr>
          <p:cNvCxnSpPr>
            <a:cxnSpLocks/>
          </p:cNvCxnSpPr>
          <p:nvPr/>
        </p:nvCxnSpPr>
        <p:spPr>
          <a:xfrm>
            <a:off x="6915184" y="4441288"/>
            <a:ext cx="0" cy="442248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71755D18-4D84-43FB-8E40-92DDC69B6846}"/>
              </a:ext>
            </a:extLst>
          </p:cNvPr>
          <p:cNvCxnSpPr>
            <a:cxnSpLocks/>
          </p:cNvCxnSpPr>
          <p:nvPr/>
        </p:nvCxnSpPr>
        <p:spPr>
          <a:xfrm>
            <a:off x="4876177" y="4445073"/>
            <a:ext cx="0" cy="442248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B6BB3D2F-7F59-445C-8948-7144287E9688}"/>
              </a:ext>
            </a:extLst>
          </p:cNvPr>
          <p:cNvCxnSpPr>
            <a:cxnSpLocks/>
          </p:cNvCxnSpPr>
          <p:nvPr/>
        </p:nvCxnSpPr>
        <p:spPr>
          <a:xfrm>
            <a:off x="2994826" y="4478074"/>
            <a:ext cx="0" cy="442248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4756AE7E-FCBC-4414-949D-61CEACFBE636}"/>
              </a:ext>
            </a:extLst>
          </p:cNvPr>
          <p:cNvCxnSpPr>
            <a:cxnSpLocks/>
          </p:cNvCxnSpPr>
          <p:nvPr/>
        </p:nvCxnSpPr>
        <p:spPr>
          <a:xfrm>
            <a:off x="1187669" y="4478074"/>
            <a:ext cx="0" cy="442248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箭头连接符 64">
            <a:extLst>
              <a:ext uri="{FF2B5EF4-FFF2-40B4-BE49-F238E27FC236}">
                <a16:creationId xmlns:a16="http://schemas.microsoft.com/office/drawing/2014/main" id="{CD0E1799-43BE-4C7E-9881-D91A3D2864B9}"/>
              </a:ext>
            </a:extLst>
          </p:cNvPr>
          <p:cNvCxnSpPr>
            <a:cxnSpLocks/>
          </p:cNvCxnSpPr>
          <p:nvPr/>
        </p:nvCxnSpPr>
        <p:spPr>
          <a:xfrm>
            <a:off x="3013957" y="3656252"/>
            <a:ext cx="2297582" cy="0"/>
          </a:xfrm>
          <a:prstGeom prst="straightConnector1">
            <a:avLst/>
          </a:prstGeom>
          <a:ln w="825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箭头连接符 69">
            <a:extLst>
              <a:ext uri="{FF2B5EF4-FFF2-40B4-BE49-F238E27FC236}">
                <a16:creationId xmlns:a16="http://schemas.microsoft.com/office/drawing/2014/main" id="{3E4AFD8E-1287-4EC9-BE85-1AD69E049B36}"/>
              </a:ext>
            </a:extLst>
          </p:cNvPr>
          <p:cNvCxnSpPr>
            <a:cxnSpLocks/>
          </p:cNvCxnSpPr>
          <p:nvPr/>
        </p:nvCxnSpPr>
        <p:spPr>
          <a:xfrm>
            <a:off x="6604057" y="3698872"/>
            <a:ext cx="2297582" cy="0"/>
          </a:xfrm>
          <a:prstGeom prst="straightConnector1">
            <a:avLst/>
          </a:prstGeom>
          <a:ln w="825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箭头连接符 71">
            <a:extLst>
              <a:ext uri="{FF2B5EF4-FFF2-40B4-BE49-F238E27FC236}">
                <a16:creationId xmlns:a16="http://schemas.microsoft.com/office/drawing/2014/main" id="{3730EF75-37B3-440B-ADD3-F5DADF5F2825}"/>
              </a:ext>
            </a:extLst>
          </p:cNvPr>
          <p:cNvCxnSpPr>
            <a:cxnSpLocks/>
          </p:cNvCxnSpPr>
          <p:nvPr/>
        </p:nvCxnSpPr>
        <p:spPr>
          <a:xfrm flipH="1">
            <a:off x="2994826" y="3802863"/>
            <a:ext cx="2134222" cy="0"/>
          </a:xfrm>
          <a:prstGeom prst="straightConnector1">
            <a:avLst/>
          </a:prstGeom>
          <a:ln w="825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F801D1AF-464F-4A45-8C06-8CFFE31DD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788" y="627760"/>
            <a:ext cx="6468417" cy="96325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082B02F-0E4E-42CE-9014-FC3FA21B5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23" y="1359511"/>
            <a:ext cx="4822354" cy="107298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7FDB267-8166-42B7-99C0-476C7D3F73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057" y="1510340"/>
            <a:ext cx="4072481" cy="96325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E8592CC-7972-4BE7-BF7A-709EC3290759}"/>
              </a:ext>
            </a:extLst>
          </p:cNvPr>
          <p:cNvGrpSpPr/>
          <p:nvPr/>
        </p:nvGrpSpPr>
        <p:grpSpPr>
          <a:xfrm>
            <a:off x="70777" y="2144600"/>
            <a:ext cx="13287063" cy="3793551"/>
            <a:chOff x="200173" y="2144600"/>
            <a:chExt cx="13287063" cy="3793551"/>
          </a:xfrm>
        </p:grpSpPr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8FEAEDF5-C856-4A85-B8EE-03AB491BC85D}"/>
                </a:ext>
              </a:extLst>
            </p:cNvPr>
            <p:cNvSpPr txBox="1"/>
            <p:nvPr/>
          </p:nvSpPr>
          <p:spPr>
            <a:xfrm>
              <a:off x="10310901" y="4602061"/>
              <a:ext cx="3176335" cy="1230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3200" b="1" dirty="0"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工部</a:t>
              </a:r>
              <a:endParaRPr lang="en-US" altLang="zh-CN" sz="3200" b="1" dirty="0">
                <a:latin typeface="方正苏新诗柳楷简体" panose="02000000000000000000" pitchFamily="2" charset="-122"/>
                <a:ea typeface="方正苏新诗柳楷简体" panose="02000000000000000000" pitchFamily="2" charset="-122"/>
              </a:endParaRPr>
            </a:p>
            <a:p>
              <a:pPr algn="just">
                <a:lnSpc>
                  <a:spcPct val="120000"/>
                </a:lnSpc>
              </a:pPr>
              <a:r>
                <a:rPr lang="zh-CN" altLang="en-US" sz="3200" b="1" dirty="0"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工程营造</a:t>
              </a:r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A33637D2-E5A9-43E9-B0DC-E09EA7B01CD2}"/>
                </a:ext>
              </a:extLst>
            </p:cNvPr>
            <p:cNvGrpSpPr/>
            <p:nvPr/>
          </p:nvGrpSpPr>
          <p:grpSpPr>
            <a:xfrm>
              <a:off x="200173" y="2144600"/>
              <a:ext cx="11333615" cy="3793551"/>
              <a:chOff x="225188" y="2137892"/>
              <a:chExt cx="11333615" cy="3793551"/>
            </a:xfrm>
          </p:grpSpPr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26C9AAD2-66C1-4AD1-82BB-3831371E5653}"/>
                  </a:ext>
                </a:extLst>
              </p:cNvPr>
              <p:cNvSpPr txBox="1"/>
              <p:nvPr/>
            </p:nvSpPr>
            <p:spPr>
              <a:xfrm>
                <a:off x="4419911" y="4632759"/>
                <a:ext cx="3176335" cy="1230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zh-CN" altLang="en-US" sz="3200" b="1" dirty="0"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礼部</a:t>
                </a:r>
                <a:endParaRPr lang="en-US" altLang="zh-CN" sz="3200" b="1" dirty="0"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120000"/>
                  </a:lnSpc>
                </a:pPr>
                <a:r>
                  <a:rPr lang="zh-CN" altLang="en-US" sz="3200" b="1" dirty="0"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礼乐文教</a:t>
                </a:r>
              </a:p>
            </p:txBody>
          </p:sp>
          <p:grpSp>
            <p:nvGrpSpPr>
              <p:cNvPr id="43" name="组合 42">
                <a:extLst>
                  <a:ext uri="{FF2B5EF4-FFF2-40B4-BE49-F238E27FC236}">
                    <a16:creationId xmlns:a16="http://schemas.microsoft.com/office/drawing/2014/main" id="{9AB81AF9-56FA-4553-B840-1C8FAAE20275}"/>
                  </a:ext>
                </a:extLst>
              </p:cNvPr>
              <p:cNvGrpSpPr/>
              <p:nvPr/>
            </p:nvGrpSpPr>
            <p:grpSpPr>
              <a:xfrm>
                <a:off x="225188" y="2137892"/>
                <a:ext cx="11333615" cy="3793551"/>
                <a:chOff x="200900" y="2119580"/>
                <a:chExt cx="11333615" cy="3793551"/>
              </a:xfrm>
            </p:grpSpPr>
            <p:sp>
              <p:nvSpPr>
                <p:cNvPr id="46" name="文本框 45">
                  <a:extLst>
                    <a:ext uri="{FF2B5EF4-FFF2-40B4-BE49-F238E27FC236}">
                      <a16:creationId xmlns:a16="http://schemas.microsoft.com/office/drawing/2014/main" id="{0DF040C8-BF68-48D3-AC64-6A9BF182CC1B}"/>
                    </a:ext>
                  </a:extLst>
                </p:cNvPr>
                <p:cNvSpPr txBox="1"/>
                <p:nvPr/>
              </p:nvSpPr>
              <p:spPr>
                <a:xfrm>
                  <a:off x="5292408" y="2119580"/>
                  <a:ext cx="1406333" cy="7076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20000"/>
                    </a:lnSpc>
                  </a:pPr>
                  <a:r>
                    <a:rPr lang="zh-CN" altLang="en-US" sz="3600" b="1" dirty="0">
                      <a:solidFill>
                        <a:srgbClr val="C00000"/>
                      </a:solidFill>
                      <a:latin typeface="方正苏新诗柳楷简体" panose="02000000000000000000" pitchFamily="2" charset="-122"/>
                      <a:ea typeface="方正苏新诗柳楷简体" panose="02000000000000000000" pitchFamily="2" charset="-122"/>
                    </a:rPr>
                    <a:t>皇帝</a:t>
                  </a:r>
                </a:p>
              </p:txBody>
            </p:sp>
            <p:sp>
              <p:nvSpPr>
                <p:cNvPr id="47" name="文本框 46">
                  <a:extLst>
                    <a:ext uri="{FF2B5EF4-FFF2-40B4-BE49-F238E27FC236}">
                      <a16:creationId xmlns:a16="http://schemas.microsoft.com/office/drawing/2014/main" id="{69EF1026-02A1-47FC-81DF-8EF9BD01BE4D}"/>
                    </a:ext>
                  </a:extLst>
                </p:cNvPr>
                <p:cNvSpPr txBox="1"/>
                <p:nvPr/>
              </p:nvSpPr>
              <p:spPr>
                <a:xfrm>
                  <a:off x="200900" y="3066839"/>
                  <a:ext cx="3508403" cy="12302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zh-CN" altLang="en-US" sz="3200" b="1" dirty="0">
                      <a:solidFill>
                        <a:srgbClr val="C00000"/>
                      </a:solidFill>
                      <a:latin typeface="方正苏新诗柳楷简体" panose="02000000000000000000" pitchFamily="2" charset="-122"/>
                      <a:ea typeface="方正苏新诗柳楷简体" panose="02000000000000000000" pitchFamily="2" charset="-122"/>
                    </a:rPr>
                    <a:t>中书省</a:t>
                  </a:r>
                  <a:endParaRPr lang="en-US" altLang="zh-CN" sz="3200" b="1" dirty="0">
                    <a:solidFill>
                      <a:srgbClr val="C00000"/>
                    </a:solidFill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endParaRPr>
                </a:p>
                <a:p>
                  <a:pPr algn="ctr">
                    <a:lnSpc>
                      <a:spcPct val="120000"/>
                    </a:lnSpc>
                  </a:pPr>
                  <a:r>
                    <a:rPr lang="zh-CN" altLang="en-US" sz="3200" b="1" dirty="0">
                      <a:solidFill>
                        <a:srgbClr val="C00000"/>
                      </a:solidFill>
                      <a:latin typeface="方正苏新诗柳楷简体" panose="02000000000000000000" pitchFamily="2" charset="-122"/>
                      <a:ea typeface="方正苏新诗柳楷简体" panose="02000000000000000000" pitchFamily="2" charset="-122"/>
                    </a:rPr>
                    <a:t>起草政令</a:t>
                  </a:r>
                </a:p>
              </p:txBody>
            </p:sp>
            <p:grpSp>
              <p:nvGrpSpPr>
                <p:cNvPr id="48" name="组合 47">
                  <a:extLst>
                    <a:ext uri="{FF2B5EF4-FFF2-40B4-BE49-F238E27FC236}">
                      <a16:creationId xmlns:a16="http://schemas.microsoft.com/office/drawing/2014/main" id="{710A83AD-CF6F-4409-8A9B-8870D6D2EFCF}"/>
                    </a:ext>
                  </a:extLst>
                </p:cNvPr>
                <p:cNvGrpSpPr/>
                <p:nvPr/>
              </p:nvGrpSpPr>
              <p:grpSpPr>
                <a:xfrm>
                  <a:off x="8317777" y="3059594"/>
                  <a:ext cx="2701697" cy="1119413"/>
                  <a:chOff x="3047094" y="3428648"/>
                  <a:chExt cx="2701697" cy="1119413"/>
                </a:xfrm>
              </p:grpSpPr>
              <p:sp>
                <p:nvSpPr>
                  <p:cNvPr id="56" name="文本框 55">
                    <a:extLst>
                      <a:ext uri="{FF2B5EF4-FFF2-40B4-BE49-F238E27FC236}">
                        <a16:creationId xmlns:a16="http://schemas.microsoft.com/office/drawing/2014/main" id="{E99A49FE-B38D-4679-80BB-4F8326891557}"/>
                      </a:ext>
                    </a:extLst>
                  </p:cNvPr>
                  <p:cNvSpPr txBox="1"/>
                  <p:nvPr/>
                </p:nvSpPr>
                <p:spPr>
                  <a:xfrm>
                    <a:off x="3539793" y="3428648"/>
                    <a:ext cx="1694047" cy="63927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zh-CN" altLang="en-US" sz="3200" b="1" dirty="0">
                        <a:solidFill>
                          <a:srgbClr val="C00000"/>
                        </a:solidFill>
                        <a:latin typeface="方正苏新诗柳楷简体" panose="02000000000000000000" pitchFamily="2" charset="-122"/>
                        <a:ea typeface="方正苏新诗柳楷简体" panose="02000000000000000000" pitchFamily="2" charset="-122"/>
                      </a:rPr>
                      <a:t>尚书省</a:t>
                    </a:r>
                  </a:p>
                </p:txBody>
              </p:sp>
              <p:sp>
                <p:nvSpPr>
                  <p:cNvPr id="57" name="文本框 56">
                    <a:extLst>
                      <a:ext uri="{FF2B5EF4-FFF2-40B4-BE49-F238E27FC236}">
                        <a16:creationId xmlns:a16="http://schemas.microsoft.com/office/drawing/2014/main" id="{DAC99B50-DAB2-4914-94E2-568FE79D15FD}"/>
                      </a:ext>
                    </a:extLst>
                  </p:cNvPr>
                  <p:cNvSpPr txBox="1"/>
                  <p:nvPr/>
                </p:nvSpPr>
                <p:spPr>
                  <a:xfrm>
                    <a:off x="3047094" y="3908783"/>
                    <a:ext cx="2701697" cy="63927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zh-CN" altLang="en-US" sz="3200" b="1" dirty="0">
                        <a:solidFill>
                          <a:srgbClr val="C00000"/>
                        </a:solidFill>
                        <a:latin typeface="方正苏新诗柳楷简体" panose="02000000000000000000" pitchFamily="2" charset="-122"/>
                        <a:ea typeface="方正苏新诗柳楷简体" panose="02000000000000000000" pitchFamily="2" charset="-122"/>
                      </a:rPr>
                      <a:t>执行政令</a:t>
                    </a:r>
                  </a:p>
                </p:txBody>
              </p:sp>
            </p:grpSp>
            <p:sp>
              <p:nvSpPr>
                <p:cNvPr id="49" name="文本框 48">
                  <a:extLst>
                    <a:ext uri="{FF2B5EF4-FFF2-40B4-BE49-F238E27FC236}">
                      <a16:creationId xmlns:a16="http://schemas.microsoft.com/office/drawing/2014/main" id="{7DC84FD7-D62F-4C6C-9EF8-BAA407457F67}"/>
                    </a:ext>
                  </a:extLst>
                </p:cNvPr>
                <p:cNvSpPr txBox="1"/>
                <p:nvPr/>
              </p:nvSpPr>
              <p:spPr>
                <a:xfrm>
                  <a:off x="4216687" y="3138999"/>
                  <a:ext cx="3508403" cy="12302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zh-CN" altLang="en-US" sz="3200" b="1" dirty="0">
                      <a:solidFill>
                        <a:srgbClr val="C00000"/>
                      </a:solidFill>
                      <a:latin typeface="方正苏新诗柳楷简体" panose="02000000000000000000" pitchFamily="2" charset="-122"/>
                      <a:ea typeface="方正苏新诗柳楷简体" panose="02000000000000000000" pitchFamily="2" charset="-122"/>
                    </a:rPr>
                    <a:t>门下省</a:t>
                  </a:r>
                  <a:endParaRPr lang="en-US" altLang="zh-CN" sz="3200" b="1" dirty="0">
                    <a:solidFill>
                      <a:srgbClr val="C00000"/>
                    </a:solidFill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endParaRPr>
                </a:p>
                <a:p>
                  <a:pPr algn="ctr">
                    <a:lnSpc>
                      <a:spcPct val="120000"/>
                    </a:lnSpc>
                  </a:pPr>
                  <a:r>
                    <a:rPr lang="zh-CN" altLang="en-US" sz="3200" b="1" dirty="0">
                      <a:solidFill>
                        <a:srgbClr val="C00000"/>
                      </a:solidFill>
                      <a:latin typeface="方正苏新诗柳楷简体" panose="02000000000000000000" pitchFamily="2" charset="-122"/>
                      <a:ea typeface="方正苏新诗柳楷简体" panose="02000000000000000000" pitchFamily="2" charset="-122"/>
                    </a:rPr>
                    <a:t>审核政令</a:t>
                  </a:r>
                </a:p>
              </p:txBody>
            </p:sp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62D90870-F5D4-408F-905D-CD92D4E7E076}"/>
                    </a:ext>
                  </a:extLst>
                </p:cNvPr>
                <p:cNvSpPr txBox="1"/>
                <p:nvPr/>
              </p:nvSpPr>
              <p:spPr>
                <a:xfrm>
                  <a:off x="590798" y="4662412"/>
                  <a:ext cx="3176335" cy="12302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20000"/>
                    </a:lnSpc>
                  </a:pPr>
                  <a:r>
                    <a:rPr lang="zh-CN" altLang="en-US" sz="3200" b="1" dirty="0">
                      <a:latin typeface="方正苏新诗柳楷简体" panose="02000000000000000000" pitchFamily="2" charset="-122"/>
                      <a:ea typeface="方正苏新诗柳楷简体" panose="02000000000000000000" pitchFamily="2" charset="-122"/>
                    </a:rPr>
                    <a:t>吏部</a:t>
                  </a:r>
                  <a:endParaRPr lang="en-US" altLang="zh-CN" sz="3200" b="1" dirty="0"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endParaRPr>
                </a:p>
                <a:p>
                  <a:pPr algn="just">
                    <a:lnSpc>
                      <a:spcPct val="120000"/>
                    </a:lnSpc>
                  </a:pPr>
                  <a:r>
                    <a:rPr lang="zh-CN" altLang="en-US" sz="3200" b="1" dirty="0">
                      <a:latin typeface="方正苏新诗柳楷简体" panose="02000000000000000000" pitchFamily="2" charset="-122"/>
                      <a:ea typeface="方正苏新诗柳楷简体" panose="02000000000000000000" pitchFamily="2" charset="-122"/>
                    </a:rPr>
                    <a:t>人事铨选</a:t>
                  </a:r>
                </a:p>
              </p:txBody>
            </p:sp>
            <p:sp>
              <p:nvSpPr>
                <p:cNvPr id="51" name="文本框 50">
                  <a:extLst>
                    <a:ext uri="{FF2B5EF4-FFF2-40B4-BE49-F238E27FC236}">
                      <a16:creationId xmlns:a16="http://schemas.microsoft.com/office/drawing/2014/main" id="{83014F79-55AE-49DA-88EA-62C26EC4065C}"/>
                    </a:ext>
                  </a:extLst>
                </p:cNvPr>
                <p:cNvSpPr txBox="1"/>
                <p:nvPr/>
              </p:nvSpPr>
              <p:spPr>
                <a:xfrm>
                  <a:off x="2433828" y="4682922"/>
                  <a:ext cx="3176335" cy="12302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20000"/>
                    </a:lnSpc>
                  </a:pPr>
                  <a:r>
                    <a:rPr lang="zh-CN" altLang="en-US" sz="3200" b="1" dirty="0">
                      <a:latin typeface="方正苏新诗柳楷简体" panose="02000000000000000000" pitchFamily="2" charset="-122"/>
                      <a:ea typeface="方正苏新诗柳楷简体" panose="02000000000000000000" pitchFamily="2" charset="-122"/>
                    </a:rPr>
                    <a:t>户部</a:t>
                  </a:r>
                  <a:endParaRPr lang="en-US" altLang="zh-CN" sz="3200" b="1" dirty="0"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endParaRPr>
                </a:p>
                <a:p>
                  <a:pPr algn="just">
                    <a:lnSpc>
                      <a:spcPct val="120000"/>
                    </a:lnSpc>
                  </a:pPr>
                  <a:r>
                    <a:rPr lang="zh-CN" altLang="en-US" sz="3200" b="1" dirty="0">
                      <a:latin typeface="方正苏新诗柳楷简体" panose="02000000000000000000" pitchFamily="2" charset="-122"/>
                      <a:ea typeface="方正苏新诗柳楷简体" panose="02000000000000000000" pitchFamily="2" charset="-122"/>
                    </a:rPr>
                    <a:t>财赋民政</a:t>
                  </a:r>
                </a:p>
              </p:txBody>
            </p:sp>
            <p:sp>
              <p:nvSpPr>
                <p:cNvPr id="52" name="文本框 51">
                  <a:extLst>
                    <a:ext uri="{FF2B5EF4-FFF2-40B4-BE49-F238E27FC236}">
                      <a16:creationId xmlns:a16="http://schemas.microsoft.com/office/drawing/2014/main" id="{A8E6BD0B-8377-4B3C-B6FC-0AE9FD913BF3}"/>
                    </a:ext>
                  </a:extLst>
                </p:cNvPr>
                <p:cNvSpPr txBox="1"/>
                <p:nvPr/>
              </p:nvSpPr>
              <p:spPr>
                <a:xfrm>
                  <a:off x="6405459" y="4625778"/>
                  <a:ext cx="3176335" cy="12302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20000"/>
                    </a:lnSpc>
                  </a:pPr>
                  <a:r>
                    <a:rPr lang="zh-CN" altLang="en-US" sz="3200" b="1" dirty="0">
                      <a:latin typeface="方正苏新诗柳楷简体" panose="02000000000000000000" pitchFamily="2" charset="-122"/>
                      <a:ea typeface="方正苏新诗柳楷简体" panose="02000000000000000000" pitchFamily="2" charset="-122"/>
                    </a:rPr>
                    <a:t>兵部</a:t>
                  </a:r>
                  <a:endParaRPr lang="en-US" altLang="zh-CN" sz="3200" b="1" dirty="0"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endParaRPr>
                </a:p>
                <a:p>
                  <a:pPr algn="just">
                    <a:lnSpc>
                      <a:spcPct val="120000"/>
                    </a:lnSpc>
                  </a:pPr>
                  <a:r>
                    <a:rPr lang="zh-CN" altLang="en-US" sz="3200" b="1" dirty="0">
                      <a:latin typeface="方正苏新诗柳楷简体" panose="02000000000000000000" pitchFamily="2" charset="-122"/>
                      <a:ea typeface="方正苏新诗柳楷简体" panose="02000000000000000000" pitchFamily="2" charset="-122"/>
                    </a:rPr>
                    <a:t>军政武备</a:t>
                  </a:r>
                </a:p>
              </p:txBody>
            </p:sp>
            <p:sp>
              <p:nvSpPr>
                <p:cNvPr id="54" name="文本框 53">
                  <a:extLst>
                    <a:ext uri="{FF2B5EF4-FFF2-40B4-BE49-F238E27FC236}">
                      <a16:creationId xmlns:a16="http://schemas.microsoft.com/office/drawing/2014/main" id="{118C569F-377C-4EC9-9789-B93295D7A9C9}"/>
                    </a:ext>
                  </a:extLst>
                </p:cNvPr>
                <p:cNvSpPr txBox="1"/>
                <p:nvPr/>
              </p:nvSpPr>
              <p:spPr>
                <a:xfrm>
                  <a:off x="8358180" y="4602062"/>
                  <a:ext cx="3176335" cy="12302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20000"/>
                    </a:lnSpc>
                  </a:pPr>
                  <a:r>
                    <a:rPr lang="zh-CN" altLang="en-US" sz="3200" b="1" dirty="0">
                      <a:latin typeface="方正苏新诗柳楷简体" panose="02000000000000000000" pitchFamily="2" charset="-122"/>
                      <a:ea typeface="方正苏新诗柳楷简体" panose="02000000000000000000" pitchFamily="2" charset="-122"/>
                    </a:rPr>
                    <a:t>刑部</a:t>
                  </a:r>
                  <a:endParaRPr lang="en-US" altLang="zh-CN" sz="3200" b="1" dirty="0"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endParaRPr>
                </a:p>
                <a:p>
                  <a:pPr algn="just">
                    <a:lnSpc>
                      <a:spcPct val="120000"/>
                    </a:lnSpc>
                  </a:pPr>
                  <a:r>
                    <a:rPr lang="zh-CN" altLang="en-US" sz="3200" b="1" dirty="0">
                      <a:latin typeface="方正苏新诗柳楷简体" panose="02000000000000000000" pitchFamily="2" charset="-122"/>
                      <a:ea typeface="方正苏新诗柳楷简体" panose="02000000000000000000" pitchFamily="2" charset="-122"/>
                    </a:rPr>
                    <a:t>司法刑狱</a:t>
                  </a:r>
                </a:p>
              </p:txBody>
            </p:sp>
          </p:grpSp>
        </p:grp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BA4AA208-6A55-4FC2-9D42-959B9B4C79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2719" y="3075420"/>
            <a:ext cx="6047756" cy="161558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569A909-30A8-42C6-9667-0C9A0C2A10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4548" y="-75243"/>
            <a:ext cx="376155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86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7" name="直接连接符 736">
            <a:extLst>
              <a:ext uri="{FF2B5EF4-FFF2-40B4-BE49-F238E27FC236}">
                <a16:creationId xmlns:a16="http://schemas.microsoft.com/office/drawing/2014/main" id="{CE8CE7DF-CEA1-473F-86B4-242E678B2EE0}"/>
              </a:ext>
            </a:extLst>
          </p:cNvPr>
          <p:cNvCxnSpPr>
            <a:cxnSpLocks/>
          </p:cNvCxnSpPr>
          <p:nvPr/>
        </p:nvCxnSpPr>
        <p:spPr>
          <a:xfrm>
            <a:off x="0" y="619760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9390DF89-15EE-4E23-AB0A-207B9C06690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7073"/>
            <a:ext cx="12192000" cy="447436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E363C1F-040B-40EC-B162-183871736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671" y="3381454"/>
            <a:ext cx="2562243" cy="344413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7C14D2A-82BC-40B9-B39A-39D349E257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2500" y="668415"/>
            <a:ext cx="6468417" cy="9632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53CFD93-F69C-4F4B-BE83-B9363B5479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110" y="1392272"/>
            <a:ext cx="4822354" cy="107298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B97F0CB-16C6-4D42-8083-5745C70AD9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8944" y="1505302"/>
            <a:ext cx="4072481" cy="96325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4E9FF0A-399D-4831-A7C8-CD3F8149A2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6200" y="2404177"/>
            <a:ext cx="11876037" cy="25483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615A45A-387A-45D2-83F8-B7280BEED2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6200" y="-22159"/>
            <a:ext cx="376155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768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7" name="直接连接符 736">
            <a:extLst>
              <a:ext uri="{FF2B5EF4-FFF2-40B4-BE49-F238E27FC236}">
                <a16:creationId xmlns:a16="http://schemas.microsoft.com/office/drawing/2014/main" id="{CE8CE7DF-CEA1-473F-86B4-242E678B2EE0}"/>
              </a:ext>
            </a:extLst>
          </p:cNvPr>
          <p:cNvCxnSpPr>
            <a:cxnSpLocks/>
          </p:cNvCxnSpPr>
          <p:nvPr/>
        </p:nvCxnSpPr>
        <p:spPr>
          <a:xfrm>
            <a:off x="0" y="619760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83B86AB3-115F-4C5F-ACAE-37AB850EA9E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60854" y="4722667"/>
            <a:ext cx="3031146" cy="30311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098B80D-D6F4-4BEA-A1FB-B4AAF3A4F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1790" y="714190"/>
            <a:ext cx="6468417" cy="96325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922B7E8-F822-467E-A78B-24D564AA7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708" y="1449533"/>
            <a:ext cx="4822354" cy="107298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E61C4E4-2199-4311-A915-1F132B8927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3946" y="1504401"/>
            <a:ext cx="4072481" cy="9632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900AD5-411A-43BD-B6A8-9208C4A303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412784"/>
            <a:ext cx="11876037" cy="359695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41B54F8-7061-40F0-B312-0070EF1A5B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3315" y="-66211"/>
            <a:ext cx="376155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0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7" name="直接连接符 736">
            <a:extLst>
              <a:ext uri="{FF2B5EF4-FFF2-40B4-BE49-F238E27FC236}">
                <a16:creationId xmlns:a16="http://schemas.microsoft.com/office/drawing/2014/main" id="{CE8CE7DF-CEA1-473F-86B4-242E678B2EE0}"/>
              </a:ext>
            </a:extLst>
          </p:cNvPr>
          <p:cNvCxnSpPr>
            <a:cxnSpLocks/>
          </p:cNvCxnSpPr>
          <p:nvPr/>
        </p:nvCxnSpPr>
        <p:spPr>
          <a:xfrm>
            <a:off x="0" y="619760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EA274A04-D85B-490A-AB85-90C03AC89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2025" y="4583293"/>
            <a:ext cx="3029975" cy="302997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FB403B7-4360-452A-B533-65EFBD1A1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407" y="673401"/>
            <a:ext cx="6468417" cy="96325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A36B2D8-913B-400F-92A6-31BB264BEB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83" y="1479371"/>
            <a:ext cx="4822354" cy="107298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40ACF16-3303-4E21-A605-338DED8ACA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5616" y="1563857"/>
            <a:ext cx="4072481" cy="96325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9E052B3-18A5-41A7-BF08-39A64D2370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394709"/>
            <a:ext cx="11876037" cy="359695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4A7CFAD-106D-4220-B7A0-DBC76BAC6D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3564" y="5308779"/>
            <a:ext cx="7888908" cy="12071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7CEA671-204C-4332-97F8-7E419DB8AC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3816" y="-47811"/>
            <a:ext cx="376155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52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7" name="直接连接符 736">
            <a:extLst>
              <a:ext uri="{FF2B5EF4-FFF2-40B4-BE49-F238E27FC236}">
                <a16:creationId xmlns:a16="http://schemas.microsoft.com/office/drawing/2014/main" id="{CE8CE7DF-CEA1-473F-86B4-242E678B2EE0}"/>
              </a:ext>
            </a:extLst>
          </p:cNvPr>
          <p:cNvCxnSpPr>
            <a:cxnSpLocks/>
          </p:cNvCxnSpPr>
          <p:nvPr/>
        </p:nvCxnSpPr>
        <p:spPr>
          <a:xfrm>
            <a:off x="0" y="619760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31257">
            <a:extLst>
              <a:ext uri="{FF2B5EF4-FFF2-40B4-BE49-F238E27FC236}">
                <a16:creationId xmlns:a16="http://schemas.microsoft.com/office/drawing/2014/main" id="{D2A96B6D-3087-497D-A690-D68411115855}"/>
              </a:ext>
            </a:extLst>
          </p:cNvPr>
          <p:cNvSpPr>
            <a:spLocks/>
          </p:cNvSpPr>
          <p:nvPr/>
        </p:nvSpPr>
        <p:spPr bwMode="auto">
          <a:xfrm>
            <a:off x="3294699" y="764730"/>
            <a:ext cx="6287094" cy="650238"/>
          </a:xfrm>
          <a:custGeom>
            <a:avLst/>
            <a:gdLst>
              <a:gd name="T0" fmla="*/ 617 w 647"/>
              <a:gd name="T1" fmla="*/ 302 h 314"/>
              <a:gd name="T2" fmla="*/ 634 w 647"/>
              <a:gd name="T3" fmla="*/ 292 h 314"/>
              <a:gd name="T4" fmla="*/ 634 w 647"/>
              <a:gd name="T5" fmla="*/ 271 h 314"/>
              <a:gd name="T6" fmla="*/ 646 w 647"/>
              <a:gd name="T7" fmla="*/ 254 h 314"/>
              <a:gd name="T8" fmla="*/ 640 w 647"/>
              <a:gd name="T9" fmla="*/ 227 h 314"/>
              <a:gd name="T10" fmla="*/ 638 w 647"/>
              <a:gd name="T11" fmla="*/ 218 h 314"/>
              <a:gd name="T12" fmla="*/ 629 w 647"/>
              <a:gd name="T13" fmla="*/ 206 h 314"/>
              <a:gd name="T14" fmla="*/ 624 w 647"/>
              <a:gd name="T15" fmla="*/ 190 h 314"/>
              <a:gd name="T16" fmla="*/ 629 w 647"/>
              <a:gd name="T17" fmla="*/ 180 h 314"/>
              <a:gd name="T18" fmla="*/ 620 w 647"/>
              <a:gd name="T19" fmla="*/ 136 h 314"/>
              <a:gd name="T20" fmla="*/ 619 w 647"/>
              <a:gd name="T21" fmla="*/ 122 h 314"/>
              <a:gd name="T22" fmla="*/ 629 w 647"/>
              <a:gd name="T23" fmla="*/ 117 h 314"/>
              <a:gd name="T24" fmla="*/ 626 w 647"/>
              <a:gd name="T25" fmla="*/ 76 h 314"/>
              <a:gd name="T26" fmla="*/ 616 w 647"/>
              <a:gd name="T27" fmla="*/ 57 h 314"/>
              <a:gd name="T28" fmla="*/ 563 w 647"/>
              <a:gd name="T29" fmla="*/ 47 h 314"/>
              <a:gd name="T30" fmla="*/ 431 w 647"/>
              <a:gd name="T31" fmla="*/ 28 h 314"/>
              <a:gd name="T32" fmla="*/ 354 w 647"/>
              <a:gd name="T33" fmla="*/ 22 h 314"/>
              <a:gd name="T34" fmla="*/ 206 w 647"/>
              <a:gd name="T35" fmla="*/ 21 h 314"/>
              <a:gd name="T36" fmla="*/ 108 w 647"/>
              <a:gd name="T37" fmla="*/ 17 h 314"/>
              <a:gd name="T38" fmla="*/ 95 w 647"/>
              <a:gd name="T39" fmla="*/ 12 h 314"/>
              <a:gd name="T40" fmla="*/ 84 w 647"/>
              <a:gd name="T41" fmla="*/ 44 h 314"/>
              <a:gd name="T42" fmla="*/ 67 w 647"/>
              <a:gd name="T43" fmla="*/ 57 h 314"/>
              <a:gd name="T44" fmla="*/ 64 w 647"/>
              <a:gd name="T45" fmla="*/ 91 h 314"/>
              <a:gd name="T46" fmla="*/ 76 w 647"/>
              <a:gd name="T47" fmla="*/ 119 h 314"/>
              <a:gd name="T48" fmla="*/ 74 w 647"/>
              <a:gd name="T49" fmla="*/ 138 h 314"/>
              <a:gd name="T50" fmla="*/ 41 w 647"/>
              <a:gd name="T51" fmla="*/ 146 h 314"/>
              <a:gd name="T52" fmla="*/ 26 w 647"/>
              <a:gd name="T53" fmla="*/ 167 h 314"/>
              <a:gd name="T54" fmla="*/ 29 w 647"/>
              <a:gd name="T55" fmla="*/ 184 h 314"/>
              <a:gd name="T56" fmla="*/ 29 w 647"/>
              <a:gd name="T57" fmla="*/ 195 h 314"/>
              <a:gd name="T58" fmla="*/ 32 w 647"/>
              <a:gd name="T59" fmla="*/ 213 h 314"/>
              <a:gd name="T60" fmla="*/ 13 w 647"/>
              <a:gd name="T61" fmla="*/ 217 h 314"/>
              <a:gd name="T62" fmla="*/ 4 w 647"/>
              <a:gd name="T63" fmla="*/ 228 h 314"/>
              <a:gd name="T64" fmla="*/ 4 w 647"/>
              <a:gd name="T65" fmla="*/ 249 h 314"/>
              <a:gd name="T66" fmla="*/ 7 w 647"/>
              <a:gd name="T67" fmla="*/ 255 h 314"/>
              <a:gd name="T68" fmla="*/ 10 w 647"/>
              <a:gd name="T69" fmla="*/ 263 h 314"/>
              <a:gd name="T70" fmla="*/ 22 w 647"/>
              <a:gd name="T71" fmla="*/ 277 h 314"/>
              <a:gd name="T72" fmla="*/ 100 w 647"/>
              <a:gd name="T73" fmla="*/ 274 h 314"/>
              <a:gd name="T74" fmla="*/ 114 w 647"/>
              <a:gd name="T75" fmla="*/ 293 h 314"/>
              <a:gd name="T76" fmla="*/ 138 w 647"/>
              <a:gd name="T77" fmla="*/ 304 h 314"/>
              <a:gd name="T78" fmla="*/ 145 w 647"/>
              <a:gd name="T79" fmla="*/ 311 h 314"/>
              <a:gd name="T80" fmla="*/ 205 w 647"/>
              <a:gd name="T81" fmla="*/ 312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47" h="314">
                <a:moveTo>
                  <a:pt x="466" y="303"/>
                </a:moveTo>
                <a:cubicBezTo>
                  <a:pt x="545" y="303"/>
                  <a:pt x="613" y="303"/>
                  <a:pt x="617" y="302"/>
                </a:cubicBezTo>
                <a:cubicBezTo>
                  <a:pt x="626" y="301"/>
                  <a:pt x="631" y="298"/>
                  <a:pt x="631" y="295"/>
                </a:cubicBezTo>
                <a:cubicBezTo>
                  <a:pt x="631" y="295"/>
                  <a:pt x="632" y="293"/>
                  <a:pt x="634" y="292"/>
                </a:cubicBezTo>
                <a:cubicBezTo>
                  <a:pt x="637" y="289"/>
                  <a:pt x="636" y="281"/>
                  <a:pt x="633" y="276"/>
                </a:cubicBezTo>
                <a:cubicBezTo>
                  <a:pt x="631" y="274"/>
                  <a:pt x="631" y="273"/>
                  <a:pt x="634" y="271"/>
                </a:cubicBezTo>
                <a:cubicBezTo>
                  <a:pt x="636" y="269"/>
                  <a:pt x="638" y="268"/>
                  <a:pt x="639" y="268"/>
                </a:cubicBezTo>
                <a:cubicBezTo>
                  <a:pt x="642" y="267"/>
                  <a:pt x="647" y="256"/>
                  <a:pt x="646" y="254"/>
                </a:cubicBezTo>
                <a:cubicBezTo>
                  <a:pt x="646" y="254"/>
                  <a:pt x="645" y="251"/>
                  <a:pt x="645" y="249"/>
                </a:cubicBezTo>
                <a:cubicBezTo>
                  <a:pt x="644" y="237"/>
                  <a:pt x="642" y="230"/>
                  <a:pt x="640" y="227"/>
                </a:cubicBezTo>
                <a:cubicBezTo>
                  <a:pt x="640" y="226"/>
                  <a:pt x="639" y="223"/>
                  <a:pt x="639" y="221"/>
                </a:cubicBezTo>
                <a:cubicBezTo>
                  <a:pt x="639" y="219"/>
                  <a:pt x="639" y="218"/>
                  <a:pt x="638" y="218"/>
                </a:cubicBezTo>
                <a:cubicBezTo>
                  <a:pt x="637" y="218"/>
                  <a:pt x="637" y="216"/>
                  <a:pt x="637" y="215"/>
                </a:cubicBezTo>
                <a:cubicBezTo>
                  <a:pt x="636" y="211"/>
                  <a:pt x="634" y="208"/>
                  <a:pt x="629" y="206"/>
                </a:cubicBezTo>
                <a:cubicBezTo>
                  <a:pt x="624" y="205"/>
                  <a:pt x="624" y="205"/>
                  <a:pt x="623" y="198"/>
                </a:cubicBezTo>
                <a:cubicBezTo>
                  <a:pt x="622" y="192"/>
                  <a:pt x="622" y="191"/>
                  <a:pt x="624" y="190"/>
                </a:cubicBezTo>
                <a:cubicBezTo>
                  <a:pt x="625" y="189"/>
                  <a:pt x="626" y="188"/>
                  <a:pt x="626" y="187"/>
                </a:cubicBezTo>
                <a:cubicBezTo>
                  <a:pt x="626" y="187"/>
                  <a:pt x="628" y="183"/>
                  <a:pt x="629" y="180"/>
                </a:cubicBezTo>
                <a:cubicBezTo>
                  <a:pt x="634" y="174"/>
                  <a:pt x="634" y="169"/>
                  <a:pt x="632" y="153"/>
                </a:cubicBezTo>
                <a:cubicBezTo>
                  <a:pt x="631" y="141"/>
                  <a:pt x="628" y="138"/>
                  <a:pt x="620" y="136"/>
                </a:cubicBezTo>
                <a:cubicBezTo>
                  <a:pt x="615" y="135"/>
                  <a:pt x="611" y="130"/>
                  <a:pt x="611" y="125"/>
                </a:cubicBezTo>
                <a:cubicBezTo>
                  <a:pt x="611" y="122"/>
                  <a:pt x="612" y="122"/>
                  <a:pt x="619" y="122"/>
                </a:cubicBezTo>
                <a:cubicBezTo>
                  <a:pt x="627" y="123"/>
                  <a:pt x="627" y="123"/>
                  <a:pt x="627" y="123"/>
                </a:cubicBezTo>
                <a:cubicBezTo>
                  <a:pt x="629" y="117"/>
                  <a:pt x="629" y="117"/>
                  <a:pt x="629" y="117"/>
                </a:cubicBezTo>
                <a:cubicBezTo>
                  <a:pt x="633" y="109"/>
                  <a:pt x="632" y="87"/>
                  <a:pt x="628" y="80"/>
                </a:cubicBezTo>
                <a:cubicBezTo>
                  <a:pt x="626" y="78"/>
                  <a:pt x="626" y="77"/>
                  <a:pt x="626" y="76"/>
                </a:cubicBezTo>
                <a:cubicBezTo>
                  <a:pt x="626" y="76"/>
                  <a:pt x="624" y="73"/>
                  <a:pt x="622" y="69"/>
                </a:cubicBezTo>
                <a:cubicBezTo>
                  <a:pt x="620" y="65"/>
                  <a:pt x="617" y="60"/>
                  <a:pt x="616" y="57"/>
                </a:cubicBezTo>
                <a:cubicBezTo>
                  <a:pt x="614" y="52"/>
                  <a:pt x="614" y="52"/>
                  <a:pt x="606" y="52"/>
                </a:cubicBezTo>
                <a:cubicBezTo>
                  <a:pt x="591" y="51"/>
                  <a:pt x="570" y="48"/>
                  <a:pt x="563" y="47"/>
                </a:cubicBezTo>
                <a:cubicBezTo>
                  <a:pt x="547" y="44"/>
                  <a:pt x="468" y="32"/>
                  <a:pt x="444" y="30"/>
                </a:cubicBezTo>
                <a:cubicBezTo>
                  <a:pt x="439" y="29"/>
                  <a:pt x="433" y="28"/>
                  <a:pt x="431" y="28"/>
                </a:cubicBezTo>
                <a:cubicBezTo>
                  <a:pt x="427" y="27"/>
                  <a:pt x="398" y="25"/>
                  <a:pt x="379" y="24"/>
                </a:cubicBezTo>
                <a:cubicBezTo>
                  <a:pt x="371" y="23"/>
                  <a:pt x="360" y="22"/>
                  <a:pt x="354" y="22"/>
                </a:cubicBezTo>
                <a:cubicBezTo>
                  <a:pt x="349" y="21"/>
                  <a:pt x="342" y="21"/>
                  <a:pt x="340" y="21"/>
                </a:cubicBezTo>
                <a:cubicBezTo>
                  <a:pt x="246" y="21"/>
                  <a:pt x="209" y="21"/>
                  <a:pt x="206" y="21"/>
                </a:cubicBezTo>
                <a:cubicBezTo>
                  <a:pt x="205" y="21"/>
                  <a:pt x="192" y="21"/>
                  <a:pt x="177" y="22"/>
                </a:cubicBezTo>
                <a:cubicBezTo>
                  <a:pt x="102" y="25"/>
                  <a:pt x="105" y="26"/>
                  <a:pt x="108" y="17"/>
                </a:cubicBezTo>
                <a:cubicBezTo>
                  <a:pt x="109" y="13"/>
                  <a:pt x="109" y="4"/>
                  <a:pt x="107" y="2"/>
                </a:cubicBezTo>
                <a:cubicBezTo>
                  <a:pt x="105" y="0"/>
                  <a:pt x="97" y="8"/>
                  <a:pt x="95" y="12"/>
                </a:cubicBezTo>
                <a:cubicBezTo>
                  <a:pt x="91" y="21"/>
                  <a:pt x="89" y="26"/>
                  <a:pt x="87" y="35"/>
                </a:cubicBezTo>
                <a:cubicBezTo>
                  <a:pt x="84" y="44"/>
                  <a:pt x="84" y="44"/>
                  <a:pt x="84" y="44"/>
                </a:cubicBezTo>
                <a:cubicBezTo>
                  <a:pt x="77" y="48"/>
                  <a:pt x="77" y="48"/>
                  <a:pt x="77" y="48"/>
                </a:cubicBezTo>
                <a:cubicBezTo>
                  <a:pt x="71" y="51"/>
                  <a:pt x="69" y="53"/>
                  <a:pt x="67" y="57"/>
                </a:cubicBezTo>
                <a:cubicBezTo>
                  <a:pt x="64" y="64"/>
                  <a:pt x="62" y="82"/>
                  <a:pt x="64" y="86"/>
                </a:cubicBezTo>
                <a:cubicBezTo>
                  <a:pt x="65" y="88"/>
                  <a:pt x="65" y="90"/>
                  <a:pt x="64" y="91"/>
                </a:cubicBezTo>
                <a:cubicBezTo>
                  <a:pt x="59" y="97"/>
                  <a:pt x="65" y="114"/>
                  <a:pt x="72" y="116"/>
                </a:cubicBezTo>
                <a:cubicBezTo>
                  <a:pt x="75" y="116"/>
                  <a:pt x="76" y="117"/>
                  <a:pt x="76" y="119"/>
                </a:cubicBezTo>
                <a:cubicBezTo>
                  <a:pt x="76" y="121"/>
                  <a:pt x="76" y="125"/>
                  <a:pt x="75" y="129"/>
                </a:cubicBezTo>
                <a:cubicBezTo>
                  <a:pt x="75" y="134"/>
                  <a:pt x="74" y="138"/>
                  <a:pt x="74" y="138"/>
                </a:cubicBezTo>
                <a:cubicBezTo>
                  <a:pt x="73" y="139"/>
                  <a:pt x="66" y="141"/>
                  <a:pt x="58" y="142"/>
                </a:cubicBezTo>
                <a:cubicBezTo>
                  <a:pt x="50" y="144"/>
                  <a:pt x="42" y="146"/>
                  <a:pt x="41" y="146"/>
                </a:cubicBezTo>
                <a:cubicBezTo>
                  <a:pt x="40" y="147"/>
                  <a:pt x="38" y="148"/>
                  <a:pt x="36" y="148"/>
                </a:cubicBezTo>
                <a:cubicBezTo>
                  <a:pt x="32" y="148"/>
                  <a:pt x="28" y="154"/>
                  <a:pt x="26" y="167"/>
                </a:cubicBezTo>
                <a:cubicBezTo>
                  <a:pt x="24" y="174"/>
                  <a:pt x="25" y="180"/>
                  <a:pt x="28" y="181"/>
                </a:cubicBezTo>
                <a:cubicBezTo>
                  <a:pt x="29" y="182"/>
                  <a:pt x="29" y="183"/>
                  <a:pt x="29" y="184"/>
                </a:cubicBezTo>
                <a:cubicBezTo>
                  <a:pt x="28" y="185"/>
                  <a:pt x="29" y="187"/>
                  <a:pt x="29" y="188"/>
                </a:cubicBezTo>
                <a:cubicBezTo>
                  <a:pt x="30" y="190"/>
                  <a:pt x="30" y="192"/>
                  <a:pt x="29" y="195"/>
                </a:cubicBezTo>
                <a:cubicBezTo>
                  <a:pt x="28" y="198"/>
                  <a:pt x="28" y="199"/>
                  <a:pt x="31" y="202"/>
                </a:cubicBezTo>
                <a:cubicBezTo>
                  <a:pt x="34" y="206"/>
                  <a:pt x="34" y="213"/>
                  <a:pt x="32" y="213"/>
                </a:cubicBezTo>
                <a:cubicBezTo>
                  <a:pt x="31" y="213"/>
                  <a:pt x="31" y="213"/>
                  <a:pt x="31" y="215"/>
                </a:cubicBezTo>
                <a:cubicBezTo>
                  <a:pt x="31" y="217"/>
                  <a:pt x="23" y="217"/>
                  <a:pt x="13" y="217"/>
                </a:cubicBezTo>
                <a:cubicBezTo>
                  <a:pt x="8" y="216"/>
                  <a:pt x="7" y="217"/>
                  <a:pt x="4" y="228"/>
                </a:cubicBezTo>
                <a:cubicBezTo>
                  <a:pt x="4" y="228"/>
                  <a:pt x="4" y="228"/>
                  <a:pt x="4" y="228"/>
                </a:cubicBezTo>
                <a:cubicBezTo>
                  <a:pt x="0" y="238"/>
                  <a:pt x="0" y="243"/>
                  <a:pt x="3" y="246"/>
                </a:cubicBezTo>
                <a:cubicBezTo>
                  <a:pt x="4" y="247"/>
                  <a:pt x="4" y="248"/>
                  <a:pt x="4" y="249"/>
                </a:cubicBezTo>
                <a:cubicBezTo>
                  <a:pt x="4" y="250"/>
                  <a:pt x="5" y="251"/>
                  <a:pt x="6" y="251"/>
                </a:cubicBezTo>
                <a:cubicBezTo>
                  <a:pt x="7" y="252"/>
                  <a:pt x="8" y="253"/>
                  <a:pt x="7" y="255"/>
                </a:cubicBezTo>
                <a:cubicBezTo>
                  <a:pt x="7" y="257"/>
                  <a:pt x="8" y="259"/>
                  <a:pt x="9" y="260"/>
                </a:cubicBezTo>
                <a:cubicBezTo>
                  <a:pt x="10" y="261"/>
                  <a:pt x="11" y="263"/>
                  <a:pt x="10" y="263"/>
                </a:cubicBezTo>
                <a:cubicBezTo>
                  <a:pt x="9" y="264"/>
                  <a:pt x="8" y="269"/>
                  <a:pt x="8" y="274"/>
                </a:cubicBezTo>
                <a:cubicBezTo>
                  <a:pt x="8" y="277"/>
                  <a:pt x="8" y="277"/>
                  <a:pt x="22" y="277"/>
                </a:cubicBezTo>
                <a:cubicBezTo>
                  <a:pt x="30" y="276"/>
                  <a:pt x="46" y="275"/>
                  <a:pt x="58" y="274"/>
                </a:cubicBezTo>
                <a:cubicBezTo>
                  <a:pt x="100" y="270"/>
                  <a:pt x="99" y="270"/>
                  <a:pt x="100" y="274"/>
                </a:cubicBezTo>
                <a:cubicBezTo>
                  <a:pt x="103" y="284"/>
                  <a:pt x="108" y="292"/>
                  <a:pt x="110" y="292"/>
                </a:cubicBezTo>
                <a:cubicBezTo>
                  <a:pt x="112" y="292"/>
                  <a:pt x="113" y="293"/>
                  <a:pt x="114" y="293"/>
                </a:cubicBezTo>
                <a:cubicBezTo>
                  <a:pt x="115" y="295"/>
                  <a:pt x="121" y="295"/>
                  <a:pt x="123" y="293"/>
                </a:cubicBezTo>
                <a:cubicBezTo>
                  <a:pt x="127" y="289"/>
                  <a:pt x="134" y="295"/>
                  <a:pt x="138" y="304"/>
                </a:cubicBezTo>
                <a:cubicBezTo>
                  <a:pt x="139" y="306"/>
                  <a:pt x="140" y="308"/>
                  <a:pt x="141" y="308"/>
                </a:cubicBezTo>
                <a:cubicBezTo>
                  <a:pt x="142" y="308"/>
                  <a:pt x="144" y="309"/>
                  <a:pt x="145" y="311"/>
                </a:cubicBezTo>
                <a:cubicBezTo>
                  <a:pt x="147" y="313"/>
                  <a:pt x="148" y="314"/>
                  <a:pt x="164" y="314"/>
                </a:cubicBezTo>
                <a:cubicBezTo>
                  <a:pt x="174" y="314"/>
                  <a:pt x="192" y="313"/>
                  <a:pt x="205" y="312"/>
                </a:cubicBezTo>
                <a:cubicBezTo>
                  <a:pt x="286" y="304"/>
                  <a:pt x="310" y="303"/>
                  <a:pt x="466" y="3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7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方正颜真卿楷书 简繁" panose="02000500000000000000" pitchFamily="2" charset="-122"/>
                <a:ea typeface="方正颜真卿楷书 简繁" panose="02000500000000000000" pitchFamily="2" charset="-122"/>
                <a:cs typeface="+mn-cs"/>
              </a:rPr>
              <a:t>2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方正颜真卿楷书 简繁" panose="02000500000000000000" pitchFamily="2" charset="-122"/>
                <a:ea typeface="方正颜真卿楷书 简繁" panose="02000500000000000000" pitchFamily="2" charset="-122"/>
                <a:cs typeface="+mn-cs"/>
              </a:rPr>
              <a:t>、繁荣初现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方正颜真卿楷书 简繁" panose="02000500000000000000" pitchFamily="2" charset="-122"/>
                <a:ea typeface="方正颜真卿楷书 简繁" panose="02000500000000000000" pitchFamily="2" charset="-122"/>
                <a:cs typeface="+mn-cs"/>
              </a:rPr>
              <a:t>——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方正颜真卿楷书 简繁" panose="02000500000000000000" pitchFamily="2" charset="-122"/>
                <a:ea typeface="方正颜真卿楷书 简繁" panose="02000500000000000000" pitchFamily="2" charset="-122"/>
                <a:cs typeface="+mn-cs"/>
              </a:rPr>
              <a:t>治世唐太宗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5C8D4B9-53A2-4D22-BD3A-A42F3207B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85" y="1543608"/>
            <a:ext cx="4822354" cy="107298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317AE12-3825-4C96-85BA-13CBE1DDB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9098" y="3610237"/>
            <a:ext cx="6943946" cy="251786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092A0F7-E81A-42DC-A9D9-3043359132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1546" y="2570361"/>
            <a:ext cx="7888908" cy="120711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B475485-2C77-4FF4-882D-E166CD669E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7075"/>
            <a:ext cx="376155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7" name="直接连接符 736">
            <a:extLst>
              <a:ext uri="{FF2B5EF4-FFF2-40B4-BE49-F238E27FC236}">
                <a16:creationId xmlns:a16="http://schemas.microsoft.com/office/drawing/2014/main" id="{CE8CE7DF-CEA1-473F-86B4-242E678B2EE0}"/>
              </a:ext>
            </a:extLst>
          </p:cNvPr>
          <p:cNvCxnSpPr>
            <a:cxnSpLocks/>
          </p:cNvCxnSpPr>
          <p:nvPr/>
        </p:nvCxnSpPr>
        <p:spPr>
          <a:xfrm>
            <a:off x="0" y="619760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31257">
            <a:extLst>
              <a:ext uri="{FF2B5EF4-FFF2-40B4-BE49-F238E27FC236}">
                <a16:creationId xmlns:a16="http://schemas.microsoft.com/office/drawing/2014/main" id="{D2A96B6D-3087-497D-A690-D68411115855}"/>
              </a:ext>
            </a:extLst>
          </p:cNvPr>
          <p:cNvSpPr>
            <a:spLocks/>
          </p:cNvSpPr>
          <p:nvPr/>
        </p:nvSpPr>
        <p:spPr bwMode="auto">
          <a:xfrm>
            <a:off x="3294699" y="764730"/>
            <a:ext cx="6287094" cy="650238"/>
          </a:xfrm>
          <a:custGeom>
            <a:avLst/>
            <a:gdLst>
              <a:gd name="T0" fmla="*/ 617 w 647"/>
              <a:gd name="T1" fmla="*/ 302 h 314"/>
              <a:gd name="T2" fmla="*/ 634 w 647"/>
              <a:gd name="T3" fmla="*/ 292 h 314"/>
              <a:gd name="T4" fmla="*/ 634 w 647"/>
              <a:gd name="T5" fmla="*/ 271 h 314"/>
              <a:gd name="T6" fmla="*/ 646 w 647"/>
              <a:gd name="T7" fmla="*/ 254 h 314"/>
              <a:gd name="T8" fmla="*/ 640 w 647"/>
              <a:gd name="T9" fmla="*/ 227 h 314"/>
              <a:gd name="T10" fmla="*/ 638 w 647"/>
              <a:gd name="T11" fmla="*/ 218 h 314"/>
              <a:gd name="T12" fmla="*/ 629 w 647"/>
              <a:gd name="T13" fmla="*/ 206 h 314"/>
              <a:gd name="T14" fmla="*/ 624 w 647"/>
              <a:gd name="T15" fmla="*/ 190 h 314"/>
              <a:gd name="T16" fmla="*/ 629 w 647"/>
              <a:gd name="T17" fmla="*/ 180 h 314"/>
              <a:gd name="T18" fmla="*/ 620 w 647"/>
              <a:gd name="T19" fmla="*/ 136 h 314"/>
              <a:gd name="T20" fmla="*/ 619 w 647"/>
              <a:gd name="T21" fmla="*/ 122 h 314"/>
              <a:gd name="T22" fmla="*/ 629 w 647"/>
              <a:gd name="T23" fmla="*/ 117 h 314"/>
              <a:gd name="T24" fmla="*/ 626 w 647"/>
              <a:gd name="T25" fmla="*/ 76 h 314"/>
              <a:gd name="T26" fmla="*/ 616 w 647"/>
              <a:gd name="T27" fmla="*/ 57 h 314"/>
              <a:gd name="T28" fmla="*/ 563 w 647"/>
              <a:gd name="T29" fmla="*/ 47 h 314"/>
              <a:gd name="T30" fmla="*/ 431 w 647"/>
              <a:gd name="T31" fmla="*/ 28 h 314"/>
              <a:gd name="T32" fmla="*/ 354 w 647"/>
              <a:gd name="T33" fmla="*/ 22 h 314"/>
              <a:gd name="T34" fmla="*/ 206 w 647"/>
              <a:gd name="T35" fmla="*/ 21 h 314"/>
              <a:gd name="T36" fmla="*/ 108 w 647"/>
              <a:gd name="T37" fmla="*/ 17 h 314"/>
              <a:gd name="T38" fmla="*/ 95 w 647"/>
              <a:gd name="T39" fmla="*/ 12 h 314"/>
              <a:gd name="T40" fmla="*/ 84 w 647"/>
              <a:gd name="T41" fmla="*/ 44 h 314"/>
              <a:gd name="T42" fmla="*/ 67 w 647"/>
              <a:gd name="T43" fmla="*/ 57 h 314"/>
              <a:gd name="T44" fmla="*/ 64 w 647"/>
              <a:gd name="T45" fmla="*/ 91 h 314"/>
              <a:gd name="T46" fmla="*/ 76 w 647"/>
              <a:gd name="T47" fmla="*/ 119 h 314"/>
              <a:gd name="T48" fmla="*/ 74 w 647"/>
              <a:gd name="T49" fmla="*/ 138 h 314"/>
              <a:gd name="T50" fmla="*/ 41 w 647"/>
              <a:gd name="T51" fmla="*/ 146 h 314"/>
              <a:gd name="T52" fmla="*/ 26 w 647"/>
              <a:gd name="T53" fmla="*/ 167 h 314"/>
              <a:gd name="T54" fmla="*/ 29 w 647"/>
              <a:gd name="T55" fmla="*/ 184 h 314"/>
              <a:gd name="T56" fmla="*/ 29 w 647"/>
              <a:gd name="T57" fmla="*/ 195 h 314"/>
              <a:gd name="T58" fmla="*/ 32 w 647"/>
              <a:gd name="T59" fmla="*/ 213 h 314"/>
              <a:gd name="T60" fmla="*/ 13 w 647"/>
              <a:gd name="T61" fmla="*/ 217 h 314"/>
              <a:gd name="T62" fmla="*/ 4 w 647"/>
              <a:gd name="T63" fmla="*/ 228 h 314"/>
              <a:gd name="T64" fmla="*/ 4 w 647"/>
              <a:gd name="T65" fmla="*/ 249 h 314"/>
              <a:gd name="T66" fmla="*/ 7 w 647"/>
              <a:gd name="T67" fmla="*/ 255 h 314"/>
              <a:gd name="T68" fmla="*/ 10 w 647"/>
              <a:gd name="T69" fmla="*/ 263 h 314"/>
              <a:gd name="T70" fmla="*/ 22 w 647"/>
              <a:gd name="T71" fmla="*/ 277 h 314"/>
              <a:gd name="T72" fmla="*/ 100 w 647"/>
              <a:gd name="T73" fmla="*/ 274 h 314"/>
              <a:gd name="T74" fmla="*/ 114 w 647"/>
              <a:gd name="T75" fmla="*/ 293 h 314"/>
              <a:gd name="T76" fmla="*/ 138 w 647"/>
              <a:gd name="T77" fmla="*/ 304 h 314"/>
              <a:gd name="T78" fmla="*/ 145 w 647"/>
              <a:gd name="T79" fmla="*/ 311 h 314"/>
              <a:gd name="T80" fmla="*/ 205 w 647"/>
              <a:gd name="T81" fmla="*/ 312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47" h="314">
                <a:moveTo>
                  <a:pt x="466" y="303"/>
                </a:moveTo>
                <a:cubicBezTo>
                  <a:pt x="545" y="303"/>
                  <a:pt x="613" y="303"/>
                  <a:pt x="617" y="302"/>
                </a:cubicBezTo>
                <a:cubicBezTo>
                  <a:pt x="626" y="301"/>
                  <a:pt x="631" y="298"/>
                  <a:pt x="631" y="295"/>
                </a:cubicBezTo>
                <a:cubicBezTo>
                  <a:pt x="631" y="295"/>
                  <a:pt x="632" y="293"/>
                  <a:pt x="634" y="292"/>
                </a:cubicBezTo>
                <a:cubicBezTo>
                  <a:pt x="637" y="289"/>
                  <a:pt x="636" y="281"/>
                  <a:pt x="633" y="276"/>
                </a:cubicBezTo>
                <a:cubicBezTo>
                  <a:pt x="631" y="274"/>
                  <a:pt x="631" y="273"/>
                  <a:pt x="634" y="271"/>
                </a:cubicBezTo>
                <a:cubicBezTo>
                  <a:pt x="636" y="269"/>
                  <a:pt x="638" y="268"/>
                  <a:pt x="639" y="268"/>
                </a:cubicBezTo>
                <a:cubicBezTo>
                  <a:pt x="642" y="267"/>
                  <a:pt x="647" y="256"/>
                  <a:pt x="646" y="254"/>
                </a:cubicBezTo>
                <a:cubicBezTo>
                  <a:pt x="646" y="254"/>
                  <a:pt x="645" y="251"/>
                  <a:pt x="645" y="249"/>
                </a:cubicBezTo>
                <a:cubicBezTo>
                  <a:pt x="644" y="237"/>
                  <a:pt x="642" y="230"/>
                  <a:pt x="640" y="227"/>
                </a:cubicBezTo>
                <a:cubicBezTo>
                  <a:pt x="640" y="226"/>
                  <a:pt x="639" y="223"/>
                  <a:pt x="639" y="221"/>
                </a:cubicBezTo>
                <a:cubicBezTo>
                  <a:pt x="639" y="219"/>
                  <a:pt x="639" y="218"/>
                  <a:pt x="638" y="218"/>
                </a:cubicBezTo>
                <a:cubicBezTo>
                  <a:pt x="637" y="218"/>
                  <a:pt x="637" y="216"/>
                  <a:pt x="637" y="215"/>
                </a:cubicBezTo>
                <a:cubicBezTo>
                  <a:pt x="636" y="211"/>
                  <a:pt x="634" y="208"/>
                  <a:pt x="629" y="206"/>
                </a:cubicBezTo>
                <a:cubicBezTo>
                  <a:pt x="624" y="205"/>
                  <a:pt x="624" y="205"/>
                  <a:pt x="623" y="198"/>
                </a:cubicBezTo>
                <a:cubicBezTo>
                  <a:pt x="622" y="192"/>
                  <a:pt x="622" y="191"/>
                  <a:pt x="624" y="190"/>
                </a:cubicBezTo>
                <a:cubicBezTo>
                  <a:pt x="625" y="189"/>
                  <a:pt x="626" y="188"/>
                  <a:pt x="626" y="187"/>
                </a:cubicBezTo>
                <a:cubicBezTo>
                  <a:pt x="626" y="187"/>
                  <a:pt x="628" y="183"/>
                  <a:pt x="629" y="180"/>
                </a:cubicBezTo>
                <a:cubicBezTo>
                  <a:pt x="634" y="174"/>
                  <a:pt x="634" y="169"/>
                  <a:pt x="632" y="153"/>
                </a:cubicBezTo>
                <a:cubicBezTo>
                  <a:pt x="631" y="141"/>
                  <a:pt x="628" y="138"/>
                  <a:pt x="620" y="136"/>
                </a:cubicBezTo>
                <a:cubicBezTo>
                  <a:pt x="615" y="135"/>
                  <a:pt x="611" y="130"/>
                  <a:pt x="611" y="125"/>
                </a:cubicBezTo>
                <a:cubicBezTo>
                  <a:pt x="611" y="122"/>
                  <a:pt x="612" y="122"/>
                  <a:pt x="619" y="122"/>
                </a:cubicBezTo>
                <a:cubicBezTo>
                  <a:pt x="627" y="123"/>
                  <a:pt x="627" y="123"/>
                  <a:pt x="627" y="123"/>
                </a:cubicBezTo>
                <a:cubicBezTo>
                  <a:pt x="629" y="117"/>
                  <a:pt x="629" y="117"/>
                  <a:pt x="629" y="117"/>
                </a:cubicBezTo>
                <a:cubicBezTo>
                  <a:pt x="633" y="109"/>
                  <a:pt x="632" y="87"/>
                  <a:pt x="628" y="80"/>
                </a:cubicBezTo>
                <a:cubicBezTo>
                  <a:pt x="626" y="78"/>
                  <a:pt x="626" y="77"/>
                  <a:pt x="626" y="76"/>
                </a:cubicBezTo>
                <a:cubicBezTo>
                  <a:pt x="626" y="76"/>
                  <a:pt x="624" y="73"/>
                  <a:pt x="622" y="69"/>
                </a:cubicBezTo>
                <a:cubicBezTo>
                  <a:pt x="620" y="65"/>
                  <a:pt x="617" y="60"/>
                  <a:pt x="616" y="57"/>
                </a:cubicBezTo>
                <a:cubicBezTo>
                  <a:pt x="614" y="52"/>
                  <a:pt x="614" y="52"/>
                  <a:pt x="606" y="52"/>
                </a:cubicBezTo>
                <a:cubicBezTo>
                  <a:pt x="591" y="51"/>
                  <a:pt x="570" y="48"/>
                  <a:pt x="563" y="47"/>
                </a:cubicBezTo>
                <a:cubicBezTo>
                  <a:pt x="547" y="44"/>
                  <a:pt x="468" y="32"/>
                  <a:pt x="444" y="30"/>
                </a:cubicBezTo>
                <a:cubicBezTo>
                  <a:pt x="439" y="29"/>
                  <a:pt x="433" y="28"/>
                  <a:pt x="431" y="28"/>
                </a:cubicBezTo>
                <a:cubicBezTo>
                  <a:pt x="427" y="27"/>
                  <a:pt x="398" y="25"/>
                  <a:pt x="379" y="24"/>
                </a:cubicBezTo>
                <a:cubicBezTo>
                  <a:pt x="371" y="23"/>
                  <a:pt x="360" y="22"/>
                  <a:pt x="354" y="22"/>
                </a:cubicBezTo>
                <a:cubicBezTo>
                  <a:pt x="349" y="21"/>
                  <a:pt x="342" y="21"/>
                  <a:pt x="340" y="21"/>
                </a:cubicBezTo>
                <a:cubicBezTo>
                  <a:pt x="246" y="21"/>
                  <a:pt x="209" y="21"/>
                  <a:pt x="206" y="21"/>
                </a:cubicBezTo>
                <a:cubicBezTo>
                  <a:pt x="205" y="21"/>
                  <a:pt x="192" y="21"/>
                  <a:pt x="177" y="22"/>
                </a:cubicBezTo>
                <a:cubicBezTo>
                  <a:pt x="102" y="25"/>
                  <a:pt x="105" y="26"/>
                  <a:pt x="108" y="17"/>
                </a:cubicBezTo>
                <a:cubicBezTo>
                  <a:pt x="109" y="13"/>
                  <a:pt x="109" y="4"/>
                  <a:pt x="107" y="2"/>
                </a:cubicBezTo>
                <a:cubicBezTo>
                  <a:pt x="105" y="0"/>
                  <a:pt x="97" y="8"/>
                  <a:pt x="95" y="12"/>
                </a:cubicBezTo>
                <a:cubicBezTo>
                  <a:pt x="91" y="21"/>
                  <a:pt x="89" y="26"/>
                  <a:pt x="87" y="35"/>
                </a:cubicBezTo>
                <a:cubicBezTo>
                  <a:pt x="84" y="44"/>
                  <a:pt x="84" y="44"/>
                  <a:pt x="84" y="44"/>
                </a:cubicBezTo>
                <a:cubicBezTo>
                  <a:pt x="77" y="48"/>
                  <a:pt x="77" y="48"/>
                  <a:pt x="77" y="48"/>
                </a:cubicBezTo>
                <a:cubicBezTo>
                  <a:pt x="71" y="51"/>
                  <a:pt x="69" y="53"/>
                  <a:pt x="67" y="57"/>
                </a:cubicBezTo>
                <a:cubicBezTo>
                  <a:pt x="64" y="64"/>
                  <a:pt x="62" y="82"/>
                  <a:pt x="64" y="86"/>
                </a:cubicBezTo>
                <a:cubicBezTo>
                  <a:pt x="65" y="88"/>
                  <a:pt x="65" y="90"/>
                  <a:pt x="64" y="91"/>
                </a:cubicBezTo>
                <a:cubicBezTo>
                  <a:pt x="59" y="97"/>
                  <a:pt x="65" y="114"/>
                  <a:pt x="72" y="116"/>
                </a:cubicBezTo>
                <a:cubicBezTo>
                  <a:pt x="75" y="116"/>
                  <a:pt x="76" y="117"/>
                  <a:pt x="76" y="119"/>
                </a:cubicBezTo>
                <a:cubicBezTo>
                  <a:pt x="76" y="121"/>
                  <a:pt x="76" y="125"/>
                  <a:pt x="75" y="129"/>
                </a:cubicBezTo>
                <a:cubicBezTo>
                  <a:pt x="75" y="134"/>
                  <a:pt x="74" y="138"/>
                  <a:pt x="74" y="138"/>
                </a:cubicBezTo>
                <a:cubicBezTo>
                  <a:pt x="73" y="139"/>
                  <a:pt x="66" y="141"/>
                  <a:pt x="58" y="142"/>
                </a:cubicBezTo>
                <a:cubicBezTo>
                  <a:pt x="50" y="144"/>
                  <a:pt x="42" y="146"/>
                  <a:pt x="41" y="146"/>
                </a:cubicBezTo>
                <a:cubicBezTo>
                  <a:pt x="40" y="147"/>
                  <a:pt x="38" y="148"/>
                  <a:pt x="36" y="148"/>
                </a:cubicBezTo>
                <a:cubicBezTo>
                  <a:pt x="32" y="148"/>
                  <a:pt x="28" y="154"/>
                  <a:pt x="26" y="167"/>
                </a:cubicBezTo>
                <a:cubicBezTo>
                  <a:pt x="24" y="174"/>
                  <a:pt x="25" y="180"/>
                  <a:pt x="28" y="181"/>
                </a:cubicBezTo>
                <a:cubicBezTo>
                  <a:pt x="29" y="182"/>
                  <a:pt x="29" y="183"/>
                  <a:pt x="29" y="184"/>
                </a:cubicBezTo>
                <a:cubicBezTo>
                  <a:pt x="28" y="185"/>
                  <a:pt x="29" y="187"/>
                  <a:pt x="29" y="188"/>
                </a:cubicBezTo>
                <a:cubicBezTo>
                  <a:pt x="30" y="190"/>
                  <a:pt x="30" y="192"/>
                  <a:pt x="29" y="195"/>
                </a:cubicBezTo>
                <a:cubicBezTo>
                  <a:pt x="28" y="198"/>
                  <a:pt x="28" y="199"/>
                  <a:pt x="31" y="202"/>
                </a:cubicBezTo>
                <a:cubicBezTo>
                  <a:pt x="34" y="206"/>
                  <a:pt x="34" y="213"/>
                  <a:pt x="32" y="213"/>
                </a:cubicBezTo>
                <a:cubicBezTo>
                  <a:pt x="31" y="213"/>
                  <a:pt x="31" y="213"/>
                  <a:pt x="31" y="215"/>
                </a:cubicBezTo>
                <a:cubicBezTo>
                  <a:pt x="31" y="217"/>
                  <a:pt x="23" y="217"/>
                  <a:pt x="13" y="217"/>
                </a:cubicBezTo>
                <a:cubicBezTo>
                  <a:pt x="8" y="216"/>
                  <a:pt x="7" y="217"/>
                  <a:pt x="4" y="228"/>
                </a:cubicBezTo>
                <a:cubicBezTo>
                  <a:pt x="4" y="228"/>
                  <a:pt x="4" y="228"/>
                  <a:pt x="4" y="228"/>
                </a:cubicBezTo>
                <a:cubicBezTo>
                  <a:pt x="0" y="238"/>
                  <a:pt x="0" y="243"/>
                  <a:pt x="3" y="246"/>
                </a:cubicBezTo>
                <a:cubicBezTo>
                  <a:pt x="4" y="247"/>
                  <a:pt x="4" y="248"/>
                  <a:pt x="4" y="249"/>
                </a:cubicBezTo>
                <a:cubicBezTo>
                  <a:pt x="4" y="250"/>
                  <a:pt x="5" y="251"/>
                  <a:pt x="6" y="251"/>
                </a:cubicBezTo>
                <a:cubicBezTo>
                  <a:pt x="7" y="252"/>
                  <a:pt x="8" y="253"/>
                  <a:pt x="7" y="255"/>
                </a:cubicBezTo>
                <a:cubicBezTo>
                  <a:pt x="7" y="257"/>
                  <a:pt x="8" y="259"/>
                  <a:pt x="9" y="260"/>
                </a:cubicBezTo>
                <a:cubicBezTo>
                  <a:pt x="10" y="261"/>
                  <a:pt x="11" y="263"/>
                  <a:pt x="10" y="263"/>
                </a:cubicBezTo>
                <a:cubicBezTo>
                  <a:pt x="9" y="264"/>
                  <a:pt x="8" y="269"/>
                  <a:pt x="8" y="274"/>
                </a:cubicBezTo>
                <a:cubicBezTo>
                  <a:pt x="8" y="277"/>
                  <a:pt x="8" y="277"/>
                  <a:pt x="22" y="277"/>
                </a:cubicBezTo>
                <a:cubicBezTo>
                  <a:pt x="30" y="276"/>
                  <a:pt x="46" y="275"/>
                  <a:pt x="58" y="274"/>
                </a:cubicBezTo>
                <a:cubicBezTo>
                  <a:pt x="100" y="270"/>
                  <a:pt x="99" y="270"/>
                  <a:pt x="100" y="274"/>
                </a:cubicBezTo>
                <a:cubicBezTo>
                  <a:pt x="103" y="284"/>
                  <a:pt x="108" y="292"/>
                  <a:pt x="110" y="292"/>
                </a:cubicBezTo>
                <a:cubicBezTo>
                  <a:pt x="112" y="292"/>
                  <a:pt x="113" y="293"/>
                  <a:pt x="114" y="293"/>
                </a:cubicBezTo>
                <a:cubicBezTo>
                  <a:pt x="115" y="295"/>
                  <a:pt x="121" y="295"/>
                  <a:pt x="123" y="293"/>
                </a:cubicBezTo>
                <a:cubicBezTo>
                  <a:pt x="127" y="289"/>
                  <a:pt x="134" y="295"/>
                  <a:pt x="138" y="304"/>
                </a:cubicBezTo>
                <a:cubicBezTo>
                  <a:pt x="139" y="306"/>
                  <a:pt x="140" y="308"/>
                  <a:pt x="141" y="308"/>
                </a:cubicBezTo>
                <a:cubicBezTo>
                  <a:pt x="142" y="308"/>
                  <a:pt x="144" y="309"/>
                  <a:pt x="145" y="311"/>
                </a:cubicBezTo>
                <a:cubicBezTo>
                  <a:pt x="147" y="313"/>
                  <a:pt x="148" y="314"/>
                  <a:pt x="164" y="314"/>
                </a:cubicBezTo>
                <a:cubicBezTo>
                  <a:pt x="174" y="314"/>
                  <a:pt x="192" y="313"/>
                  <a:pt x="205" y="312"/>
                </a:cubicBezTo>
                <a:cubicBezTo>
                  <a:pt x="286" y="304"/>
                  <a:pt x="310" y="303"/>
                  <a:pt x="466" y="3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7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方正颜真卿楷书 简繁" panose="02000500000000000000" pitchFamily="2" charset="-122"/>
                <a:ea typeface="方正颜真卿楷书 简繁" panose="02000500000000000000" pitchFamily="2" charset="-122"/>
                <a:cs typeface="+mn-cs"/>
              </a:rPr>
              <a:t>2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方正颜真卿楷书 简繁" panose="02000500000000000000" pitchFamily="2" charset="-122"/>
                <a:ea typeface="方正颜真卿楷书 简繁" panose="02000500000000000000" pitchFamily="2" charset="-122"/>
                <a:cs typeface="+mn-cs"/>
              </a:rPr>
              <a:t>、繁荣初现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方正颜真卿楷书 简繁" panose="02000500000000000000" pitchFamily="2" charset="-122"/>
                <a:ea typeface="方正颜真卿楷书 简繁" panose="02000500000000000000" pitchFamily="2" charset="-122"/>
                <a:cs typeface="+mn-cs"/>
              </a:rPr>
              <a:t>——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方正颜真卿楷书 简繁" panose="02000500000000000000" pitchFamily="2" charset="-122"/>
                <a:ea typeface="方正颜真卿楷书 简繁" panose="02000500000000000000" pitchFamily="2" charset="-122"/>
                <a:cs typeface="+mn-cs"/>
              </a:rPr>
              <a:t>治世唐太宗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B475485-2C77-4FF4-882D-E166CD669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7075"/>
            <a:ext cx="3761558" cy="85961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D76FEC2-BB3F-4C9B-AC36-AEA1262AE8DD}"/>
              </a:ext>
            </a:extLst>
          </p:cNvPr>
          <p:cNvSpPr/>
          <p:nvPr/>
        </p:nvSpPr>
        <p:spPr>
          <a:xfrm>
            <a:off x="4116102" y="5653571"/>
            <a:ext cx="4644288" cy="758952"/>
          </a:xfrm>
          <a:prstGeom prst="rect">
            <a:avLst/>
          </a:prstGeom>
          <a:solidFill>
            <a:schemeClr val="accent4">
              <a:lumMod val="60000"/>
              <a:lumOff val="40000"/>
              <a:alpha val="3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开放的治国措施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EADD3E7-9B54-486A-B1A6-166F47FBE2F1}"/>
              </a:ext>
            </a:extLst>
          </p:cNvPr>
          <p:cNvSpPr/>
          <p:nvPr/>
        </p:nvSpPr>
        <p:spPr>
          <a:xfrm>
            <a:off x="4116102" y="4612033"/>
            <a:ext cx="4644288" cy="650239"/>
          </a:xfrm>
          <a:prstGeom prst="rect">
            <a:avLst/>
          </a:prstGeom>
          <a:solidFill>
            <a:schemeClr val="accent4">
              <a:lumMod val="60000"/>
              <a:lumOff val="40000"/>
              <a:alpha val="3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开放的治国理念</a:t>
            </a:r>
          </a:p>
        </p:txBody>
      </p:sp>
      <p:sp>
        <p:nvSpPr>
          <p:cNvPr id="5" name="左大括号 4">
            <a:extLst>
              <a:ext uri="{FF2B5EF4-FFF2-40B4-BE49-F238E27FC236}">
                <a16:creationId xmlns:a16="http://schemas.microsoft.com/office/drawing/2014/main" id="{814804D2-AB4C-4518-A6F3-0A9DF36D2D3D}"/>
              </a:ext>
            </a:extLst>
          </p:cNvPr>
          <p:cNvSpPr/>
          <p:nvPr/>
        </p:nvSpPr>
        <p:spPr>
          <a:xfrm>
            <a:off x="1335024" y="1775012"/>
            <a:ext cx="1435070" cy="4463228"/>
          </a:xfrm>
          <a:prstGeom prst="leftBrace">
            <a:avLst/>
          </a:prstGeom>
          <a:ln w="444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70C9F2C-EB71-4078-9C75-C7301BB507FD}"/>
              </a:ext>
            </a:extLst>
          </p:cNvPr>
          <p:cNvSpPr/>
          <p:nvPr/>
        </p:nvSpPr>
        <p:spPr>
          <a:xfrm>
            <a:off x="2936110" y="1737520"/>
            <a:ext cx="748384" cy="1131185"/>
          </a:xfrm>
          <a:prstGeom prst="rect">
            <a:avLst/>
          </a:prstGeom>
          <a:solidFill>
            <a:schemeClr val="accent4">
              <a:alpha val="68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李渊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314DD0D-DD45-4A89-A979-C68BE758155D}"/>
              </a:ext>
            </a:extLst>
          </p:cNvPr>
          <p:cNvSpPr/>
          <p:nvPr/>
        </p:nvSpPr>
        <p:spPr>
          <a:xfrm>
            <a:off x="2920507" y="4612033"/>
            <a:ext cx="748384" cy="1800490"/>
          </a:xfrm>
          <a:prstGeom prst="rect">
            <a:avLst/>
          </a:prstGeom>
          <a:solidFill>
            <a:schemeClr val="accent4">
              <a:alpha val="68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李世民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FA90225-0B2B-4CFE-AAC3-2D196E3DAE58}"/>
              </a:ext>
            </a:extLst>
          </p:cNvPr>
          <p:cNvSpPr/>
          <p:nvPr/>
        </p:nvSpPr>
        <p:spPr>
          <a:xfrm>
            <a:off x="4116102" y="1920847"/>
            <a:ext cx="4644288" cy="650239"/>
          </a:xfrm>
          <a:prstGeom prst="rect">
            <a:avLst/>
          </a:prstGeom>
          <a:solidFill>
            <a:schemeClr val="accent4">
              <a:lumMod val="60000"/>
              <a:lumOff val="40000"/>
              <a:alpha val="3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奠基作用</a:t>
            </a:r>
          </a:p>
        </p:txBody>
      </p:sp>
    </p:spTree>
    <p:extLst>
      <p:ext uri="{BB962C8B-B14F-4D97-AF65-F5344CB8AC3E}">
        <p14:creationId xmlns:p14="http://schemas.microsoft.com/office/powerpoint/2010/main" val="3372237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7" name="直接连接符 736">
            <a:extLst>
              <a:ext uri="{FF2B5EF4-FFF2-40B4-BE49-F238E27FC236}">
                <a16:creationId xmlns:a16="http://schemas.microsoft.com/office/drawing/2014/main" id="{CE8CE7DF-CEA1-473F-86B4-242E678B2EE0}"/>
              </a:ext>
            </a:extLst>
          </p:cNvPr>
          <p:cNvCxnSpPr>
            <a:cxnSpLocks/>
          </p:cNvCxnSpPr>
          <p:nvPr/>
        </p:nvCxnSpPr>
        <p:spPr>
          <a:xfrm>
            <a:off x="0" y="619760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箭头: 虚尾 15">
            <a:extLst>
              <a:ext uri="{FF2B5EF4-FFF2-40B4-BE49-F238E27FC236}">
                <a16:creationId xmlns:a16="http://schemas.microsoft.com/office/drawing/2014/main" id="{43AB35F3-D395-4530-B9C2-CBE171E8543D}"/>
              </a:ext>
            </a:extLst>
          </p:cNvPr>
          <p:cNvSpPr/>
          <p:nvPr/>
        </p:nvSpPr>
        <p:spPr>
          <a:xfrm>
            <a:off x="4977801" y="3168450"/>
            <a:ext cx="1142425" cy="872359"/>
          </a:xfrm>
          <a:prstGeom prst="stripedRightArrow">
            <a:avLst/>
          </a:prstGeom>
          <a:solidFill>
            <a:srgbClr val="FFC00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429430B-764C-4C94-8C96-1D53C174B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017" y="517605"/>
            <a:ext cx="6468417" cy="96325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CB498CE-DF8C-482C-9291-EDD8F0B9F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4" y="2060190"/>
            <a:ext cx="5273497" cy="290194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4529499-B63D-4DE5-BBCD-C4DB753C74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4114" y="1592774"/>
            <a:ext cx="6572058" cy="402370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5893B8F-D43B-486A-8AB1-2398E755C5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6748" y="4888439"/>
            <a:ext cx="6614733" cy="157900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8B56F52-1D38-4D39-8205-B7D02232D4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0448" y="-98037"/>
            <a:ext cx="3761558" cy="8596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1C7AD51-3401-4FE6-9E80-09ECC90F84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5368" y="1115484"/>
            <a:ext cx="426757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9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7" name="直接连接符 736">
            <a:extLst>
              <a:ext uri="{FF2B5EF4-FFF2-40B4-BE49-F238E27FC236}">
                <a16:creationId xmlns:a16="http://schemas.microsoft.com/office/drawing/2014/main" id="{CE8CE7DF-CEA1-473F-86B4-242E678B2EE0}"/>
              </a:ext>
            </a:extLst>
          </p:cNvPr>
          <p:cNvCxnSpPr>
            <a:cxnSpLocks/>
          </p:cNvCxnSpPr>
          <p:nvPr/>
        </p:nvCxnSpPr>
        <p:spPr>
          <a:xfrm>
            <a:off x="0" y="619760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F3EF05B0-BDA3-4108-8F11-757957DF7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818" y="3101219"/>
            <a:ext cx="3619462" cy="4137952"/>
          </a:xfrm>
          <a:prstGeom prst="rect">
            <a:avLst/>
          </a:prstGeom>
        </p:spPr>
      </p:pic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5D9094BE-3E79-41BF-9E76-4BA1A95A58F1}"/>
              </a:ext>
            </a:extLst>
          </p:cNvPr>
          <p:cNvCxnSpPr/>
          <p:nvPr/>
        </p:nvCxnSpPr>
        <p:spPr>
          <a:xfrm flipV="1">
            <a:off x="9084713" y="2807856"/>
            <a:ext cx="845185" cy="587375"/>
          </a:xfrm>
          <a:prstGeom prst="line">
            <a:avLst/>
          </a:prstGeom>
          <a:ln w="28575">
            <a:solidFill>
              <a:srgbClr val="E0AD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图片 23" descr="墙 (1)">
            <a:extLst>
              <a:ext uri="{FF2B5EF4-FFF2-40B4-BE49-F238E27FC236}">
                <a16:creationId xmlns:a16="http://schemas.microsoft.com/office/drawing/2014/main" id="{8FBAB6C8-6EBF-48D5-816B-06111DAB70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499" b="78449"/>
          <a:stretch>
            <a:fillRect/>
          </a:stretch>
        </p:blipFill>
        <p:spPr>
          <a:xfrm>
            <a:off x="-217359" y="1565755"/>
            <a:ext cx="12626718" cy="306491"/>
          </a:xfrm>
          <a:prstGeom prst="rect">
            <a:avLst/>
          </a:prstGeom>
        </p:spPr>
      </p:pic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7F324028-AF5E-40DC-BF0E-FAB12E47BBD7}"/>
              </a:ext>
            </a:extLst>
          </p:cNvPr>
          <p:cNvCxnSpPr>
            <a:cxnSpLocks/>
          </p:cNvCxnSpPr>
          <p:nvPr/>
        </p:nvCxnSpPr>
        <p:spPr>
          <a:xfrm>
            <a:off x="5243648" y="1872246"/>
            <a:ext cx="21501" cy="2722886"/>
          </a:xfrm>
          <a:prstGeom prst="line">
            <a:avLst/>
          </a:prstGeom>
          <a:ln w="6032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7E6BBF98-3203-4BC7-A77C-D34E5216BC94}"/>
              </a:ext>
            </a:extLst>
          </p:cNvPr>
          <p:cNvCxnSpPr>
            <a:cxnSpLocks/>
          </p:cNvCxnSpPr>
          <p:nvPr/>
        </p:nvCxnSpPr>
        <p:spPr>
          <a:xfrm>
            <a:off x="7242558" y="1872246"/>
            <a:ext cx="0" cy="1765710"/>
          </a:xfrm>
          <a:prstGeom prst="line">
            <a:avLst/>
          </a:prstGeom>
          <a:ln w="6032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8E722CF9-AE7C-4EE7-8186-17631D374EA8}"/>
              </a:ext>
            </a:extLst>
          </p:cNvPr>
          <p:cNvCxnSpPr>
            <a:cxnSpLocks/>
          </p:cNvCxnSpPr>
          <p:nvPr/>
        </p:nvCxnSpPr>
        <p:spPr>
          <a:xfrm>
            <a:off x="9088538" y="1801246"/>
            <a:ext cx="1" cy="1551398"/>
          </a:xfrm>
          <a:prstGeom prst="line">
            <a:avLst/>
          </a:prstGeom>
          <a:ln w="6032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图片 33">
            <a:extLst>
              <a:ext uri="{FF2B5EF4-FFF2-40B4-BE49-F238E27FC236}">
                <a16:creationId xmlns:a16="http://schemas.microsoft.com/office/drawing/2014/main" id="{643876F8-49CD-4991-B4EC-BFE547194B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4987" y="4350227"/>
            <a:ext cx="3340898" cy="281050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7C0E180B-7FC8-40C5-A613-36D28F93B4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8249" y="4036439"/>
            <a:ext cx="3773751" cy="28105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A4634A57-1AE0-44F7-AA57-73B3031CE6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9784" y="1792297"/>
            <a:ext cx="2810500" cy="859611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6B2744CA-EA91-453D-A1B6-45A0C82DB1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3648" y="1827942"/>
            <a:ext cx="1889924" cy="85961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2D511F59-5231-448C-84CF-AF9A845893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5936" y="1808111"/>
            <a:ext cx="2182557" cy="134733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B2EA51DC-E087-4D75-AB4A-F40E56664B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39547" y="1808111"/>
            <a:ext cx="2176461" cy="85961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1897FE1B-1D59-4AD4-89C2-4D7B462D5C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76122" y="692855"/>
            <a:ext cx="6468417" cy="969348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D53C7F42-D838-4A00-92EC-1DCE6F7ADE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30745" y="2386297"/>
            <a:ext cx="9138696" cy="30604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2640BB84-3CCF-44FE-A729-B89D7C333A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55275"/>
            <a:ext cx="376155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4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7" name="直接连接符 736">
            <a:extLst>
              <a:ext uri="{FF2B5EF4-FFF2-40B4-BE49-F238E27FC236}">
                <a16:creationId xmlns:a16="http://schemas.microsoft.com/office/drawing/2014/main" id="{CE8CE7DF-CEA1-473F-86B4-242E678B2EE0}"/>
              </a:ext>
            </a:extLst>
          </p:cNvPr>
          <p:cNvCxnSpPr>
            <a:cxnSpLocks/>
          </p:cNvCxnSpPr>
          <p:nvPr/>
        </p:nvCxnSpPr>
        <p:spPr>
          <a:xfrm>
            <a:off x="0" y="619760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CF91259A-A188-4533-BB81-B40312513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55" y="3091139"/>
            <a:ext cx="2202971" cy="3147101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7906F4-50BF-4484-8009-C8D87BFC2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336" y="3070085"/>
            <a:ext cx="4146768" cy="3147101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F0485D29-F660-4208-A4DE-EF1D0CD2A3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2194" y="2529778"/>
            <a:ext cx="4989129" cy="390107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8805EC66-E3BE-4AB1-AEEB-B44D5E7EFF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3011" y="1665523"/>
            <a:ext cx="9345978" cy="859611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54830585-3338-4C0C-969D-DA34FD8240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3018" y="719861"/>
            <a:ext cx="6468417" cy="96934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1F6E9B7-E6A7-4B7D-A3AC-334E416F72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0449" y="-30013"/>
            <a:ext cx="376155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55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170691B-CF33-48E1-8DA1-53DC07C13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22" y="714728"/>
            <a:ext cx="5667375" cy="3838575"/>
          </a:xfrm>
          <a:prstGeom prst="rect">
            <a:avLst/>
          </a:prstGeom>
          <a:effectLst>
            <a:softEdge rad="304800"/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88A9ECF-C23A-466F-8616-157E9AE0CA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r="20752"/>
          <a:stretch/>
        </p:blipFill>
        <p:spPr>
          <a:xfrm>
            <a:off x="7307559" y="572609"/>
            <a:ext cx="3352799" cy="4222275"/>
          </a:xfrm>
          <a:prstGeom prst="rect">
            <a:avLst/>
          </a:prstGeom>
          <a:effectLst>
            <a:softEdge rad="279400"/>
          </a:effec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876080D3-7B7B-4626-99A5-EDC7732DD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531" y="4774979"/>
            <a:ext cx="10528705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96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7" name="直接连接符 736">
            <a:extLst>
              <a:ext uri="{FF2B5EF4-FFF2-40B4-BE49-F238E27FC236}">
                <a16:creationId xmlns:a16="http://schemas.microsoft.com/office/drawing/2014/main" id="{CE8CE7DF-CEA1-473F-86B4-242E678B2EE0}"/>
              </a:ext>
            </a:extLst>
          </p:cNvPr>
          <p:cNvCxnSpPr>
            <a:cxnSpLocks/>
          </p:cNvCxnSpPr>
          <p:nvPr/>
        </p:nvCxnSpPr>
        <p:spPr>
          <a:xfrm>
            <a:off x="0" y="619760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5B16365C-7054-4398-93E0-42C695D30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49881"/>
            <a:ext cx="12192000" cy="150585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6A4900-2752-4E60-9DC0-3BDCBE623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095" y="2224651"/>
            <a:ext cx="10705504" cy="34811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8C7959B-CBAF-4CE5-867C-5AD2677E26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383" y="1479020"/>
            <a:ext cx="9425233" cy="8596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4A54582-899B-4660-8171-025860E4B6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8714" y="670605"/>
            <a:ext cx="6468417" cy="96325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367EAD0-9CAE-49A2-848A-9915124A98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3816" y="-54598"/>
            <a:ext cx="376155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741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7" name="直接连接符 736">
            <a:extLst>
              <a:ext uri="{FF2B5EF4-FFF2-40B4-BE49-F238E27FC236}">
                <a16:creationId xmlns:a16="http://schemas.microsoft.com/office/drawing/2014/main" id="{CE8CE7DF-CEA1-473F-86B4-242E678B2EE0}"/>
              </a:ext>
            </a:extLst>
          </p:cNvPr>
          <p:cNvCxnSpPr>
            <a:cxnSpLocks/>
          </p:cNvCxnSpPr>
          <p:nvPr/>
        </p:nvCxnSpPr>
        <p:spPr>
          <a:xfrm>
            <a:off x="0" y="619760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F0755BE8-C5EB-4A34-BB20-6291D75E526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12" t="7146" r="3307" b="5749"/>
          <a:stretch>
            <a:fillRect/>
          </a:stretch>
        </p:blipFill>
        <p:spPr>
          <a:xfrm>
            <a:off x="0" y="3453822"/>
            <a:ext cx="2969283" cy="340417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2734BAB-DC37-427A-BFA2-8EF9F81794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0923" y="1970670"/>
            <a:ext cx="9242337" cy="426757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0AED7DD-0A97-4AA1-804C-8C90D9B4C4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7477" y="744420"/>
            <a:ext cx="6468417" cy="96934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132B404-ABC8-4BB8-92E6-B607AEE142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0449" y="-115191"/>
            <a:ext cx="376155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617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7" name="直接连接符 736">
            <a:extLst>
              <a:ext uri="{FF2B5EF4-FFF2-40B4-BE49-F238E27FC236}">
                <a16:creationId xmlns:a16="http://schemas.microsoft.com/office/drawing/2014/main" id="{CE8CE7DF-CEA1-473F-86B4-242E678B2EE0}"/>
              </a:ext>
            </a:extLst>
          </p:cNvPr>
          <p:cNvCxnSpPr>
            <a:cxnSpLocks/>
          </p:cNvCxnSpPr>
          <p:nvPr/>
        </p:nvCxnSpPr>
        <p:spPr>
          <a:xfrm>
            <a:off x="0" y="619760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F0755BE8-C5EB-4A34-BB20-6291D75E526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12" t="7146" r="3307" b="5749"/>
          <a:stretch>
            <a:fillRect/>
          </a:stretch>
        </p:blipFill>
        <p:spPr>
          <a:xfrm>
            <a:off x="0" y="3453822"/>
            <a:ext cx="2969283" cy="340417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14128C1-E3D3-4BC4-86F9-120D64EACC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2453" y="3201784"/>
            <a:ext cx="7895004" cy="260931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08D894A-2791-4045-AEFD-08168FB9BF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3545" y="1651863"/>
            <a:ext cx="9224047" cy="15180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9F4D708-F848-4BE3-B84B-3DE5D6DC12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1791" y="719861"/>
            <a:ext cx="6468417" cy="96934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80672D9D-5567-4252-90F2-676700F37F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9327" y="-74702"/>
            <a:ext cx="376155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77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7" name="直接连接符 736">
            <a:extLst>
              <a:ext uri="{FF2B5EF4-FFF2-40B4-BE49-F238E27FC236}">
                <a16:creationId xmlns:a16="http://schemas.microsoft.com/office/drawing/2014/main" id="{CE8CE7DF-CEA1-473F-86B4-242E678B2EE0}"/>
              </a:ext>
            </a:extLst>
          </p:cNvPr>
          <p:cNvCxnSpPr>
            <a:cxnSpLocks/>
          </p:cNvCxnSpPr>
          <p:nvPr/>
        </p:nvCxnSpPr>
        <p:spPr>
          <a:xfrm>
            <a:off x="0" y="619760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箭头: 右 7">
            <a:extLst>
              <a:ext uri="{FF2B5EF4-FFF2-40B4-BE49-F238E27FC236}">
                <a16:creationId xmlns:a16="http://schemas.microsoft.com/office/drawing/2014/main" id="{0AF2761F-0294-439C-AE9E-794404C82108}"/>
              </a:ext>
            </a:extLst>
          </p:cNvPr>
          <p:cNvSpPr/>
          <p:nvPr/>
        </p:nvSpPr>
        <p:spPr>
          <a:xfrm>
            <a:off x="-1" y="4189585"/>
            <a:ext cx="12339145" cy="707885"/>
          </a:xfrm>
          <a:prstGeom prst="rightArrow">
            <a:avLst/>
          </a:prstGeom>
          <a:solidFill>
            <a:srgbClr val="FFFF00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26" name="Picture 2" descr="éæå¸ åä¸» æçç¾ç§ ">
            <a:extLst>
              <a:ext uri="{FF2B5EF4-FFF2-40B4-BE49-F238E27FC236}">
                <a16:creationId xmlns:a16="http://schemas.microsoft.com/office/drawing/2014/main" id="{2FCED56D-2387-42CC-A17A-9F1C0CF9F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9655" y="1692169"/>
            <a:ext cx="3262172" cy="301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C4DFE3E-E35B-4FF6-9C5C-02954DBBC91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4183" y="2229283"/>
            <a:ext cx="2042501" cy="251384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A23CD01-2771-42D6-8A65-F83FE9E260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9" t="8734" r="-10279" b="40820"/>
          <a:stretch/>
        </p:blipFill>
        <p:spPr>
          <a:xfrm>
            <a:off x="4948278" y="2196005"/>
            <a:ext cx="2442586" cy="25138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5B3B3D8-35FC-45E0-860D-561FCC935B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200" y="1696037"/>
            <a:ext cx="2935983" cy="335656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F1B4E56-AB3F-445F-80D9-72896AA1DB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114" l="1875" r="96406">
                        <a14:foregroundMark x1="15156" y1="75037" x2="6875" y2="81093"/>
                        <a14:foregroundMark x1="6875" y1="81093" x2="2352" y2="87507"/>
                        <a14:foregroundMark x1="42344" y1="83161" x2="42500" y2="93058"/>
                        <a14:foregroundMark x1="59531" y1="80945" x2="60938" y2="98818"/>
                        <a14:foregroundMark x1="60938" y1="98818" x2="60938" y2="98818"/>
                        <a14:foregroundMark x1="89844" y1="90990" x2="91250" y2="99114"/>
                        <a14:foregroundMark x1="93594" y1="92467" x2="96406" y2="98523"/>
                        <a14:backgroundMark x1="1875" y1="87445" x2="469" y2="97046"/>
                        <a14:backgroundMark x1="469" y1="97046" x2="781" y2="986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225" y="2229283"/>
            <a:ext cx="2002045" cy="250789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E1CBCB-3AD1-418E-951F-CE9C0C7146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8411" y="4745778"/>
            <a:ext cx="2901948" cy="2030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84D4F3C-99B8-4281-8CE0-F9E96644B0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72685" y="4786071"/>
            <a:ext cx="3383573" cy="160338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E75C48A-E735-4FF4-A5A5-FB7D6EBF28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73890" y="4756414"/>
            <a:ext cx="2566638" cy="20362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BBE6F10-09CD-4177-AB63-1AFD542FE0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02305" y="4711142"/>
            <a:ext cx="1914310" cy="160338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8A8B9-2061-4393-B22A-81B2EA5BF7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98061" y="4744691"/>
            <a:ext cx="2908044" cy="203624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89EEE1A-694A-4F11-9469-6BF4FCC5BE0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2748" y="1308717"/>
            <a:ext cx="4072481" cy="96325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D714A40-EB57-47E6-8476-6FED5A47E72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75430" y="566313"/>
            <a:ext cx="6468417" cy="96325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20469E-EB89-4814-B005-E069C740CFA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" y="-40284"/>
            <a:ext cx="376155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09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7" name="直接连接符 736">
            <a:extLst>
              <a:ext uri="{FF2B5EF4-FFF2-40B4-BE49-F238E27FC236}">
                <a16:creationId xmlns:a16="http://schemas.microsoft.com/office/drawing/2014/main" id="{CE8CE7DF-CEA1-473F-86B4-242E678B2EE0}"/>
              </a:ext>
            </a:extLst>
          </p:cNvPr>
          <p:cNvCxnSpPr>
            <a:cxnSpLocks/>
          </p:cNvCxnSpPr>
          <p:nvPr/>
        </p:nvCxnSpPr>
        <p:spPr>
          <a:xfrm>
            <a:off x="0" y="619760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F0755BE8-C5EB-4A34-BB20-6291D75E526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12" t="7146" r="3307" b="5749"/>
          <a:stretch>
            <a:fillRect/>
          </a:stretch>
        </p:blipFill>
        <p:spPr>
          <a:xfrm>
            <a:off x="330003" y="2191136"/>
            <a:ext cx="2159445" cy="247572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FDEBFCA-7666-4CCC-9206-D03BC89649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5508" y="5180961"/>
            <a:ext cx="12192000" cy="15839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19913B-CC0F-42F5-B1E8-696BB39067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0156" y="2374513"/>
            <a:ext cx="9242337" cy="262150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7EBEABA-C51D-412B-A597-903200F509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6283" y="619759"/>
            <a:ext cx="6468417" cy="96934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8B3D5D8-D214-4396-BB0E-908ED6A8D0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5508" y="-67095"/>
            <a:ext cx="376155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19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33DC1831-1CC9-4AE4-8448-4263C8470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ZSPPT">
            <a:extLst>
              <a:ext uri="{FF2B5EF4-FFF2-40B4-BE49-F238E27FC236}">
                <a16:creationId xmlns:a16="http://schemas.microsoft.com/office/drawing/2014/main" id="{ABC500F2-BF21-4652-91F8-0F1CB863A7A2}"/>
              </a:ext>
            </a:extLst>
          </p:cNvPr>
          <p:cNvSpPr/>
          <p:nvPr/>
        </p:nvSpPr>
        <p:spPr>
          <a:xfrm rot="542919">
            <a:off x="896428" y="1184691"/>
            <a:ext cx="3312787" cy="3325661"/>
          </a:xfrm>
          <a:custGeom>
            <a:avLst/>
            <a:gdLst>
              <a:gd name="connsiteX0" fmla="*/ 582196 w 1174478"/>
              <a:gd name="connsiteY0" fmla="*/ 1182028 h 1185958"/>
              <a:gd name="connsiteX1" fmla="*/ 548273 w 1174478"/>
              <a:gd name="connsiteY1" fmla="*/ 1182945 h 1185958"/>
              <a:gd name="connsiteX2" fmla="*/ 582196 w 1174478"/>
              <a:gd name="connsiteY2" fmla="*/ 1182028 h 1185958"/>
              <a:gd name="connsiteX3" fmla="*/ 578665 w 1174478"/>
              <a:gd name="connsiteY3" fmla="*/ 1157522 h 1185958"/>
              <a:gd name="connsiteX4" fmla="*/ 574862 w 1174478"/>
              <a:gd name="connsiteY4" fmla="*/ 1160024 h 1185958"/>
              <a:gd name="connsiteX5" fmla="*/ 580477 w 1174478"/>
              <a:gd name="connsiteY5" fmla="*/ 1162774 h 1185958"/>
              <a:gd name="connsiteX6" fmla="*/ 582316 w 1174478"/>
              <a:gd name="connsiteY6" fmla="*/ 1163577 h 1185958"/>
              <a:gd name="connsiteX7" fmla="*/ 584947 w 1174478"/>
              <a:gd name="connsiteY7" fmla="*/ 1163691 h 1185958"/>
              <a:gd name="connsiteX8" fmla="*/ 577383 w 1174478"/>
              <a:gd name="connsiteY8" fmla="*/ 1160940 h 1185958"/>
              <a:gd name="connsiteX9" fmla="*/ 453227 w 1174478"/>
              <a:gd name="connsiteY9" fmla="*/ 1154828 h 1185958"/>
              <a:gd name="connsiteX10" fmla="*/ 450171 w 1174478"/>
              <a:gd name="connsiteY10" fmla="*/ 1156356 h 1185958"/>
              <a:gd name="connsiteX11" fmla="*/ 451285 w 1174478"/>
              <a:gd name="connsiteY11" fmla="*/ 1158027 h 1185958"/>
              <a:gd name="connsiteX12" fmla="*/ 454659 w 1174478"/>
              <a:gd name="connsiteY12" fmla="*/ 1159487 h 1185958"/>
              <a:gd name="connsiteX13" fmla="*/ 458422 w 1174478"/>
              <a:gd name="connsiteY13" fmla="*/ 1160024 h 1185958"/>
              <a:gd name="connsiteX14" fmla="*/ 379256 w 1174478"/>
              <a:gd name="connsiteY14" fmla="*/ 1154093 h 1185958"/>
              <a:gd name="connsiteX15" fmla="*/ 380139 w 1174478"/>
              <a:gd name="connsiteY15" fmla="*/ 1154376 h 1185958"/>
              <a:gd name="connsiteX16" fmla="*/ 385991 w 1174478"/>
              <a:gd name="connsiteY16" fmla="*/ 1155440 h 1185958"/>
              <a:gd name="connsiteX17" fmla="*/ 385991 w 1174478"/>
              <a:gd name="connsiteY17" fmla="*/ 1155440 h 1185958"/>
              <a:gd name="connsiteX18" fmla="*/ 546939 w 1174478"/>
              <a:gd name="connsiteY18" fmla="*/ 1153106 h 1185958"/>
              <a:gd name="connsiteX19" fmla="*/ 544606 w 1174478"/>
              <a:gd name="connsiteY19" fmla="*/ 1155440 h 1185958"/>
              <a:gd name="connsiteX20" fmla="*/ 550788 w 1174478"/>
              <a:gd name="connsiteY20" fmla="*/ 1156323 h 1185958"/>
              <a:gd name="connsiteX21" fmla="*/ 368571 w 1174478"/>
              <a:gd name="connsiteY21" fmla="*/ 1150855 h 1185958"/>
              <a:gd name="connsiteX22" fmla="*/ 373747 w 1174478"/>
              <a:gd name="connsiteY22" fmla="*/ 1152409 h 1185958"/>
              <a:gd name="connsiteX23" fmla="*/ 375906 w 1174478"/>
              <a:gd name="connsiteY23" fmla="*/ 1152605 h 1185958"/>
              <a:gd name="connsiteX24" fmla="*/ 375906 w 1174478"/>
              <a:gd name="connsiteY24" fmla="*/ 1151772 h 1185958"/>
              <a:gd name="connsiteX25" fmla="*/ 375652 w 1174478"/>
              <a:gd name="connsiteY25" fmla="*/ 1151642 h 1185958"/>
              <a:gd name="connsiteX26" fmla="*/ 766672 w 1174478"/>
              <a:gd name="connsiteY26" fmla="*/ 1149704 h 1185958"/>
              <a:gd name="connsiteX27" fmla="*/ 767503 w 1174478"/>
              <a:gd name="connsiteY27" fmla="*/ 1150286 h 1185958"/>
              <a:gd name="connsiteX28" fmla="*/ 768316 w 1174478"/>
              <a:gd name="connsiteY28" fmla="*/ 1149939 h 1185958"/>
              <a:gd name="connsiteX29" fmla="*/ 496701 w 1174478"/>
              <a:gd name="connsiteY29" fmla="*/ 1143646 h 1185958"/>
              <a:gd name="connsiteX30" fmla="*/ 494638 w 1174478"/>
              <a:gd name="connsiteY30" fmla="*/ 1144781 h 1185958"/>
              <a:gd name="connsiteX31" fmla="*/ 492346 w 1174478"/>
              <a:gd name="connsiteY31" fmla="*/ 1145354 h 1185958"/>
              <a:gd name="connsiteX32" fmla="*/ 498619 w 1174478"/>
              <a:gd name="connsiteY32" fmla="*/ 1146551 h 1185958"/>
              <a:gd name="connsiteX33" fmla="*/ 659211 w 1174478"/>
              <a:gd name="connsiteY33" fmla="*/ 1142603 h 1185958"/>
              <a:gd name="connsiteX34" fmla="*/ 658590 w 1174478"/>
              <a:gd name="connsiteY34" fmla="*/ 1143225 h 1185958"/>
              <a:gd name="connsiteX35" fmla="*/ 659211 w 1174478"/>
              <a:gd name="connsiteY35" fmla="*/ 1143267 h 1185958"/>
              <a:gd name="connsiteX36" fmla="*/ 481798 w 1174478"/>
              <a:gd name="connsiteY36" fmla="*/ 1140124 h 1185958"/>
              <a:gd name="connsiteX37" fmla="*/ 496564 w 1174478"/>
              <a:gd name="connsiteY37" fmla="*/ 1143438 h 1185958"/>
              <a:gd name="connsiteX38" fmla="*/ 496013 w 1174478"/>
              <a:gd name="connsiteY38" fmla="*/ 1142603 h 1185958"/>
              <a:gd name="connsiteX39" fmla="*/ 493262 w 1174478"/>
              <a:gd name="connsiteY39" fmla="*/ 1141687 h 1185958"/>
              <a:gd name="connsiteX40" fmla="*/ 362547 w 1174478"/>
              <a:gd name="connsiteY40" fmla="*/ 1133501 h 1185958"/>
              <a:gd name="connsiteX41" fmla="*/ 365821 w 1174478"/>
              <a:gd name="connsiteY41" fmla="*/ 1137103 h 1185958"/>
              <a:gd name="connsiteX42" fmla="*/ 370889 w 1174478"/>
              <a:gd name="connsiteY42" fmla="*/ 1139758 h 1185958"/>
              <a:gd name="connsiteX43" fmla="*/ 577380 w 1174478"/>
              <a:gd name="connsiteY43" fmla="*/ 1132150 h 1185958"/>
              <a:gd name="connsiteX44" fmla="*/ 573165 w 1174478"/>
              <a:gd name="connsiteY44" fmla="*/ 1136059 h 1185958"/>
              <a:gd name="connsiteX45" fmla="*/ 575778 w 1174478"/>
              <a:gd name="connsiteY45" fmla="*/ 1138019 h 1185958"/>
              <a:gd name="connsiteX46" fmla="*/ 578881 w 1174478"/>
              <a:gd name="connsiteY46" fmla="*/ 1141649 h 1185958"/>
              <a:gd name="connsiteX47" fmla="*/ 578529 w 1174478"/>
              <a:gd name="connsiteY47" fmla="*/ 1140769 h 1185958"/>
              <a:gd name="connsiteX48" fmla="*/ 575778 w 1174478"/>
              <a:gd name="connsiteY48" fmla="*/ 1136185 h 1185958"/>
              <a:gd name="connsiteX49" fmla="*/ 454635 w 1174478"/>
              <a:gd name="connsiteY49" fmla="*/ 1132013 h 1185958"/>
              <a:gd name="connsiteX50" fmla="*/ 452004 w 1174478"/>
              <a:gd name="connsiteY50" fmla="*/ 1133435 h 1185958"/>
              <a:gd name="connsiteX51" fmla="*/ 456031 w 1174478"/>
              <a:gd name="connsiteY51" fmla="*/ 1134339 h 1185958"/>
              <a:gd name="connsiteX52" fmla="*/ 664391 w 1174478"/>
              <a:gd name="connsiteY52" fmla="*/ 1131509 h 1185958"/>
              <a:gd name="connsiteX53" fmla="*/ 664594 w 1174478"/>
              <a:gd name="connsiteY53" fmla="*/ 1131792 h 1185958"/>
              <a:gd name="connsiteX54" fmla="*/ 664712 w 1174478"/>
              <a:gd name="connsiteY54" fmla="*/ 1131601 h 1185958"/>
              <a:gd name="connsiteX55" fmla="*/ 543903 w 1174478"/>
              <a:gd name="connsiteY55" fmla="*/ 1131230 h 1185958"/>
              <a:gd name="connsiteX56" fmla="*/ 545840 w 1174478"/>
              <a:gd name="connsiteY56" fmla="*/ 1132614 h 1185958"/>
              <a:gd name="connsiteX57" fmla="*/ 546439 w 1174478"/>
              <a:gd name="connsiteY57" fmla="*/ 1131602 h 1185958"/>
              <a:gd name="connsiteX58" fmla="*/ 631706 w 1174478"/>
              <a:gd name="connsiteY58" fmla="*/ 1128850 h 1185958"/>
              <a:gd name="connsiteX59" fmla="*/ 631704 w 1174478"/>
              <a:gd name="connsiteY59" fmla="*/ 1128851 h 1185958"/>
              <a:gd name="connsiteX60" fmla="*/ 631735 w 1174478"/>
              <a:gd name="connsiteY60" fmla="*/ 1128851 h 1185958"/>
              <a:gd name="connsiteX61" fmla="*/ 589531 w 1174478"/>
              <a:gd name="connsiteY61" fmla="*/ 1127934 h 1185958"/>
              <a:gd name="connsiteX62" fmla="*/ 585468 w 1174478"/>
              <a:gd name="connsiteY62" fmla="*/ 1128119 h 1185958"/>
              <a:gd name="connsiteX63" fmla="*/ 582095 w 1174478"/>
              <a:gd name="connsiteY63" fmla="*/ 1128664 h 1185958"/>
              <a:gd name="connsiteX64" fmla="*/ 590448 w 1174478"/>
              <a:gd name="connsiteY64" fmla="*/ 1127934 h 1185958"/>
              <a:gd name="connsiteX65" fmla="*/ 589531 w 1174478"/>
              <a:gd name="connsiteY65" fmla="*/ 1127934 h 1185958"/>
              <a:gd name="connsiteX66" fmla="*/ 356652 w 1174478"/>
              <a:gd name="connsiteY66" fmla="*/ 1127017 h 1185958"/>
              <a:gd name="connsiteX67" fmla="*/ 360996 w 1174478"/>
              <a:gd name="connsiteY67" fmla="*/ 1131795 h 1185958"/>
              <a:gd name="connsiteX68" fmla="*/ 359680 w 1174478"/>
              <a:gd name="connsiteY68" fmla="*/ 1127848 h 1185958"/>
              <a:gd name="connsiteX69" fmla="*/ 784748 w 1174478"/>
              <a:gd name="connsiteY69" fmla="*/ 1126856 h 1185958"/>
              <a:gd name="connsiteX70" fmla="*/ 786836 w 1174478"/>
              <a:gd name="connsiteY70" fmla="*/ 1127751 h 1185958"/>
              <a:gd name="connsiteX71" fmla="*/ 787570 w 1174478"/>
              <a:gd name="connsiteY71" fmla="*/ 1127017 h 1185958"/>
              <a:gd name="connsiteX72" fmla="*/ 766526 w 1174478"/>
              <a:gd name="connsiteY72" fmla="*/ 1125815 h 1185958"/>
              <a:gd name="connsiteX73" fmla="*/ 773359 w 1174478"/>
              <a:gd name="connsiteY73" fmla="*/ 1127361 h 1185958"/>
              <a:gd name="connsiteX74" fmla="*/ 779502 w 1174478"/>
              <a:gd name="connsiteY74" fmla="*/ 1126556 h 1185958"/>
              <a:gd name="connsiteX75" fmla="*/ 562025 w 1174478"/>
              <a:gd name="connsiteY75" fmla="*/ 1125184 h 1185958"/>
              <a:gd name="connsiteX76" fmla="*/ 562025 w 1174478"/>
              <a:gd name="connsiteY76" fmla="*/ 1127017 h 1185958"/>
              <a:gd name="connsiteX77" fmla="*/ 565082 w 1174478"/>
              <a:gd name="connsiteY77" fmla="*/ 1127017 h 1185958"/>
              <a:gd name="connsiteX78" fmla="*/ 562942 w 1174478"/>
              <a:gd name="connsiteY78" fmla="*/ 1126100 h 1185958"/>
              <a:gd name="connsiteX79" fmla="*/ 566606 w 1174478"/>
              <a:gd name="connsiteY79" fmla="*/ 1125184 h 1185958"/>
              <a:gd name="connsiteX80" fmla="*/ 746282 w 1174478"/>
              <a:gd name="connsiteY80" fmla="*/ 1121488 h 1185958"/>
              <a:gd name="connsiteX81" fmla="*/ 744478 w 1174478"/>
              <a:gd name="connsiteY81" fmla="*/ 1121516 h 1185958"/>
              <a:gd name="connsiteX82" fmla="*/ 742792 w 1174478"/>
              <a:gd name="connsiteY82" fmla="*/ 1122465 h 1185958"/>
              <a:gd name="connsiteX83" fmla="*/ 453838 w 1174478"/>
              <a:gd name="connsiteY83" fmla="*/ 1120813 h 1185958"/>
              <a:gd name="connsiteX84" fmla="*/ 451661 w 1174478"/>
              <a:gd name="connsiteY84" fmla="*/ 1122433 h 1185958"/>
              <a:gd name="connsiteX85" fmla="*/ 453838 w 1174478"/>
              <a:gd name="connsiteY85" fmla="*/ 1124424 h 1185958"/>
              <a:gd name="connsiteX86" fmla="*/ 453838 w 1174478"/>
              <a:gd name="connsiteY86" fmla="*/ 1124266 h 1185958"/>
              <a:gd name="connsiteX87" fmla="*/ 584030 w 1174478"/>
              <a:gd name="connsiteY87" fmla="*/ 1117082 h 1185958"/>
              <a:gd name="connsiteX88" fmla="*/ 581490 w 1174478"/>
              <a:gd name="connsiteY88" fmla="*/ 1117575 h 1185958"/>
              <a:gd name="connsiteX89" fmla="*/ 584030 w 1174478"/>
              <a:gd name="connsiteY89" fmla="*/ 1117848 h 1185958"/>
              <a:gd name="connsiteX90" fmla="*/ 565633 w 1174478"/>
              <a:gd name="connsiteY90" fmla="*/ 1116755 h 1185958"/>
              <a:gd name="connsiteX91" fmla="*/ 566610 w 1174478"/>
              <a:gd name="connsiteY91" fmla="*/ 1116932 h 1185958"/>
              <a:gd name="connsiteX92" fmla="*/ 571194 w 1174478"/>
              <a:gd name="connsiteY92" fmla="*/ 1122433 h 1185958"/>
              <a:gd name="connsiteX93" fmla="*/ 571196 w 1174478"/>
              <a:gd name="connsiteY93" fmla="*/ 1122434 h 1185958"/>
              <a:gd name="connsiteX94" fmla="*/ 571195 w 1174478"/>
              <a:gd name="connsiteY94" fmla="*/ 1122433 h 1185958"/>
              <a:gd name="connsiteX95" fmla="*/ 571194 w 1174478"/>
              <a:gd name="connsiteY95" fmla="*/ 1122432 h 1185958"/>
              <a:gd name="connsiteX96" fmla="*/ 571194 w 1174478"/>
              <a:gd name="connsiteY96" fmla="*/ 1122432 h 1185958"/>
              <a:gd name="connsiteX97" fmla="*/ 567527 w 1174478"/>
              <a:gd name="connsiteY97" fmla="*/ 1116932 h 1185958"/>
              <a:gd name="connsiteX98" fmla="*/ 583072 w 1174478"/>
              <a:gd name="connsiteY98" fmla="*/ 1109079 h 1185958"/>
              <a:gd name="connsiteX99" fmla="*/ 577728 w 1174478"/>
              <a:gd name="connsiteY99" fmla="*/ 1109416 h 1185958"/>
              <a:gd name="connsiteX100" fmla="*/ 576237 w 1174478"/>
              <a:gd name="connsiteY100" fmla="*/ 1110055 h 1185958"/>
              <a:gd name="connsiteX101" fmla="*/ 575990 w 1174478"/>
              <a:gd name="connsiteY101" fmla="*/ 1110091 h 1185958"/>
              <a:gd name="connsiteX102" fmla="*/ 576071 w 1174478"/>
              <a:gd name="connsiteY102" fmla="*/ 1110126 h 1185958"/>
              <a:gd name="connsiteX103" fmla="*/ 576237 w 1174478"/>
              <a:gd name="connsiteY103" fmla="*/ 1110055 h 1185958"/>
              <a:gd name="connsiteX104" fmla="*/ 793988 w 1174478"/>
              <a:gd name="connsiteY104" fmla="*/ 1108681 h 1185958"/>
              <a:gd name="connsiteX105" fmla="*/ 792418 w 1174478"/>
              <a:gd name="connsiteY105" fmla="*/ 1108976 h 1185958"/>
              <a:gd name="connsiteX106" fmla="*/ 793441 w 1174478"/>
              <a:gd name="connsiteY106" fmla="*/ 1109231 h 1185958"/>
              <a:gd name="connsiteX107" fmla="*/ 422109 w 1174478"/>
              <a:gd name="connsiteY107" fmla="*/ 1107764 h 1185958"/>
              <a:gd name="connsiteX108" fmla="*/ 424499 w 1174478"/>
              <a:gd name="connsiteY108" fmla="*/ 1108680 h 1185958"/>
              <a:gd name="connsiteX109" fmla="*/ 427249 w 1174478"/>
              <a:gd name="connsiteY109" fmla="*/ 1110514 h 1185958"/>
              <a:gd name="connsiteX110" fmla="*/ 427251 w 1174478"/>
              <a:gd name="connsiteY110" fmla="*/ 1110515 h 1185958"/>
              <a:gd name="connsiteX111" fmla="*/ 424500 w 1174478"/>
              <a:gd name="connsiteY111" fmla="*/ 1107764 h 1185958"/>
              <a:gd name="connsiteX112" fmla="*/ 377438 w 1174478"/>
              <a:gd name="connsiteY112" fmla="*/ 1107663 h 1185958"/>
              <a:gd name="connsiteX113" fmla="*/ 379574 w 1174478"/>
              <a:gd name="connsiteY113" fmla="*/ 1108680 h 1185958"/>
              <a:gd name="connsiteX114" fmla="*/ 383924 w 1174478"/>
              <a:gd name="connsiteY114" fmla="*/ 1109825 h 1185958"/>
              <a:gd name="connsiteX115" fmla="*/ 481343 w 1174478"/>
              <a:gd name="connsiteY115" fmla="*/ 1106847 h 1185958"/>
              <a:gd name="connsiteX116" fmla="*/ 484094 w 1174478"/>
              <a:gd name="connsiteY116" fmla="*/ 1107764 h 1185958"/>
              <a:gd name="connsiteX117" fmla="*/ 486028 w 1174478"/>
              <a:gd name="connsiteY117" fmla="*/ 1108019 h 1185958"/>
              <a:gd name="connsiteX118" fmla="*/ 492345 w 1174478"/>
              <a:gd name="connsiteY118" fmla="*/ 1109598 h 1185958"/>
              <a:gd name="connsiteX119" fmla="*/ 499406 w 1174478"/>
              <a:gd name="connsiteY119" fmla="*/ 1110204 h 1185958"/>
              <a:gd name="connsiteX120" fmla="*/ 496123 w 1174478"/>
              <a:gd name="connsiteY120" fmla="*/ 1109347 h 1185958"/>
              <a:gd name="connsiteX121" fmla="*/ 486028 w 1174478"/>
              <a:gd name="connsiteY121" fmla="*/ 1108019 h 1185958"/>
              <a:gd name="connsiteX122" fmla="*/ 400661 w 1174478"/>
              <a:gd name="connsiteY122" fmla="*/ 1105013 h 1185958"/>
              <a:gd name="connsiteX123" fmla="*/ 402883 w 1174478"/>
              <a:gd name="connsiteY123" fmla="*/ 1106402 h 1185958"/>
              <a:gd name="connsiteX124" fmla="*/ 404144 w 1174478"/>
              <a:gd name="connsiteY124" fmla="*/ 1106150 h 1185958"/>
              <a:gd name="connsiteX125" fmla="*/ 406671 w 1174478"/>
              <a:gd name="connsiteY125" fmla="*/ 1101439 h 1185958"/>
              <a:gd name="connsiteX126" fmla="*/ 410747 w 1174478"/>
              <a:gd name="connsiteY126" fmla="*/ 1103408 h 1185958"/>
              <a:gd name="connsiteX127" fmla="*/ 412440 w 1174478"/>
              <a:gd name="connsiteY127" fmla="*/ 1104057 h 1185958"/>
              <a:gd name="connsiteX128" fmla="*/ 408344 w 1174478"/>
              <a:gd name="connsiteY128" fmla="*/ 1101743 h 1185958"/>
              <a:gd name="connsiteX129" fmla="*/ 352641 w 1174478"/>
              <a:gd name="connsiteY129" fmla="*/ 1097449 h 1185958"/>
              <a:gd name="connsiteX130" fmla="*/ 351485 w 1174478"/>
              <a:gd name="connsiteY130" fmla="*/ 1098881 h 1185958"/>
              <a:gd name="connsiteX131" fmla="*/ 357226 w 1174478"/>
              <a:gd name="connsiteY131" fmla="*/ 1099291 h 1185958"/>
              <a:gd name="connsiteX132" fmla="*/ 355735 w 1174478"/>
              <a:gd name="connsiteY132" fmla="*/ 1098595 h 1185958"/>
              <a:gd name="connsiteX133" fmla="*/ 352641 w 1174478"/>
              <a:gd name="connsiteY133" fmla="*/ 1097449 h 1185958"/>
              <a:gd name="connsiteX134" fmla="*/ 315273 w 1174478"/>
              <a:gd name="connsiteY134" fmla="*/ 1092824 h 1185958"/>
              <a:gd name="connsiteX135" fmla="*/ 317228 w 1174478"/>
              <a:gd name="connsiteY135" fmla="*/ 1094011 h 1185958"/>
              <a:gd name="connsiteX136" fmla="*/ 315356 w 1174478"/>
              <a:gd name="connsiteY136" fmla="*/ 1092841 h 1185958"/>
              <a:gd name="connsiteX137" fmla="*/ 512109 w 1174478"/>
              <a:gd name="connsiteY137" fmla="*/ 1092585 h 1185958"/>
              <a:gd name="connsiteX138" fmla="*/ 512516 w 1174478"/>
              <a:gd name="connsiteY138" fmla="*/ 1093094 h 1185958"/>
              <a:gd name="connsiteX139" fmla="*/ 523512 w 1174478"/>
              <a:gd name="connsiteY139" fmla="*/ 1095844 h 1185958"/>
              <a:gd name="connsiteX140" fmla="*/ 523518 w 1174478"/>
              <a:gd name="connsiteY140" fmla="*/ 1095844 h 1185958"/>
              <a:gd name="connsiteX141" fmla="*/ 267271 w 1174478"/>
              <a:gd name="connsiteY141" fmla="*/ 1091650 h 1185958"/>
              <a:gd name="connsiteX142" fmla="*/ 267718 w 1174478"/>
              <a:gd name="connsiteY142" fmla="*/ 1093094 h 1185958"/>
              <a:gd name="connsiteX143" fmla="*/ 264437 w 1174478"/>
              <a:gd name="connsiteY143" fmla="*/ 1092644 h 1185958"/>
              <a:gd name="connsiteX144" fmla="*/ 267719 w 1174478"/>
              <a:gd name="connsiteY144" fmla="*/ 1094011 h 1185958"/>
              <a:gd name="connsiteX145" fmla="*/ 271175 w 1174478"/>
              <a:gd name="connsiteY145" fmla="*/ 1096361 h 1185958"/>
              <a:gd name="connsiteX146" fmla="*/ 267719 w 1174478"/>
              <a:gd name="connsiteY146" fmla="*/ 1092177 h 1185958"/>
              <a:gd name="connsiteX147" fmla="*/ 411663 w 1174478"/>
              <a:gd name="connsiteY147" fmla="*/ 1091260 h 1185958"/>
              <a:gd name="connsiteX148" fmla="*/ 430000 w 1174478"/>
              <a:gd name="connsiteY148" fmla="*/ 1097678 h 1185958"/>
              <a:gd name="connsiteX149" fmla="*/ 437131 w 1174478"/>
              <a:gd name="connsiteY149" fmla="*/ 1101243 h 1185958"/>
              <a:gd name="connsiteX150" fmla="*/ 441002 w 1174478"/>
              <a:gd name="connsiteY150" fmla="*/ 1102262 h 1185958"/>
              <a:gd name="connsiteX151" fmla="*/ 424040 w 1174478"/>
              <a:gd name="connsiteY151" fmla="*/ 1093209 h 1185958"/>
              <a:gd name="connsiteX152" fmla="*/ 422017 w 1174478"/>
              <a:gd name="connsiteY152" fmla="*/ 1092350 h 1185958"/>
              <a:gd name="connsiteX153" fmla="*/ 458044 w 1174478"/>
              <a:gd name="connsiteY153" fmla="*/ 1089734 h 1185958"/>
              <a:gd name="connsiteX154" fmla="*/ 472175 w 1174478"/>
              <a:gd name="connsiteY154" fmla="*/ 1094928 h 1185958"/>
              <a:gd name="connsiteX155" fmla="*/ 484617 w 1174478"/>
              <a:gd name="connsiteY155" fmla="*/ 1096935 h 1185958"/>
              <a:gd name="connsiteX156" fmla="*/ 473092 w 1174478"/>
              <a:gd name="connsiteY156" fmla="*/ 1093093 h 1185958"/>
              <a:gd name="connsiteX157" fmla="*/ 473092 w 1174478"/>
              <a:gd name="connsiteY157" fmla="*/ 1092901 h 1185958"/>
              <a:gd name="connsiteX158" fmla="*/ 509093 w 1174478"/>
              <a:gd name="connsiteY158" fmla="*/ 1088468 h 1185958"/>
              <a:gd name="connsiteX159" fmla="*/ 508848 w 1174478"/>
              <a:gd name="connsiteY159" fmla="*/ 1088509 h 1185958"/>
              <a:gd name="connsiteX160" fmla="*/ 509413 w 1174478"/>
              <a:gd name="connsiteY160" fmla="*/ 1089215 h 1185958"/>
              <a:gd name="connsiteX161" fmla="*/ 835613 w 1174478"/>
              <a:gd name="connsiteY161" fmla="*/ 1083193 h 1185958"/>
              <a:gd name="connsiteX162" fmla="*/ 833412 w 1174478"/>
              <a:gd name="connsiteY162" fmla="*/ 1087593 h 1185958"/>
              <a:gd name="connsiteX163" fmla="*/ 835523 w 1174478"/>
              <a:gd name="connsiteY163" fmla="*/ 1087038 h 1185958"/>
              <a:gd name="connsiteX164" fmla="*/ 837079 w 1174478"/>
              <a:gd name="connsiteY164" fmla="*/ 1083926 h 1185958"/>
              <a:gd name="connsiteX165" fmla="*/ 706371 w 1174478"/>
              <a:gd name="connsiteY165" fmla="*/ 1081662 h 1185958"/>
              <a:gd name="connsiteX166" fmla="*/ 707626 w 1174478"/>
              <a:gd name="connsiteY166" fmla="*/ 1082899 h 1185958"/>
              <a:gd name="connsiteX167" fmla="*/ 707346 w 1174478"/>
              <a:gd name="connsiteY167" fmla="*/ 1081863 h 1185958"/>
              <a:gd name="connsiteX168" fmla="*/ 519184 w 1174478"/>
              <a:gd name="connsiteY168" fmla="*/ 1078091 h 1185958"/>
              <a:gd name="connsiteX169" fmla="*/ 517100 w 1174478"/>
              <a:gd name="connsiteY169" fmla="*/ 1079341 h 1185958"/>
              <a:gd name="connsiteX170" fmla="*/ 521684 w 1174478"/>
              <a:gd name="connsiteY170" fmla="*/ 1081175 h 1185958"/>
              <a:gd name="connsiteX171" fmla="*/ 530853 w 1174478"/>
              <a:gd name="connsiteY171" fmla="*/ 1081175 h 1185958"/>
              <a:gd name="connsiteX172" fmla="*/ 523518 w 1174478"/>
              <a:gd name="connsiteY172" fmla="*/ 1080258 h 1185958"/>
              <a:gd name="connsiteX173" fmla="*/ 313540 w 1174478"/>
              <a:gd name="connsiteY173" fmla="*/ 1077610 h 1185958"/>
              <a:gd name="connsiteX174" fmla="*/ 313274 w 1174478"/>
              <a:gd name="connsiteY174" fmla="*/ 1078940 h 1185958"/>
              <a:gd name="connsiteX175" fmla="*/ 314477 w 1174478"/>
              <a:gd name="connsiteY175" fmla="*/ 1078424 h 1185958"/>
              <a:gd name="connsiteX176" fmla="*/ 413496 w 1174478"/>
              <a:gd name="connsiteY176" fmla="*/ 1075674 h 1185958"/>
              <a:gd name="connsiteX177" fmla="*/ 431528 w 1174478"/>
              <a:gd name="connsiteY177" fmla="*/ 1080896 h 1185958"/>
              <a:gd name="connsiteX178" fmla="*/ 417172 w 1174478"/>
              <a:gd name="connsiteY178" fmla="*/ 1076008 h 1185958"/>
              <a:gd name="connsiteX179" fmla="*/ 390576 w 1174478"/>
              <a:gd name="connsiteY179" fmla="*/ 1074757 h 1185958"/>
              <a:gd name="connsiteX180" fmla="*/ 409829 w 1174478"/>
              <a:gd name="connsiteY180" fmla="*/ 1080258 h 1185958"/>
              <a:gd name="connsiteX181" fmla="*/ 430917 w 1174478"/>
              <a:gd name="connsiteY181" fmla="*/ 1086676 h 1185958"/>
              <a:gd name="connsiteX182" fmla="*/ 432243 w 1174478"/>
              <a:gd name="connsiteY182" fmla="*/ 1088445 h 1185958"/>
              <a:gd name="connsiteX183" fmla="*/ 432750 w 1174478"/>
              <a:gd name="connsiteY183" fmla="*/ 1088510 h 1185958"/>
              <a:gd name="connsiteX184" fmla="*/ 433667 w 1174478"/>
              <a:gd name="connsiteY184" fmla="*/ 1086677 h 1185958"/>
              <a:gd name="connsiteX185" fmla="*/ 409829 w 1174478"/>
              <a:gd name="connsiteY185" fmla="*/ 1079341 h 1185958"/>
              <a:gd name="connsiteX186" fmla="*/ 401059 w 1174478"/>
              <a:gd name="connsiteY186" fmla="*/ 1075631 h 1185958"/>
              <a:gd name="connsiteX187" fmla="*/ 587530 w 1174478"/>
              <a:gd name="connsiteY187" fmla="*/ 1072108 h 1185958"/>
              <a:gd name="connsiteX188" fmla="*/ 582196 w 1174478"/>
              <a:gd name="connsiteY188" fmla="*/ 1072923 h 1185958"/>
              <a:gd name="connsiteX189" fmla="*/ 584472 w 1174478"/>
              <a:gd name="connsiteY189" fmla="*/ 1073208 h 1185958"/>
              <a:gd name="connsiteX190" fmla="*/ 806157 w 1174478"/>
              <a:gd name="connsiteY190" fmla="*/ 1071424 h 1185958"/>
              <a:gd name="connsiteX191" fmla="*/ 809230 w 1174478"/>
              <a:gd name="connsiteY191" fmla="*/ 1073038 h 1185958"/>
              <a:gd name="connsiteX192" fmla="*/ 811420 w 1174478"/>
              <a:gd name="connsiteY192" fmla="*/ 1073242 h 1185958"/>
              <a:gd name="connsiteX193" fmla="*/ 811407 w 1174478"/>
              <a:gd name="connsiteY193" fmla="*/ 1072924 h 1185958"/>
              <a:gd name="connsiteX194" fmla="*/ 730727 w 1174478"/>
              <a:gd name="connsiteY194" fmla="*/ 1071090 h 1185958"/>
              <a:gd name="connsiteX195" fmla="*/ 730725 w 1174478"/>
              <a:gd name="connsiteY195" fmla="*/ 1071090 h 1185958"/>
              <a:gd name="connsiteX196" fmla="*/ 730727 w 1174478"/>
              <a:gd name="connsiteY196" fmla="*/ 1071090 h 1185958"/>
              <a:gd name="connsiteX197" fmla="*/ 594135 w 1174478"/>
              <a:gd name="connsiteY197" fmla="*/ 1070177 h 1185958"/>
              <a:gd name="connsiteX198" fmla="*/ 590448 w 1174478"/>
              <a:gd name="connsiteY198" fmla="*/ 1071662 h 1185958"/>
              <a:gd name="connsiteX199" fmla="*/ 588664 w 1174478"/>
              <a:gd name="connsiteY199" fmla="*/ 1071935 h 1185958"/>
              <a:gd name="connsiteX200" fmla="*/ 598699 w 1174478"/>
              <a:gd name="connsiteY200" fmla="*/ 1071090 h 1185958"/>
              <a:gd name="connsiteX201" fmla="*/ 434883 w 1174478"/>
              <a:gd name="connsiteY201" fmla="*/ 1069406 h 1185958"/>
              <a:gd name="connsiteX202" fmla="*/ 436418 w 1174478"/>
              <a:gd name="connsiteY202" fmla="*/ 1070173 h 1185958"/>
              <a:gd name="connsiteX203" fmla="*/ 442721 w 1174478"/>
              <a:gd name="connsiteY203" fmla="*/ 1072122 h 1185958"/>
              <a:gd name="connsiteX204" fmla="*/ 444884 w 1174478"/>
              <a:gd name="connsiteY204" fmla="*/ 1076188 h 1185958"/>
              <a:gd name="connsiteX205" fmla="*/ 446503 w 1174478"/>
              <a:gd name="connsiteY205" fmla="*/ 1076590 h 1185958"/>
              <a:gd name="connsiteX206" fmla="*/ 441116 w 1174478"/>
              <a:gd name="connsiteY206" fmla="*/ 1070173 h 1185958"/>
              <a:gd name="connsiteX207" fmla="*/ 788408 w 1174478"/>
              <a:gd name="connsiteY207" fmla="*/ 1068710 h 1185958"/>
              <a:gd name="connsiteX208" fmla="*/ 786653 w 1174478"/>
              <a:gd name="connsiteY208" fmla="*/ 1070172 h 1185958"/>
              <a:gd name="connsiteX209" fmla="*/ 789386 w 1174478"/>
              <a:gd name="connsiteY209" fmla="*/ 1069427 h 1185958"/>
              <a:gd name="connsiteX210" fmla="*/ 287617 w 1174478"/>
              <a:gd name="connsiteY210" fmla="*/ 1067247 h 1185958"/>
              <a:gd name="connsiteX211" fmla="*/ 295224 w 1174478"/>
              <a:gd name="connsiteY211" fmla="*/ 1070173 h 1185958"/>
              <a:gd name="connsiteX212" fmla="*/ 292880 w 1174478"/>
              <a:gd name="connsiteY212" fmla="*/ 1068510 h 1185958"/>
              <a:gd name="connsiteX213" fmla="*/ 944350 w 1174478"/>
              <a:gd name="connsiteY213" fmla="*/ 1064672 h 1185958"/>
              <a:gd name="connsiteX214" fmla="*/ 946183 w 1174478"/>
              <a:gd name="connsiteY214" fmla="*/ 1065589 h 1185958"/>
              <a:gd name="connsiteX215" fmla="*/ 936098 w 1174478"/>
              <a:gd name="connsiteY215" fmla="*/ 1072007 h 1185958"/>
              <a:gd name="connsiteX216" fmla="*/ 944350 w 1174478"/>
              <a:gd name="connsiteY216" fmla="*/ 1064672 h 1185958"/>
              <a:gd name="connsiteX217" fmla="*/ 276887 w 1174478"/>
              <a:gd name="connsiteY217" fmla="*/ 1064672 h 1185958"/>
              <a:gd name="connsiteX218" fmla="*/ 278339 w 1174478"/>
              <a:gd name="connsiteY218" fmla="*/ 1065576 h 1185958"/>
              <a:gd name="connsiteX219" fmla="*/ 278970 w 1174478"/>
              <a:gd name="connsiteY219" fmla="*/ 1065172 h 1185958"/>
              <a:gd name="connsiteX220" fmla="*/ 585864 w 1174478"/>
              <a:gd name="connsiteY220" fmla="*/ 1062838 h 1185958"/>
              <a:gd name="connsiteX221" fmla="*/ 582970 w 1174478"/>
              <a:gd name="connsiteY221" fmla="*/ 1063689 h 1185958"/>
              <a:gd name="connsiteX222" fmla="*/ 581961 w 1174478"/>
              <a:gd name="connsiteY222" fmla="*/ 1063656 h 1185958"/>
              <a:gd name="connsiteX223" fmla="*/ 577612 w 1174478"/>
              <a:gd name="connsiteY223" fmla="*/ 1065588 h 1185958"/>
              <a:gd name="connsiteX224" fmla="*/ 578271 w 1174478"/>
              <a:gd name="connsiteY224" fmla="*/ 1065918 h 1185958"/>
              <a:gd name="connsiteX225" fmla="*/ 580195 w 1174478"/>
              <a:gd name="connsiteY225" fmla="*/ 1065756 h 1185958"/>
              <a:gd name="connsiteX226" fmla="*/ 581967 w 1174478"/>
              <a:gd name="connsiteY226" fmla="*/ 1063984 h 1185958"/>
              <a:gd name="connsiteX227" fmla="*/ 582970 w 1174478"/>
              <a:gd name="connsiteY227" fmla="*/ 1063689 h 1185958"/>
              <a:gd name="connsiteX228" fmla="*/ 584947 w 1174478"/>
              <a:gd name="connsiteY228" fmla="*/ 1063755 h 1185958"/>
              <a:gd name="connsiteX229" fmla="*/ 585864 w 1174478"/>
              <a:gd name="connsiteY229" fmla="*/ 1062838 h 1185958"/>
              <a:gd name="connsiteX230" fmla="*/ 741018 w 1174478"/>
              <a:gd name="connsiteY230" fmla="*/ 1062383 h 1185958"/>
              <a:gd name="connsiteX231" fmla="*/ 738060 w 1174478"/>
              <a:gd name="connsiteY231" fmla="*/ 1062838 h 1185958"/>
              <a:gd name="connsiteX232" fmla="*/ 737334 w 1174478"/>
              <a:gd name="connsiteY232" fmla="*/ 1062475 h 1185958"/>
              <a:gd name="connsiteX233" fmla="*/ 736226 w 1174478"/>
              <a:gd name="connsiteY233" fmla="*/ 1062837 h 1185958"/>
              <a:gd name="connsiteX234" fmla="*/ 733935 w 1174478"/>
              <a:gd name="connsiteY234" fmla="*/ 1062837 h 1185958"/>
              <a:gd name="connsiteX235" fmla="*/ 729808 w 1174478"/>
              <a:gd name="connsiteY235" fmla="*/ 1065588 h 1185958"/>
              <a:gd name="connsiteX236" fmla="*/ 726207 w 1174478"/>
              <a:gd name="connsiteY236" fmla="*/ 1066668 h 1185958"/>
              <a:gd name="connsiteX237" fmla="*/ 730725 w 1174478"/>
              <a:gd name="connsiteY237" fmla="*/ 1065589 h 1185958"/>
              <a:gd name="connsiteX238" fmla="*/ 324261 w 1174478"/>
              <a:gd name="connsiteY238" fmla="*/ 1060321 h 1185958"/>
              <a:gd name="connsiteX239" fmla="*/ 315404 w 1174478"/>
              <a:gd name="connsiteY239" fmla="*/ 1065089 h 1185958"/>
              <a:gd name="connsiteX240" fmla="*/ 316311 w 1174478"/>
              <a:gd name="connsiteY240" fmla="*/ 1065588 h 1185958"/>
              <a:gd name="connsiteX241" fmla="*/ 326718 w 1174478"/>
              <a:gd name="connsiteY241" fmla="*/ 1061252 h 1185958"/>
              <a:gd name="connsiteX242" fmla="*/ 395160 w 1174478"/>
              <a:gd name="connsiteY242" fmla="*/ 1057337 h 1185958"/>
              <a:gd name="connsiteX243" fmla="*/ 400669 w 1174478"/>
              <a:gd name="connsiteY243" fmla="*/ 1059461 h 1185958"/>
              <a:gd name="connsiteX244" fmla="*/ 398040 w 1174478"/>
              <a:gd name="connsiteY244" fmla="*/ 1058297 h 1185958"/>
              <a:gd name="connsiteX245" fmla="*/ 966354 w 1174478"/>
              <a:gd name="connsiteY245" fmla="*/ 1054587 h 1185958"/>
              <a:gd name="connsiteX246" fmla="*/ 950768 w 1174478"/>
              <a:gd name="connsiteY246" fmla="*/ 1069256 h 1185958"/>
              <a:gd name="connsiteX247" fmla="*/ 925096 w 1174478"/>
              <a:gd name="connsiteY247" fmla="*/ 1086677 h 1185958"/>
              <a:gd name="connsiteX248" fmla="*/ 918678 w 1174478"/>
              <a:gd name="connsiteY248" fmla="*/ 1084843 h 1185958"/>
              <a:gd name="connsiteX249" fmla="*/ 937015 w 1174478"/>
              <a:gd name="connsiteY249" fmla="*/ 1072924 h 1185958"/>
              <a:gd name="connsiteX250" fmla="*/ 947100 w 1174478"/>
              <a:gd name="connsiteY250" fmla="*/ 1066506 h 1185958"/>
              <a:gd name="connsiteX251" fmla="*/ 966354 w 1174478"/>
              <a:gd name="connsiteY251" fmla="*/ 1054587 h 1185958"/>
              <a:gd name="connsiteX252" fmla="*/ 742447 w 1174478"/>
              <a:gd name="connsiteY252" fmla="*/ 1054500 h 1185958"/>
              <a:gd name="connsiteX253" fmla="*/ 742271 w 1174478"/>
              <a:gd name="connsiteY253" fmla="*/ 1055244 h 1185958"/>
              <a:gd name="connsiteX254" fmla="*/ 742644 w 1174478"/>
              <a:gd name="connsiteY254" fmla="*/ 1054587 h 1185958"/>
              <a:gd name="connsiteX255" fmla="*/ 404837 w 1174478"/>
              <a:gd name="connsiteY255" fmla="*/ 1053975 h 1185958"/>
              <a:gd name="connsiteX256" fmla="*/ 406363 w 1174478"/>
              <a:gd name="connsiteY256" fmla="*/ 1056263 h 1185958"/>
              <a:gd name="connsiteX257" fmla="*/ 408912 w 1174478"/>
              <a:gd name="connsiteY257" fmla="*/ 1056420 h 1185958"/>
              <a:gd name="connsiteX258" fmla="*/ 253658 w 1174478"/>
              <a:gd name="connsiteY258" fmla="*/ 1053450 h 1185958"/>
              <a:gd name="connsiteX259" fmla="*/ 253966 w 1174478"/>
              <a:gd name="connsiteY259" fmla="*/ 1053669 h 1185958"/>
              <a:gd name="connsiteX260" fmla="*/ 253876 w 1174478"/>
              <a:gd name="connsiteY260" fmla="*/ 1053489 h 1185958"/>
              <a:gd name="connsiteX261" fmla="*/ 738748 w 1174478"/>
              <a:gd name="connsiteY261" fmla="*/ 1052868 h 1185958"/>
              <a:gd name="connsiteX262" fmla="*/ 738705 w 1174478"/>
              <a:gd name="connsiteY262" fmla="*/ 1052881 h 1185958"/>
              <a:gd name="connsiteX263" fmla="*/ 738840 w 1174478"/>
              <a:gd name="connsiteY263" fmla="*/ 1052908 h 1185958"/>
              <a:gd name="connsiteX264" fmla="*/ 459339 w 1174478"/>
              <a:gd name="connsiteY264" fmla="*/ 1051836 h 1185958"/>
              <a:gd name="connsiteX265" fmla="*/ 477676 w 1174478"/>
              <a:gd name="connsiteY265" fmla="*/ 1059171 h 1185958"/>
              <a:gd name="connsiteX266" fmla="*/ 480259 w 1174478"/>
              <a:gd name="connsiteY266" fmla="*/ 1058655 h 1185958"/>
              <a:gd name="connsiteX267" fmla="*/ 490282 w 1174478"/>
              <a:gd name="connsiteY267" fmla="*/ 1061922 h 1185958"/>
              <a:gd name="connsiteX268" fmla="*/ 522601 w 1174478"/>
              <a:gd name="connsiteY268" fmla="*/ 1063755 h 1185958"/>
              <a:gd name="connsiteX269" fmla="*/ 509632 w 1174478"/>
              <a:gd name="connsiteY269" fmla="*/ 1060153 h 1185958"/>
              <a:gd name="connsiteX270" fmla="*/ 493491 w 1174478"/>
              <a:gd name="connsiteY270" fmla="*/ 1060202 h 1185958"/>
              <a:gd name="connsiteX271" fmla="*/ 481282 w 1174478"/>
              <a:gd name="connsiteY271" fmla="*/ 1055808 h 1185958"/>
              <a:gd name="connsiteX272" fmla="*/ 482260 w 1174478"/>
              <a:gd name="connsiteY272" fmla="*/ 1058254 h 1185958"/>
              <a:gd name="connsiteX273" fmla="*/ 480259 w 1174478"/>
              <a:gd name="connsiteY273" fmla="*/ 1058655 h 1185958"/>
              <a:gd name="connsiteX274" fmla="*/ 246631 w 1174478"/>
              <a:gd name="connsiteY274" fmla="*/ 1050002 h 1185958"/>
              <a:gd name="connsiteX275" fmla="*/ 247753 w 1174478"/>
              <a:gd name="connsiteY275" fmla="*/ 1050852 h 1185958"/>
              <a:gd name="connsiteX276" fmla="*/ 247713 w 1174478"/>
              <a:gd name="connsiteY276" fmla="*/ 1050814 h 1185958"/>
              <a:gd name="connsiteX277" fmla="*/ 781151 w 1174478"/>
              <a:gd name="connsiteY277" fmla="*/ 1048168 h 1185958"/>
              <a:gd name="connsiteX278" fmla="*/ 755592 w 1174478"/>
              <a:gd name="connsiteY278" fmla="*/ 1056514 h 1185958"/>
              <a:gd name="connsiteX279" fmla="*/ 752870 w 1174478"/>
              <a:gd name="connsiteY279" fmla="*/ 1058692 h 1185958"/>
              <a:gd name="connsiteX280" fmla="*/ 780135 w 1174478"/>
              <a:gd name="connsiteY280" fmla="*/ 1050199 h 1185958"/>
              <a:gd name="connsiteX281" fmla="*/ 808656 w 1174478"/>
              <a:gd name="connsiteY281" fmla="*/ 1046334 h 1185958"/>
              <a:gd name="connsiteX282" fmla="*/ 782883 w 1174478"/>
              <a:gd name="connsiteY282" fmla="*/ 1053445 h 1185958"/>
              <a:gd name="connsiteX283" fmla="*/ 785736 w 1174478"/>
              <a:gd name="connsiteY283" fmla="*/ 1054586 h 1185958"/>
              <a:gd name="connsiteX284" fmla="*/ 789111 w 1174478"/>
              <a:gd name="connsiteY284" fmla="*/ 1054586 h 1185958"/>
              <a:gd name="connsiteX285" fmla="*/ 797426 w 1174478"/>
              <a:gd name="connsiteY285" fmla="*/ 1051034 h 1185958"/>
              <a:gd name="connsiteX286" fmla="*/ 806267 w 1174478"/>
              <a:gd name="connsiteY286" fmla="*/ 1049802 h 1185958"/>
              <a:gd name="connsiteX287" fmla="*/ 811654 w 1174478"/>
              <a:gd name="connsiteY287" fmla="*/ 1047533 h 1185958"/>
              <a:gd name="connsiteX288" fmla="*/ 341066 w 1174478"/>
              <a:gd name="connsiteY288" fmla="*/ 1043584 h 1185958"/>
              <a:gd name="connsiteX289" fmla="*/ 360320 w 1174478"/>
              <a:gd name="connsiteY289" fmla="*/ 1056420 h 1185958"/>
              <a:gd name="connsiteX290" fmla="*/ 373156 w 1174478"/>
              <a:gd name="connsiteY290" fmla="*/ 1059171 h 1185958"/>
              <a:gd name="connsiteX291" fmla="*/ 382324 w 1174478"/>
              <a:gd name="connsiteY291" fmla="*/ 1061004 h 1185958"/>
              <a:gd name="connsiteX292" fmla="*/ 399851 w 1174478"/>
              <a:gd name="connsiteY292" fmla="*/ 1069387 h 1185958"/>
              <a:gd name="connsiteX293" fmla="*/ 407079 w 1174478"/>
              <a:gd name="connsiteY293" fmla="*/ 1070173 h 1185958"/>
              <a:gd name="connsiteX294" fmla="*/ 379573 w 1174478"/>
              <a:gd name="connsiteY294" fmla="*/ 1057337 h 1185958"/>
              <a:gd name="connsiteX295" fmla="*/ 370405 w 1174478"/>
              <a:gd name="connsiteY295" fmla="*/ 1058254 h 1185958"/>
              <a:gd name="connsiteX296" fmla="*/ 357740 w 1174478"/>
              <a:gd name="connsiteY296" fmla="*/ 1050381 h 1185958"/>
              <a:gd name="connsiteX297" fmla="*/ 356767 w 1174478"/>
              <a:gd name="connsiteY297" fmla="*/ 1050232 h 1185958"/>
              <a:gd name="connsiteX298" fmla="*/ 341066 w 1174478"/>
              <a:gd name="connsiteY298" fmla="*/ 1043584 h 1185958"/>
              <a:gd name="connsiteX299" fmla="*/ 821773 w 1174478"/>
              <a:gd name="connsiteY299" fmla="*/ 1041187 h 1185958"/>
              <a:gd name="connsiteX300" fmla="*/ 813241 w 1174478"/>
              <a:gd name="connsiteY300" fmla="*/ 1048168 h 1185958"/>
              <a:gd name="connsiteX301" fmla="*/ 813241 w 1174478"/>
              <a:gd name="connsiteY301" fmla="*/ 1048168 h 1185958"/>
              <a:gd name="connsiteX302" fmla="*/ 814464 w 1174478"/>
              <a:gd name="connsiteY302" fmla="*/ 1049392 h 1185958"/>
              <a:gd name="connsiteX303" fmla="*/ 815075 w 1174478"/>
              <a:gd name="connsiteY303" fmla="*/ 1049086 h 1185958"/>
              <a:gd name="connsiteX304" fmla="*/ 825160 w 1174478"/>
              <a:gd name="connsiteY304" fmla="*/ 1041751 h 1185958"/>
              <a:gd name="connsiteX305" fmla="*/ 474008 w 1174478"/>
              <a:gd name="connsiteY305" fmla="*/ 1040834 h 1185958"/>
              <a:gd name="connsiteX306" fmla="*/ 486497 w 1174478"/>
              <a:gd name="connsiteY306" fmla="*/ 1047407 h 1185958"/>
              <a:gd name="connsiteX307" fmla="*/ 496013 w 1174478"/>
              <a:gd name="connsiteY307" fmla="*/ 1050002 h 1185958"/>
              <a:gd name="connsiteX308" fmla="*/ 509564 w 1174478"/>
              <a:gd name="connsiteY308" fmla="*/ 1048841 h 1185958"/>
              <a:gd name="connsiteX309" fmla="*/ 494179 w 1174478"/>
              <a:gd name="connsiteY309" fmla="*/ 1044501 h 1185958"/>
              <a:gd name="connsiteX310" fmla="*/ 474008 w 1174478"/>
              <a:gd name="connsiteY310" fmla="*/ 1040834 h 1185958"/>
              <a:gd name="connsiteX311" fmla="*/ 507002 w 1174478"/>
              <a:gd name="connsiteY311" fmla="*/ 1039349 h 1185958"/>
              <a:gd name="connsiteX312" fmla="*/ 502430 w 1174478"/>
              <a:gd name="connsiteY312" fmla="*/ 1039917 h 1185958"/>
              <a:gd name="connsiteX313" fmla="*/ 504315 w 1174478"/>
              <a:gd name="connsiteY313" fmla="*/ 1040357 h 1185958"/>
              <a:gd name="connsiteX314" fmla="*/ 772900 w 1174478"/>
              <a:gd name="connsiteY314" fmla="*/ 1039000 h 1185958"/>
              <a:gd name="connsiteX315" fmla="*/ 756282 w 1174478"/>
              <a:gd name="connsiteY315" fmla="*/ 1044501 h 1185958"/>
              <a:gd name="connsiteX316" fmla="*/ 755559 w 1174478"/>
              <a:gd name="connsiteY316" fmla="*/ 1044731 h 1185958"/>
              <a:gd name="connsiteX317" fmla="*/ 754518 w 1174478"/>
              <a:gd name="connsiteY317" fmla="*/ 1046156 h 1185958"/>
              <a:gd name="connsiteX318" fmla="*/ 749979 w 1174478"/>
              <a:gd name="connsiteY318" fmla="*/ 1048169 h 1185958"/>
              <a:gd name="connsiteX319" fmla="*/ 754220 w 1174478"/>
              <a:gd name="connsiteY319" fmla="*/ 1046564 h 1185958"/>
              <a:gd name="connsiteX320" fmla="*/ 754518 w 1174478"/>
              <a:gd name="connsiteY320" fmla="*/ 1046156 h 1185958"/>
              <a:gd name="connsiteX321" fmla="*/ 763158 w 1174478"/>
              <a:gd name="connsiteY321" fmla="*/ 1042324 h 1185958"/>
              <a:gd name="connsiteX322" fmla="*/ 768094 w 1174478"/>
              <a:gd name="connsiteY322" fmla="*/ 1041545 h 1185958"/>
              <a:gd name="connsiteX323" fmla="*/ 303475 w 1174478"/>
              <a:gd name="connsiteY323" fmla="*/ 1038083 h 1185958"/>
              <a:gd name="connsiteX324" fmla="*/ 307359 w 1174478"/>
              <a:gd name="connsiteY324" fmla="*/ 1041751 h 1185958"/>
              <a:gd name="connsiteX325" fmla="*/ 308060 w 1174478"/>
              <a:gd name="connsiteY325" fmla="*/ 1041751 h 1185958"/>
              <a:gd name="connsiteX326" fmla="*/ 320895 w 1174478"/>
              <a:gd name="connsiteY326" fmla="*/ 1047251 h 1185958"/>
              <a:gd name="connsiteX327" fmla="*/ 317035 w 1174478"/>
              <a:gd name="connsiteY327" fmla="*/ 1043820 h 1185958"/>
              <a:gd name="connsiteX328" fmla="*/ 536124 w 1174478"/>
              <a:gd name="connsiteY328" fmla="*/ 1037265 h 1185958"/>
              <a:gd name="connsiteX329" fmla="*/ 521799 w 1174478"/>
              <a:gd name="connsiteY329" fmla="*/ 1037510 h 1185958"/>
              <a:gd name="connsiteX330" fmla="*/ 509810 w 1174478"/>
              <a:gd name="connsiteY330" fmla="*/ 1039000 h 1185958"/>
              <a:gd name="connsiteX331" fmla="*/ 540938 w 1174478"/>
              <a:gd name="connsiteY331" fmla="*/ 1039000 h 1185958"/>
              <a:gd name="connsiteX332" fmla="*/ 541855 w 1174478"/>
              <a:gd name="connsiteY332" fmla="*/ 1038083 h 1185958"/>
              <a:gd name="connsiteX333" fmla="*/ 258550 w 1174478"/>
              <a:gd name="connsiteY333" fmla="*/ 1036250 h 1185958"/>
              <a:gd name="connsiteX334" fmla="*/ 260621 w 1174478"/>
              <a:gd name="connsiteY334" fmla="*/ 1038083 h 1185958"/>
              <a:gd name="connsiteX335" fmla="*/ 261359 w 1174478"/>
              <a:gd name="connsiteY335" fmla="*/ 1038083 h 1185958"/>
              <a:gd name="connsiteX336" fmla="*/ 852719 w 1174478"/>
              <a:gd name="connsiteY336" fmla="*/ 1036192 h 1185958"/>
              <a:gd name="connsiteX337" fmla="*/ 851749 w 1174478"/>
              <a:gd name="connsiteY337" fmla="*/ 1036249 h 1185958"/>
              <a:gd name="connsiteX338" fmla="*/ 850951 w 1174478"/>
              <a:gd name="connsiteY338" fmla="*/ 1036437 h 1185958"/>
              <a:gd name="connsiteX339" fmla="*/ 825466 w 1174478"/>
              <a:gd name="connsiteY339" fmla="*/ 1033499 h 1185958"/>
              <a:gd name="connsiteX340" fmla="*/ 819659 w 1174478"/>
              <a:gd name="connsiteY340" fmla="*/ 1036249 h 1185958"/>
              <a:gd name="connsiteX341" fmla="*/ 818742 w 1174478"/>
              <a:gd name="connsiteY341" fmla="*/ 1038771 h 1185958"/>
              <a:gd name="connsiteX342" fmla="*/ 821126 w 1174478"/>
              <a:gd name="connsiteY342" fmla="*/ 1039367 h 1185958"/>
              <a:gd name="connsiteX343" fmla="*/ 822409 w 1174478"/>
              <a:gd name="connsiteY343" fmla="*/ 1038083 h 1185958"/>
              <a:gd name="connsiteX344" fmla="*/ 822413 w 1174478"/>
              <a:gd name="connsiteY344" fmla="*/ 1038084 h 1185958"/>
              <a:gd name="connsiteX345" fmla="*/ 822410 w 1174478"/>
              <a:gd name="connsiteY345" fmla="*/ 1038082 h 1185958"/>
              <a:gd name="connsiteX346" fmla="*/ 166865 w 1174478"/>
              <a:gd name="connsiteY346" fmla="*/ 1025247 h 1185958"/>
              <a:gd name="connsiteX347" fmla="*/ 195287 w 1174478"/>
              <a:gd name="connsiteY347" fmla="*/ 1050002 h 1185958"/>
              <a:gd name="connsiteX348" fmla="*/ 193454 w 1174478"/>
              <a:gd name="connsiteY348" fmla="*/ 1051835 h 1185958"/>
              <a:gd name="connsiteX349" fmla="*/ 166865 w 1174478"/>
              <a:gd name="connsiteY349" fmla="*/ 1025247 h 1185958"/>
              <a:gd name="connsiteX350" fmla="*/ 853583 w 1174478"/>
              <a:gd name="connsiteY350" fmla="*/ 1023413 h 1185958"/>
              <a:gd name="connsiteX351" fmla="*/ 846311 w 1174478"/>
              <a:gd name="connsiteY351" fmla="*/ 1024221 h 1185958"/>
              <a:gd name="connsiteX352" fmla="*/ 837079 w 1174478"/>
              <a:gd name="connsiteY352" fmla="*/ 1027998 h 1185958"/>
              <a:gd name="connsiteX353" fmla="*/ 832859 w 1174478"/>
              <a:gd name="connsiteY353" fmla="*/ 1029997 h 1185958"/>
              <a:gd name="connsiteX354" fmla="*/ 833412 w 1174478"/>
              <a:gd name="connsiteY354" fmla="*/ 1029831 h 1185958"/>
              <a:gd name="connsiteX355" fmla="*/ 853583 w 1174478"/>
              <a:gd name="connsiteY355" fmla="*/ 1023413 h 1185958"/>
              <a:gd name="connsiteX356" fmla="*/ 293387 w 1174478"/>
              <a:gd name="connsiteY356" fmla="*/ 1023411 h 1185958"/>
              <a:gd name="connsiteX357" fmla="*/ 296752 w 1174478"/>
              <a:gd name="connsiteY357" fmla="*/ 1026776 h 1185958"/>
              <a:gd name="connsiteX358" fmla="*/ 298891 w 1174478"/>
              <a:gd name="connsiteY358" fmla="*/ 1027998 h 1185958"/>
              <a:gd name="connsiteX359" fmla="*/ 512721 w 1174478"/>
              <a:gd name="connsiteY359" fmla="*/ 1022193 h 1185958"/>
              <a:gd name="connsiteX360" fmla="*/ 514810 w 1174478"/>
              <a:gd name="connsiteY360" fmla="*/ 1024962 h 1185958"/>
              <a:gd name="connsiteX361" fmla="*/ 518017 w 1174478"/>
              <a:gd name="connsiteY361" fmla="*/ 1026164 h 1185958"/>
              <a:gd name="connsiteX362" fmla="*/ 518934 w 1174478"/>
              <a:gd name="connsiteY362" fmla="*/ 1027081 h 1185958"/>
              <a:gd name="connsiteX363" fmla="*/ 519993 w 1174478"/>
              <a:gd name="connsiteY363" fmla="*/ 1028317 h 1185958"/>
              <a:gd name="connsiteX364" fmla="*/ 523404 w 1174478"/>
              <a:gd name="connsiteY364" fmla="*/ 1026393 h 1185958"/>
              <a:gd name="connsiteX365" fmla="*/ 523626 w 1174478"/>
              <a:gd name="connsiteY365" fmla="*/ 1026164 h 1185958"/>
              <a:gd name="connsiteX366" fmla="*/ 518017 w 1174478"/>
              <a:gd name="connsiteY366" fmla="*/ 1026164 h 1185958"/>
              <a:gd name="connsiteX367" fmla="*/ 528103 w 1174478"/>
              <a:gd name="connsiteY367" fmla="*/ 1019976 h 1185958"/>
              <a:gd name="connsiteX368" fmla="*/ 528102 w 1174478"/>
              <a:gd name="connsiteY368" fmla="*/ 1022131 h 1185958"/>
              <a:gd name="connsiteX369" fmla="*/ 531550 w 1174478"/>
              <a:gd name="connsiteY369" fmla="*/ 1020751 h 1185958"/>
              <a:gd name="connsiteX370" fmla="*/ 530853 w 1174478"/>
              <a:gd name="connsiteY370" fmla="*/ 1020664 h 1185958"/>
              <a:gd name="connsiteX371" fmla="*/ 528103 w 1174478"/>
              <a:gd name="connsiteY371" fmla="*/ 1019976 h 1185958"/>
              <a:gd name="connsiteX372" fmla="*/ 300581 w 1174478"/>
              <a:gd name="connsiteY372" fmla="*/ 1015573 h 1185958"/>
              <a:gd name="connsiteX373" fmla="*/ 307831 w 1174478"/>
              <a:gd name="connsiteY373" fmla="*/ 1021695 h 1185958"/>
              <a:gd name="connsiteX374" fmla="*/ 341983 w 1174478"/>
              <a:gd name="connsiteY374" fmla="*/ 1034416 h 1185958"/>
              <a:gd name="connsiteX375" fmla="*/ 369491 w 1174478"/>
              <a:gd name="connsiteY375" fmla="*/ 1045419 h 1185958"/>
              <a:gd name="connsiteX376" fmla="*/ 375906 w 1174478"/>
              <a:gd name="connsiteY376" fmla="*/ 1046335 h 1185958"/>
              <a:gd name="connsiteX377" fmla="*/ 342899 w 1174478"/>
              <a:gd name="connsiteY377" fmla="*/ 1033499 h 1185958"/>
              <a:gd name="connsiteX378" fmla="*/ 320322 w 1174478"/>
              <a:gd name="connsiteY378" fmla="*/ 1026050 h 1185958"/>
              <a:gd name="connsiteX379" fmla="*/ 187954 w 1174478"/>
              <a:gd name="connsiteY379" fmla="*/ 1013329 h 1185958"/>
              <a:gd name="connsiteX380" fmla="*/ 188870 w 1174478"/>
              <a:gd name="connsiteY380" fmla="*/ 1014245 h 1185958"/>
              <a:gd name="connsiteX381" fmla="*/ 193454 w 1174478"/>
              <a:gd name="connsiteY381" fmla="*/ 1014245 h 1185958"/>
              <a:gd name="connsiteX382" fmla="*/ 193454 w 1174478"/>
              <a:gd name="connsiteY382" fmla="*/ 1014017 h 1185958"/>
              <a:gd name="connsiteX383" fmla="*/ 522602 w 1174478"/>
              <a:gd name="connsiteY383" fmla="*/ 1008745 h 1185958"/>
              <a:gd name="connsiteX384" fmla="*/ 522601 w 1174478"/>
              <a:gd name="connsiteY384" fmla="*/ 1008745 h 1185958"/>
              <a:gd name="connsiteX385" fmla="*/ 522602 w 1174478"/>
              <a:gd name="connsiteY385" fmla="*/ 1008746 h 1185958"/>
              <a:gd name="connsiteX386" fmla="*/ 856333 w 1174478"/>
              <a:gd name="connsiteY386" fmla="*/ 1007827 h 1185958"/>
              <a:gd name="connsiteX387" fmla="*/ 854395 w 1174478"/>
              <a:gd name="connsiteY387" fmla="*/ 1008747 h 1185958"/>
              <a:gd name="connsiteX388" fmla="*/ 853684 w 1174478"/>
              <a:gd name="connsiteY388" fmla="*/ 1008015 h 1185958"/>
              <a:gd name="connsiteX389" fmla="*/ 810490 w 1174478"/>
              <a:gd name="connsiteY389" fmla="*/ 1030748 h 1185958"/>
              <a:gd name="connsiteX390" fmla="*/ 814088 w 1174478"/>
              <a:gd name="connsiteY390" fmla="*/ 1029902 h 1185958"/>
              <a:gd name="connsiteX391" fmla="*/ 815992 w 1174478"/>
              <a:gd name="connsiteY391" fmla="*/ 1027997 h 1185958"/>
              <a:gd name="connsiteX392" fmla="*/ 835819 w 1174478"/>
              <a:gd name="connsiteY392" fmla="*/ 1017569 h 1185958"/>
              <a:gd name="connsiteX393" fmla="*/ 854395 w 1174478"/>
              <a:gd name="connsiteY393" fmla="*/ 1008747 h 1185958"/>
              <a:gd name="connsiteX394" fmla="*/ 854614 w 1174478"/>
              <a:gd name="connsiteY394" fmla="*/ 1008973 h 1185958"/>
              <a:gd name="connsiteX395" fmla="*/ 448337 w 1174478"/>
              <a:gd name="connsiteY395" fmla="*/ 1007827 h 1185958"/>
              <a:gd name="connsiteX396" fmla="*/ 450339 w 1174478"/>
              <a:gd name="connsiteY396" fmla="*/ 1008390 h 1185958"/>
              <a:gd name="connsiteX397" fmla="*/ 450933 w 1174478"/>
              <a:gd name="connsiteY397" fmla="*/ 1008476 h 1185958"/>
              <a:gd name="connsiteX398" fmla="*/ 805741 w 1174478"/>
              <a:gd name="connsiteY398" fmla="*/ 1007118 h 1185958"/>
              <a:gd name="connsiteX399" fmla="*/ 802239 w 1174478"/>
              <a:gd name="connsiteY399" fmla="*/ 1011494 h 1185958"/>
              <a:gd name="connsiteX400" fmla="*/ 790677 w 1174478"/>
              <a:gd name="connsiteY400" fmla="*/ 1018101 h 1185958"/>
              <a:gd name="connsiteX401" fmla="*/ 810491 w 1174478"/>
              <a:gd name="connsiteY401" fmla="*/ 1007827 h 1185958"/>
              <a:gd name="connsiteX402" fmla="*/ 489639 w 1174478"/>
              <a:gd name="connsiteY402" fmla="*/ 1007100 h 1185958"/>
              <a:gd name="connsiteX403" fmla="*/ 490511 w 1174478"/>
              <a:gd name="connsiteY403" fmla="*/ 1009317 h 1185958"/>
              <a:gd name="connsiteX404" fmla="*/ 493130 w 1174478"/>
              <a:gd name="connsiteY404" fmla="*/ 1010008 h 1185958"/>
              <a:gd name="connsiteX405" fmla="*/ 777485 w 1174478"/>
              <a:gd name="connsiteY405" fmla="*/ 1005993 h 1185958"/>
              <a:gd name="connsiteX406" fmla="*/ 772785 w 1174478"/>
              <a:gd name="connsiteY406" fmla="*/ 1007560 h 1185958"/>
              <a:gd name="connsiteX407" fmla="*/ 775283 w 1174478"/>
              <a:gd name="connsiteY407" fmla="*/ 1006831 h 1185958"/>
              <a:gd name="connsiteX408" fmla="*/ 851286 w 1174478"/>
              <a:gd name="connsiteY408" fmla="*/ 1005544 h 1185958"/>
              <a:gd name="connsiteX409" fmla="*/ 850831 w 1174478"/>
              <a:gd name="connsiteY409" fmla="*/ 1006910 h 1185958"/>
              <a:gd name="connsiteX410" fmla="*/ 852146 w 1174478"/>
              <a:gd name="connsiteY410" fmla="*/ 1006430 h 1185958"/>
              <a:gd name="connsiteX411" fmla="*/ 798814 w 1174478"/>
              <a:gd name="connsiteY411" fmla="*/ 1005301 h 1185958"/>
              <a:gd name="connsiteX412" fmla="*/ 796738 w 1174478"/>
              <a:gd name="connsiteY412" fmla="*/ 1005993 h 1185958"/>
              <a:gd name="connsiteX413" fmla="*/ 798213 w 1174478"/>
              <a:gd name="connsiteY413" fmla="*/ 1005625 h 1185958"/>
              <a:gd name="connsiteX414" fmla="*/ 531520 w 1174478"/>
              <a:gd name="connsiteY414" fmla="*/ 997993 h 1185958"/>
              <a:gd name="connsiteX415" fmla="*/ 530670 w 1174478"/>
              <a:gd name="connsiteY415" fmla="*/ 998843 h 1185958"/>
              <a:gd name="connsiteX416" fmla="*/ 532686 w 1174478"/>
              <a:gd name="connsiteY416" fmla="*/ 998659 h 1185958"/>
              <a:gd name="connsiteX417" fmla="*/ 764648 w 1174478"/>
              <a:gd name="connsiteY417" fmla="*/ 997742 h 1185958"/>
              <a:gd name="connsiteX418" fmla="*/ 760518 w 1174478"/>
              <a:gd name="connsiteY418" fmla="*/ 1000299 h 1185958"/>
              <a:gd name="connsiteX419" fmla="*/ 760981 w 1174478"/>
              <a:gd name="connsiteY419" fmla="*/ 1000492 h 1185958"/>
              <a:gd name="connsiteX420" fmla="*/ 764648 w 1174478"/>
              <a:gd name="connsiteY420" fmla="*/ 1000492 h 1185958"/>
              <a:gd name="connsiteX421" fmla="*/ 205334 w 1174478"/>
              <a:gd name="connsiteY421" fmla="*/ 995949 h 1185958"/>
              <a:gd name="connsiteX422" fmla="*/ 204996 w 1174478"/>
              <a:gd name="connsiteY422" fmla="*/ 996286 h 1185958"/>
              <a:gd name="connsiteX423" fmla="*/ 206290 w 1174478"/>
              <a:gd name="connsiteY423" fmla="*/ 996825 h 1185958"/>
              <a:gd name="connsiteX424" fmla="*/ 167782 w 1174478"/>
              <a:gd name="connsiteY424" fmla="*/ 994992 h 1185958"/>
              <a:gd name="connsiteX425" fmla="*/ 168547 w 1174478"/>
              <a:gd name="connsiteY425" fmla="*/ 996332 h 1185958"/>
              <a:gd name="connsiteX426" fmla="*/ 172745 w 1174478"/>
              <a:gd name="connsiteY426" fmla="*/ 999542 h 1185958"/>
              <a:gd name="connsiteX427" fmla="*/ 819892 w 1174478"/>
              <a:gd name="connsiteY427" fmla="*/ 993962 h 1185958"/>
              <a:gd name="connsiteX428" fmla="*/ 811866 w 1174478"/>
              <a:gd name="connsiteY428" fmla="*/ 995908 h 1185958"/>
              <a:gd name="connsiteX429" fmla="*/ 800171 w 1174478"/>
              <a:gd name="connsiteY429" fmla="*/ 1004571 h 1185958"/>
              <a:gd name="connsiteX430" fmla="*/ 931767 w 1174478"/>
              <a:gd name="connsiteY430" fmla="*/ 990124 h 1185958"/>
              <a:gd name="connsiteX431" fmla="*/ 931514 w 1174478"/>
              <a:gd name="connsiteY431" fmla="*/ 990408 h 1185958"/>
              <a:gd name="connsiteX432" fmla="*/ 931331 w 1174478"/>
              <a:gd name="connsiteY432" fmla="*/ 991141 h 1185958"/>
              <a:gd name="connsiteX433" fmla="*/ 266801 w 1174478"/>
              <a:gd name="connsiteY433" fmla="*/ 987657 h 1185958"/>
              <a:gd name="connsiteX434" fmla="*/ 266340 w 1174478"/>
              <a:gd name="connsiteY434" fmla="*/ 989686 h 1185958"/>
              <a:gd name="connsiteX435" fmla="*/ 271386 w 1174478"/>
              <a:gd name="connsiteY435" fmla="*/ 990407 h 1185958"/>
              <a:gd name="connsiteX436" fmla="*/ 280554 w 1174478"/>
              <a:gd name="connsiteY436" fmla="*/ 998659 h 1185958"/>
              <a:gd name="connsiteX437" fmla="*/ 295779 w 1174478"/>
              <a:gd name="connsiteY437" fmla="*/ 1011517 h 1185958"/>
              <a:gd name="connsiteX438" fmla="*/ 280554 w 1174478"/>
              <a:gd name="connsiteY438" fmla="*/ 997742 h 1185958"/>
              <a:gd name="connsiteX439" fmla="*/ 272302 w 1174478"/>
              <a:gd name="connsiteY439" fmla="*/ 990408 h 1185958"/>
              <a:gd name="connsiteX440" fmla="*/ 266801 w 1174478"/>
              <a:gd name="connsiteY440" fmla="*/ 987657 h 1185958"/>
              <a:gd name="connsiteX441" fmla="*/ 555516 w 1174478"/>
              <a:gd name="connsiteY441" fmla="*/ 987639 h 1185958"/>
              <a:gd name="connsiteX442" fmla="*/ 555378 w 1174478"/>
              <a:gd name="connsiteY442" fmla="*/ 987772 h 1185958"/>
              <a:gd name="connsiteX443" fmla="*/ 553774 w 1174478"/>
              <a:gd name="connsiteY443" fmla="*/ 991324 h 1185958"/>
              <a:gd name="connsiteX444" fmla="*/ 553936 w 1174478"/>
              <a:gd name="connsiteY444" fmla="*/ 991378 h 1185958"/>
              <a:gd name="connsiteX445" fmla="*/ 555607 w 1174478"/>
              <a:gd name="connsiteY445" fmla="*/ 987656 h 1185958"/>
              <a:gd name="connsiteX446" fmla="*/ 618870 w 1174478"/>
              <a:gd name="connsiteY446" fmla="*/ 985823 h 1185958"/>
              <a:gd name="connsiteX447" fmla="*/ 618617 w 1174478"/>
              <a:gd name="connsiteY447" fmla="*/ 985950 h 1185958"/>
              <a:gd name="connsiteX448" fmla="*/ 620031 w 1174478"/>
              <a:gd name="connsiteY448" fmla="*/ 986883 h 1185958"/>
              <a:gd name="connsiteX449" fmla="*/ 621620 w 1174478"/>
              <a:gd name="connsiteY449" fmla="*/ 985823 h 1185958"/>
              <a:gd name="connsiteX450" fmla="*/ 657550 w 1174478"/>
              <a:gd name="connsiteY450" fmla="*/ 981664 h 1185958"/>
              <a:gd name="connsiteX451" fmla="*/ 640874 w 1174478"/>
              <a:gd name="connsiteY451" fmla="*/ 986739 h 1185958"/>
              <a:gd name="connsiteX452" fmla="*/ 639800 w 1174478"/>
              <a:gd name="connsiteY452" fmla="*/ 987120 h 1185958"/>
              <a:gd name="connsiteX453" fmla="*/ 641695 w 1174478"/>
              <a:gd name="connsiteY453" fmla="*/ 988067 h 1185958"/>
              <a:gd name="connsiteX454" fmla="*/ 658601 w 1174478"/>
              <a:gd name="connsiteY454" fmla="*/ 983136 h 1185958"/>
              <a:gd name="connsiteX455" fmla="*/ 290280 w 1174478"/>
              <a:gd name="connsiteY455" fmla="*/ 978802 h 1185958"/>
              <a:gd name="connsiteX456" fmla="*/ 286176 w 1174478"/>
              <a:gd name="connsiteY456" fmla="*/ 979389 h 1185958"/>
              <a:gd name="connsiteX457" fmla="*/ 289723 w 1174478"/>
              <a:gd name="connsiteY457" fmla="*/ 981239 h 1185958"/>
              <a:gd name="connsiteX458" fmla="*/ 292473 w 1174478"/>
              <a:gd name="connsiteY458" fmla="*/ 981239 h 1185958"/>
              <a:gd name="connsiteX459" fmla="*/ 257231 w 1174478"/>
              <a:gd name="connsiteY459" fmla="*/ 976053 h 1185958"/>
              <a:gd name="connsiteX460" fmla="*/ 257742 w 1174478"/>
              <a:gd name="connsiteY460" fmla="*/ 977117 h 1185958"/>
              <a:gd name="connsiteX461" fmla="*/ 257633 w 1174478"/>
              <a:gd name="connsiteY461" fmla="*/ 976655 h 1185958"/>
              <a:gd name="connsiteX462" fmla="*/ 858897 w 1174478"/>
              <a:gd name="connsiteY462" fmla="*/ 974753 h 1185958"/>
              <a:gd name="connsiteX463" fmla="*/ 858167 w 1174478"/>
              <a:gd name="connsiteY463" fmla="*/ 974821 h 1185958"/>
              <a:gd name="connsiteX464" fmla="*/ 854413 w 1174478"/>
              <a:gd name="connsiteY464" fmla="*/ 977949 h 1185958"/>
              <a:gd name="connsiteX465" fmla="*/ 857834 w 1174478"/>
              <a:gd name="connsiteY465" fmla="*/ 976454 h 1185958"/>
              <a:gd name="connsiteX466" fmla="*/ 636917 w 1174478"/>
              <a:gd name="connsiteY466" fmla="*/ 974628 h 1185958"/>
              <a:gd name="connsiteX467" fmla="*/ 632702 w 1174478"/>
              <a:gd name="connsiteY467" fmla="*/ 975925 h 1185958"/>
              <a:gd name="connsiteX468" fmla="*/ 636634 w 1174478"/>
              <a:gd name="connsiteY468" fmla="*/ 976310 h 1185958"/>
              <a:gd name="connsiteX469" fmla="*/ 638298 w 1174478"/>
              <a:gd name="connsiteY469" fmla="*/ 974942 h 1185958"/>
              <a:gd name="connsiteX470" fmla="*/ 637207 w 1174478"/>
              <a:gd name="connsiteY470" fmla="*/ 974821 h 1185958"/>
              <a:gd name="connsiteX471" fmla="*/ 664426 w 1174478"/>
              <a:gd name="connsiteY471" fmla="*/ 969580 h 1185958"/>
              <a:gd name="connsiteX472" fmla="*/ 664310 w 1174478"/>
              <a:gd name="connsiteY472" fmla="*/ 969614 h 1185958"/>
              <a:gd name="connsiteX473" fmla="*/ 672964 w 1174478"/>
              <a:gd name="connsiteY473" fmla="*/ 970237 h 1185958"/>
              <a:gd name="connsiteX474" fmla="*/ 300933 w 1174478"/>
              <a:gd name="connsiteY474" fmla="*/ 968807 h 1185958"/>
              <a:gd name="connsiteX475" fmla="*/ 300725 w 1174478"/>
              <a:gd name="connsiteY475" fmla="*/ 971153 h 1185958"/>
              <a:gd name="connsiteX476" fmla="*/ 301641 w 1174478"/>
              <a:gd name="connsiteY476" fmla="*/ 972987 h 1185958"/>
              <a:gd name="connsiteX477" fmla="*/ 323646 w 1174478"/>
              <a:gd name="connsiteY477" fmla="*/ 989490 h 1185958"/>
              <a:gd name="connsiteX478" fmla="*/ 331897 w 1174478"/>
              <a:gd name="connsiteY478" fmla="*/ 992241 h 1185958"/>
              <a:gd name="connsiteX479" fmla="*/ 353902 w 1174478"/>
              <a:gd name="connsiteY479" fmla="*/ 998659 h 1185958"/>
              <a:gd name="connsiteX480" fmla="*/ 376823 w 1174478"/>
              <a:gd name="connsiteY480" fmla="*/ 1010578 h 1185958"/>
              <a:gd name="connsiteX481" fmla="*/ 385074 w 1174478"/>
              <a:gd name="connsiteY481" fmla="*/ 1017913 h 1185958"/>
              <a:gd name="connsiteX482" fmla="*/ 396993 w 1174478"/>
              <a:gd name="connsiteY482" fmla="*/ 1023414 h 1185958"/>
              <a:gd name="connsiteX483" fmla="*/ 404328 w 1174478"/>
              <a:gd name="connsiteY483" fmla="*/ 1023414 h 1185958"/>
              <a:gd name="connsiteX484" fmla="*/ 456588 w 1174478"/>
              <a:gd name="connsiteY484" fmla="*/ 1043584 h 1185958"/>
              <a:gd name="connsiteX485" fmla="*/ 470192 w 1174478"/>
              <a:gd name="connsiteY485" fmla="*/ 1049630 h 1185958"/>
              <a:gd name="connsiteX486" fmla="*/ 472175 w 1174478"/>
              <a:gd name="connsiteY486" fmla="*/ 1050002 h 1185958"/>
              <a:gd name="connsiteX487" fmla="*/ 485010 w 1174478"/>
              <a:gd name="connsiteY487" fmla="*/ 1054587 h 1185958"/>
              <a:gd name="connsiteX488" fmla="*/ 484271 w 1174478"/>
              <a:gd name="connsiteY488" fmla="*/ 1053108 h 1185958"/>
              <a:gd name="connsiteX489" fmla="*/ 473092 w 1174478"/>
              <a:gd name="connsiteY489" fmla="*/ 1050002 h 1185958"/>
              <a:gd name="connsiteX490" fmla="*/ 469883 w 1174478"/>
              <a:gd name="connsiteY490" fmla="*/ 1048398 h 1185958"/>
              <a:gd name="connsiteX491" fmla="*/ 469540 w 1174478"/>
              <a:gd name="connsiteY491" fmla="*/ 1046173 h 1185958"/>
              <a:gd name="connsiteX492" fmla="*/ 454182 w 1174478"/>
              <a:gd name="connsiteY492" fmla="*/ 1039230 h 1185958"/>
              <a:gd name="connsiteX493" fmla="*/ 423582 w 1174478"/>
              <a:gd name="connsiteY493" fmla="*/ 1027081 h 1185958"/>
              <a:gd name="connsiteX494" fmla="*/ 410746 w 1174478"/>
              <a:gd name="connsiteY494" fmla="*/ 1022497 h 1185958"/>
              <a:gd name="connsiteX495" fmla="*/ 401577 w 1174478"/>
              <a:gd name="connsiteY495" fmla="*/ 1021580 h 1185958"/>
              <a:gd name="connsiteX496" fmla="*/ 386908 w 1174478"/>
              <a:gd name="connsiteY496" fmla="*/ 1014245 h 1185958"/>
              <a:gd name="connsiteX497" fmla="*/ 381407 w 1174478"/>
              <a:gd name="connsiteY497" fmla="*/ 1009661 h 1185958"/>
              <a:gd name="connsiteX498" fmla="*/ 347484 w 1174478"/>
              <a:gd name="connsiteY498" fmla="*/ 993158 h 1185958"/>
              <a:gd name="connsiteX499" fmla="*/ 342899 w 1174478"/>
              <a:gd name="connsiteY499" fmla="*/ 991324 h 1185958"/>
              <a:gd name="connsiteX500" fmla="*/ 317457 w 1174478"/>
              <a:gd name="connsiteY500" fmla="*/ 982844 h 1185958"/>
              <a:gd name="connsiteX501" fmla="*/ 803156 w 1174478"/>
              <a:gd name="connsiteY501" fmla="*/ 968403 h 1185958"/>
              <a:gd name="connsiteX502" fmla="*/ 777485 w 1174478"/>
              <a:gd name="connsiteY502" fmla="*/ 983072 h 1185958"/>
              <a:gd name="connsiteX503" fmla="*/ 769942 w 1174478"/>
              <a:gd name="connsiteY503" fmla="*/ 986592 h 1185958"/>
              <a:gd name="connsiteX504" fmla="*/ 767399 w 1174478"/>
              <a:gd name="connsiteY504" fmla="*/ 988574 h 1185958"/>
              <a:gd name="connsiteX505" fmla="*/ 791581 w 1174478"/>
              <a:gd name="connsiteY505" fmla="*/ 975852 h 1185958"/>
              <a:gd name="connsiteX506" fmla="*/ 801617 w 1174478"/>
              <a:gd name="connsiteY506" fmla="*/ 970712 h 1185958"/>
              <a:gd name="connsiteX507" fmla="*/ 463821 w 1174478"/>
              <a:gd name="connsiteY507" fmla="*/ 966133 h 1185958"/>
              <a:gd name="connsiteX508" fmla="*/ 464840 w 1174478"/>
              <a:gd name="connsiteY508" fmla="*/ 966569 h 1185958"/>
              <a:gd name="connsiteX509" fmla="*/ 464602 w 1174478"/>
              <a:gd name="connsiteY509" fmla="*/ 966252 h 1185958"/>
              <a:gd name="connsiteX510" fmla="*/ 530854 w 1174478"/>
              <a:gd name="connsiteY510" fmla="*/ 965560 h 1185958"/>
              <a:gd name="connsiteX511" fmla="*/ 519192 w 1174478"/>
              <a:gd name="connsiteY511" fmla="*/ 965619 h 1185958"/>
              <a:gd name="connsiteX512" fmla="*/ 525810 w 1174478"/>
              <a:gd name="connsiteY512" fmla="*/ 966913 h 1185958"/>
              <a:gd name="connsiteX513" fmla="*/ 498763 w 1174478"/>
              <a:gd name="connsiteY513" fmla="*/ 961069 h 1185958"/>
              <a:gd name="connsiteX514" fmla="*/ 492386 w 1174478"/>
              <a:gd name="connsiteY514" fmla="*/ 961866 h 1185958"/>
              <a:gd name="connsiteX515" fmla="*/ 494179 w 1174478"/>
              <a:gd name="connsiteY515" fmla="*/ 961985 h 1185958"/>
              <a:gd name="connsiteX516" fmla="*/ 500597 w 1174478"/>
              <a:gd name="connsiteY516" fmla="*/ 961985 h 1185958"/>
              <a:gd name="connsiteX517" fmla="*/ 502807 w 1174478"/>
              <a:gd name="connsiteY517" fmla="*/ 962417 h 1185958"/>
              <a:gd name="connsiteX518" fmla="*/ 548603 w 1174478"/>
              <a:gd name="connsiteY518" fmla="*/ 959849 h 1185958"/>
              <a:gd name="connsiteX519" fmla="*/ 542526 w 1174478"/>
              <a:gd name="connsiteY519" fmla="*/ 962430 h 1185958"/>
              <a:gd name="connsiteX520" fmla="*/ 551023 w 1174478"/>
              <a:gd name="connsiteY520" fmla="*/ 960151 h 1185958"/>
              <a:gd name="connsiteX521" fmla="*/ 388951 w 1174478"/>
              <a:gd name="connsiteY521" fmla="*/ 958035 h 1185958"/>
              <a:gd name="connsiteX522" fmla="*/ 408964 w 1174478"/>
              <a:gd name="connsiteY522" fmla="*/ 971615 h 1185958"/>
              <a:gd name="connsiteX523" fmla="*/ 401348 w 1174478"/>
              <a:gd name="connsiteY523" fmla="*/ 964736 h 1185958"/>
              <a:gd name="connsiteX524" fmla="*/ 886064 w 1174478"/>
              <a:gd name="connsiteY524" fmla="*/ 954390 h 1185958"/>
              <a:gd name="connsiteX525" fmla="*/ 882922 w 1174478"/>
              <a:gd name="connsiteY525" fmla="*/ 958318 h 1185958"/>
              <a:gd name="connsiteX526" fmla="*/ 884886 w 1174478"/>
              <a:gd name="connsiteY526" fmla="*/ 957925 h 1185958"/>
              <a:gd name="connsiteX527" fmla="*/ 904926 w 1174478"/>
              <a:gd name="connsiteY527" fmla="*/ 953733 h 1185958"/>
              <a:gd name="connsiteX528" fmla="*/ 899638 w 1174478"/>
              <a:gd name="connsiteY528" fmla="*/ 955849 h 1185958"/>
              <a:gd name="connsiteX529" fmla="*/ 896676 w 1174478"/>
              <a:gd name="connsiteY529" fmla="*/ 957858 h 1185958"/>
              <a:gd name="connsiteX530" fmla="*/ 535769 w 1174478"/>
              <a:gd name="connsiteY530" fmla="*/ 953401 h 1185958"/>
              <a:gd name="connsiteX531" fmla="*/ 534520 w 1174478"/>
              <a:gd name="connsiteY531" fmla="*/ 953734 h 1185958"/>
              <a:gd name="connsiteX532" fmla="*/ 535267 w 1174478"/>
              <a:gd name="connsiteY532" fmla="*/ 953903 h 1185958"/>
              <a:gd name="connsiteX533" fmla="*/ 611535 w 1174478"/>
              <a:gd name="connsiteY533" fmla="*/ 952816 h 1185958"/>
              <a:gd name="connsiteX534" fmla="*/ 614358 w 1174478"/>
              <a:gd name="connsiteY534" fmla="*/ 953099 h 1185958"/>
              <a:gd name="connsiteX535" fmla="*/ 614826 w 1174478"/>
              <a:gd name="connsiteY535" fmla="*/ 953069 h 1185958"/>
              <a:gd name="connsiteX536" fmla="*/ 298662 w 1174478"/>
              <a:gd name="connsiteY536" fmla="*/ 952358 h 1185958"/>
              <a:gd name="connsiteX537" fmla="*/ 303475 w 1174478"/>
              <a:gd name="connsiteY537" fmla="*/ 955567 h 1185958"/>
              <a:gd name="connsiteX538" fmla="*/ 302191 w 1174478"/>
              <a:gd name="connsiteY538" fmla="*/ 954284 h 1185958"/>
              <a:gd name="connsiteX539" fmla="*/ 784819 w 1174478"/>
              <a:gd name="connsiteY539" fmla="*/ 950983 h 1185958"/>
              <a:gd name="connsiteX540" fmla="*/ 779899 w 1174478"/>
              <a:gd name="connsiteY540" fmla="*/ 953033 h 1185958"/>
              <a:gd name="connsiteX541" fmla="*/ 778401 w 1174478"/>
              <a:gd name="connsiteY541" fmla="*/ 956484 h 1185958"/>
              <a:gd name="connsiteX542" fmla="*/ 775650 w 1174478"/>
              <a:gd name="connsiteY542" fmla="*/ 957860 h 1185958"/>
              <a:gd name="connsiteX543" fmla="*/ 777943 w 1174478"/>
              <a:gd name="connsiteY543" fmla="*/ 957172 h 1185958"/>
              <a:gd name="connsiteX544" fmla="*/ 784819 w 1174478"/>
              <a:gd name="connsiteY544" fmla="*/ 950983 h 1185958"/>
              <a:gd name="connsiteX545" fmla="*/ 544838 w 1174478"/>
              <a:gd name="connsiteY545" fmla="*/ 950982 h 1185958"/>
              <a:gd name="connsiteX546" fmla="*/ 541396 w 1174478"/>
              <a:gd name="connsiteY546" fmla="*/ 951900 h 1185958"/>
              <a:gd name="connsiteX547" fmla="*/ 540642 w 1174478"/>
              <a:gd name="connsiteY547" fmla="*/ 952101 h 1185958"/>
              <a:gd name="connsiteX548" fmla="*/ 546689 w 1174478"/>
              <a:gd name="connsiteY548" fmla="*/ 951093 h 1185958"/>
              <a:gd name="connsiteX549" fmla="*/ 546439 w 1174478"/>
              <a:gd name="connsiteY549" fmla="*/ 950982 h 1185958"/>
              <a:gd name="connsiteX550" fmla="*/ 863827 w 1174478"/>
              <a:gd name="connsiteY550" fmla="*/ 950307 h 1185958"/>
              <a:gd name="connsiteX551" fmla="*/ 862751 w 1174478"/>
              <a:gd name="connsiteY551" fmla="*/ 952816 h 1185958"/>
              <a:gd name="connsiteX552" fmla="*/ 864908 w 1174478"/>
              <a:gd name="connsiteY552" fmla="*/ 951953 h 1185958"/>
              <a:gd name="connsiteX553" fmla="*/ 639994 w 1174478"/>
              <a:gd name="connsiteY553" fmla="*/ 947852 h 1185958"/>
              <a:gd name="connsiteX554" fmla="*/ 629521 w 1174478"/>
              <a:gd name="connsiteY554" fmla="*/ 948213 h 1185958"/>
              <a:gd name="connsiteX555" fmla="*/ 631706 w 1174478"/>
              <a:gd name="connsiteY555" fmla="*/ 949149 h 1185958"/>
              <a:gd name="connsiteX556" fmla="*/ 631098 w 1174478"/>
              <a:gd name="connsiteY556" fmla="*/ 949798 h 1185958"/>
              <a:gd name="connsiteX557" fmla="*/ 396845 w 1174478"/>
              <a:gd name="connsiteY557" fmla="*/ 947243 h 1185958"/>
              <a:gd name="connsiteX558" fmla="*/ 396077 w 1174478"/>
              <a:gd name="connsiteY558" fmla="*/ 947316 h 1185958"/>
              <a:gd name="connsiteX559" fmla="*/ 396058 w 1174478"/>
              <a:gd name="connsiteY559" fmla="*/ 948363 h 1185958"/>
              <a:gd name="connsiteX560" fmla="*/ 396077 w 1174478"/>
              <a:gd name="connsiteY560" fmla="*/ 948232 h 1185958"/>
              <a:gd name="connsiteX561" fmla="*/ 397618 w 1174478"/>
              <a:gd name="connsiteY561" fmla="*/ 949018 h 1185958"/>
              <a:gd name="connsiteX562" fmla="*/ 894769 w 1174478"/>
              <a:gd name="connsiteY562" fmla="*/ 946682 h 1185958"/>
              <a:gd name="connsiteX563" fmla="*/ 890715 w 1174478"/>
              <a:gd name="connsiteY563" fmla="*/ 948576 h 1185958"/>
              <a:gd name="connsiteX564" fmla="*/ 888425 w 1174478"/>
              <a:gd name="connsiteY564" fmla="*/ 951440 h 1185958"/>
              <a:gd name="connsiteX565" fmla="*/ 774380 w 1174478"/>
              <a:gd name="connsiteY565" fmla="*/ 946274 h 1185958"/>
              <a:gd name="connsiteX566" fmla="*/ 771983 w 1174478"/>
              <a:gd name="connsiteY566" fmla="*/ 949150 h 1185958"/>
              <a:gd name="connsiteX567" fmla="*/ 774734 w 1174478"/>
              <a:gd name="connsiteY567" fmla="*/ 947928 h 1185958"/>
              <a:gd name="connsiteX568" fmla="*/ 587330 w 1174478"/>
              <a:gd name="connsiteY568" fmla="*/ 945940 h 1185958"/>
              <a:gd name="connsiteX569" fmla="*/ 581280 w 1174478"/>
              <a:gd name="connsiteY569" fmla="*/ 946399 h 1185958"/>
              <a:gd name="connsiteX570" fmla="*/ 577612 w 1174478"/>
              <a:gd name="connsiteY570" fmla="*/ 948232 h 1185958"/>
              <a:gd name="connsiteX571" fmla="*/ 568826 w 1174478"/>
              <a:gd name="connsiteY571" fmla="*/ 952683 h 1185958"/>
              <a:gd name="connsiteX572" fmla="*/ 569360 w 1174478"/>
              <a:gd name="connsiteY572" fmla="*/ 952816 h 1185958"/>
              <a:gd name="connsiteX573" fmla="*/ 575778 w 1174478"/>
              <a:gd name="connsiteY573" fmla="*/ 951899 h 1185958"/>
              <a:gd name="connsiteX574" fmla="*/ 860240 w 1174478"/>
              <a:gd name="connsiteY574" fmla="*/ 945761 h 1185958"/>
              <a:gd name="connsiteX575" fmla="*/ 858167 w 1174478"/>
              <a:gd name="connsiteY575" fmla="*/ 947315 h 1185958"/>
              <a:gd name="connsiteX576" fmla="*/ 860536 w 1174478"/>
              <a:gd name="connsiteY576" fmla="*/ 947241 h 1185958"/>
              <a:gd name="connsiteX577" fmla="*/ 783652 w 1174478"/>
              <a:gd name="connsiteY577" fmla="*/ 943871 h 1185958"/>
              <a:gd name="connsiteX578" fmla="*/ 782986 w 1174478"/>
              <a:gd name="connsiteY578" fmla="*/ 944259 h 1185958"/>
              <a:gd name="connsiteX579" fmla="*/ 783329 w 1174478"/>
              <a:gd name="connsiteY579" fmla="*/ 944107 h 1185958"/>
              <a:gd name="connsiteX580" fmla="*/ 753662 w 1174478"/>
              <a:gd name="connsiteY580" fmla="*/ 942667 h 1185958"/>
              <a:gd name="connsiteX581" fmla="*/ 751813 w 1174478"/>
              <a:gd name="connsiteY581" fmla="*/ 944565 h 1185958"/>
              <a:gd name="connsiteX582" fmla="*/ 756801 w 1174478"/>
              <a:gd name="connsiteY582" fmla="*/ 943520 h 1185958"/>
              <a:gd name="connsiteX583" fmla="*/ 753646 w 1174478"/>
              <a:gd name="connsiteY583" fmla="*/ 942732 h 1185958"/>
              <a:gd name="connsiteX584" fmla="*/ 657540 w 1174478"/>
              <a:gd name="connsiteY584" fmla="*/ 942570 h 1185958"/>
              <a:gd name="connsiteX585" fmla="*/ 655691 w 1174478"/>
              <a:gd name="connsiteY585" fmla="*/ 944418 h 1185958"/>
              <a:gd name="connsiteX586" fmla="*/ 659211 w 1174478"/>
              <a:gd name="connsiteY586" fmla="*/ 943648 h 1185958"/>
              <a:gd name="connsiteX587" fmla="*/ 660480 w 1174478"/>
              <a:gd name="connsiteY587" fmla="*/ 942802 h 1185958"/>
              <a:gd name="connsiteX588" fmla="*/ 660128 w 1174478"/>
              <a:gd name="connsiteY588" fmla="*/ 942731 h 1185958"/>
              <a:gd name="connsiteX589" fmla="*/ 666222 w 1174478"/>
              <a:gd name="connsiteY589" fmla="*/ 942354 h 1185958"/>
              <a:gd name="connsiteX590" fmla="*/ 665295 w 1174478"/>
              <a:gd name="connsiteY590" fmla="*/ 943148 h 1185958"/>
              <a:gd name="connsiteX591" fmla="*/ 666545 w 1174478"/>
              <a:gd name="connsiteY591" fmla="*/ 943648 h 1185958"/>
              <a:gd name="connsiteX592" fmla="*/ 639957 w 1174478"/>
              <a:gd name="connsiteY592" fmla="*/ 952816 h 1185958"/>
              <a:gd name="connsiteX593" fmla="*/ 633539 w 1174478"/>
              <a:gd name="connsiteY593" fmla="*/ 957400 h 1185958"/>
              <a:gd name="connsiteX594" fmla="*/ 635021 w 1174478"/>
              <a:gd name="connsiteY594" fmla="*/ 958671 h 1185958"/>
              <a:gd name="connsiteX595" fmla="*/ 640874 w 1174478"/>
              <a:gd name="connsiteY595" fmla="*/ 952817 h 1185958"/>
              <a:gd name="connsiteX596" fmla="*/ 666546 w 1174478"/>
              <a:gd name="connsiteY596" fmla="*/ 944565 h 1185958"/>
              <a:gd name="connsiteX597" fmla="*/ 667807 w 1174478"/>
              <a:gd name="connsiteY597" fmla="*/ 943305 h 1185958"/>
              <a:gd name="connsiteX598" fmla="*/ 1060790 w 1174478"/>
              <a:gd name="connsiteY598" fmla="*/ 940898 h 1185958"/>
              <a:gd name="connsiteX599" fmla="*/ 1047954 w 1174478"/>
              <a:gd name="connsiteY599" fmla="*/ 960152 h 1185958"/>
              <a:gd name="connsiteX600" fmla="*/ 1047953 w 1174478"/>
              <a:gd name="connsiteY600" fmla="*/ 960151 h 1185958"/>
              <a:gd name="connsiteX601" fmla="*/ 1044286 w 1174478"/>
              <a:gd name="connsiteY601" fmla="*/ 964735 h 1185958"/>
              <a:gd name="connsiteX602" fmla="*/ 1046120 w 1174478"/>
              <a:gd name="connsiteY602" fmla="*/ 958318 h 1185958"/>
              <a:gd name="connsiteX603" fmla="*/ 1060790 w 1174478"/>
              <a:gd name="connsiteY603" fmla="*/ 940898 h 1185958"/>
              <a:gd name="connsiteX604" fmla="*/ 793988 w 1174478"/>
              <a:gd name="connsiteY604" fmla="*/ 940898 h 1185958"/>
              <a:gd name="connsiteX605" fmla="*/ 776247 w 1174478"/>
              <a:gd name="connsiteY605" fmla="*/ 951542 h 1185958"/>
              <a:gd name="connsiteX606" fmla="*/ 774734 w 1174478"/>
              <a:gd name="connsiteY606" fmla="*/ 951900 h 1185958"/>
              <a:gd name="connsiteX607" fmla="*/ 775651 w 1174478"/>
              <a:gd name="connsiteY607" fmla="*/ 951900 h 1185958"/>
              <a:gd name="connsiteX608" fmla="*/ 776247 w 1174478"/>
              <a:gd name="connsiteY608" fmla="*/ 951542 h 1185958"/>
              <a:gd name="connsiteX609" fmla="*/ 781037 w 1174478"/>
              <a:gd name="connsiteY609" fmla="*/ 950410 h 1185958"/>
              <a:gd name="connsiteX610" fmla="*/ 780827 w 1174478"/>
              <a:gd name="connsiteY610" fmla="*/ 950894 h 1185958"/>
              <a:gd name="connsiteX611" fmla="*/ 793713 w 1174478"/>
              <a:gd name="connsiteY611" fmla="*/ 942303 h 1185958"/>
              <a:gd name="connsiteX612" fmla="*/ 770150 w 1174478"/>
              <a:gd name="connsiteY612" fmla="*/ 940898 h 1185958"/>
              <a:gd name="connsiteX613" fmla="*/ 764448 w 1174478"/>
              <a:gd name="connsiteY613" fmla="*/ 942120 h 1185958"/>
              <a:gd name="connsiteX614" fmla="*/ 773261 w 1174478"/>
              <a:gd name="connsiteY614" fmla="*/ 943231 h 1185958"/>
              <a:gd name="connsiteX615" fmla="*/ 512516 w 1174478"/>
              <a:gd name="connsiteY615" fmla="*/ 937230 h 1185958"/>
              <a:gd name="connsiteX616" fmla="*/ 527186 w 1174478"/>
              <a:gd name="connsiteY616" fmla="*/ 938147 h 1185958"/>
              <a:gd name="connsiteX617" fmla="*/ 537117 w 1174478"/>
              <a:gd name="connsiteY617" fmla="*/ 937319 h 1185958"/>
              <a:gd name="connsiteX618" fmla="*/ 535437 w 1174478"/>
              <a:gd name="connsiteY618" fmla="*/ 937230 h 1185958"/>
              <a:gd name="connsiteX619" fmla="*/ 521685 w 1174478"/>
              <a:gd name="connsiteY619" fmla="*/ 937230 h 1185958"/>
              <a:gd name="connsiteX620" fmla="*/ 877865 w 1174478"/>
              <a:gd name="connsiteY620" fmla="*/ 936908 h 1185958"/>
              <a:gd name="connsiteX621" fmla="*/ 875816 w 1174478"/>
              <a:gd name="connsiteY621" fmla="*/ 937230 h 1185958"/>
              <a:gd name="connsiteX622" fmla="*/ 865502 w 1174478"/>
              <a:gd name="connsiteY622" fmla="*/ 941814 h 1185958"/>
              <a:gd name="connsiteX623" fmla="*/ 864279 w 1174478"/>
              <a:gd name="connsiteY623" fmla="*/ 942732 h 1185958"/>
              <a:gd name="connsiteX624" fmla="*/ 459339 w 1174478"/>
              <a:gd name="connsiteY624" fmla="*/ 932646 h 1185958"/>
              <a:gd name="connsiteX625" fmla="*/ 459107 w 1174478"/>
              <a:gd name="connsiteY625" fmla="*/ 934268 h 1185958"/>
              <a:gd name="connsiteX626" fmla="*/ 461418 w 1174478"/>
              <a:gd name="connsiteY626" fmla="*/ 935616 h 1185958"/>
              <a:gd name="connsiteX627" fmla="*/ 442389 w 1174478"/>
              <a:gd name="connsiteY627" fmla="*/ 930838 h 1185958"/>
              <a:gd name="connsiteX628" fmla="*/ 441466 w 1174478"/>
              <a:gd name="connsiteY628" fmla="*/ 931446 h 1185958"/>
              <a:gd name="connsiteX629" fmla="*/ 442835 w 1174478"/>
              <a:gd name="connsiteY629" fmla="*/ 931730 h 1185958"/>
              <a:gd name="connsiteX630" fmla="*/ 752446 w 1174478"/>
              <a:gd name="connsiteY630" fmla="*/ 929630 h 1185958"/>
              <a:gd name="connsiteX631" fmla="*/ 740123 w 1174478"/>
              <a:gd name="connsiteY631" fmla="*/ 936314 h 1185958"/>
              <a:gd name="connsiteX632" fmla="*/ 725224 w 1174478"/>
              <a:gd name="connsiteY632" fmla="*/ 935397 h 1185958"/>
              <a:gd name="connsiteX633" fmla="*/ 714222 w 1174478"/>
              <a:gd name="connsiteY633" fmla="*/ 934480 h 1185958"/>
              <a:gd name="connsiteX634" fmla="*/ 712838 w 1174478"/>
              <a:gd name="connsiteY634" fmla="*/ 933788 h 1185958"/>
              <a:gd name="connsiteX635" fmla="*/ 708721 w 1174478"/>
              <a:gd name="connsiteY635" fmla="*/ 934480 h 1185958"/>
              <a:gd name="connsiteX636" fmla="*/ 702303 w 1174478"/>
              <a:gd name="connsiteY636" fmla="*/ 933563 h 1185958"/>
              <a:gd name="connsiteX637" fmla="*/ 702375 w 1174478"/>
              <a:gd name="connsiteY637" fmla="*/ 931057 h 1185958"/>
              <a:gd name="connsiteX638" fmla="*/ 700469 w 1174478"/>
              <a:gd name="connsiteY638" fmla="*/ 932645 h 1185958"/>
              <a:gd name="connsiteX639" fmla="*/ 688550 w 1174478"/>
              <a:gd name="connsiteY639" fmla="*/ 933563 h 1185958"/>
              <a:gd name="connsiteX640" fmla="*/ 681216 w 1174478"/>
              <a:gd name="connsiteY640" fmla="*/ 932073 h 1185958"/>
              <a:gd name="connsiteX641" fmla="*/ 679097 w 1174478"/>
              <a:gd name="connsiteY641" fmla="*/ 934881 h 1185958"/>
              <a:gd name="connsiteX642" fmla="*/ 683049 w 1174478"/>
              <a:gd name="connsiteY642" fmla="*/ 933563 h 1185958"/>
              <a:gd name="connsiteX643" fmla="*/ 699553 w 1174478"/>
              <a:gd name="connsiteY643" fmla="*/ 935397 h 1185958"/>
              <a:gd name="connsiteX644" fmla="*/ 706887 w 1174478"/>
              <a:gd name="connsiteY644" fmla="*/ 935397 h 1185958"/>
              <a:gd name="connsiteX645" fmla="*/ 740811 w 1174478"/>
              <a:gd name="connsiteY645" fmla="*/ 937230 h 1185958"/>
              <a:gd name="connsiteX646" fmla="*/ 742644 w 1174478"/>
              <a:gd name="connsiteY646" fmla="*/ 936313 h 1185958"/>
              <a:gd name="connsiteX647" fmla="*/ 411940 w 1174478"/>
              <a:gd name="connsiteY647" fmla="*/ 928174 h 1185958"/>
              <a:gd name="connsiteX648" fmla="*/ 418081 w 1174478"/>
              <a:gd name="connsiteY648" fmla="*/ 931729 h 1185958"/>
              <a:gd name="connsiteX649" fmla="*/ 429083 w 1174478"/>
              <a:gd name="connsiteY649" fmla="*/ 937230 h 1185958"/>
              <a:gd name="connsiteX650" fmla="*/ 439168 w 1174478"/>
              <a:gd name="connsiteY650" fmla="*/ 939063 h 1185958"/>
              <a:gd name="connsiteX651" fmla="*/ 444670 w 1174478"/>
              <a:gd name="connsiteY651" fmla="*/ 939408 h 1185958"/>
              <a:gd name="connsiteX652" fmla="*/ 449838 w 1174478"/>
              <a:gd name="connsiteY652" fmla="*/ 941668 h 1185958"/>
              <a:gd name="connsiteX653" fmla="*/ 456589 w 1174478"/>
              <a:gd name="connsiteY653" fmla="*/ 939981 h 1185958"/>
              <a:gd name="connsiteX654" fmla="*/ 463924 w 1174478"/>
              <a:gd name="connsiteY654" fmla="*/ 942731 h 1185958"/>
              <a:gd name="connsiteX655" fmla="*/ 470342 w 1174478"/>
              <a:gd name="connsiteY655" fmla="*/ 948462 h 1185958"/>
              <a:gd name="connsiteX656" fmla="*/ 473376 w 1174478"/>
              <a:gd name="connsiteY656" fmla="*/ 954341 h 1185958"/>
              <a:gd name="connsiteX657" fmla="*/ 474926 w 1174478"/>
              <a:gd name="connsiteY657" fmla="*/ 954651 h 1185958"/>
              <a:gd name="connsiteX658" fmla="*/ 479510 w 1174478"/>
              <a:gd name="connsiteY658" fmla="*/ 961069 h 1185958"/>
              <a:gd name="connsiteX659" fmla="*/ 473092 w 1174478"/>
              <a:gd name="connsiteY659" fmla="*/ 961069 h 1185958"/>
              <a:gd name="connsiteX660" fmla="*/ 474941 w 1174478"/>
              <a:gd name="connsiteY660" fmla="*/ 962055 h 1185958"/>
              <a:gd name="connsiteX661" fmla="*/ 474925 w 1174478"/>
              <a:gd name="connsiteY661" fmla="*/ 961985 h 1185958"/>
              <a:gd name="connsiteX662" fmla="*/ 480426 w 1174478"/>
              <a:gd name="connsiteY662" fmla="*/ 961068 h 1185958"/>
              <a:gd name="connsiteX663" fmla="*/ 489593 w 1174478"/>
              <a:gd name="connsiteY663" fmla="*/ 961679 h 1185958"/>
              <a:gd name="connsiteX664" fmla="*/ 480426 w 1174478"/>
              <a:gd name="connsiteY664" fmla="*/ 960152 h 1185958"/>
              <a:gd name="connsiteX665" fmla="*/ 474925 w 1174478"/>
              <a:gd name="connsiteY665" fmla="*/ 953734 h 1185958"/>
              <a:gd name="connsiteX666" fmla="*/ 465757 w 1174478"/>
              <a:gd name="connsiteY666" fmla="*/ 941815 h 1185958"/>
              <a:gd name="connsiteX667" fmla="*/ 465186 w 1174478"/>
              <a:gd name="connsiteY667" fmla="*/ 941000 h 1185958"/>
              <a:gd name="connsiteX668" fmla="*/ 464840 w 1174478"/>
              <a:gd name="connsiteY668" fmla="*/ 942731 h 1185958"/>
              <a:gd name="connsiteX669" fmla="*/ 457505 w 1174478"/>
              <a:gd name="connsiteY669" fmla="*/ 939981 h 1185958"/>
              <a:gd name="connsiteX670" fmla="*/ 457248 w 1174478"/>
              <a:gd name="connsiteY670" fmla="*/ 939211 h 1185958"/>
              <a:gd name="connsiteX671" fmla="*/ 451087 w 1174478"/>
              <a:gd name="connsiteY671" fmla="*/ 939981 h 1185958"/>
              <a:gd name="connsiteX672" fmla="*/ 430688 w 1174478"/>
              <a:gd name="connsiteY672" fmla="*/ 935741 h 1185958"/>
              <a:gd name="connsiteX673" fmla="*/ 732233 w 1174478"/>
              <a:gd name="connsiteY673" fmla="*/ 927371 h 1185958"/>
              <a:gd name="connsiteX674" fmla="*/ 730725 w 1174478"/>
              <a:gd name="connsiteY674" fmla="*/ 928979 h 1185958"/>
              <a:gd name="connsiteX675" fmla="*/ 731944 w 1174478"/>
              <a:gd name="connsiteY675" fmla="*/ 928383 h 1185958"/>
              <a:gd name="connsiteX676" fmla="*/ 447421 w 1174478"/>
              <a:gd name="connsiteY676" fmla="*/ 925313 h 1185958"/>
              <a:gd name="connsiteX677" fmla="*/ 447998 w 1174478"/>
              <a:gd name="connsiteY677" fmla="*/ 927044 h 1185958"/>
              <a:gd name="connsiteX678" fmla="*/ 448336 w 1174478"/>
              <a:gd name="connsiteY678" fmla="*/ 927145 h 1185958"/>
              <a:gd name="connsiteX679" fmla="*/ 449253 w 1174478"/>
              <a:gd name="connsiteY679" fmla="*/ 926229 h 1185958"/>
              <a:gd name="connsiteX680" fmla="*/ 615453 w 1174478"/>
              <a:gd name="connsiteY680" fmla="*/ 925300 h 1185958"/>
              <a:gd name="connsiteX681" fmla="*/ 616663 w 1174478"/>
              <a:gd name="connsiteY681" fmla="*/ 929671 h 1185958"/>
              <a:gd name="connsiteX682" fmla="*/ 618869 w 1174478"/>
              <a:gd name="connsiteY682" fmla="*/ 927947 h 1185958"/>
              <a:gd name="connsiteX683" fmla="*/ 909969 w 1174478"/>
              <a:gd name="connsiteY683" fmla="*/ 923936 h 1185958"/>
              <a:gd name="connsiteX684" fmla="*/ 907677 w 1174478"/>
              <a:gd name="connsiteY684" fmla="*/ 925311 h 1185958"/>
              <a:gd name="connsiteX685" fmla="*/ 905220 w 1174478"/>
              <a:gd name="connsiteY685" fmla="*/ 928435 h 1185958"/>
              <a:gd name="connsiteX686" fmla="*/ 905843 w 1174478"/>
              <a:gd name="connsiteY686" fmla="*/ 928061 h 1185958"/>
              <a:gd name="connsiteX687" fmla="*/ 179316 w 1174478"/>
              <a:gd name="connsiteY687" fmla="*/ 922301 h 1185958"/>
              <a:gd name="connsiteX688" fmla="*/ 179701 w 1174478"/>
              <a:gd name="connsiteY688" fmla="*/ 922561 h 1185958"/>
              <a:gd name="connsiteX689" fmla="*/ 179758 w 1174478"/>
              <a:gd name="connsiteY689" fmla="*/ 922389 h 1185958"/>
              <a:gd name="connsiteX690" fmla="*/ 662626 w 1174478"/>
              <a:gd name="connsiteY690" fmla="*/ 922077 h 1185958"/>
              <a:gd name="connsiteX691" fmla="*/ 664483 w 1174478"/>
              <a:gd name="connsiteY691" fmla="*/ 924738 h 1185958"/>
              <a:gd name="connsiteX692" fmla="*/ 667135 w 1174478"/>
              <a:gd name="connsiteY692" fmla="*/ 922528 h 1185958"/>
              <a:gd name="connsiteX693" fmla="*/ 757595 w 1174478"/>
              <a:gd name="connsiteY693" fmla="*/ 922000 h 1185958"/>
              <a:gd name="connsiteX694" fmla="*/ 757314 w 1174478"/>
              <a:gd name="connsiteY694" fmla="*/ 922561 h 1185958"/>
              <a:gd name="connsiteX695" fmla="*/ 757457 w 1174478"/>
              <a:gd name="connsiteY695" fmla="*/ 922476 h 1185958"/>
              <a:gd name="connsiteX696" fmla="*/ 715364 w 1174478"/>
              <a:gd name="connsiteY696" fmla="*/ 920679 h 1185958"/>
              <a:gd name="connsiteX697" fmla="*/ 715139 w 1174478"/>
              <a:gd name="connsiteY697" fmla="*/ 920727 h 1185958"/>
              <a:gd name="connsiteX698" fmla="*/ 715368 w 1174478"/>
              <a:gd name="connsiteY698" fmla="*/ 920681 h 1185958"/>
              <a:gd name="connsiteX699" fmla="*/ 698637 w 1174478"/>
              <a:gd name="connsiteY699" fmla="*/ 919810 h 1185958"/>
              <a:gd name="connsiteX700" fmla="*/ 698635 w 1174478"/>
              <a:gd name="connsiteY700" fmla="*/ 919810 h 1185958"/>
              <a:gd name="connsiteX701" fmla="*/ 696573 w 1174478"/>
              <a:gd name="connsiteY701" fmla="*/ 920498 h 1185958"/>
              <a:gd name="connsiteX702" fmla="*/ 696802 w 1174478"/>
              <a:gd name="connsiteY702" fmla="*/ 920727 h 1185958"/>
              <a:gd name="connsiteX703" fmla="*/ 619958 w 1174478"/>
              <a:gd name="connsiteY703" fmla="*/ 919777 h 1185958"/>
              <a:gd name="connsiteX704" fmla="*/ 620854 w 1174478"/>
              <a:gd name="connsiteY704" fmla="*/ 920289 h 1185958"/>
              <a:gd name="connsiteX705" fmla="*/ 621620 w 1174478"/>
              <a:gd name="connsiteY705" fmla="*/ 919810 h 1185958"/>
              <a:gd name="connsiteX706" fmla="*/ 731180 w 1174478"/>
              <a:gd name="connsiteY706" fmla="*/ 918893 h 1185958"/>
              <a:gd name="connsiteX707" fmla="*/ 732357 w 1174478"/>
              <a:gd name="connsiteY707" fmla="*/ 919230 h 1185958"/>
              <a:gd name="connsiteX708" fmla="*/ 732559 w 1174478"/>
              <a:gd name="connsiteY708" fmla="*/ 918893 h 1185958"/>
              <a:gd name="connsiteX709" fmla="*/ 930711 w 1174478"/>
              <a:gd name="connsiteY709" fmla="*/ 918779 h 1185958"/>
              <a:gd name="connsiteX710" fmla="*/ 930328 w 1174478"/>
              <a:gd name="connsiteY710" fmla="*/ 918893 h 1185958"/>
              <a:gd name="connsiteX711" fmla="*/ 935181 w 1174478"/>
              <a:gd name="connsiteY711" fmla="*/ 918893 h 1185958"/>
              <a:gd name="connsiteX712" fmla="*/ 930711 w 1174478"/>
              <a:gd name="connsiteY712" fmla="*/ 918779 h 1185958"/>
              <a:gd name="connsiteX713" fmla="*/ 502431 w 1174478"/>
              <a:gd name="connsiteY713" fmla="*/ 918435 h 1185958"/>
              <a:gd name="connsiteX714" fmla="*/ 501303 w 1174478"/>
              <a:gd name="connsiteY714" fmla="*/ 918999 h 1185958"/>
              <a:gd name="connsiteX715" fmla="*/ 503347 w 1174478"/>
              <a:gd name="connsiteY715" fmla="*/ 918893 h 1185958"/>
              <a:gd name="connsiteX716" fmla="*/ 266802 w 1174478"/>
              <a:gd name="connsiteY716" fmla="*/ 915226 h 1185958"/>
              <a:gd name="connsiteX717" fmla="*/ 265885 w 1174478"/>
              <a:gd name="connsiteY717" fmla="*/ 916143 h 1185958"/>
              <a:gd name="connsiteX718" fmla="*/ 268206 w 1174478"/>
              <a:gd name="connsiteY718" fmla="*/ 918743 h 1185958"/>
              <a:gd name="connsiteX719" fmla="*/ 269552 w 1174478"/>
              <a:gd name="connsiteY719" fmla="*/ 917060 h 1185958"/>
              <a:gd name="connsiteX720" fmla="*/ 269293 w 1174478"/>
              <a:gd name="connsiteY720" fmla="*/ 916650 h 1185958"/>
              <a:gd name="connsiteX721" fmla="*/ 310582 w 1174478"/>
              <a:gd name="connsiteY721" fmla="*/ 915199 h 1185958"/>
              <a:gd name="connsiteX722" fmla="*/ 318948 w 1174478"/>
              <a:gd name="connsiteY722" fmla="*/ 922298 h 1185958"/>
              <a:gd name="connsiteX723" fmla="*/ 314019 w 1174478"/>
              <a:gd name="connsiteY723" fmla="*/ 917289 h 1185958"/>
              <a:gd name="connsiteX724" fmla="*/ 463006 w 1174478"/>
              <a:gd name="connsiteY724" fmla="*/ 912082 h 1185958"/>
              <a:gd name="connsiteX725" fmla="*/ 463006 w 1174478"/>
              <a:gd name="connsiteY725" fmla="*/ 912476 h 1185958"/>
              <a:gd name="connsiteX726" fmla="*/ 461897 w 1174478"/>
              <a:gd name="connsiteY726" fmla="*/ 912401 h 1185958"/>
              <a:gd name="connsiteX727" fmla="*/ 462090 w 1174478"/>
              <a:gd name="connsiteY727" fmla="*/ 912475 h 1185958"/>
              <a:gd name="connsiteX728" fmla="*/ 466915 w 1174478"/>
              <a:gd name="connsiteY728" fmla="*/ 913199 h 1185958"/>
              <a:gd name="connsiteX729" fmla="*/ 948934 w 1174478"/>
              <a:gd name="connsiteY729" fmla="*/ 910642 h 1185958"/>
              <a:gd name="connsiteX730" fmla="*/ 946670 w 1174478"/>
              <a:gd name="connsiteY730" fmla="*/ 911397 h 1185958"/>
              <a:gd name="connsiteX731" fmla="*/ 950297 w 1174478"/>
              <a:gd name="connsiteY731" fmla="*/ 911900 h 1185958"/>
              <a:gd name="connsiteX732" fmla="*/ 388545 w 1174478"/>
              <a:gd name="connsiteY732" fmla="*/ 910265 h 1185958"/>
              <a:gd name="connsiteX733" fmla="*/ 400661 w 1174478"/>
              <a:gd name="connsiteY733" fmla="*/ 921644 h 1185958"/>
              <a:gd name="connsiteX734" fmla="*/ 411419 w 1174478"/>
              <a:gd name="connsiteY734" fmla="*/ 927872 h 1185958"/>
              <a:gd name="connsiteX735" fmla="*/ 395160 w 1174478"/>
              <a:gd name="connsiteY735" fmla="*/ 915226 h 1185958"/>
              <a:gd name="connsiteX736" fmla="*/ 437507 w 1174478"/>
              <a:gd name="connsiteY736" fmla="*/ 909970 h 1185958"/>
              <a:gd name="connsiteX737" fmla="*/ 439611 w 1174478"/>
              <a:gd name="connsiteY737" fmla="*/ 915755 h 1185958"/>
              <a:gd name="connsiteX738" fmla="*/ 440658 w 1174478"/>
              <a:gd name="connsiteY738" fmla="*/ 914424 h 1185958"/>
              <a:gd name="connsiteX739" fmla="*/ 919705 w 1174478"/>
              <a:gd name="connsiteY739" fmla="*/ 909330 h 1185958"/>
              <a:gd name="connsiteX740" fmla="*/ 918679 w 1174478"/>
              <a:gd name="connsiteY740" fmla="*/ 910642 h 1185958"/>
              <a:gd name="connsiteX741" fmla="*/ 919676 w 1174478"/>
              <a:gd name="connsiteY741" fmla="*/ 909911 h 1185958"/>
              <a:gd name="connsiteX742" fmla="*/ 249381 w 1174478"/>
              <a:gd name="connsiteY742" fmla="*/ 908808 h 1185958"/>
              <a:gd name="connsiteX743" fmla="*/ 276887 w 1174478"/>
              <a:gd name="connsiteY743" fmla="*/ 939981 h 1185958"/>
              <a:gd name="connsiteX744" fmla="*/ 284221 w 1174478"/>
              <a:gd name="connsiteY744" fmla="*/ 946398 h 1185958"/>
              <a:gd name="connsiteX745" fmla="*/ 298891 w 1174478"/>
              <a:gd name="connsiteY745" fmla="*/ 962902 h 1185958"/>
              <a:gd name="connsiteX746" fmla="*/ 301183 w 1174478"/>
              <a:gd name="connsiteY746" fmla="*/ 965996 h 1185958"/>
              <a:gd name="connsiteX747" fmla="*/ 301129 w 1174478"/>
              <a:gd name="connsiteY747" fmla="*/ 966606 h 1185958"/>
              <a:gd name="connsiteX748" fmla="*/ 303475 w 1174478"/>
              <a:gd name="connsiteY748" fmla="*/ 967486 h 1185958"/>
              <a:gd name="connsiteX749" fmla="*/ 303475 w 1174478"/>
              <a:gd name="connsiteY749" fmla="*/ 965652 h 1185958"/>
              <a:gd name="connsiteX750" fmla="*/ 288806 w 1174478"/>
              <a:gd name="connsiteY750" fmla="*/ 950983 h 1185958"/>
              <a:gd name="connsiteX751" fmla="*/ 284221 w 1174478"/>
              <a:gd name="connsiteY751" fmla="*/ 944565 h 1185958"/>
              <a:gd name="connsiteX752" fmla="*/ 292967 w 1174478"/>
              <a:gd name="connsiteY752" fmla="*/ 948938 h 1185958"/>
              <a:gd name="connsiteX753" fmla="*/ 284222 w 1174478"/>
              <a:gd name="connsiteY753" fmla="*/ 942732 h 1185958"/>
              <a:gd name="connsiteX754" fmla="*/ 280664 w 1174478"/>
              <a:gd name="connsiteY754" fmla="*/ 939174 h 1185958"/>
              <a:gd name="connsiteX755" fmla="*/ 277803 w 1174478"/>
              <a:gd name="connsiteY755" fmla="*/ 937574 h 1185958"/>
              <a:gd name="connsiteX756" fmla="*/ 275314 w 1174478"/>
              <a:gd name="connsiteY756" fmla="*/ 934248 h 1185958"/>
              <a:gd name="connsiteX757" fmla="*/ 263249 w 1174478"/>
              <a:gd name="connsiteY757" fmla="*/ 923364 h 1185958"/>
              <a:gd name="connsiteX758" fmla="*/ 253404 w 1174478"/>
              <a:gd name="connsiteY758" fmla="*/ 909510 h 1185958"/>
              <a:gd name="connsiteX759" fmla="*/ 960007 w 1174478"/>
              <a:gd name="connsiteY759" fmla="*/ 907186 h 1185958"/>
              <a:gd name="connsiteX760" fmla="*/ 957185 w 1174478"/>
              <a:gd name="connsiteY760" fmla="*/ 910392 h 1185958"/>
              <a:gd name="connsiteX761" fmla="*/ 957185 w 1174478"/>
              <a:gd name="connsiteY761" fmla="*/ 910642 h 1185958"/>
              <a:gd name="connsiteX762" fmla="*/ 957186 w 1174478"/>
              <a:gd name="connsiteY762" fmla="*/ 910641 h 1185958"/>
              <a:gd name="connsiteX763" fmla="*/ 852298 w 1174478"/>
              <a:gd name="connsiteY763" fmla="*/ 906058 h 1185958"/>
              <a:gd name="connsiteX764" fmla="*/ 848998 w 1174478"/>
              <a:gd name="connsiteY764" fmla="*/ 908808 h 1185958"/>
              <a:gd name="connsiteX765" fmla="*/ 854822 w 1174478"/>
              <a:gd name="connsiteY765" fmla="*/ 906058 h 1185958"/>
              <a:gd name="connsiteX766" fmla="*/ 745395 w 1174478"/>
              <a:gd name="connsiteY766" fmla="*/ 906058 h 1185958"/>
              <a:gd name="connsiteX767" fmla="*/ 731916 w 1174478"/>
              <a:gd name="connsiteY767" fmla="*/ 908625 h 1185958"/>
              <a:gd name="connsiteX768" fmla="*/ 728891 w 1174478"/>
              <a:gd name="connsiteY768" fmla="*/ 909725 h 1185958"/>
              <a:gd name="connsiteX769" fmla="*/ 740810 w 1174478"/>
              <a:gd name="connsiteY769" fmla="*/ 906975 h 1185958"/>
              <a:gd name="connsiteX770" fmla="*/ 742892 w 1174478"/>
              <a:gd name="connsiteY770" fmla="*/ 907392 h 1185958"/>
              <a:gd name="connsiteX771" fmla="*/ 617036 w 1174478"/>
              <a:gd name="connsiteY771" fmla="*/ 905140 h 1185958"/>
              <a:gd name="connsiteX772" fmla="*/ 616840 w 1174478"/>
              <a:gd name="connsiteY772" fmla="*/ 905163 h 1185958"/>
              <a:gd name="connsiteX773" fmla="*/ 616922 w 1174478"/>
              <a:gd name="connsiteY773" fmla="*/ 905255 h 1185958"/>
              <a:gd name="connsiteX774" fmla="*/ 617144 w 1174478"/>
              <a:gd name="connsiteY774" fmla="*/ 905249 h 1185958"/>
              <a:gd name="connsiteX775" fmla="*/ 772588 w 1174478"/>
              <a:gd name="connsiteY775" fmla="*/ 902890 h 1185958"/>
              <a:gd name="connsiteX776" fmla="*/ 744478 w 1174478"/>
              <a:gd name="connsiteY776" fmla="*/ 914309 h 1185958"/>
              <a:gd name="connsiteX777" fmla="*/ 736530 w 1174478"/>
              <a:gd name="connsiteY777" fmla="*/ 922787 h 1185958"/>
              <a:gd name="connsiteX778" fmla="*/ 746311 w 1174478"/>
              <a:gd name="connsiteY778" fmla="*/ 914309 h 1185958"/>
              <a:gd name="connsiteX779" fmla="*/ 771983 w 1174478"/>
              <a:gd name="connsiteY779" fmla="*/ 903308 h 1185958"/>
              <a:gd name="connsiteX780" fmla="*/ 533605 w 1174478"/>
              <a:gd name="connsiteY780" fmla="*/ 901473 h 1185958"/>
              <a:gd name="connsiteX781" fmla="*/ 529936 w 1174478"/>
              <a:gd name="connsiteY781" fmla="*/ 903307 h 1185958"/>
              <a:gd name="connsiteX782" fmla="*/ 524435 w 1174478"/>
              <a:gd name="connsiteY782" fmla="*/ 906058 h 1185958"/>
              <a:gd name="connsiteX783" fmla="*/ 526185 w 1174478"/>
              <a:gd name="connsiteY783" fmla="*/ 907808 h 1185958"/>
              <a:gd name="connsiteX784" fmla="*/ 530853 w 1174478"/>
              <a:gd name="connsiteY784" fmla="*/ 905140 h 1185958"/>
              <a:gd name="connsiteX785" fmla="*/ 541855 w 1174478"/>
              <a:gd name="connsiteY785" fmla="*/ 902390 h 1185958"/>
              <a:gd name="connsiteX786" fmla="*/ 541855 w 1174478"/>
              <a:gd name="connsiteY786" fmla="*/ 901473 h 1185958"/>
              <a:gd name="connsiteX787" fmla="*/ 796950 w 1174478"/>
              <a:gd name="connsiteY787" fmla="*/ 900646 h 1185958"/>
              <a:gd name="connsiteX788" fmla="*/ 790320 w 1174478"/>
              <a:gd name="connsiteY788" fmla="*/ 906974 h 1185958"/>
              <a:gd name="connsiteX789" fmla="*/ 789310 w 1174478"/>
              <a:gd name="connsiteY789" fmla="*/ 909670 h 1185958"/>
              <a:gd name="connsiteX790" fmla="*/ 226123 w 1174478"/>
              <a:gd name="connsiteY790" fmla="*/ 900543 h 1185958"/>
              <a:gd name="connsiteX791" fmla="*/ 230805 w 1174478"/>
              <a:gd name="connsiteY791" fmla="*/ 909547 h 1185958"/>
              <a:gd name="connsiteX792" fmla="*/ 233795 w 1174478"/>
              <a:gd name="connsiteY792" fmla="*/ 912476 h 1185958"/>
              <a:gd name="connsiteX793" fmla="*/ 372239 w 1174478"/>
              <a:gd name="connsiteY793" fmla="*/ 899639 h 1185958"/>
              <a:gd name="connsiteX794" fmla="*/ 385781 w 1174478"/>
              <a:gd name="connsiteY794" fmla="*/ 908193 h 1185958"/>
              <a:gd name="connsiteX795" fmla="*/ 376087 w 1174478"/>
              <a:gd name="connsiteY795" fmla="*/ 900922 h 1185958"/>
              <a:gd name="connsiteX796" fmla="*/ 891443 w 1174478"/>
              <a:gd name="connsiteY796" fmla="*/ 898532 h 1185958"/>
              <a:gd name="connsiteX797" fmla="*/ 889511 w 1174478"/>
              <a:gd name="connsiteY797" fmla="*/ 899209 h 1185958"/>
              <a:gd name="connsiteX798" fmla="*/ 889339 w 1174478"/>
              <a:gd name="connsiteY798" fmla="*/ 899639 h 1185958"/>
              <a:gd name="connsiteX799" fmla="*/ 882922 w 1174478"/>
              <a:gd name="connsiteY799" fmla="*/ 906057 h 1185958"/>
              <a:gd name="connsiteX800" fmla="*/ 879254 w 1174478"/>
              <a:gd name="connsiteY800" fmla="*/ 908460 h 1185958"/>
              <a:gd name="connsiteX801" fmla="*/ 879255 w 1174478"/>
              <a:gd name="connsiteY801" fmla="*/ 910871 h 1185958"/>
              <a:gd name="connsiteX802" fmla="*/ 876504 w 1174478"/>
              <a:gd name="connsiteY802" fmla="*/ 914309 h 1185958"/>
              <a:gd name="connsiteX803" fmla="*/ 881812 w 1174478"/>
              <a:gd name="connsiteY803" fmla="*/ 908759 h 1185958"/>
              <a:gd name="connsiteX804" fmla="*/ 883839 w 1174478"/>
              <a:gd name="connsiteY804" fmla="*/ 906057 h 1185958"/>
              <a:gd name="connsiteX805" fmla="*/ 890256 w 1174478"/>
              <a:gd name="connsiteY805" fmla="*/ 899639 h 1185958"/>
              <a:gd name="connsiteX806" fmla="*/ 438236 w 1174478"/>
              <a:gd name="connsiteY806" fmla="*/ 896572 h 1185958"/>
              <a:gd name="connsiteX807" fmla="*/ 435166 w 1174478"/>
              <a:gd name="connsiteY807" fmla="*/ 899921 h 1185958"/>
              <a:gd name="connsiteX808" fmla="*/ 437334 w 1174478"/>
              <a:gd name="connsiteY808" fmla="*/ 900557 h 1185958"/>
              <a:gd name="connsiteX809" fmla="*/ 437896 w 1174478"/>
              <a:gd name="connsiteY809" fmla="*/ 900912 h 1185958"/>
              <a:gd name="connsiteX810" fmla="*/ 436417 w 1174478"/>
              <a:gd name="connsiteY810" fmla="*/ 899640 h 1185958"/>
              <a:gd name="connsiteX811" fmla="*/ 439168 w 1174478"/>
              <a:gd name="connsiteY811" fmla="*/ 897348 h 1185958"/>
              <a:gd name="connsiteX812" fmla="*/ 783902 w 1174478"/>
              <a:gd name="connsiteY812" fmla="*/ 895056 h 1185958"/>
              <a:gd name="connsiteX813" fmla="*/ 782982 w 1174478"/>
              <a:gd name="connsiteY813" fmla="*/ 895516 h 1185958"/>
              <a:gd name="connsiteX814" fmla="*/ 779916 w 1174478"/>
              <a:gd name="connsiteY814" fmla="*/ 897816 h 1185958"/>
              <a:gd name="connsiteX815" fmla="*/ 222793 w 1174478"/>
              <a:gd name="connsiteY815" fmla="*/ 894138 h 1185958"/>
              <a:gd name="connsiteX816" fmla="*/ 225543 w 1174478"/>
              <a:gd name="connsiteY816" fmla="*/ 899427 h 1185958"/>
              <a:gd name="connsiteX817" fmla="*/ 225543 w 1174478"/>
              <a:gd name="connsiteY817" fmla="*/ 896201 h 1185958"/>
              <a:gd name="connsiteX818" fmla="*/ 420198 w 1174478"/>
              <a:gd name="connsiteY818" fmla="*/ 893651 h 1185958"/>
              <a:gd name="connsiteX819" fmla="*/ 420831 w 1174478"/>
              <a:gd name="connsiteY819" fmla="*/ 894139 h 1185958"/>
              <a:gd name="connsiteX820" fmla="*/ 428739 w 1174478"/>
              <a:gd name="connsiteY820" fmla="*/ 898036 h 1185958"/>
              <a:gd name="connsiteX821" fmla="*/ 430268 w 1174478"/>
              <a:gd name="connsiteY821" fmla="*/ 898484 h 1185958"/>
              <a:gd name="connsiteX822" fmla="*/ 140799 w 1174478"/>
              <a:gd name="connsiteY822" fmla="*/ 893428 h 1185958"/>
              <a:gd name="connsiteX823" fmla="*/ 141194 w 1174478"/>
              <a:gd name="connsiteY823" fmla="*/ 894139 h 1185958"/>
              <a:gd name="connsiteX824" fmla="*/ 142487 w 1174478"/>
              <a:gd name="connsiteY824" fmla="*/ 895315 h 1185958"/>
              <a:gd name="connsiteX825" fmla="*/ 896674 w 1174478"/>
              <a:gd name="connsiteY825" fmla="*/ 893221 h 1185958"/>
              <a:gd name="connsiteX826" fmla="*/ 892860 w 1174478"/>
              <a:gd name="connsiteY826" fmla="*/ 897209 h 1185958"/>
              <a:gd name="connsiteX827" fmla="*/ 894480 w 1174478"/>
              <a:gd name="connsiteY827" fmla="*/ 895697 h 1185958"/>
              <a:gd name="connsiteX828" fmla="*/ 850549 w 1174478"/>
              <a:gd name="connsiteY828" fmla="*/ 892544 h 1185958"/>
              <a:gd name="connsiteX829" fmla="*/ 849228 w 1174478"/>
              <a:gd name="connsiteY829" fmla="*/ 894827 h 1185958"/>
              <a:gd name="connsiteX830" fmla="*/ 853582 w 1174478"/>
              <a:gd name="connsiteY830" fmla="*/ 897806 h 1185958"/>
              <a:gd name="connsiteX831" fmla="*/ 853847 w 1174478"/>
              <a:gd name="connsiteY831" fmla="*/ 898014 h 1185958"/>
              <a:gd name="connsiteX832" fmla="*/ 853582 w 1174478"/>
              <a:gd name="connsiteY832" fmla="*/ 896890 h 1185958"/>
              <a:gd name="connsiteX833" fmla="*/ 1003945 w 1174478"/>
              <a:gd name="connsiteY833" fmla="*/ 886803 h 1185958"/>
              <a:gd name="connsiteX834" fmla="*/ 1002594 w 1174478"/>
              <a:gd name="connsiteY834" fmla="*/ 888492 h 1185958"/>
              <a:gd name="connsiteX835" fmla="*/ 1003738 w 1174478"/>
              <a:gd name="connsiteY835" fmla="*/ 887839 h 1185958"/>
              <a:gd name="connsiteX836" fmla="*/ 329043 w 1174478"/>
              <a:gd name="connsiteY836" fmla="*/ 886699 h 1185958"/>
              <a:gd name="connsiteX837" fmla="*/ 329147 w 1174478"/>
              <a:gd name="connsiteY837" fmla="*/ 886803 h 1185958"/>
              <a:gd name="connsiteX838" fmla="*/ 329117 w 1174478"/>
              <a:gd name="connsiteY838" fmla="*/ 886701 h 1185958"/>
              <a:gd name="connsiteX839" fmla="*/ 686717 w 1174478"/>
              <a:gd name="connsiteY839" fmla="*/ 885887 h 1185958"/>
              <a:gd name="connsiteX840" fmla="*/ 657378 w 1174478"/>
              <a:gd name="connsiteY840" fmla="*/ 888637 h 1185958"/>
              <a:gd name="connsiteX841" fmla="*/ 603284 w 1174478"/>
              <a:gd name="connsiteY841" fmla="*/ 890471 h 1185958"/>
              <a:gd name="connsiteX842" fmla="*/ 592282 w 1174478"/>
              <a:gd name="connsiteY842" fmla="*/ 895972 h 1185958"/>
              <a:gd name="connsiteX843" fmla="*/ 585864 w 1174478"/>
              <a:gd name="connsiteY843" fmla="*/ 897806 h 1185958"/>
              <a:gd name="connsiteX844" fmla="*/ 573303 w 1174478"/>
              <a:gd name="connsiteY844" fmla="*/ 900023 h 1185958"/>
              <a:gd name="connsiteX845" fmla="*/ 547738 w 1174478"/>
              <a:gd name="connsiteY845" fmla="*/ 900514 h 1185958"/>
              <a:gd name="connsiteX846" fmla="*/ 546333 w 1174478"/>
              <a:gd name="connsiteY846" fmla="*/ 899981 h 1185958"/>
              <a:gd name="connsiteX847" fmla="*/ 545992 w 1174478"/>
              <a:gd name="connsiteY847" fmla="*/ 900094 h 1185958"/>
              <a:gd name="connsiteX848" fmla="*/ 547294 w 1174478"/>
              <a:gd name="connsiteY848" fmla="*/ 900522 h 1185958"/>
              <a:gd name="connsiteX849" fmla="*/ 547738 w 1174478"/>
              <a:gd name="connsiteY849" fmla="*/ 900514 h 1185958"/>
              <a:gd name="connsiteX850" fmla="*/ 550759 w 1174478"/>
              <a:gd name="connsiteY850" fmla="*/ 901660 h 1185958"/>
              <a:gd name="connsiteX851" fmla="*/ 554230 w 1174478"/>
              <a:gd name="connsiteY851" fmla="*/ 902801 h 1185958"/>
              <a:gd name="connsiteX852" fmla="*/ 570278 w 1174478"/>
              <a:gd name="connsiteY852" fmla="*/ 900556 h 1185958"/>
              <a:gd name="connsiteX853" fmla="*/ 573303 w 1174478"/>
              <a:gd name="connsiteY853" fmla="*/ 900023 h 1185958"/>
              <a:gd name="connsiteX854" fmla="*/ 593199 w 1174478"/>
              <a:gd name="connsiteY854" fmla="*/ 899640 h 1185958"/>
              <a:gd name="connsiteX855" fmla="*/ 596717 w 1174478"/>
              <a:gd name="connsiteY855" fmla="*/ 899249 h 1185958"/>
              <a:gd name="connsiteX856" fmla="*/ 594803 w 1174478"/>
              <a:gd name="connsiteY856" fmla="*/ 894253 h 1185958"/>
              <a:gd name="connsiteX857" fmla="*/ 599616 w 1174478"/>
              <a:gd name="connsiteY857" fmla="*/ 892304 h 1185958"/>
              <a:gd name="connsiteX858" fmla="*/ 600533 w 1174478"/>
              <a:gd name="connsiteY858" fmla="*/ 892304 h 1185958"/>
              <a:gd name="connsiteX859" fmla="*/ 650043 w 1174478"/>
              <a:gd name="connsiteY859" fmla="*/ 891273 h 1185958"/>
              <a:gd name="connsiteX860" fmla="*/ 691614 w 1174478"/>
              <a:gd name="connsiteY860" fmla="*/ 887520 h 1185958"/>
              <a:gd name="connsiteX861" fmla="*/ 738468 w 1174478"/>
              <a:gd name="connsiteY861" fmla="*/ 885192 h 1185958"/>
              <a:gd name="connsiteX862" fmla="*/ 713764 w 1174478"/>
              <a:gd name="connsiteY862" fmla="*/ 897348 h 1185958"/>
              <a:gd name="connsiteX863" fmla="*/ 684883 w 1174478"/>
              <a:gd name="connsiteY863" fmla="*/ 911559 h 1185958"/>
              <a:gd name="connsiteX864" fmla="*/ 685800 w 1174478"/>
              <a:gd name="connsiteY864" fmla="*/ 913392 h 1185958"/>
              <a:gd name="connsiteX865" fmla="*/ 689109 w 1174478"/>
              <a:gd name="connsiteY865" fmla="*/ 913392 h 1185958"/>
              <a:gd name="connsiteX866" fmla="*/ 690155 w 1174478"/>
              <a:gd name="connsiteY866" fmla="*/ 911444 h 1185958"/>
              <a:gd name="connsiteX867" fmla="*/ 696802 w 1174478"/>
              <a:gd name="connsiteY867" fmla="*/ 908808 h 1185958"/>
              <a:gd name="connsiteX868" fmla="*/ 715139 w 1174478"/>
              <a:gd name="connsiteY868" fmla="*/ 898723 h 1185958"/>
              <a:gd name="connsiteX869" fmla="*/ 742644 w 1174478"/>
              <a:gd name="connsiteY869" fmla="*/ 885887 h 1185958"/>
              <a:gd name="connsiteX870" fmla="*/ 562140 w 1174478"/>
              <a:gd name="connsiteY870" fmla="*/ 884970 h 1185958"/>
              <a:gd name="connsiteX871" fmla="*/ 562942 w 1174478"/>
              <a:gd name="connsiteY871" fmla="*/ 885887 h 1185958"/>
              <a:gd name="connsiteX872" fmla="*/ 568673 w 1174478"/>
              <a:gd name="connsiteY872" fmla="*/ 885543 h 1185958"/>
              <a:gd name="connsiteX873" fmla="*/ 569157 w 1174478"/>
              <a:gd name="connsiteY873" fmla="*/ 885887 h 1185958"/>
              <a:gd name="connsiteX874" fmla="*/ 572111 w 1174478"/>
              <a:gd name="connsiteY874" fmla="*/ 885887 h 1185958"/>
              <a:gd name="connsiteX875" fmla="*/ 578071 w 1174478"/>
              <a:gd name="connsiteY875" fmla="*/ 884970 h 1185958"/>
              <a:gd name="connsiteX876" fmla="*/ 573944 w 1174478"/>
              <a:gd name="connsiteY876" fmla="*/ 884970 h 1185958"/>
              <a:gd name="connsiteX877" fmla="*/ 246631 w 1174478"/>
              <a:gd name="connsiteY877" fmla="*/ 884970 h 1185958"/>
              <a:gd name="connsiteX878" fmla="*/ 255799 w 1174478"/>
              <a:gd name="connsiteY878" fmla="*/ 897806 h 1185958"/>
              <a:gd name="connsiteX879" fmla="*/ 257633 w 1174478"/>
              <a:gd name="connsiteY879" fmla="*/ 902390 h 1185958"/>
              <a:gd name="connsiteX880" fmla="*/ 257416 w 1174478"/>
              <a:gd name="connsiteY880" fmla="*/ 904007 h 1185958"/>
              <a:gd name="connsiteX881" fmla="*/ 258550 w 1174478"/>
              <a:gd name="connsiteY881" fmla="*/ 905141 h 1185958"/>
              <a:gd name="connsiteX882" fmla="*/ 258550 w 1174478"/>
              <a:gd name="connsiteY882" fmla="*/ 899640 h 1185958"/>
              <a:gd name="connsiteX883" fmla="*/ 258554 w 1174478"/>
              <a:gd name="connsiteY883" fmla="*/ 899645 h 1185958"/>
              <a:gd name="connsiteX884" fmla="*/ 258550 w 1174478"/>
              <a:gd name="connsiteY884" fmla="*/ 899639 h 1185958"/>
              <a:gd name="connsiteX885" fmla="*/ 256926 w 1174478"/>
              <a:gd name="connsiteY885" fmla="*/ 895581 h 1185958"/>
              <a:gd name="connsiteX886" fmla="*/ 251215 w 1174478"/>
              <a:gd name="connsiteY886" fmla="*/ 892420 h 1185958"/>
              <a:gd name="connsiteX887" fmla="*/ 249268 w 1174478"/>
              <a:gd name="connsiteY887" fmla="*/ 888213 h 1185958"/>
              <a:gd name="connsiteX888" fmla="*/ 249037 w 1174478"/>
              <a:gd name="connsiteY888" fmla="*/ 888179 h 1185958"/>
              <a:gd name="connsiteX889" fmla="*/ 246631 w 1174478"/>
              <a:gd name="connsiteY889" fmla="*/ 884970 h 1185958"/>
              <a:gd name="connsiteX890" fmla="*/ 636290 w 1174478"/>
              <a:gd name="connsiteY890" fmla="*/ 884053 h 1185958"/>
              <a:gd name="connsiteX891" fmla="*/ 629418 w 1174478"/>
              <a:gd name="connsiteY891" fmla="*/ 884474 h 1185958"/>
              <a:gd name="connsiteX892" fmla="*/ 642682 w 1174478"/>
              <a:gd name="connsiteY892" fmla="*/ 885579 h 1185958"/>
              <a:gd name="connsiteX893" fmla="*/ 640874 w 1174478"/>
              <a:gd name="connsiteY893" fmla="*/ 884970 h 1185958"/>
              <a:gd name="connsiteX894" fmla="*/ 636290 w 1174478"/>
              <a:gd name="connsiteY894" fmla="*/ 884053 h 1185958"/>
              <a:gd name="connsiteX895" fmla="*/ 252132 w 1174478"/>
              <a:gd name="connsiteY895" fmla="*/ 883022 h 1185958"/>
              <a:gd name="connsiteX896" fmla="*/ 252132 w 1174478"/>
              <a:gd name="connsiteY896" fmla="*/ 884153 h 1185958"/>
              <a:gd name="connsiteX897" fmla="*/ 253966 w 1174478"/>
              <a:gd name="connsiteY897" fmla="*/ 885887 h 1185958"/>
              <a:gd name="connsiteX898" fmla="*/ 333239 w 1174478"/>
              <a:gd name="connsiteY898" fmla="*/ 882475 h 1185958"/>
              <a:gd name="connsiteX899" fmla="*/ 333056 w 1174478"/>
              <a:gd name="connsiteY899" fmla="*/ 884335 h 1185958"/>
              <a:gd name="connsiteX900" fmla="*/ 335124 w 1174478"/>
              <a:gd name="connsiteY900" fmla="*/ 886747 h 1185958"/>
              <a:gd name="connsiteX901" fmla="*/ 336258 w 1174478"/>
              <a:gd name="connsiteY901" fmla="*/ 882967 h 1185958"/>
              <a:gd name="connsiteX902" fmla="*/ 334304 w 1174478"/>
              <a:gd name="connsiteY902" fmla="*/ 882678 h 1185958"/>
              <a:gd name="connsiteX903" fmla="*/ 334414 w 1174478"/>
              <a:gd name="connsiteY903" fmla="*/ 879654 h 1185958"/>
              <a:gd name="connsiteX904" fmla="*/ 336298 w 1174478"/>
              <a:gd name="connsiteY904" fmla="*/ 881852 h 1185958"/>
              <a:gd name="connsiteX905" fmla="*/ 335565 w 1174478"/>
              <a:gd name="connsiteY905" fmla="*/ 880386 h 1185958"/>
              <a:gd name="connsiteX906" fmla="*/ 942725 w 1174478"/>
              <a:gd name="connsiteY906" fmla="*/ 878387 h 1185958"/>
              <a:gd name="connsiteX907" fmla="*/ 941600 w 1174478"/>
              <a:gd name="connsiteY907" fmla="*/ 881302 h 1185958"/>
              <a:gd name="connsiteX908" fmla="*/ 935997 w 1174478"/>
              <a:gd name="connsiteY908" fmla="*/ 888474 h 1185958"/>
              <a:gd name="connsiteX909" fmla="*/ 942517 w 1174478"/>
              <a:gd name="connsiteY909" fmla="*/ 881302 h 1185958"/>
              <a:gd name="connsiteX910" fmla="*/ 942568 w 1174478"/>
              <a:gd name="connsiteY910" fmla="*/ 881277 h 1185958"/>
              <a:gd name="connsiteX911" fmla="*/ 640874 w 1174478"/>
              <a:gd name="connsiteY911" fmla="*/ 877635 h 1185958"/>
              <a:gd name="connsiteX912" fmla="*/ 640374 w 1174478"/>
              <a:gd name="connsiteY912" fmla="*/ 877719 h 1185958"/>
              <a:gd name="connsiteX913" fmla="*/ 649126 w 1174478"/>
              <a:gd name="connsiteY913" fmla="*/ 879469 h 1185958"/>
              <a:gd name="connsiteX914" fmla="*/ 653517 w 1174478"/>
              <a:gd name="connsiteY914" fmla="*/ 878633 h 1185958"/>
              <a:gd name="connsiteX915" fmla="*/ 644541 w 1174478"/>
              <a:gd name="connsiteY915" fmla="*/ 877635 h 1185958"/>
              <a:gd name="connsiteX916" fmla="*/ 640874 w 1174478"/>
              <a:gd name="connsiteY916" fmla="*/ 877635 h 1185958"/>
              <a:gd name="connsiteX917" fmla="*/ 501013 w 1174478"/>
              <a:gd name="connsiteY917" fmla="*/ 877362 h 1185958"/>
              <a:gd name="connsiteX918" fmla="*/ 500597 w 1174478"/>
              <a:gd name="connsiteY918" fmla="*/ 877635 h 1185958"/>
              <a:gd name="connsiteX919" fmla="*/ 516069 w 1174478"/>
              <a:gd name="connsiteY919" fmla="*/ 882105 h 1185958"/>
              <a:gd name="connsiteX920" fmla="*/ 523986 w 1174478"/>
              <a:gd name="connsiteY920" fmla="*/ 884131 h 1185958"/>
              <a:gd name="connsiteX921" fmla="*/ 511600 w 1174478"/>
              <a:gd name="connsiteY921" fmla="*/ 880386 h 1185958"/>
              <a:gd name="connsiteX922" fmla="*/ 962687 w 1174478"/>
              <a:gd name="connsiteY922" fmla="*/ 876718 h 1185958"/>
              <a:gd name="connsiteX923" fmla="*/ 959689 w 1174478"/>
              <a:gd name="connsiteY923" fmla="*/ 880840 h 1185958"/>
              <a:gd name="connsiteX924" fmla="*/ 963583 w 1174478"/>
              <a:gd name="connsiteY924" fmla="*/ 878152 h 1185958"/>
              <a:gd name="connsiteX925" fmla="*/ 685571 w 1174478"/>
              <a:gd name="connsiteY925" fmla="*/ 876030 h 1185958"/>
              <a:gd name="connsiteX926" fmla="*/ 685170 w 1174478"/>
              <a:gd name="connsiteY926" fmla="*/ 876286 h 1185958"/>
              <a:gd name="connsiteX927" fmla="*/ 685340 w 1174478"/>
              <a:gd name="connsiteY927" fmla="*/ 876261 h 1185958"/>
              <a:gd name="connsiteX928" fmla="*/ 448336 w 1174478"/>
              <a:gd name="connsiteY928" fmla="*/ 874885 h 1185958"/>
              <a:gd name="connsiteX929" fmla="*/ 446743 w 1174478"/>
              <a:gd name="connsiteY929" fmla="*/ 876291 h 1185958"/>
              <a:gd name="connsiteX930" fmla="*/ 452733 w 1174478"/>
              <a:gd name="connsiteY930" fmla="*/ 875435 h 1185958"/>
              <a:gd name="connsiteX931" fmla="*/ 768334 w 1174478"/>
              <a:gd name="connsiteY931" fmla="*/ 873580 h 1185958"/>
              <a:gd name="connsiteX932" fmla="*/ 766482 w 1174478"/>
              <a:gd name="connsiteY932" fmla="*/ 875802 h 1185958"/>
              <a:gd name="connsiteX933" fmla="*/ 765565 w 1174478"/>
              <a:gd name="connsiteY933" fmla="*/ 880386 h 1185958"/>
              <a:gd name="connsiteX934" fmla="*/ 766770 w 1174478"/>
              <a:gd name="connsiteY934" fmla="*/ 880877 h 1185958"/>
              <a:gd name="connsiteX935" fmla="*/ 745742 w 1174478"/>
              <a:gd name="connsiteY935" fmla="*/ 872493 h 1185958"/>
              <a:gd name="connsiteX936" fmla="*/ 734393 w 1174478"/>
              <a:gd name="connsiteY936" fmla="*/ 882219 h 1185958"/>
              <a:gd name="connsiteX937" fmla="*/ 738462 w 1174478"/>
              <a:gd name="connsiteY937" fmla="*/ 882333 h 1185958"/>
              <a:gd name="connsiteX938" fmla="*/ 738977 w 1174478"/>
              <a:gd name="connsiteY938" fmla="*/ 881303 h 1185958"/>
              <a:gd name="connsiteX939" fmla="*/ 744478 w 1174478"/>
              <a:gd name="connsiteY939" fmla="*/ 875917 h 1185958"/>
              <a:gd name="connsiteX940" fmla="*/ 1057122 w 1174478"/>
              <a:gd name="connsiteY940" fmla="*/ 872134 h 1185958"/>
              <a:gd name="connsiteX941" fmla="*/ 1058955 w 1174478"/>
              <a:gd name="connsiteY941" fmla="*/ 873968 h 1185958"/>
              <a:gd name="connsiteX942" fmla="*/ 1045203 w 1174478"/>
              <a:gd name="connsiteY942" fmla="*/ 898723 h 1185958"/>
              <a:gd name="connsiteX943" fmla="*/ 1041536 w 1174478"/>
              <a:gd name="connsiteY943" fmla="*/ 904224 h 1185958"/>
              <a:gd name="connsiteX944" fmla="*/ 1043369 w 1174478"/>
              <a:gd name="connsiteY944" fmla="*/ 896889 h 1185958"/>
              <a:gd name="connsiteX945" fmla="*/ 1057122 w 1174478"/>
              <a:gd name="connsiteY945" fmla="*/ 872134 h 1185958"/>
              <a:gd name="connsiteX946" fmla="*/ 772520 w 1174478"/>
              <a:gd name="connsiteY946" fmla="*/ 870759 h 1185958"/>
              <a:gd name="connsiteX947" fmla="*/ 770494 w 1174478"/>
              <a:gd name="connsiteY947" fmla="*/ 870988 h 1185958"/>
              <a:gd name="connsiteX948" fmla="*/ 769538 w 1174478"/>
              <a:gd name="connsiteY948" fmla="*/ 872135 h 1185958"/>
              <a:gd name="connsiteX949" fmla="*/ 423006 w 1174478"/>
              <a:gd name="connsiteY949" fmla="*/ 869725 h 1185958"/>
              <a:gd name="connsiteX950" fmla="*/ 422108 w 1174478"/>
              <a:gd name="connsiteY950" fmla="*/ 870159 h 1185958"/>
              <a:gd name="connsiteX951" fmla="*/ 423582 w 1174478"/>
              <a:gd name="connsiteY951" fmla="*/ 870301 h 1185958"/>
              <a:gd name="connsiteX952" fmla="*/ 458422 w 1174478"/>
              <a:gd name="connsiteY952" fmla="*/ 867550 h 1185958"/>
              <a:gd name="connsiteX953" fmla="*/ 458422 w 1174478"/>
              <a:gd name="connsiteY953" fmla="*/ 871218 h 1185958"/>
              <a:gd name="connsiteX954" fmla="*/ 458669 w 1174478"/>
              <a:gd name="connsiteY954" fmla="*/ 871494 h 1185958"/>
              <a:gd name="connsiteX955" fmla="*/ 458880 w 1174478"/>
              <a:gd name="connsiteY955" fmla="*/ 868581 h 1185958"/>
              <a:gd name="connsiteX956" fmla="*/ 462990 w 1174478"/>
              <a:gd name="connsiteY956" fmla="*/ 868502 h 1185958"/>
              <a:gd name="connsiteX957" fmla="*/ 738977 w 1174478"/>
              <a:gd name="connsiteY957" fmla="*/ 866633 h 1185958"/>
              <a:gd name="connsiteX958" fmla="*/ 737253 w 1174478"/>
              <a:gd name="connsiteY958" fmla="*/ 867422 h 1185958"/>
              <a:gd name="connsiteX959" fmla="*/ 737143 w 1174478"/>
              <a:gd name="connsiteY959" fmla="*/ 867550 h 1185958"/>
              <a:gd name="connsiteX960" fmla="*/ 737841 w 1174478"/>
              <a:gd name="connsiteY960" fmla="*/ 867473 h 1185958"/>
              <a:gd name="connsiteX961" fmla="*/ 508475 w 1174478"/>
              <a:gd name="connsiteY961" fmla="*/ 864981 h 1185958"/>
              <a:gd name="connsiteX962" fmla="*/ 509422 w 1174478"/>
              <a:gd name="connsiteY962" fmla="*/ 865487 h 1185958"/>
              <a:gd name="connsiteX963" fmla="*/ 521684 w 1174478"/>
              <a:gd name="connsiteY963" fmla="*/ 870300 h 1185958"/>
              <a:gd name="connsiteX964" fmla="*/ 530622 w 1174478"/>
              <a:gd name="connsiteY964" fmla="*/ 873738 h 1185958"/>
              <a:gd name="connsiteX965" fmla="*/ 528560 w 1174478"/>
              <a:gd name="connsiteY965" fmla="*/ 871676 h 1185958"/>
              <a:gd name="connsiteX966" fmla="*/ 751010 w 1174478"/>
              <a:gd name="connsiteY966" fmla="*/ 864914 h 1185958"/>
              <a:gd name="connsiteX967" fmla="*/ 747546 w 1174478"/>
              <a:gd name="connsiteY967" fmla="*/ 867672 h 1185958"/>
              <a:gd name="connsiteX968" fmla="*/ 748021 w 1174478"/>
              <a:gd name="connsiteY968" fmla="*/ 867901 h 1185958"/>
              <a:gd name="connsiteX969" fmla="*/ 751873 w 1174478"/>
              <a:gd name="connsiteY969" fmla="*/ 865149 h 1185958"/>
              <a:gd name="connsiteX970" fmla="*/ 394243 w 1174478"/>
              <a:gd name="connsiteY970" fmla="*/ 863882 h 1185958"/>
              <a:gd name="connsiteX971" fmla="*/ 398999 w 1174478"/>
              <a:gd name="connsiteY971" fmla="*/ 867341 h 1185958"/>
              <a:gd name="connsiteX972" fmla="*/ 397256 w 1174478"/>
              <a:gd name="connsiteY972" fmla="*/ 865474 h 1185958"/>
              <a:gd name="connsiteX973" fmla="*/ 710304 w 1174478"/>
              <a:gd name="connsiteY973" fmla="*/ 863753 h 1185958"/>
              <a:gd name="connsiteX974" fmla="*/ 705052 w 1174478"/>
              <a:gd name="connsiteY974" fmla="*/ 866036 h 1185958"/>
              <a:gd name="connsiteX975" fmla="*/ 710554 w 1174478"/>
              <a:gd name="connsiteY975" fmla="*/ 863883 h 1185958"/>
              <a:gd name="connsiteX976" fmla="*/ 66013 w 1174478"/>
              <a:gd name="connsiteY976" fmla="*/ 862966 h 1185958"/>
              <a:gd name="connsiteX977" fmla="*/ 114606 w 1174478"/>
              <a:gd name="connsiteY977" fmla="*/ 946399 h 1185958"/>
              <a:gd name="connsiteX978" fmla="*/ 66013 w 1174478"/>
              <a:gd name="connsiteY978" fmla="*/ 862966 h 1185958"/>
              <a:gd name="connsiteX979" fmla="*/ 184258 w 1174478"/>
              <a:gd name="connsiteY979" fmla="*/ 861322 h 1185958"/>
              <a:gd name="connsiteX980" fmla="*/ 185218 w 1174478"/>
              <a:gd name="connsiteY980" fmla="*/ 862715 h 1185958"/>
              <a:gd name="connsiteX981" fmla="*/ 185238 w 1174478"/>
              <a:gd name="connsiteY981" fmla="*/ 862420 h 1185958"/>
              <a:gd name="connsiteX982" fmla="*/ 952219 w 1174478"/>
              <a:gd name="connsiteY982" fmla="*/ 860258 h 1185958"/>
              <a:gd name="connsiteX983" fmla="*/ 945267 w 1174478"/>
              <a:gd name="connsiteY983" fmla="*/ 869383 h 1185958"/>
              <a:gd name="connsiteX984" fmla="*/ 943548 w 1174478"/>
              <a:gd name="connsiteY984" fmla="*/ 861820 h 1185958"/>
              <a:gd name="connsiteX985" fmla="*/ 939435 w 1174478"/>
              <a:gd name="connsiteY985" fmla="*/ 861387 h 1185958"/>
              <a:gd name="connsiteX986" fmla="*/ 942517 w 1174478"/>
              <a:gd name="connsiteY986" fmla="*/ 867550 h 1185958"/>
              <a:gd name="connsiteX987" fmla="*/ 943859 w 1174478"/>
              <a:gd name="connsiteY987" fmla="*/ 873587 h 1185958"/>
              <a:gd name="connsiteX988" fmla="*/ 945267 w 1174478"/>
              <a:gd name="connsiteY988" fmla="*/ 870300 h 1185958"/>
              <a:gd name="connsiteX989" fmla="*/ 706378 w 1174478"/>
              <a:gd name="connsiteY989" fmla="*/ 859979 h 1185958"/>
              <a:gd name="connsiteX990" fmla="*/ 705971 w 1174478"/>
              <a:gd name="connsiteY990" fmla="*/ 860215 h 1185958"/>
              <a:gd name="connsiteX991" fmla="*/ 706186 w 1174478"/>
              <a:gd name="connsiteY991" fmla="*/ 860259 h 1185958"/>
              <a:gd name="connsiteX992" fmla="*/ 424236 w 1174478"/>
              <a:gd name="connsiteY992" fmla="*/ 859089 h 1185958"/>
              <a:gd name="connsiteX993" fmla="*/ 423653 w 1174478"/>
              <a:gd name="connsiteY993" fmla="*/ 859439 h 1185958"/>
              <a:gd name="connsiteX994" fmla="*/ 424498 w 1174478"/>
              <a:gd name="connsiteY994" fmla="*/ 859298 h 1185958"/>
              <a:gd name="connsiteX995" fmla="*/ 496906 w 1174478"/>
              <a:gd name="connsiteY995" fmla="*/ 858366 h 1185958"/>
              <a:gd name="connsiteX996" fmla="*/ 496929 w 1174478"/>
              <a:gd name="connsiteY996" fmla="*/ 858382 h 1185958"/>
              <a:gd name="connsiteX997" fmla="*/ 493491 w 1174478"/>
              <a:gd name="connsiteY997" fmla="*/ 861362 h 1185958"/>
              <a:gd name="connsiteX998" fmla="*/ 493804 w 1174478"/>
              <a:gd name="connsiteY998" fmla="*/ 863341 h 1185958"/>
              <a:gd name="connsiteX999" fmla="*/ 497846 w 1174478"/>
              <a:gd name="connsiteY999" fmla="*/ 859298 h 1185958"/>
              <a:gd name="connsiteX1000" fmla="*/ 500158 w 1174478"/>
              <a:gd name="connsiteY1000" fmla="*/ 860535 h 1185958"/>
              <a:gd name="connsiteX1001" fmla="*/ 496930 w 1174478"/>
              <a:gd name="connsiteY1001" fmla="*/ 858382 h 1185958"/>
              <a:gd name="connsiteX1002" fmla="*/ 1065374 w 1174478"/>
              <a:gd name="connsiteY1002" fmla="*/ 857465 h 1185958"/>
              <a:gd name="connsiteX1003" fmla="*/ 1058956 w 1174478"/>
              <a:gd name="connsiteY1003" fmla="*/ 873968 h 1185958"/>
              <a:gd name="connsiteX1004" fmla="*/ 1057122 w 1174478"/>
              <a:gd name="connsiteY1004" fmla="*/ 872134 h 1185958"/>
              <a:gd name="connsiteX1005" fmla="*/ 1065374 w 1174478"/>
              <a:gd name="connsiteY1005" fmla="*/ 857465 h 1185958"/>
              <a:gd name="connsiteX1006" fmla="*/ 271233 w 1174478"/>
              <a:gd name="connsiteY1006" fmla="*/ 856397 h 1185958"/>
              <a:gd name="connsiteX1007" fmla="*/ 284221 w 1174478"/>
              <a:gd name="connsiteY1007" fmla="*/ 873968 h 1185958"/>
              <a:gd name="connsiteX1008" fmla="*/ 281944 w 1174478"/>
              <a:gd name="connsiteY1008" fmla="*/ 869902 h 1185958"/>
              <a:gd name="connsiteX1009" fmla="*/ 797655 w 1174478"/>
              <a:gd name="connsiteY1009" fmla="*/ 855632 h 1185958"/>
              <a:gd name="connsiteX1010" fmla="*/ 795290 w 1174478"/>
              <a:gd name="connsiteY1010" fmla="*/ 856646 h 1185958"/>
              <a:gd name="connsiteX1011" fmla="*/ 794341 w 1174478"/>
              <a:gd name="connsiteY1011" fmla="*/ 857910 h 1185958"/>
              <a:gd name="connsiteX1012" fmla="*/ 598965 w 1174478"/>
              <a:gd name="connsiteY1012" fmla="*/ 855061 h 1185958"/>
              <a:gd name="connsiteX1013" fmla="*/ 594115 w 1174478"/>
              <a:gd name="connsiteY1013" fmla="*/ 855631 h 1185958"/>
              <a:gd name="connsiteX1014" fmla="*/ 600075 w 1174478"/>
              <a:gd name="connsiteY1014" fmla="*/ 857121 h 1185958"/>
              <a:gd name="connsiteX1015" fmla="*/ 602621 w 1174478"/>
              <a:gd name="connsiteY1015" fmla="*/ 861032 h 1185958"/>
              <a:gd name="connsiteX1016" fmla="*/ 603283 w 1174478"/>
              <a:gd name="connsiteY1016" fmla="*/ 860215 h 1185958"/>
              <a:gd name="connsiteX1017" fmla="*/ 600533 w 1174478"/>
              <a:gd name="connsiteY1017" fmla="*/ 855631 h 1185958"/>
              <a:gd name="connsiteX1018" fmla="*/ 1003945 w 1174478"/>
              <a:gd name="connsiteY1018" fmla="*/ 854714 h 1185958"/>
              <a:gd name="connsiteX1019" fmla="*/ 1003723 w 1174478"/>
              <a:gd name="connsiteY1019" fmla="*/ 854987 h 1185958"/>
              <a:gd name="connsiteX1020" fmla="*/ 1003864 w 1174478"/>
              <a:gd name="connsiteY1020" fmla="*/ 854930 h 1185958"/>
              <a:gd name="connsiteX1021" fmla="*/ 159695 w 1174478"/>
              <a:gd name="connsiteY1021" fmla="*/ 851508 h 1185958"/>
              <a:gd name="connsiteX1022" fmla="*/ 165032 w 1174478"/>
              <a:gd name="connsiteY1022" fmla="*/ 856548 h 1185958"/>
              <a:gd name="connsiteX1023" fmla="*/ 164739 w 1174478"/>
              <a:gd name="connsiteY1023" fmla="*/ 854568 h 1185958"/>
              <a:gd name="connsiteX1024" fmla="*/ 161364 w 1174478"/>
              <a:gd name="connsiteY1024" fmla="*/ 852881 h 1185958"/>
              <a:gd name="connsiteX1025" fmla="*/ 170365 w 1174478"/>
              <a:gd name="connsiteY1025" fmla="*/ 849533 h 1185958"/>
              <a:gd name="connsiteX1026" fmla="*/ 173283 w 1174478"/>
              <a:gd name="connsiteY1026" fmla="*/ 853797 h 1185958"/>
              <a:gd name="connsiteX1027" fmla="*/ 173117 w 1174478"/>
              <a:gd name="connsiteY1027" fmla="*/ 851826 h 1185958"/>
              <a:gd name="connsiteX1028" fmla="*/ 918678 w 1174478"/>
              <a:gd name="connsiteY1028" fmla="*/ 848908 h 1185958"/>
              <a:gd name="connsiteX1029" fmla="*/ 917762 w 1174478"/>
              <a:gd name="connsiteY1029" fmla="*/ 850129 h 1185958"/>
              <a:gd name="connsiteX1030" fmla="*/ 915928 w 1174478"/>
              <a:gd name="connsiteY1030" fmla="*/ 851963 h 1185958"/>
              <a:gd name="connsiteX1031" fmla="*/ 915294 w 1174478"/>
              <a:gd name="connsiteY1031" fmla="*/ 852343 h 1185958"/>
              <a:gd name="connsiteX1032" fmla="*/ 915432 w 1174478"/>
              <a:gd name="connsiteY1032" fmla="*/ 852659 h 1185958"/>
              <a:gd name="connsiteX1033" fmla="*/ 915928 w 1174478"/>
              <a:gd name="connsiteY1033" fmla="*/ 851964 h 1185958"/>
              <a:gd name="connsiteX1034" fmla="*/ 917761 w 1174478"/>
              <a:gd name="connsiteY1034" fmla="*/ 850130 h 1185958"/>
              <a:gd name="connsiteX1035" fmla="*/ 918678 w 1174478"/>
              <a:gd name="connsiteY1035" fmla="*/ 850130 h 1185958"/>
              <a:gd name="connsiteX1036" fmla="*/ 919736 w 1174478"/>
              <a:gd name="connsiteY1036" fmla="*/ 847497 h 1185958"/>
              <a:gd name="connsiteX1037" fmla="*/ 919262 w 1174478"/>
              <a:gd name="connsiteY1037" fmla="*/ 848129 h 1185958"/>
              <a:gd name="connsiteX1038" fmla="*/ 920988 w 1174478"/>
              <a:gd name="connsiteY1038" fmla="*/ 847636 h 1185958"/>
              <a:gd name="connsiteX1039" fmla="*/ 746669 w 1174478"/>
              <a:gd name="connsiteY1039" fmla="*/ 846843 h 1185958"/>
              <a:gd name="connsiteX1040" fmla="*/ 711020 w 1174478"/>
              <a:gd name="connsiteY1040" fmla="*/ 868542 h 1185958"/>
              <a:gd name="connsiteX1041" fmla="*/ 712315 w 1174478"/>
              <a:gd name="connsiteY1041" fmla="*/ 868613 h 1185958"/>
              <a:gd name="connsiteX1042" fmla="*/ 712388 w 1174478"/>
              <a:gd name="connsiteY1042" fmla="*/ 868466 h 1185958"/>
              <a:gd name="connsiteX1043" fmla="*/ 744478 w 1174478"/>
              <a:gd name="connsiteY1043" fmla="*/ 850129 h 1185958"/>
              <a:gd name="connsiteX1044" fmla="*/ 685285 w 1174478"/>
              <a:gd name="connsiteY1044" fmla="*/ 846331 h 1185958"/>
              <a:gd name="connsiteX1045" fmla="*/ 672963 w 1174478"/>
              <a:gd name="connsiteY1045" fmla="*/ 849213 h 1185958"/>
              <a:gd name="connsiteX1046" fmla="*/ 684927 w 1174478"/>
              <a:gd name="connsiteY1046" fmla="*/ 846554 h 1185958"/>
              <a:gd name="connsiteX1047" fmla="*/ 786080 w 1174478"/>
              <a:gd name="connsiteY1047" fmla="*/ 845775 h 1185958"/>
              <a:gd name="connsiteX1048" fmla="*/ 782069 w 1174478"/>
              <a:gd name="connsiteY1048" fmla="*/ 849213 h 1185958"/>
              <a:gd name="connsiteX1049" fmla="*/ 782069 w 1174478"/>
              <a:gd name="connsiteY1049" fmla="*/ 856547 h 1185958"/>
              <a:gd name="connsiteX1050" fmla="*/ 782069 w 1174478"/>
              <a:gd name="connsiteY1050" fmla="*/ 856547 h 1185958"/>
              <a:gd name="connsiteX1051" fmla="*/ 785736 w 1174478"/>
              <a:gd name="connsiteY1051" fmla="*/ 846463 h 1185958"/>
              <a:gd name="connsiteX1052" fmla="*/ 787739 w 1174478"/>
              <a:gd name="connsiteY1052" fmla="*/ 845963 h 1185958"/>
              <a:gd name="connsiteX1053" fmla="*/ 495899 w 1174478"/>
              <a:gd name="connsiteY1053" fmla="*/ 845607 h 1185958"/>
              <a:gd name="connsiteX1054" fmla="*/ 495096 w 1174478"/>
              <a:gd name="connsiteY1054" fmla="*/ 847379 h 1185958"/>
              <a:gd name="connsiteX1055" fmla="*/ 495900 w 1174478"/>
              <a:gd name="connsiteY1055" fmla="*/ 848987 h 1185958"/>
              <a:gd name="connsiteX1056" fmla="*/ 496013 w 1174478"/>
              <a:gd name="connsiteY1056" fmla="*/ 846463 h 1185958"/>
              <a:gd name="connsiteX1057" fmla="*/ 407079 w 1174478"/>
              <a:gd name="connsiteY1057" fmla="*/ 845545 h 1185958"/>
              <a:gd name="connsiteX1058" fmla="*/ 412580 w 1174478"/>
              <a:gd name="connsiteY1058" fmla="*/ 849213 h 1185958"/>
              <a:gd name="connsiteX1059" fmla="*/ 412976 w 1174478"/>
              <a:gd name="connsiteY1059" fmla="*/ 849298 h 1185958"/>
              <a:gd name="connsiteX1060" fmla="*/ 416700 w 1174478"/>
              <a:gd name="connsiteY1060" fmla="*/ 851668 h 1185958"/>
              <a:gd name="connsiteX1061" fmla="*/ 427249 w 1174478"/>
              <a:gd name="connsiteY1061" fmla="*/ 853798 h 1185958"/>
              <a:gd name="connsiteX1062" fmla="*/ 425818 w 1174478"/>
              <a:gd name="connsiteY1062" fmla="*/ 851509 h 1185958"/>
              <a:gd name="connsiteX1063" fmla="*/ 425416 w 1174478"/>
              <a:gd name="connsiteY1063" fmla="*/ 851963 h 1185958"/>
              <a:gd name="connsiteX1064" fmla="*/ 412976 w 1174478"/>
              <a:gd name="connsiteY1064" fmla="*/ 849298 h 1185958"/>
              <a:gd name="connsiteX1065" fmla="*/ 922215 w 1174478"/>
              <a:gd name="connsiteY1065" fmla="*/ 844760 h 1185958"/>
              <a:gd name="connsiteX1066" fmla="*/ 922117 w 1174478"/>
              <a:gd name="connsiteY1066" fmla="*/ 844858 h 1185958"/>
              <a:gd name="connsiteX1067" fmla="*/ 922199 w 1174478"/>
              <a:gd name="connsiteY1067" fmla="*/ 844886 h 1185958"/>
              <a:gd name="connsiteX1068" fmla="*/ 427249 w 1174478"/>
              <a:gd name="connsiteY1068" fmla="*/ 844628 h 1185958"/>
              <a:gd name="connsiteX1069" fmla="*/ 427461 w 1174478"/>
              <a:gd name="connsiteY1069" fmla="*/ 845778 h 1185958"/>
              <a:gd name="connsiteX1070" fmla="*/ 429083 w 1174478"/>
              <a:gd name="connsiteY1070" fmla="*/ 845546 h 1185958"/>
              <a:gd name="connsiteX1071" fmla="*/ 427859 w 1174478"/>
              <a:gd name="connsiteY1071" fmla="*/ 844628 h 1185958"/>
              <a:gd name="connsiteX1072" fmla="*/ 306061 w 1174478"/>
              <a:gd name="connsiteY1072" fmla="*/ 843250 h 1185958"/>
              <a:gd name="connsiteX1073" fmla="*/ 304248 w 1174478"/>
              <a:gd name="connsiteY1073" fmla="*/ 848257 h 1185958"/>
              <a:gd name="connsiteX1074" fmla="*/ 304392 w 1174478"/>
              <a:gd name="connsiteY1074" fmla="*/ 848296 h 1185958"/>
              <a:gd name="connsiteX1075" fmla="*/ 305996 w 1174478"/>
              <a:gd name="connsiteY1075" fmla="*/ 844515 h 1185958"/>
              <a:gd name="connsiteX1076" fmla="*/ 814158 w 1174478"/>
              <a:gd name="connsiteY1076" fmla="*/ 841878 h 1185958"/>
              <a:gd name="connsiteX1077" fmla="*/ 812317 w 1174478"/>
              <a:gd name="connsiteY1077" fmla="*/ 842492 h 1185958"/>
              <a:gd name="connsiteX1078" fmla="*/ 813909 w 1174478"/>
              <a:gd name="connsiteY1078" fmla="*/ 842226 h 1185958"/>
              <a:gd name="connsiteX1079" fmla="*/ 869169 w 1174478"/>
              <a:gd name="connsiteY1079" fmla="*/ 840044 h 1185958"/>
              <a:gd name="connsiteX1080" fmla="*/ 869057 w 1174478"/>
              <a:gd name="connsiteY1080" fmla="*/ 840135 h 1185958"/>
              <a:gd name="connsiteX1081" fmla="*/ 869169 w 1174478"/>
              <a:gd name="connsiteY1081" fmla="*/ 840275 h 1185958"/>
              <a:gd name="connsiteX1082" fmla="*/ 173283 w 1174478"/>
              <a:gd name="connsiteY1082" fmla="*/ 835461 h 1185958"/>
              <a:gd name="connsiteX1083" fmla="*/ 173545 w 1174478"/>
              <a:gd name="connsiteY1083" fmla="*/ 836900 h 1185958"/>
              <a:gd name="connsiteX1084" fmla="*/ 174198 w 1174478"/>
              <a:gd name="connsiteY1084" fmla="*/ 838208 h 1185958"/>
              <a:gd name="connsiteX1085" fmla="*/ 755480 w 1174478"/>
              <a:gd name="connsiteY1085" fmla="*/ 835460 h 1185958"/>
              <a:gd name="connsiteX1086" fmla="*/ 751678 w 1174478"/>
              <a:gd name="connsiteY1086" fmla="*/ 836886 h 1185958"/>
              <a:gd name="connsiteX1087" fmla="*/ 749062 w 1174478"/>
              <a:gd name="connsiteY1087" fmla="*/ 839128 h 1185958"/>
              <a:gd name="connsiteX1088" fmla="*/ 748031 w 1174478"/>
              <a:gd name="connsiteY1088" fmla="*/ 842108 h 1185958"/>
              <a:gd name="connsiteX1089" fmla="*/ 749622 w 1174478"/>
              <a:gd name="connsiteY1089" fmla="*/ 842783 h 1185958"/>
              <a:gd name="connsiteX1090" fmla="*/ 403192 w 1174478"/>
              <a:gd name="connsiteY1090" fmla="*/ 833900 h 1185958"/>
              <a:gd name="connsiteX1091" fmla="*/ 403984 w 1174478"/>
              <a:gd name="connsiteY1091" fmla="*/ 834594 h 1185958"/>
              <a:gd name="connsiteX1092" fmla="*/ 406162 w 1174478"/>
              <a:gd name="connsiteY1092" fmla="*/ 835002 h 1185958"/>
              <a:gd name="connsiteX1093" fmla="*/ 407628 w 1174478"/>
              <a:gd name="connsiteY1093" fmla="*/ 834177 h 1185958"/>
              <a:gd name="connsiteX1094" fmla="*/ 738977 w 1174478"/>
              <a:gd name="connsiteY1094" fmla="*/ 833259 h 1185958"/>
              <a:gd name="connsiteX1095" fmla="*/ 738174 w 1174478"/>
              <a:gd name="connsiteY1095" fmla="*/ 834544 h 1185958"/>
              <a:gd name="connsiteX1096" fmla="*/ 738670 w 1174478"/>
              <a:gd name="connsiteY1096" fmla="*/ 835337 h 1185958"/>
              <a:gd name="connsiteX1097" fmla="*/ 738977 w 1174478"/>
              <a:gd name="connsiteY1097" fmla="*/ 833626 h 1185958"/>
              <a:gd name="connsiteX1098" fmla="*/ 412659 w 1174478"/>
              <a:gd name="connsiteY1098" fmla="*/ 830192 h 1185958"/>
              <a:gd name="connsiteX1099" fmla="*/ 412860 w 1174478"/>
              <a:gd name="connsiteY1099" fmla="*/ 831234 h 1185958"/>
              <a:gd name="connsiteX1100" fmla="*/ 413496 w 1174478"/>
              <a:gd name="connsiteY1100" fmla="*/ 830876 h 1185958"/>
              <a:gd name="connsiteX1101" fmla="*/ 839830 w 1174478"/>
              <a:gd name="connsiteY1101" fmla="*/ 829960 h 1185958"/>
              <a:gd name="connsiteX1102" fmla="*/ 839132 w 1174478"/>
              <a:gd name="connsiteY1102" fmla="*/ 830000 h 1185958"/>
              <a:gd name="connsiteX1103" fmla="*/ 839021 w 1174478"/>
              <a:gd name="connsiteY1103" fmla="*/ 830446 h 1185958"/>
              <a:gd name="connsiteX1104" fmla="*/ 423800 w 1174478"/>
              <a:gd name="connsiteY1104" fmla="*/ 828252 h 1185958"/>
              <a:gd name="connsiteX1105" fmla="*/ 419914 w 1174478"/>
              <a:gd name="connsiteY1105" fmla="*/ 830762 h 1185958"/>
              <a:gd name="connsiteX1106" fmla="*/ 419705 w 1174478"/>
              <a:gd name="connsiteY1106" fmla="*/ 831189 h 1185958"/>
              <a:gd name="connsiteX1107" fmla="*/ 424498 w 1174478"/>
              <a:gd name="connsiteY1107" fmla="*/ 829043 h 1185958"/>
              <a:gd name="connsiteX1108" fmla="*/ 335625 w 1174478"/>
              <a:gd name="connsiteY1108" fmla="*/ 827716 h 1185958"/>
              <a:gd name="connsiteX1109" fmla="*/ 336138 w 1174478"/>
              <a:gd name="connsiteY1109" fmla="*/ 828813 h 1185958"/>
              <a:gd name="connsiteX1110" fmla="*/ 337646 w 1174478"/>
              <a:gd name="connsiteY1110" fmla="*/ 830091 h 1185958"/>
              <a:gd name="connsiteX1111" fmla="*/ 438817 w 1174478"/>
              <a:gd name="connsiteY1111" fmla="*/ 825971 h 1185958"/>
              <a:gd name="connsiteX1112" fmla="*/ 442835 w 1174478"/>
              <a:gd name="connsiteY1112" fmla="*/ 829043 h 1185958"/>
              <a:gd name="connsiteX1113" fmla="*/ 450693 w 1174478"/>
              <a:gd name="connsiteY1113" fmla="*/ 830614 h 1185958"/>
              <a:gd name="connsiteX1114" fmla="*/ 447420 w 1174478"/>
              <a:gd name="connsiteY1114" fmla="*/ 829043 h 1185958"/>
              <a:gd name="connsiteX1115" fmla="*/ 934265 w 1174478"/>
              <a:gd name="connsiteY1115" fmla="*/ 825093 h 1185958"/>
              <a:gd name="connsiteX1116" fmla="*/ 928231 w 1174478"/>
              <a:gd name="connsiteY1116" fmla="*/ 835305 h 1185958"/>
              <a:gd name="connsiteX1117" fmla="*/ 934265 w 1174478"/>
              <a:gd name="connsiteY1117" fmla="*/ 826684 h 1185958"/>
              <a:gd name="connsiteX1118" fmla="*/ 934265 w 1174478"/>
              <a:gd name="connsiteY1118" fmla="*/ 825375 h 1185958"/>
              <a:gd name="connsiteX1119" fmla="*/ 887324 w 1174478"/>
              <a:gd name="connsiteY1119" fmla="*/ 824753 h 1185958"/>
              <a:gd name="connsiteX1120" fmla="*/ 887506 w 1174478"/>
              <a:gd name="connsiteY1120" fmla="*/ 824917 h 1185958"/>
              <a:gd name="connsiteX1121" fmla="*/ 887576 w 1174478"/>
              <a:gd name="connsiteY1121" fmla="*/ 824854 h 1185958"/>
              <a:gd name="connsiteX1122" fmla="*/ 353097 w 1174478"/>
              <a:gd name="connsiteY1122" fmla="*/ 823438 h 1185958"/>
              <a:gd name="connsiteX1123" fmla="*/ 354819 w 1174478"/>
              <a:gd name="connsiteY1123" fmla="*/ 825375 h 1185958"/>
              <a:gd name="connsiteX1124" fmla="*/ 356971 w 1174478"/>
              <a:gd name="connsiteY1124" fmla="*/ 826882 h 1185958"/>
              <a:gd name="connsiteX1125" fmla="*/ 745745 w 1174478"/>
              <a:gd name="connsiteY1125" fmla="*/ 821571 h 1185958"/>
              <a:gd name="connsiteX1126" fmla="*/ 745394 w 1174478"/>
              <a:gd name="connsiteY1126" fmla="*/ 821708 h 1185958"/>
              <a:gd name="connsiteX1127" fmla="*/ 740123 w 1174478"/>
              <a:gd name="connsiteY1127" fmla="*/ 823770 h 1185958"/>
              <a:gd name="connsiteX1128" fmla="*/ 739171 w 1174478"/>
              <a:gd name="connsiteY1128" fmla="*/ 828906 h 1185958"/>
              <a:gd name="connsiteX1129" fmla="*/ 739488 w 1174478"/>
              <a:gd name="connsiteY1129" fmla="*/ 830174 h 1185958"/>
              <a:gd name="connsiteX1130" fmla="*/ 973854 w 1174478"/>
              <a:gd name="connsiteY1130" fmla="*/ 820543 h 1185958"/>
              <a:gd name="connsiteX1131" fmla="*/ 973689 w 1174478"/>
              <a:gd name="connsiteY1131" fmla="*/ 820791 h 1185958"/>
              <a:gd name="connsiteX1132" fmla="*/ 973689 w 1174478"/>
              <a:gd name="connsiteY1132" fmla="*/ 821421 h 1185958"/>
              <a:gd name="connsiteX1133" fmla="*/ 35757 w 1174478"/>
              <a:gd name="connsiteY1133" fmla="*/ 819874 h 1185958"/>
              <a:gd name="connsiteX1134" fmla="*/ 86183 w 1174478"/>
              <a:gd name="connsiteY1134" fmla="*/ 930813 h 1185958"/>
              <a:gd name="connsiteX1135" fmla="*/ 35757 w 1174478"/>
              <a:gd name="connsiteY1135" fmla="*/ 819874 h 1185958"/>
              <a:gd name="connsiteX1136" fmla="*/ 365689 w 1174478"/>
              <a:gd name="connsiteY1136" fmla="*/ 817136 h 1185958"/>
              <a:gd name="connsiteX1137" fmla="*/ 367196 w 1174478"/>
              <a:gd name="connsiteY1137" fmla="*/ 819875 h 1185958"/>
              <a:gd name="connsiteX1138" fmla="*/ 368834 w 1174478"/>
              <a:gd name="connsiteY1138" fmla="*/ 821224 h 1185958"/>
              <a:gd name="connsiteX1139" fmla="*/ 742689 w 1174478"/>
              <a:gd name="connsiteY1139" fmla="*/ 816144 h 1185958"/>
              <a:gd name="connsiteX1140" fmla="*/ 742644 w 1174478"/>
              <a:gd name="connsiteY1140" fmla="*/ 816207 h 1185958"/>
              <a:gd name="connsiteX1141" fmla="*/ 742686 w 1174478"/>
              <a:gd name="connsiteY1141" fmla="*/ 816197 h 1185958"/>
              <a:gd name="connsiteX1142" fmla="*/ 982182 w 1174478"/>
              <a:gd name="connsiteY1142" fmla="*/ 815595 h 1185958"/>
              <a:gd name="connsiteX1143" fmla="*/ 980107 w 1174478"/>
              <a:gd name="connsiteY1143" fmla="*/ 818958 h 1185958"/>
              <a:gd name="connsiteX1144" fmla="*/ 980107 w 1174478"/>
              <a:gd name="connsiteY1144" fmla="*/ 819874 h 1185958"/>
              <a:gd name="connsiteX1145" fmla="*/ 985365 w 1174478"/>
              <a:gd name="connsiteY1145" fmla="*/ 818314 h 1185958"/>
              <a:gd name="connsiteX1146" fmla="*/ 982858 w 1174478"/>
              <a:gd name="connsiteY1146" fmla="*/ 818040 h 1185958"/>
              <a:gd name="connsiteX1147" fmla="*/ 981941 w 1174478"/>
              <a:gd name="connsiteY1147" fmla="*/ 816207 h 1185958"/>
              <a:gd name="connsiteX1148" fmla="*/ 902664 w 1174478"/>
              <a:gd name="connsiteY1148" fmla="*/ 812846 h 1185958"/>
              <a:gd name="connsiteX1149" fmla="*/ 902661 w 1174478"/>
              <a:gd name="connsiteY1149" fmla="*/ 812849 h 1185958"/>
              <a:gd name="connsiteX1150" fmla="*/ 902175 w 1174478"/>
              <a:gd name="connsiteY1150" fmla="*/ 813456 h 1185958"/>
              <a:gd name="connsiteX1151" fmla="*/ 901993 w 1174478"/>
              <a:gd name="connsiteY1151" fmla="*/ 813456 h 1185958"/>
              <a:gd name="connsiteX1152" fmla="*/ 901265 w 1174478"/>
              <a:gd name="connsiteY1152" fmla="*/ 814118 h 1185958"/>
              <a:gd name="connsiteX1153" fmla="*/ 902175 w 1174478"/>
              <a:gd name="connsiteY1153" fmla="*/ 813456 h 1185958"/>
              <a:gd name="connsiteX1154" fmla="*/ 908043 w 1174478"/>
              <a:gd name="connsiteY1154" fmla="*/ 816390 h 1185958"/>
              <a:gd name="connsiteX1155" fmla="*/ 908078 w 1174478"/>
              <a:gd name="connsiteY1155" fmla="*/ 816230 h 1185958"/>
              <a:gd name="connsiteX1156" fmla="*/ 448337 w 1174478"/>
              <a:gd name="connsiteY1156" fmla="*/ 812539 h 1185958"/>
              <a:gd name="connsiteX1157" fmla="*/ 443753 w 1174478"/>
              <a:gd name="connsiteY1157" fmla="*/ 814373 h 1185958"/>
              <a:gd name="connsiteX1158" fmla="*/ 444238 w 1174478"/>
              <a:gd name="connsiteY1158" fmla="*/ 815020 h 1185958"/>
              <a:gd name="connsiteX1159" fmla="*/ 448530 w 1174478"/>
              <a:gd name="connsiteY1159" fmla="*/ 812636 h 1185958"/>
              <a:gd name="connsiteX1160" fmla="*/ 761902 w 1174478"/>
              <a:gd name="connsiteY1160" fmla="*/ 810704 h 1185958"/>
              <a:gd name="connsiteX1161" fmla="*/ 757313 w 1174478"/>
              <a:gd name="connsiteY1161" fmla="*/ 812539 h 1185958"/>
              <a:gd name="connsiteX1162" fmla="*/ 756382 w 1174478"/>
              <a:gd name="connsiteY1162" fmla="*/ 813819 h 1185958"/>
              <a:gd name="connsiteX1163" fmla="*/ 758231 w 1174478"/>
              <a:gd name="connsiteY1163" fmla="*/ 812539 h 1185958"/>
              <a:gd name="connsiteX1164" fmla="*/ 261066 w 1174478"/>
              <a:gd name="connsiteY1164" fmla="*/ 809051 h 1185958"/>
              <a:gd name="connsiteX1165" fmla="*/ 262217 w 1174478"/>
              <a:gd name="connsiteY1165" fmla="*/ 811623 h 1185958"/>
              <a:gd name="connsiteX1166" fmla="*/ 262291 w 1174478"/>
              <a:gd name="connsiteY1166" fmla="*/ 810031 h 1185958"/>
              <a:gd name="connsiteX1167" fmla="*/ 793987 w 1174478"/>
              <a:gd name="connsiteY1167" fmla="*/ 807955 h 1185958"/>
              <a:gd name="connsiteX1168" fmla="*/ 792222 w 1174478"/>
              <a:gd name="connsiteY1168" fmla="*/ 808905 h 1185958"/>
              <a:gd name="connsiteX1169" fmla="*/ 794347 w 1174478"/>
              <a:gd name="connsiteY1169" fmla="*/ 809968 h 1185958"/>
              <a:gd name="connsiteX1170" fmla="*/ 408234 w 1174478"/>
              <a:gd name="connsiteY1170" fmla="*/ 806284 h 1185958"/>
              <a:gd name="connsiteX1171" fmla="*/ 407078 w 1174478"/>
              <a:gd name="connsiteY1171" fmla="*/ 807039 h 1185958"/>
              <a:gd name="connsiteX1172" fmla="*/ 408813 w 1174478"/>
              <a:gd name="connsiteY1172" fmla="*/ 808948 h 1185958"/>
              <a:gd name="connsiteX1173" fmla="*/ 407995 w 1174478"/>
              <a:gd name="connsiteY1173" fmla="*/ 807039 h 1185958"/>
              <a:gd name="connsiteX1174" fmla="*/ 243112 w 1174478"/>
              <a:gd name="connsiteY1174" fmla="*/ 805630 h 1185958"/>
              <a:gd name="connsiteX1175" fmla="*/ 243880 w 1174478"/>
              <a:gd name="connsiteY1175" fmla="*/ 807038 h 1185958"/>
              <a:gd name="connsiteX1176" fmla="*/ 243713 w 1174478"/>
              <a:gd name="connsiteY1176" fmla="*/ 805871 h 1185958"/>
              <a:gd name="connsiteX1177" fmla="*/ 266679 w 1174478"/>
              <a:gd name="connsiteY1177" fmla="*/ 804867 h 1185958"/>
              <a:gd name="connsiteX1178" fmla="*/ 266550 w 1174478"/>
              <a:gd name="connsiteY1178" fmla="*/ 805080 h 1185958"/>
              <a:gd name="connsiteX1179" fmla="*/ 266801 w 1174478"/>
              <a:gd name="connsiteY1179" fmla="*/ 805205 h 1185958"/>
              <a:gd name="connsiteX1180" fmla="*/ 45842 w 1174478"/>
              <a:gd name="connsiteY1180" fmla="*/ 803371 h 1185958"/>
              <a:gd name="connsiteX1181" fmla="*/ 50426 w 1174478"/>
              <a:gd name="connsiteY1181" fmla="*/ 808872 h 1185958"/>
              <a:gd name="connsiteX1182" fmla="*/ 54093 w 1174478"/>
              <a:gd name="connsiteY1182" fmla="*/ 815290 h 1185958"/>
              <a:gd name="connsiteX1183" fmla="*/ 55927 w 1174478"/>
              <a:gd name="connsiteY1183" fmla="*/ 821708 h 1185958"/>
              <a:gd name="connsiteX1184" fmla="*/ 58677 w 1174478"/>
              <a:gd name="connsiteY1184" fmla="*/ 829960 h 1185958"/>
              <a:gd name="connsiteX1185" fmla="*/ 58677 w 1174478"/>
              <a:gd name="connsiteY1185" fmla="*/ 835461 h 1185958"/>
              <a:gd name="connsiteX1186" fmla="*/ 46758 w 1174478"/>
              <a:gd name="connsiteY1186" fmla="*/ 814373 h 1185958"/>
              <a:gd name="connsiteX1187" fmla="*/ 45842 w 1174478"/>
              <a:gd name="connsiteY1187" fmla="*/ 803371 h 1185958"/>
              <a:gd name="connsiteX1188" fmla="*/ 1011136 w 1174478"/>
              <a:gd name="connsiteY1188" fmla="*/ 798156 h 1185958"/>
              <a:gd name="connsiteX1189" fmla="*/ 1007612 w 1174478"/>
              <a:gd name="connsiteY1189" fmla="*/ 805204 h 1185958"/>
              <a:gd name="connsiteX1190" fmla="*/ 1018614 w 1174478"/>
              <a:gd name="connsiteY1190" fmla="*/ 820791 h 1185958"/>
              <a:gd name="connsiteX1191" fmla="*/ 1018614 w 1174478"/>
              <a:gd name="connsiteY1191" fmla="*/ 830876 h 1185958"/>
              <a:gd name="connsiteX1192" fmla="*/ 1024230 w 1174478"/>
              <a:gd name="connsiteY1192" fmla="*/ 829272 h 1185958"/>
              <a:gd name="connsiteX1193" fmla="*/ 1024820 w 1174478"/>
              <a:gd name="connsiteY1193" fmla="*/ 828321 h 1185958"/>
              <a:gd name="connsiteX1194" fmla="*/ 1020449 w 1174478"/>
              <a:gd name="connsiteY1194" fmla="*/ 829960 h 1185958"/>
              <a:gd name="connsiteX1195" fmla="*/ 1018615 w 1174478"/>
              <a:gd name="connsiteY1195" fmla="*/ 822624 h 1185958"/>
              <a:gd name="connsiteX1196" fmla="*/ 1018615 w 1174478"/>
              <a:gd name="connsiteY1196" fmla="*/ 811623 h 1185958"/>
              <a:gd name="connsiteX1197" fmla="*/ 1015864 w 1174478"/>
              <a:gd name="connsiteY1197" fmla="*/ 807038 h 1185958"/>
              <a:gd name="connsiteX1198" fmla="*/ 1010020 w 1174478"/>
              <a:gd name="connsiteY1198" fmla="*/ 801423 h 1185958"/>
              <a:gd name="connsiteX1199" fmla="*/ 418693 w 1174478"/>
              <a:gd name="connsiteY1199" fmla="*/ 790535 h 1185958"/>
              <a:gd name="connsiteX1200" fmla="*/ 421748 w 1174478"/>
              <a:gd name="connsiteY1200" fmla="*/ 795119 h 1185958"/>
              <a:gd name="connsiteX1201" fmla="*/ 435407 w 1174478"/>
              <a:gd name="connsiteY1201" fmla="*/ 806047 h 1185958"/>
              <a:gd name="connsiteX1202" fmla="*/ 436418 w 1174478"/>
              <a:gd name="connsiteY1202" fmla="*/ 805205 h 1185958"/>
              <a:gd name="connsiteX1203" fmla="*/ 430000 w 1174478"/>
              <a:gd name="connsiteY1203" fmla="*/ 801537 h 1185958"/>
              <a:gd name="connsiteX1204" fmla="*/ 421748 w 1174478"/>
              <a:gd name="connsiteY1204" fmla="*/ 795119 h 1185958"/>
              <a:gd name="connsiteX1205" fmla="*/ 419342 w 1174478"/>
              <a:gd name="connsiteY1205" fmla="*/ 790650 h 1185958"/>
              <a:gd name="connsiteX1206" fmla="*/ 251215 w 1174478"/>
              <a:gd name="connsiteY1206" fmla="*/ 790534 h 1185958"/>
              <a:gd name="connsiteX1207" fmla="*/ 251126 w 1174478"/>
              <a:gd name="connsiteY1207" fmla="*/ 790803 h 1185958"/>
              <a:gd name="connsiteX1208" fmla="*/ 251734 w 1174478"/>
              <a:gd name="connsiteY1208" fmla="*/ 791702 h 1185958"/>
              <a:gd name="connsiteX1209" fmla="*/ 922346 w 1174478"/>
              <a:gd name="connsiteY1209" fmla="*/ 786868 h 1185958"/>
              <a:gd name="connsiteX1210" fmla="*/ 920128 w 1174478"/>
              <a:gd name="connsiteY1210" fmla="*/ 790140 h 1185958"/>
              <a:gd name="connsiteX1211" fmla="*/ 923263 w 1174478"/>
              <a:gd name="connsiteY1211" fmla="*/ 789618 h 1185958"/>
              <a:gd name="connsiteX1212" fmla="*/ 923407 w 1174478"/>
              <a:gd name="connsiteY1212" fmla="*/ 789674 h 1185958"/>
              <a:gd name="connsiteX1213" fmla="*/ 320810 w 1174478"/>
              <a:gd name="connsiteY1213" fmla="*/ 785790 h 1185958"/>
              <a:gd name="connsiteX1214" fmla="*/ 319176 w 1174478"/>
              <a:gd name="connsiteY1214" fmla="*/ 786753 h 1185958"/>
              <a:gd name="connsiteX1215" fmla="*/ 320895 w 1174478"/>
              <a:gd name="connsiteY1215" fmla="*/ 791452 h 1185958"/>
              <a:gd name="connsiteX1216" fmla="*/ 324563 w 1174478"/>
              <a:gd name="connsiteY1216" fmla="*/ 799703 h 1185958"/>
              <a:gd name="connsiteX1217" fmla="*/ 332814 w 1174478"/>
              <a:gd name="connsiteY1217" fmla="*/ 821707 h 1185958"/>
              <a:gd name="connsiteX1218" fmla="*/ 333908 w 1174478"/>
              <a:gd name="connsiteY1218" fmla="*/ 824047 h 1185958"/>
              <a:gd name="connsiteX1219" fmla="*/ 334648 w 1174478"/>
              <a:gd name="connsiteY1219" fmla="*/ 818041 h 1185958"/>
              <a:gd name="connsiteX1220" fmla="*/ 334449 w 1174478"/>
              <a:gd name="connsiteY1220" fmla="*/ 816397 h 1185958"/>
              <a:gd name="connsiteX1221" fmla="*/ 332814 w 1174478"/>
              <a:gd name="connsiteY1221" fmla="*/ 813455 h 1185958"/>
              <a:gd name="connsiteX1222" fmla="*/ 330981 w 1174478"/>
              <a:gd name="connsiteY1222" fmla="*/ 810247 h 1185958"/>
              <a:gd name="connsiteX1223" fmla="*/ 331074 w 1174478"/>
              <a:gd name="connsiteY1223" fmla="*/ 809920 h 1185958"/>
              <a:gd name="connsiteX1224" fmla="*/ 330980 w 1174478"/>
              <a:gd name="connsiteY1224" fmla="*/ 809789 h 1185958"/>
              <a:gd name="connsiteX1225" fmla="*/ 319978 w 1174478"/>
              <a:gd name="connsiteY1225" fmla="*/ 788702 h 1185958"/>
              <a:gd name="connsiteX1226" fmla="*/ 231045 w 1174478"/>
              <a:gd name="connsiteY1226" fmla="*/ 781366 h 1185958"/>
              <a:gd name="connsiteX1227" fmla="*/ 232162 w 1174478"/>
              <a:gd name="connsiteY1227" fmla="*/ 785554 h 1185958"/>
              <a:gd name="connsiteX1228" fmla="*/ 236882 w 1174478"/>
              <a:gd name="connsiteY1228" fmla="*/ 794208 h 1185958"/>
              <a:gd name="connsiteX1229" fmla="*/ 325761 w 1174478"/>
              <a:gd name="connsiteY1229" fmla="*/ 780592 h 1185958"/>
              <a:gd name="connsiteX1230" fmla="*/ 324046 w 1174478"/>
              <a:gd name="connsiteY1230" fmla="*/ 783450 h 1185958"/>
              <a:gd name="connsiteX1231" fmla="*/ 324448 w 1174478"/>
              <a:gd name="connsiteY1231" fmla="*/ 783659 h 1185958"/>
              <a:gd name="connsiteX1232" fmla="*/ 326396 w 1174478"/>
              <a:gd name="connsiteY1232" fmla="*/ 782284 h 1185958"/>
              <a:gd name="connsiteX1233" fmla="*/ 375821 w 1174478"/>
              <a:gd name="connsiteY1233" fmla="*/ 778585 h 1185958"/>
              <a:gd name="connsiteX1234" fmla="*/ 380490 w 1174478"/>
              <a:gd name="connsiteY1234" fmla="*/ 788702 h 1185958"/>
              <a:gd name="connsiteX1235" fmla="*/ 387185 w 1174478"/>
              <a:gd name="connsiteY1235" fmla="*/ 800547 h 1185958"/>
              <a:gd name="connsiteX1236" fmla="*/ 386908 w 1174478"/>
              <a:gd name="connsiteY1236" fmla="*/ 799703 h 1185958"/>
              <a:gd name="connsiteX1237" fmla="*/ 399182 w 1174478"/>
              <a:gd name="connsiteY1237" fmla="*/ 775680 h 1185958"/>
              <a:gd name="connsiteX1238" fmla="*/ 403411 w 1174478"/>
              <a:gd name="connsiteY1238" fmla="*/ 785951 h 1185958"/>
              <a:gd name="connsiteX1239" fmla="*/ 404050 w 1174478"/>
              <a:gd name="connsiteY1239" fmla="*/ 787389 h 1185958"/>
              <a:gd name="connsiteX1240" fmla="*/ 404328 w 1174478"/>
              <a:gd name="connsiteY1240" fmla="*/ 786868 h 1185958"/>
              <a:gd name="connsiteX1241" fmla="*/ 415330 w 1174478"/>
              <a:gd name="connsiteY1241" fmla="*/ 794203 h 1185958"/>
              <a:gd name="connsiteX1242" fmla="*/ 416132 w 1174478"/>
              <a:gd name="connsiteY1242" fmla="*/ 791452 h 1185958"/>
              <a:gd name="connsiteX1243" fmla="*/ 416189 w 1174478"/>
              <a:gd name="connsiteY1243" fmla="*/ 790094 h 1185958"/>
              <a:gd name="connsiteX1244" fmla="*/ 413497 w 1174478"/>
              <a:gd name="connsiteY1244" fmla="*/ 789618 h 1185958"/>
              <a:gd name="connsiteX1245" fmla="*/ 403412 w 1174478"/>
              <a:gd name="connsiteY1245" fmla="*/ 783200 h 1185958"/>
              <a:gd name="connsiteX1246" fmla="*/ 1048871 w 1174478"/>
              <a:gd name="connsiteY1246" fmla="*/ 770365 h 1185958"/>
              <a:gd name="connsiteX1247" fmla="*/ 1047220 w 1174478"/>
              <a:gd name="connsiteY1247" fmla="*/ 774888 h 1185958"/>
              <a:gd name="connsiteX1248" fmla="*/ 1045203 w 1174478"/>
              <a:gd name="connsiteY1248" fmla="*/ 782283 h 1185958"/>
              <a:gd name="connsiteX1249" fmla="*/ 1043713 w 1174478"/>
              <a:gd name="connsiteY1249" fmla="*/ 788128 h 1185958"/>
              <a:gd name="connsiteX1250" fmla="*/ 1046542 w 1174478"/>
              <a:gd name="connsiteY1250" fmla="*/ 792517 h 1185958"/>
              <a:gd name="connsiteX1251" fmla="*/ 1045318 w 1174478"/>
              <a:gd name="connsiteY1251" fmla="*/ 785493 h 1185958"/>
              <a:gd name="connsiteX1252" fmla="*/ 1048871 w 1174478"/>
              <a:gd name="connsiteY1252" fmla="*/ 770365 h 1185958"/>
              <a:gd name="connsiteX1253" fmla="*/ 996610 w 1174478"/>
              <a:gd name="connsiteY1253" fmla="*/ 768531 h 1185958"/>
              <a:gd name="connsiteX1254" fmla="*/ 995936 w 1174478"/>
              <a:gd name="connsiteY1254" fmla="*/ 768801 h 1185958"/>
              <a:gd name="connsiteX1255" fmla="*/ 996610 w 1174478"/>
              <a:gd name="connsiteY1255" fmla="*/ 776782 h 1185958"/>
              <a:gd name="connsiteX1256" fmla="*/ 990192 w 1174478"/>
              <a:gd name="connsiteY1256" fmla="*/ 792368 h 1185958"/>
              <a:gd name="connsiteX1257" fmla="*/ 981024 w 1174478"/>
              <a:gd name="connsiteY1257" fmla="*/ 809789 h 1185958"/>
              <a:gd name="connsiteX1258" fmla="*/ 980931 w 1174478"/>
              <a:gd name="connsiteY1258" fmla="*/ 809928 h 1185958"/>
              <a:gd name="connsiteX1259" fmla="*/ 981940 w 1174478"/>
              <a:gd name="connsiteY1259" fmla="*/ 808872 h 1185958"/>
              <a:gd name="connsiteX1260" fmla="*/ 981935 w 1174478"/>
              <a:gd name="connsiteY1260" fmla="*/ 808887 h 1185958"/>
              <a:gd name="connsiteX1261" fmla="*/ 981941 w 1174478"/>
              <a:gd name="connsiteY1261" fmla="*/ 808872 h 1185958"/>
              <a:gd name="connsiteX1262" fmla="*/ 991109 w 1174478"/>
              <a:gd name="connsiteY1262" fmla="*/ 792369 h 1185958"/>
              <a:gd name="connsiteX1263" fmla="*/ 990801 w 1174478"/>
              <a:gd name="connsiteY1263" fmla="*/ 793655 h 1185958"/>
              <a:gd name="connsiteX1264" fmla="*/ 992026 w 1174478"/>
              <a:gd name="connsiteY1264" fmla="*/ 790535 h 1185958"/>
              <a:gd name="connsiteX1265" fmla="*/ 997110 w 1174478"/>
              <a:gd name="connsiteY1265" fmla="*/ 775282 h 1185958"/>
              <a:gd name="connsiteX1266" fmla="*/ 996381 w 1174478"/>
              <a:gd name="connsiteY1266" fmla="*/ 772657 h 1185958"/>
              <a:gd name="connsiteX1267" fmla="*/ 996610 w 1174478"/>
              <a:gd name="connsiteY1267" fmla="*/ 768531 h 1185958"/>
              <a:gd name="connsiteX1268" fmla="*/ 967794 w 1174478"/>
              <a:gd name="connsiteY1268" fmla="*/ 768045 h 1185958"/>
              <a:gd name="connsiteX1269" fmla="*/ 964521 w 1174478"/>
              <a:gd name="connsiteY1269" fmla="*/ 769447 h 1185958"/>
              <a:gd name="connsiteX1270" fmla="*/ 962235 w 1174478"/>
              <a:gd name="connsiteY1270" fmla="*/ 772877 h 1185958"/>
              <a:gd name="connsiteX1271" fmla="*/ 960853 w 1174478"/>
              <a:gd name="connsiteY1271" fmla="*/ 775865 h 1185958"/>
              <a:gd name="connsiteX1272" fmla="*/ 25672 w 1174478"/>
              <a:gd name="connsiteY1272" fmla="*/ 766697 h 1185958"/>
              <a:gd name="connsiteX1273" fmla="*/ 27505 w 1174478"/>
              <a:gd name="connsiteY1273" fmla="*/ 769447 h 1185958"/>
              <a:gd name="connsiteX1274" fmla="*/ 42174 w 1174478"/>
              <a:gd name="connsiteY1274" fmla="*/ 804287 h 1185958"/>
              <a:gd name="connsiteX1275" fmla="*/ 44294 w 1174478"/>
              <a:gd name="connsiteY1275" fmla="*/ 811353 h 1185958"/>
              <a:gd name="connsiteX1276" fmla="*/ 42175 w 1174478"/>
              <a:gd name="connsiteY1276" fmla="*/ 804287 h 1185958"/>
              <a:gd name="connsiteX1277" fmla="*/ 44925 w 1174478"/>
              <a:gd name="connsiteY1277" fmla="*/ 802454 h 1185958"/>
              <a:gd name="connsiteX1278" fmla="*/ 45842 w 1174478"/>
              <a:gd name="connsiteY1278" fmla="*/ 813456 h 1185958"/>
              <a:gd name="connsiteX1279" fmla="*/ 44925 w 1174478"/>
              <a:gd name="connsiteY1279" fmla="*/ 813456 h 1185958"/>
              <a:gd name="connsiteX1280" fmla="*/ 44925 w 1174478"/>
              <a:gd name="connsiteY1280" fmla="*/ 813456 h 1185958"/>
              <a:gd name="connsiteX1281" fmla="*/ 44008 w 1174478"/>
              <a:gd name="connsiteY1281" fmla="*/ 817123 h 1185958"/>
              <a:gd name="connsiteX1282" fmla="*/ 41257 w 1174478"/>
              <a:gd name="connsiteY1282" fmla="*/ 814373 h 1185958"/>
              <a:gd name="connsiteX1283" fmla="*/ 25671 w 1174478"/>
              <a:gd name="connsiteY1283" fmla="*/ 771281 h 1185958"/>
              <a:gd name="connsiteX1284" fmla="*/ 25672 w 1174478"/>
              <a:gd name="connsiteY1284" fmla="*/ 771280 h 1185958"/>
              <a:gd name="connsiteX1285" fmla="*/ 156780 w 1174478"/>
              <a:gd name="connsiteY1285" fmla="*/ 765781 h 1185958"/>
              <a:gd name="connsiteX1286" fmla="*/ 158629 w 1174478"/>
              <a:gd name="connsiteY1286" fmla="*/ 768640 h 1185958"/>
              <a:gd name="connsiteX1287" fmla="*/ 160447 w 1174478"/>
              <a:gd name="connsiteY1287" fmla="*/ 769447 h 1185958"/>
              <a:gd name="connsiteX1288" fmla="*/ 160703 w 1174478"/>
              <a:gd name="connsiteY1288" fmla="*/ 768922 h 1185958"/>
              <a:gd name="connsiteX1289" fmla="*/ 159531 w 1174478"/>
              <a:gd name="connsiteY1289" fmla="*/ 768531 h 1185958"/>
              <a:gd name="connsiteX1290" fmla="*/ 156780 w 1174478"/>
              <a:gd name="connsiteY1290" fmla="*/ 765781 h 1185958"/>
              <a:gd name="connsiteX1291" fmla="*/ 360318 w 1174478"/>
              <a:gd name="connsiteY1291" fmla="*/ 765779 h 1185958"/>
              <a:gd name="connsiteX1292" fmla="*/ 360319 w 1174478"/>
              <a:gd name="connsiteY1292" fmla="*/ 765781 h 1185958"/>
              <a:gd name="connsiteX1293" fmla="*/ 360319 w 1174478"/>
              <a:gd name="connsiteY1293" fmla="*/ 765780 h 1185958"/>
              <a:gd name="connsiteX1294" fmla="*/ 1011280 w 1174478"/>
              <a:gd name="connsiteY1294" fmla="*/ 764864 h 1185958"/>
              <a:gd name="connsiteX1295" fmla="*/ 1006262 w 1174478"/>
              <a:gd name="connsiteY1295" fmla="*/ 771427 h 1185958"/>
              <a:gd name="connsiteX1296" fmla="*/ 1005779 w 1174478"/>
              <a:gd name="connsiteY1296" fmla="*/ 773115 h 1185958"/>
              <a:gd name="connsiteX1297" fmla="*/ 1011256 w 1174478"/>
              <a:gd name="connsiteY1297" fmla="*/ 765291 h 1185958"/>
              <a:gd name="connsiteX1298" fmla="*/ 1003028 w 1174478"/>
              <a:gd name="connsiteY1298" fmla="*/ 763947 h 1185958"/>
              <a:gd name="connsiteX1299" fmla="*/ 1002883 w 1174478"/>
              <a:gd name="connsiteY1299" fmla="*/ 764285 h 1185958"/>
              <a:gd name="connsiteX1300" fmla="*/ 1002956 w 1174478"/>
              <a:gd name="connsiteY1300" fmla="*/ 764230 h 1185958"/>
              <a:gd name="connsiteX1301" fmla="*/ 185192 w 1174478"/>
              <a:gd name="connsiteY1301" fmla="*/ 756758 h 1185958"/>
              <a:gd name="connsiteX1302" fmla="*/ 185795 w 1174478"/>
              <a:gd name="connsiteY1302" fmla="*/ 758931 h 1185958"/>
              <a:gd name="connsiteX1303" fmla="*/ 187036 w 1174478"/>
              <a:gd name="connsiteY1303" fmla="*/ 760279 h 1185958"/>
              <a:gd name="connsiteX1304" fmla="*/ 937858 w 1174478"/>
              <a:gd name="connsiteY1304" fmla="*/ 756028 h 1185958"/>
              <a:gd name="connsiteX1305" fmla="*/ 935181 w 1174478"/>
              <a:gd name="connsiteY1305" fmla="*/ 758445 h 1185958"/>
              <a:gd name="connsiteX1306" fmla="*/ 931568 w 1174478"/>
              <a:gd name="connsiteY1306" fmla="*/ 766188 h 1185958"/>
              <a:gd name="connsiteX1307" fmla="*/ 384150 w 1174478"/>
              <a:gd name="connsiteY1307" fmla="*/ 753853 h 1185958"/>
              <a:gd name="connsiteX1308" fmla="*/ 384157 w 1174478"/>
              <a:gd name="connsiteY1308" fmla="*/ 753861 h 1185958"/>
              <a:gd name="connsiteX1309" fmla="*/ 385931 w 1174478"/>
              <a:gd name="connsiteY1309" fmla="*/ 759073 h 1185958"/>
              <a:gd name="connsiteX1310" fmla="*/ 395041 w 1174478"/>
              <a:gd name="connsiteY1310" fmla="*/ 768372 h 1185958"/>
              <a:gd name="connsiteX1311" fmla="*/ 386908 w 1174478"/>
              <a:gd name="connsiteY1311" fmla="*/ 757529 h 1185958"/>
              <a:gd name="connsiteX1312" fmla="*/ 384273 w 1174478"/>
              <a:gd name="connsiteY1312" fmla="*/ 754091 h 1185958"/>
              <a:gd name="connsiteX1313" fmla="*/ 384298 w 1174478"/>
              <a:gd name="connsiteY1313" fmla="*/ 753941 h 1185958"/>
              <a:gd name="connsiteX1314" fmla="*/ 384158 w 1174478"/>
              <a:gd name="connsiteY1314" fmla="*/ 753861 h 1185958"/>
              <a:gd name="connsiteX1315" fmla="*/ 816600 w 1174478"/>
              <a:gd name="connsiteY1315" fmla="*/ 753252 h 1185958"/>
              <a:gd name="connsiteX1316" fmla="*/ 814158 w 1174478"/>
              <a:gd name="connsiteY1316" fmla="*/ 754778 h 1185958"/>
              <a:gd name="connsiteX1317" fmla="*/ 814158 w 1174478"/>
              <a:gd name="connsiteY1317" fmla="*/ 754779 h 1185958"/>
              <a:gd name="connsiteX1318" fmla="*/ 812324 w 1174478"/>
              <a:gd name="connsiteY1318" fmla="*/ 756612 h 1185958"/>
              <a:gd name="connsiteX1319" fmla="*/ 815074 w 1174478"/>
              <a:gd name="connsiteY1319" fmla="*/ 754778 h 1185958"/>
              <a:gd name="connsiteX1320" fmla="*/ 821493 w 1174478"/>
              <a:gd name="connsiteY1320" fmla="*/ 750194 h 1185958"/>
              <a:gd name="connsiteX1321" fmla="*/ 817421 w 1174478"/>
              <a:gd name="connsiteY1321" fmla="*/ 752739 h 1185958"/>
              <a:gd name="connsiteX1322" fmla="*/ 820602 w 1174478"/>
              <a:gd name="connsiteY1322" fmla="*/ 751467 h 1185958"/>
              <a:gd name="connsiteX1323" fmla="*/ 264051 w 1174478"/>
              <a:gd name="connsiteY1323" fmla="*/ 750194 h 1185958"/>
              <a:gd name="connsiteX1324" fmla="*/ 264216 w 1174478"/>
              <a:gd name="connsiteY1324" fmla="*/ 751277 h 1185958"/>
              <a:gd name="connsiteX1325" fmla="*/ 264968 w 1174478"/>
              <a:gd name="connsiteY1325" fmla="*/ 751340 h 1185958"/>
              <a:gd name="connsiteX1326" fmla="*/ 266718 w 1174478"/>
              <a:gd name="connsiteY1326" fmla="*/ 752361 h 1185958"/>
              <a:gd name="connsiteX1327" fmla="*/ 265885 w 1174478"/>
              <a:gd name="connsiteY1327" fmla="*/ 751111 h 1185958"/>
              <a:gd name="connsiteX1328" fmla="*/ 264051 w 1174478"/>
              <a:gd name="connsiteY1328" fmla="*/ 750194 h 1185958"/>
              <a:gd name="connsiteX1329" fmla="*/ 996718 w 1174478"/>
              <a:gd name="connsiteY1329" fmla="*/ 748684 h 1185958"/>
              <a:gd name="connsiteX1330" fmla="*/ 996610 w 1174478"/>
              <a:gd name="connsiteY1330" fmla="*/ 749277 h 1185958"/>
              <a:gd name="connsiteX1331" fmla="*/ 996828 w 1174478"/>
              <a:gd name="connsiteY1331" fmla="*/ 749015 h 1185958"/>
              <a:gd name="connsiteX1332" fmla="*/ 364904 w 1174478"/>
              <a:gd name="connsiteY1332" fmla="*/ 744693 h 1185958"/>
              <a:gd name="connsiteX1333" fmla="*/ 364000 w 1174478"/>
              <a:gd name="connsiteY1333" fmla="*/ 746727 h 1185958"/>
              <a:gd name="connsiteX1334" fmla="*/ 365917 w 1174478"/>
              <a:gd name="connsiteY1334" fmla="*/ 749026 h 1185958"/>
              <a:gd name="connsiteX1335" fmla="*/ 392295 w 1174478"/>
              <a:gd name="connsiteY1335" fmla="*/ 744268 h 1185958"/>
              <a:gd name="connsiteX1336" fmla="*/ 396994 w 1174478"/>
              <a:gd name="connsiteY1336" fmla="*/ 752944 h 1185958"/>
              <a:gd name="connsiteX1337" fmla="*/ 397380 w 1174478"/>
              <a:gd name="connsiteY1337" fmla="*/ 753452 h 1185958"/>
              <a:gd name="connsiteX1338" fmla="*/ 396077 w 1174478"/>
              <a:gd name="connsiteY1338" fmla="*/ 750194 h 1185958"/>
              <a:gd name="connsiteX1339" fmla="*/ 311451 w 1174478"/>
              <a:gd name="connsiteY1339" fmla="*/ 742495 h 1185958"/>
              <a:gd name="connsiteX1340" fmla="*/ 310955 w 1174478"/>
              <a:gd name="connsiteY1340" fmla="*/ 743486 h 1185958"/>
              <a:gd name="connsiteX1341" fmla="*/ 312342 w 1174478"/>
              <a:gd name="connsiteY1341" fmla="*/ 745982 h 1185958"/>
              <a:gd name="connsiteX1342" fmla="*/ 312531 w 1174478"/>
              <a:gd name="connsiteY1342" fmla="*/ 746146 h 1185958"/>
              <a:gd name="connsiteX1343" fmla="*/ 1024116 w 1174478"/>
              <a:gd name="connsiteY1343" fmla="*/ 740108 h 1185958"/>
              <a:gd name="connsiteX1344" fmla="*/ 1024025 w 1174478"/>
              <a:gd name="connsiteY1344" fmla="*/ 740166 h 1185958"/>
              <a:gd name="connsiteX1345" fmla="*/ 1015813 w 1174478"/>
              <a:gd name="connsiteY1345" fmla="*/ 763042 h 1185958"/>
              <a:gd name="connsiteX1346" fmla="*/ 1015864 w 1174478"/>
              <a:gd name="connsiteY1346" fmla="*/ 763029 h 1185958"/>
              <a:gd name="connsiteX1347" fmla="*/ 1017698 w 1174478"/>
              <a:gd name="connsiteY1347" fmla="*/ 765780 h 1185958"/>
              <a:gd name="connsiteX1348" fmla="*/ 1025950 w 1174478"/>
              <a:gd name="connsiteY1348" fmla="*/ 741025 h 1185958"/>
              <a:gd name="connsiteX1349" fmla="*/ 1024116 w 1174478"/>
              <a:gd name="connsiteY1349" fmla="*/ 740108 h 1185958"/>
              <a:gd name="connsiteX1350" fmla="*/ 304392 w 1174478"/>
              <a:gd name="connsiteY1350" fmla="*/ 739191 h 1185958"/>
              <a:gd name="connsiteX1351" fmla="*/ 304961 w 1174478"/>
              <a:gd name="connsiteY1351" fmla="*/ 741283 h 1185958"/>
              <a:gd name="connsiteX1352" fmla="*/ 305085 w 1174478"/>
              <a:gd name="connsiteY1352" fmla="*/ 739884 h 1185958"/>
              <a:gd name="connsiteX1353" fmla="*/ 215541 w 1174478"/>
              <a:gd name="connsiteY1353" fmla="*/ 738940 h 1185958"/>
              <a:gd name="connsiteX1354" fmla="*/ 216375 w 1174478"/>
              <a:gd name="connsiteY1354" fmla="*/ 741026 h 1185958"/>
              <a:gd name="connsiteX1355" fmla="*/ 216949 w 1174478"/>
              <a:gd name="connsiteY1355" fmla="*/ 739535 h 1185958"/>
              <a:gd name="connsiteX1356" fmla="*/ 216375 w 1174478"/>
              <a:gd name="connsiteY1356" fmla="*/ 740108 h 1185958"/>
              <a:gd name="connsiteX1357" fmla="*/ 273984 w 1174478"/>
              <a:gd name="connsiteY1357" fmla="*/ 731605 h 1185958"/>
              <a:gd name="connsiteX1358" fmla="*/ 275970 w 1174478"/>
              <a:gd name="connsiteY1358" fmla="*/ 742859 h 1185958"/>
              <a:gd name="connsiteX1359" fmla="*/ 276680 w 1174478"/>
              <a:gd name="connsiteY1359" fmla="*/ 741662 h 1185958"/>
              <a:gd name="connsiteX1360" fmla="*/ 290600 w 1174478"/>
              <a:gd name="connsiteY1360" fmla="*/ 730097 h 1185958"/>
              <a:gd name="connsiteX1361" fmla="*/ 291556 w 1174478"/>
              <a:gd name="connsiteY1361" fmla="*/ 732773 h 1185958"/>
              <a:gd name="connsiteX1362" fmla="*/ 291546 w 1174478"/>
              <a:gd name="connsiteY1362" fmla="*/ 732361 h 1185958"/>
              <a:gd name="connsiteX1363" fmla="*/ 290869 w 1174478"/>
              <a:gd name="connsiteY1363" fmla="*/ 730597 h 1185958"/>
              <a:gd name="connsiteX1364" fmla="*/ 1102964 w 1174478"/>
              <a:gd name="connsiteY1364" fmla="*/ 729107 h 1185958"/>
              <a:gd name="connsiteX1365" fmla="*/ 1100214 w 1174478"/>
              <a:gd name="connsiteY1365" fmla="*/ 740109 h 1185958"/>
              <a:gd name="connsiteX1366" fmla="*/ 1100214 w 1174478"/>
              <a:gd name="connsiteY1366" fmla="*/ 740109 h 1185958"/>
              <a:gd name="connsiteX1367" fmla="*/ 1088295 w 1174478"/>
              <a:gd name="connsiteY1367" fmla="*/ 772198 h 1185958"/>
              <a:gd name="connsiteX1368" fmla="*/ 1098814 w 1174478"/>
              <a:gd name="connsiteY1368" fmla="*/ 738010 h 1185958"/>
              <a:gd name="connsiteX1369" fmla="*/ 1098380 w 1174478"/>
              <a:gd name="connsiteY1369" fmla="*/ 737358 h 1185958"/>
              <a:gd name="connsiteX1370" fmla="*/ 1102964 w 1174478"/>
              <a:gd name="connsiteY1370" fmla="*/ 729107 h 1185958"/>
              <a:gd name="connsiteX1371" fmla="*/ 350234 w 1174478"/>
              <a:gd name="connsiteY1371" fmla="*/ 727768 h 1185958"/>
              <a:gd name="connsiteX1372" fmla="*/ 350234 w 1174478"/>
              <a:gd name="connsiteY1372" fmla="*/ 728190 h 1185958"/>
              <a:gd name="connsiteX1373" fmla="*/ 350700 w 1174478"/>
              <a:gd name="connsiteY1373" fmla="*/ 732381 h 1185958"/>
              <a:gd name="connsiteX1374" fmla="*/ 351380 w 1174478"/>
              <a:gd name="connsiteY1374" fmla="*/ 730941 h 1185958"/>
              <a:gd name="connsiteX1375" fmla="*/ 1147889 w 1174478"/>
              <a:gd name="connsiteY1375" fmla="*/ 727273 h 1185958"/>
              <a:gd name="connsiteX1376" fmla="*/ 1125885 w 1174478"/>
              <a:gd name="connsiteY1376" fmla="*/ 800621 h 1185958"/>
              <a:gd name="connsiteX1377" fmla="*/ 1147889 w 1174478"/>
              <a:gd name="connsiteY1377" fmla="*/ 727273 h 1185958"/>
              <a:gd name="connsiteX1378" fmla="*/ 1001194 w 1174478"/>
              <a:gd name="connsiteY1378" fmla="*/ 725439 h 1185958"/>
              <a:gd name="connsiteX1379" fmla="*/ 1000737 w 1174478"/>
              <a:gd name="connsiteY1379" fmla="*/ 726581 h 1185958"/>
              <a:gd name="connsiteX1380" fmla="*/ 1000221 w 1174478"/>
              <a:gd name="connsiteY1380" fmla="*/ 729419 h 1185958"/>
              <a:gd name="connsiteX1381" fmla="*/ 970022 w 1174478"/>
              <a:gd name="connsiteY1381" fmla="*/ 724522 h 1185958"/>
              <a:gd name="connsiteX1382" fmla="*/ 970021 w 1174478"/>
              <a:gd name="connsiteY1382" fmla="*/ 724524 h 1185958"/>
              <a:gd name="connsiteX1383" fmla="*/ 970021 w 1174478"/>
              <a:gd name="connsiteY1383" fmla="*/ 724527 h 1185958"/>
              <a:gd name="connsiteX1384" fmla="*/ 1136887 w 1174478"/>
              <a:gd name="connsiteY1384" fmla="*/ 721772 h 1185958"/>
              <a:gd name="connsiteX1385" fmla="*/ 1137804 w 1174478"/>
              <a:gd name="connsiteY1385" fmla="*/ 724523 h 1185958"/>
              <a:gd name="connsiteX1386" fmla="*/ 1124968 w 1174478"/>
              <a:gd name="connsiteY1386" fmla="*/ 762113 h 1185958"/>
              <a:gd name="connsiteX1387" fmla="*/ 1134136 w 1174478"/>
              <a:gd name="connsiteY1387" fmla="*/ 723606 h 1185958"/>
              <a:gd name="connsiteX1388" fmla="*/ 1136887 w 1174478"/>
              <a:gd name="connsiteY1388" fmla="*/ 721772 h 1185958"/>
              <a:gd name="connsiteX1389" fmla="*/ 1031450 w 1174478"/>
              <a:gd name="connsiteY1389" fmla="*/ 716271 h 1185958"/>
              <a:gd name="connsiteX1390" fmla="*/ 1023199 w 1174478"/>
              <a:gd name="connsiteY1390" fmla="*/ 724523 h 1185958"/>
              <a:gd name="connsiteX1391" fmla="*/ 1016781 w 1174478"/>
              <a:gd name="connsiteY1391" fmla="*/ 730940 h 1185958"/>
              <a:gd name="connsiteX1392" fmla="*/ 1012197 w 1174478"/>
              <a:gd name="connsiteY1392" fmla="*/ 743776 h 1185958"/>
              <a:gd name="connsiteX1393" fmla="*/ 1015865 w 1174478"/>
              <a:gd name="connsiteY1393" fmla="*/ 741942 h 1185958"/>
              <a:gd name="connsiteX1394" fmla="*/ 1015864 w 1174478"/>
              <a:gd name="connsiteY1394" fmla="*/ 741942 h 1185958"/>
              <a:gd name="connsiteX1395" fmla="*/ 1016781 w 1174478"/>
              <a:gd name="connsiteY1395" fmla="*/ 733691 h 1185958"/>
              <a:gd name="connsiteX1396" fmla="*/ 1028700 w 1174478"/>
              <a:gd name="connsiteY1396" fmla="*/ 720855 h 1185958"/>
              <a:gd name="connsiteX1397" fmla="*/ 219894 w 1174478"/>
              <a:gd name="connsiteY1397" fmla="*/ 712410 h 1185958"/>
              <a:gd name="connsiteX1398" fmla="*/ 223710 w 1174478"/>
              <a:gd name="connsiteY1398" fmla="*/ 716270 h 1185958"/>
              <a:gd name="connsiteX1399" fmla="*/ 229986 w 1174478"/>
              <a:gd name="connsiteY1399" fmla="*/ 722995 h 1185958"/>
              <a:gd name="connsiteX1400" fmla="*/ 223710 w 1174478"/>
              <a:gd name="connsiteY1400" fmla="*/ 715354 h 1185958"/>
              <a:gd name="connsiteX1401" fmla="*/ 221876 w 1174478"/>
              <a:gd name="connsiteY1401" fmla="*/ 713520 h 1185958"/>
              <a:gd name="connsiteX1402" fmla="*/ 17419 w 1174478"/>
              <a:gd name="connsiteY1402" fmla="*/ 710770 h 1185958"/>
              <a:gd name="connsiteX1403" fmla="*/ 17419 w 1174478"/>
              <a:gd name="connsiteY1403" fmla="*/ 727273 h 1185958"/>
              <a:gd name="connsiteX1404" fmla="*/ 16503 w 1174478"/>
              <a:gd name="connsiteY1404" fmla="*/ 727273 h 1185958"/>
              <a:gd name="connsiteX1405" fmla="*/ 14669 w 1174478"/>
              <a:gd name="connsiteY1405" fmla="*/ 722689 h 1185958"/>
              <a:gd name="connsiteX1406" fmla="*/ 17419 w 1174478"/>
              <a:gd name="connsiteY1406" fmla="*/ 710770 h 1185958"/>
              <a:gd name="connsiteX1407" fmla="*/ 363195 w 1174478"/>
              <a:gd name="connsiteY1407" fmla="*/ 710644 h 1185958"/>
              <a:gd name="connsiteX1408" fmla="*/ 363070 w 1174478"/>
              <a:gd name="connsiteY1408" fmla="*/ 710769 h 1185958"/>
              <a:gd name="connsiteX1409" fmla="*/ 363410 w 1174478"/>
              <a:gd name="connsiteY1409" fmla="*/ 711561 h 1185958"/>
              <a:gd name="connsiteX1410" fmla="*/ 368918 w 1174478"/>
              <a:gd name="connsiteY1410" fmla="*/ 707573 h 1185958"/>
              <a:gd name="connsiteX1411" fmla="*/ 366543 w 1174478"/>
              <a:gd name="connsiteY1411" fmla="*/ 708380 h 1185958"/>
              <a:gd name="connsiteX1412" fmla="*/ 369488 w 1174478"/>
              <a:gd name="connsiteY1412" fmla="*/ 709852 h 1185958"/>
              <a:gd name="connsiteX1413" fmla="*/ 262801 w 1174478"/>
              <a:gd name="connsiteY1413" fmla="*/ 706518 h 1185958"/>
              <a:gd name="connsiteX1414" fmla="*/ 263134 w 1174478"/>
              <a:gd name="connsiteY1414" fmla="*/ 708018 h 1185958"/>
              <a:gd name="connsiteX1415" fmla="*/ 263037 w 1174478"/>
              <a:gd name="connsiteY1415" fmla="*/ 707093 h 1185958"/>
              <a:gd name="connsiteX1416" fmla="*/ 176217 w 1174478"/>
              <a:gd name="connsiteY1416" fmla="*/ 706348 h 1185958"/>
              <a:gd name="connsiteX1417" fmla="*/ 176033 w 1174478"/>
              <a:gd name="connsiteY1417" fmla="*/ 715354 h 1185958"/>
              <a:gd name="connsiteX1418" fmla="*/ 176035 w 1174478"/>
              <a:gd name="connsiteY1418" fmla="*/ 715359 h 1185958"/>
              <a:gd name="connsiteX1419" fmla="*/ 176034 w 1174478"/>
              <a:gd name="connsiteY1419" fmla="*/ 715354 h 1185958"/>
              <a:gd name="connsiteX1420" fmla="*/ 176377 w 1174478"/>
              <a:gd name="connsiteY1420" fmla="*/ 706758 h 1185958"/>
              <a:gd name="connsiteX1421" fmla="*/ 1037257 w 1174478"/>
              <a:gd name="connsiteY1421" fmla="*/ 704048 h 1185958"/>
              <a:gd name="connsiteX1422" fmla="*/ 1035118 w 1174478"/>
              <a:gd name="connsiteY1422" fmla="*/ 706186 h 1185958"/>
              <a:gd name="connsiteX1423" fmla="*/ 1032734 w 1174478"/>
              <a:gd name="connsiteY1423" fmla="*/ 714132 h 1185958"/>
              <a:gd name="connsiteX1424" fmla="*/ 1034201 w 1174478"/>
              <a:gd name="connsiteY1424" fmla="*/ 711686 h 1185958"/>
              <a:gd name="connsiteX1425" fmla="*/ 299231 w 1174478"/>
              <a:gd name="connsiteY1425" fmla="*/ 694927 h 1185958"/>
              <a:gd name="connsiteX1426" fmla="*/ 308976 w 1174478"/>
              <a:gd name="connsiteY1426" fmla="*/ 708935 h 1185958"/>
              <a:gd name="connsiteX1427" fmla="*/ 307257 w 1174478"/>
              <a:gd name="connsiteY1427" fmla="*/ 723490 h 1185958"/>
              <a:gd name="connsiteX1428" fmla="*/ 307961 w 1174478"/>
              <a:gd name="connsiteY1428" fmla="*/ 725673 h 1185958"/>
              <a:gd name="connsiteX1429" fmla="*/ 309893 w 1174478"/>
              <a:gd name="connsiteY1429" fmla="*/ 711686 h 1185958"/>
              <a:gd name="connsiteX1430" fmla="*/ 311858 w 1174478"/>
              <a:gd name="connsiteY1430" fmla="*/ 712341 h 1185958"/>
              <a:gd name="connsiteX1431" fmla="*/ 309893 w 1174478"/>
              <a:gd name="connsiteY1431" fmla="*/ 709853 h 1185958"/>
              <a:gd name="connsiteX1432" fmla="*/ 235629 w 1174478"/>
              <a:gd name="connsiteY1432" fmla="*/ 688765 h 1185958"/>
              <a:gd name="connsiteX1433" fmla="*/ 235367 w 1174478"/>
              <a:gd name="connsiteY1433" fmla="*/ 690625 h 1185958"/>
              <a:gd name="connsiteX1434" fmla="*/ 236532 w 1174478"/>
              <a:gd name="connsiteY1434" fmla="*/ 691324 h 1185958"/>
              <a:gd name="connsiteX1435" fmla="*/ 294157 w 1174478"/>
              <a:gd name="connsiteY1435" fmla="*/ 687535 h 1185958"/>
              <a:gd name="connsiteX1436" fmla="*/ 294307 w 1174478"/>
              <a:gd name="connsiteY1436" fmla="*/ 687848 h 1185958"/>
              <a:gd name="connsiteX1437" fmla="*/ 295065 w 1174478"/>
              <a:gd name="connsiteY1437" fmla="*/ 688938 h 1185958"/>
              <a:gd name="connsiteX1438" fmla="*/ 193019 w 1174478"/>
              <a:gd name="connsiteY1438" fmla="*/ 685869 h 1185958"/>
              <a:gd name="connsiteX1439" fmla="*/ 193454 w 1174478"/>
              <a:gd name="connsiteY1439" fmla="*/ 691516 h 1185958"/>
              <a:gd name="connsiteX1440" fmla="*/ 193774 w 1174478"/>
              <a:gd name="connsiteY1440" fmla="*/ 692092 h 1185958"/>
              <a:gd name="connsiteX1441" fmla="*/ 264630 w 1174478"/>
              <a:gd name="connsiteY1441" fmla="*/ 684277 h 1185958"/>
              <a:gd name="connsiteX1442" fmla="*/ 263134 w 1174478"/>
              <a:gd name="connsiteY1442" fmla="*/ 688765 h 1185958"/>
              <a:gd name="connsiteX1443" fmla="*/ 262897 w 1174478"/>
              <a:gd name="connsiteY1443" fmla="*/ 688943 h 1185958"/>
              <a:gd name="connsiteX1444" fmla="*/ 264968 w 1174478"/>
              <a:gd name="connsiteY1444" fmla="*/ 690599 h 1185958"/>
              <a:gd name="connsiteX1445" fmla="*/ 266000 w 1174478"/>
              <a:gd name="connsiteY1445" fmla="*/ 686588 h 1185958"/>
              <a:gd name="connsiteX1446" fmla="*/ 265793 w 1174478"/>
              <a:gd name="connsiteY1446" fmla="*/ 685922 h 1185958"/>
              <a:gd name="connsiteX1447" fmla="*/ 264968 w 1174478"/>
              <a:gd name="connsiteY1447" fmla="*/ 685097 h 1185958"/>
              <a:gd name="connsiteX1448" fmla="*/ 269179 w 1174478"/>
              <a:gd name="connsiteY1448" fmla="*/ 678884 h 1185958"/>
              <a:gd name="connsiteX1449" fmla="*/ 271386 w 1174478"/>
              <a:gd name="connsiteY1449" fmla="*/ 684181 h 1185958"/>
              <a:gd name="connsiteX1450" fmla="*/ 269814 w 1174478"/>
              <a:gd name="connsiteY1450" fmla="*/ 686801 h 1185958"/>
              <a:gd name="connsiteX1451" fmla="*/ 271320 w 1174478"/>
              <a:gd name="connsiteY1451" fmla="*/ 687805 h 1185958"/>
              <a:gd name="connsiteX1452" fmla="*/ 271386 w 1174478"/>
              <a:gd name="connsiteY1452" fmla="*/ 684181 h 1185958"/>
              <a:gd name="connsiteX1453" fmla="*/ 270777 w 1174478"/>
              <a:gd name="connsiteY1453" fmla="*/ 681744 h 1185958"/>
              <a:gd name="connsiteX1454" fmla="*/ 991064 w 1174478"/>
              <a:gd name="connsiteY1454" fmla="*/ 677066 h 1185958"/>
              <a:gd name="connsiteX1455" fmla="*/ 992026 w 1174478"/>
              <a:gd name="connsiteY1455" fmla="*/ 683264 h 1185958"/>
              <a:gd name="connsiteX1456" fmla="*/ 991109 w 1174478"/>
              <a:gd name="connsiteY1456" fmla="*/ 700684 h 1185958"/>
              <a:gd name="connsiteX1457" fmla="*/ 983775 w 1174478"/>
              <a:gd name="connsiteY1457" fmla="*/ 719021 h 1185958"/>
              <a:gd name="connsiteX1458" fmla="*/ 979190 w 1174478"/>
              <a:gd name="connsiteY1458" fmla="*/ 736441 h 1185958"/>
              <a:gd name="connsiteX1459" fmla="*/ 979305 w 1174478"/>
              <a:gd name="connsiteY1459" fmla="*/ 760967 h 1185958"/>
              <a:gd name="connsiteX1460" fmla="*/ 978570 w 1174478"/>
              <a:gd name="connsiteY1460" fmla="*/ 763252 h 1185958"/>
              <a:gd name="connsiteX1461" fmla="*/ 979190 w 1174478"/>
              <a:gd name="connsiteY1461" fmla="*/ 763029 h 1185958"/>
              <a:gd name="connsiteX1462" fmla="*/ 977356 w 1174478"/>
              <a:gd name="connsiteY1462" fmla="*/ 771854 h 1185958"/>
              <a:gd name="connsiteX1463" fmla="*/ 975147 w 1174478"/>
              <a:gd name="connsiteY1463" fmla="*/ 773891 h 1185958"/>
              <a:gd name="connsiteX1464" fmla="*/ 971856 w 1174478"/>
              <a:gd name="connsiteY1464" fmla="*/ 784117 h 1185958"/>
              <a:gd name="connsiteX1465" fmla="*/ 941600 w 1174478"/>
              <a:gd name="connsiteY1465" fmla="*/ 837294 h 1185958"/>
              <a:gd name="connsiteX1466" fmla="*/ 936099 w 1174478"/>
              <a:gd name="connsiteY1466" fmla="*/ 854714 h 1185958"/>
              <a:gd name="connsiteX1467" fmla="*/ 937922 w 1174478"/>
              <a:gd name="connsiteY1467" fmla="*/ 858361 h 1185958"/>
              <a:gd name="connsiteX1468" fmla="*/ 945267 w 1174478"/>
              <a:gd name="connsiteY1468" fmla="*/ 835919 h 1185958"/>
              <a:gd name="connsiteX1469" fmla="*/ 959019 w 1174478"/>
              <a:gd name="connsiteY1469" fmla="*/ 813456 h 1185958"/>
              <a:gd name="connsiteX1470" fmla="*/ 981940 w 1174478"/>
              <a:gd name="connsiteY1470" fmla="*/ 762112 h 1185958"/>
              <a:gd name="connsiteX1471" fmla="*/ 981024 w 1174478"/>
              <a:gd name="connsiteY1471" fmla="*/ 738275 h 1185958"/>
              <a:gd name="connsiteX1472" fmla="*/ 989275 w 1174478"/>
              <a:gd name="connsiteY1472" fmla="*/ 716270 h 1185958"/>
              <a:gd name="connsiteX1473" fmla="*/ 993859 w 1174478"/>
              <a:gd name="connsiteY1473" fmla="*/ 703434 h 1185958"/>
              <a:gd name="connsiteX1474" fmla="*/ 994776 w 1174478"/>
              <a:gd name="connsiteY1474" fmla="*/ 679596 h 1185958"/>
              <a:gd name="connsiteX1475" fmla="*/ 992599 w 1174478"/>
              <a:gd name="connsiteY1475" fmla="*/ 677190 h 1185958"/>
              <a:gd name="connsiteX1476" fmla="*/ 285087 w 1174478"/>
              <a:gd name="connsiteY1476" fmla="*/ 668569 h 1185958"/>
              <a:gd name="connsiteX1477" fmla="*/ 286493 w 1174478"/>
              <a:gd name="connsiteY1477" fmla="*/ 671509 h 1185958"/>
              <a:gd name="connsiteX1478" fmla="*/ 286756 w 1174478"/>
              <a:gd name="connsiteY1478" fmla="*/ 669403 h 1185958"/>
              <a:gd name="connsiteX1479" fmla="*/ 192537 w 1174478"/>
              <a:gd name="connsiteY1479" fmla="*/ 665844 h 1185958"/>
              <a:gd name="connsiteX1480" fmla="*/ 191582 w 1174478"/>
              <a:gd name="connsiteY1480" fmla="*/ 666527 h 1185958"/>
              <a:gd name="connsiteX1481" fmla="*/ 191620 w 1174478"/>
              <a:gd name="connsiteY1481" fmla="*/ 667677 h 1185958"/>
              <a:gd name="connsiteX1482" fmla="*/ 195288 w 1174478"/>
              <a:gd name="connsiteY1482" fmla="*/ 671345 h 1185958"/>
              <a:gd name="connsiteX1483" fmla="*/ 196548 w 1174478"/>
              <a:gd name="connsiteY1483" fmla="*/ 673063 h 1185958"/>
              <a:gd name="connsiteX1484" fmla="*/ 274136 w 1174478"/>
              <a:gd name="connsiteY1484" fmla="*/ 652091 h 1185958"/>
              <a:gd name="connsiteX1485" fmla="*/ 273334 w 1174478"/>
              <a:gd name="connsiteY1485" fmla="*/ 660801 h 1185958"/>
              <a:gd name="connsiteX1486" fmla="*/ 277657 w 1174478"/>
              <a:gd name="connsiteY1486" fmla="*/ 663167 h 1185958"/>
              <a:gd name="connsiteX1487" fmla="*/ 277025 w 1174478"/>
              <a:gd name="connsiteY1487" fmla="*/ 655577 h 1185958"/>
              <a:gd name="connsiteX1488" fmla="*/ 121024 w 1174478"/>
              <a:gd name="connsiteY1488" fmla="*/ 642923 h 1185958"/>
              <a:gd name="connsiteX1489" fmla="*/ 120900 w 1174478"/>
              <a:gd name="connsiteY1489" fmla="*/ 643096 h 1185958"/>
              <a:gd name="connsiteX1490" fmla="*/ 121180 w 1174478"/>
              <a:gd name="connsiteY1490" fmla="*/ 643274 h 1185958"/>
              <a:gd name="connsiteX1491" fmla="*/ 293078 w 1174478"/>
              <a:gd name="connsiteY1491" fmla="*/ 639646 h 1185958"/>
              <a:gd name="connsiteX1492" fmla="*/ 292473 w 1174478"/>
              <a:gd name="connsiteY1492" fmla="*/ 640172 h 1185958"/>
              <a:gd name="connsiteX1493" fmla="*/ 292484 w 1174478"/>
              <a:gd name="connsiteY1493" fmla="*/ 640389 h 1185958"/>
              <a:gd name="connsiteX1494" fmla="*/ 302558 w 1174478"/>
              <a:gd name="connsiteY1494" fmla="*/ 639253 h 1185958"/>
              <a:gd name="connsiteX1495" fmla="*/ 302558 w 1174478"/>
              <a:gd name="connsiteY1495" fmla="*/ 643840 h 1185958"/>
              <a:gd name="connsiteX1496" fmla="*/ 303258 w 1174478"/>
              <a:gd name="connsiteY1496" fmla="*/ 644151 h 1185958"/>
              <a:gd name="connsiteX1497" fmla="*/ 7510 w 1174478"/>
              <a:gd name="connsiteY1497" fmla="*/ 630900 h 1185958"/>
              <a:gd name="connsiteX1498" fmla="*/ 7448 w 1174478"/>
              <a:gd name="connsiteY1498" fmla="*/ 631044 h 1185958"/>
              <a:gd name="connsiteX1499" fmla="*/ 7334 w 1174478"/>
              <a:gd name="connsiteY1499" fmla="*/ 631920 h 1185958"/>
              <a:gd name="connsiteX1500" fmla="*/ 1833 w 1174478"/>
              <a:gd name="connsiteY1500" fmla="*/ 627336 h 1185958"/>
              <a:gd name="connsiteX1501" fmla="*/ 2750 w 1174478"/>
              <a:gd name="connsiteY1501" fmla="*/ 644756 h 1185958"/>
              <a:gd name="connsiteX1502" fmla="*/ 1833 w 1174478"/>
              <a:gd name="connsiteY1502" fmla="*/ 644756 h 1185958"/>
              <a:gd name="connsiteX1503" fmla="*/ 1833 w 1174478"/>
              <a:gd name="connsiteY1503" fmla="*/ 627336 h 1185958"/>
              <a:gd name="connsiteX1504" fmla="*/ 1127719 w 1174478"/>
              <a:gd name="connsiteY1504" fmla="*/ 625503 h 1185958"/>
              <a:gd name="connsiteX1505" fmla="*/ 1129553 w 1174478"/>
              <a:gd name="connsiteY1505" fmla="*/ 625503 h 1185958"/>
              <a:gd name="connsiteX1506" fmla="*/ 1126802 w 1174478"/>
              <a:gd name="connsiteY1506" fmla="*/ 636505 h 1185958"/>
              <a:gd name="connsiteX1507" fmla="*/ 1127719 w 1174478"/>
              <a:gd name="connsiteY1507" fmla="*/ 625503 h 1185958"/>
              <a:gd name="connsiteX1508" fmla="*/ 11787 w 1174478"/>
              <a:gd name="connsiteY1508" fmla="*/ 623770 h 1185958"/>
              <a:gd name="connsiteX1509" fmla="*/ 11919 w 1174478"/>
              <a:gd name="connsiteY1509" fmla="*/ 630087 h 1185958"/>
              <a:gd name="connsiteX1510" fmla="*/ 11895 w 1174478"/>
              <a:gd name="connsiteY1510" fmla="*/ 630288 h 1185958"/>
              <a:gd name="connsiteX1511" fmla="*/ 14478 w 1174478"/>
              <a:gd name="connsiteY1511" fmla="*/ 633517 h 1185958"/>
              <a:gd name="connsiteX1512" fmla="*/ 13753 w 1174478"/>
              <a:gd name="connsiteY1512" fmla="*/ 631921 h 1185958"/>
              <a:gd name="connsiteX1513" fmla="*/ 302559 w 1174478"/>
              <a:gd name="connsiteY1513" fmla="*/ 619085 h 1185958"/>
              <a:gd name="connsiteX1514" fmla="*/ 302558 w 1174478"/>
              <a:gd name="connsiteY1514" fmla="*/ 619088 h 1185958"/>
              <a:gd name="connsiteX1515" fmla="*/ 302558 w 1174478"/>
              <a:gd name="connsiteY1515" fmla="*/ 619089 h 1185958"/>
              <a:gd name="connsiteX1516" fmla="*/ 116853 w 1174478"/>
              <a:gd name="connsiteY1516" fmla="*/ 618435 h 1185958"/>
              <a:gd name="connsiteX1517" fmla="*/ 116507 w 1174478"/>
              <a:gd name="connsiteY1517" fmla="*/ 620509 h 1185958"/>
              <a:gd name="connsiteX1518" fmla="*/ 115980 w 1174478"/>
              <a:gd name="connsiteY1518" fmla="*/ 621149 h 1185958"/>
              <a:gd name="connsiteX1519" fmla="*/ 115522 w 1174478"/>
              <a:gd name="connsiteY1519" fmla="*/ 626420 h 1185958"/>
              <a:gd name="connsiteX1520" fmla="*/ 116507 w 1174478"/>
              <a:gd name="connsiteY1520" fmla="*/ 620509 h 1185958"/>
              <a:gd name="connsiteX1521" fmla="*/ 116912 w 1174478"/>
              <a:gd name="connsiteY1521" fmla="*/ 620017 h 1185958"/>
              <a:gd name="connsiteX1522" fmla="*/ 1174478 w 1174478"/>
              <a:gd name="connsiteY1522" fmla="*/ 613584 h 1185958"/>
              <a:gd name="connsiteX1523" fmla="*/ 1168060 w 1174478"/>
              <a:gd name="connsiteY1523" fmla="*/ 640173 h 1185958"/>
              <a:gd name="connsiteX1524" fmla="*/ 1174478 w 1174478"/>
              <a:gd name="connsiteY1524" fmla="*/ 613584 h 1185958"/>
              <a:gd name="connsiteX1525" fmla="*/ 187088 w 1174478"/>
              <a:gd name="connsiteY1525" fmla="*/ 612896 h 1185958"/>
              <a:gd name="connsiteX1526" fmla="*/ 185193 w 1174478"/>
              <a:gd name="connsiteY1526" fmla="*/ 614648 h 1185958"/>
              <a:gd name="connsiteX1527" fmla="*/ 184629 w 1174478"/>
              <a:gd name="connsiteY1527" fmla="*/ 624013 h 1185958"/>
              <a:gd name="connsiteX1528" fmla="*/ 187939 w 1174478"/>
              <a:gd name="connsiteY1528" fmla="*/ 630900 h 1185958"/>
              <a:gd name="connsiteX1529" fmla="*/ 187638 w 1174478"/>
              <a:gd name="connsiteY1529" fmla="*/ 628645 h 1185958"/>
              <a:gd name="connsiteX1530" fmla="*/ 185203 w 1174478"/>
              <a:gd name="connsiteY1530" fmla="*/ 624586 h 1185958"/>
              <a:gd name="connsiteX1531" fmla="*/ 186120 w 1174478"/>
              <a:gd name="connsiteY1531" fmla="*/ 617252 h 1185958"/>
              <a:gd name="connsiteX1532" fmla="*/ 177324 w 1174478"/>
              <a:gd name="connsiteY1532" fmla="*/ 612397 h 1185958"/>
              <a:gd name="connsiteX1533" fmla="*/ 176951 w 1174478"/>
              <a:gd name="connsiteY1533" fmla="*/ 617251 h 1185958"/>
              <a:gd name="connsiteX1534" fmla="*/ 177417 w 1174478"/>
              <a:gd name="connsiteY1534" fmla="*/ 614802 h 1185958"/>
              <a:gd name="connsiteX1535" fmla="*/ 287749 w 1174478"/>
              <a:gd name="connsiteY1535" fmla="*/ 603771 h 1185958"/>
              <a:gd name="connsiteX1536" fmla="*/ 286972 w 1174478"/>
              <a:gd name="connsiteY1536" fmla="*/ 610375 h 1185958"/>
              <a:gd name="connsiteX1537" fmla="*/ 288806 w 1174478"/>
              <a:gd name="connsiteY1537" fmla="*/ 618168 h 1185958"/>
              <a:gd name="connsiteX1538" fmla="*/ 284222 w 1174478"/>
              <a:gd name="connsiteY1538" fmla="*/ 623669 h 1185958"/>
              <a:gd name="connsiteX1539" fmla="*/ 282388 w 1174478"/>
              <a:gd name="connsiteY1539" fmla="*/ 625502 h 1185958"/>
              <a:gd name="connsiteX1540" fmla="*/ 281471 w 1174478"/>
              <a:gd name="connsiteY1540" fmla="*/ 649341 h 1185958"/>
              <a:gd name="connsiteX1541" fmla="*/ 281471 w 1174478"/>
              <a:gd name="connsiteY1541" fmla="*/ 652877 h 1185958"/>
              <a:gd name="connsiteX1542" fmla="*/ 285139 w 1174478"/>
              <a:gd name="connsiteY1542" fmla="*/ 653925 h 1185958"/>
              <a:gd name="connsiteX1543" fmla="*/ 285139 w 1174478"/>
              <a:gd name="connsiteY1543" fmla="*/ 630087 h 1185958"/>
              <a:gd name="connsiteX1544" fmla="*/ 288806 w 1174478"/>
              <a:gd name="connsiteY1544" fmla="*/ 622752 h 1185958"/>
              <a:gd name="connsiteX1545" fmla="*/ 289723 w 1174478"/>
              <a:gd name="connsiteY1545" fmla="*/ 620918 h 1185958"/>
              <a:gd name="connsiteX1546" fmla="*/ 289150 w 1174478"/>
              <a:gd name="connsiteY1546" fmla="*/ 607853 h 1185958"/>
              <a:gd name="connsiteX1547" fmla="*/ 5531 w 1174478"/>
              <a:gd name="connsiteY1547" fmla="*/ 601428 h 1185958"/>
              <a:gd name="connsiteX1548" fmla="*/ 5043 w 1174478"/>
              <a:gd name="connsiteY1548" fmla="*/ 602811 h 1185958"/>
              <a:gd name="connsiteX1549" fmla="*/ 3667 w 1174478"/>
              <a:gd name="connsiteY1549" fmla="*/ 603651 h 1185958"/>
              <a:gd name="connsiteX1550" fmla="*/ 3667 w 1174478"/>
              <a:gd name="connsiteY1550" fmla="*/ 608083 h 1185958"/>
              <a:gd name="connsiteX1551" fmla="*/ 5501 w 1174478"/>
              <a:gd name="connsiteY1551" fmla="*/ 603804 h 1185958"/>
              <a:gd name="connsiteX1552" fmla="*/ 5501 w 1174478"/>
              <a:gd name="connsiteY1552" fmla="*/ 601665 h 1185958"/>
              <a:gd name="connsiteX1553" fmla="*/ 181535 w 1174478"/>
              <a:gd name="connsiteY1553" fmla="*/ 600748 h 1185958"/>
              <a:gd name="connsiteX1554" fmla="*/ 181467 w 1174478"/>
              <a:gd name="connsiteY1554" fmla="*/ 601053 h 1185958"/>
              <a:gd name="connsiteX1555" fmla="*/ 181647 w 1174478"/>
              <a:gd name="connsiteY1555" fmla="*/ 601703 h 1185958"/>
              <a:gd name="connsiteX1556" fmla="*/ 155278 w 1174478"/>
              <a:gd name="connsiteY1556" fmla="*/ 600163 h 1185958"/>
              <a:gd name="connsiteX1557" fmla="*/ 154946 w 1174478"/>
              <a:gd name="connsiteY1557" fmla="*/ 604415 h 1185958"/>
              <a:gd name="connsiteX1558" fmla="*/ 155627 w 1174478"/>
              <a:gd name="connsiteY1558" fmla="*/ 600512 h 1185958"/>
              <a:gd name="connsiteX1559" fmla="*/ 21088 w 1174478"/>
              <a:gd name="connsiteY1559" fmla="*/ 599831 h 1185958"/>
              <a:gd name="connsiteX1560" fmla="*/ 21088 w 1174478"/>
              <a:gd name="connsiteY1560" fmla="*/ 599832 h 1185958"/>
              <a:gd name="connsiteX1561" fmla="*/ 21089 w 1174478"/>
              <a:gd name="connsiteY1561" fmla="*/ 599834 h 1185958"/>
              <a:gd name="connsiteX1562" fmla="*/ 117050 w 1174478"/>
              <a:gd name="connsiteY1562" fmla="*/ 599524 h 1185958"/>
              <a:gd name="connsiteX1563" fmla="*/ 117863 w 1174478"/>
              <a:gd name="connsiteY1563" fmla="*/ 606432 h 1185958"/>
              <a:gd name="connsiteX1564" fmla="*/ 118273 w 1174478"/>
              <a:gd name="connsiteY1564" fmla="*/ 602582 h 1185958"/>
              <a:gd name="connsiteX1565" fmla="*/ 239296 w 1174478"/>
              <a:gd name="connsiteY1565" fmla="*/ 596164 h 1185958"/>
              <a:gd name="connsiteX1566" fmla="*/ 237121 w 1174478"/>
              <a:gd name="connsiteY1566" fmla="*/ 599210 h 1185958"/>
              <a:gd name="connsiteX1567" fmla="*/ 237499 w 1174478"/>
              <a:gd name="connsiteY1567" fmla="*/ 599318 h 1185958"/>
              <a:gd name="connsiteX1568" fmla="*/ 239338 w 1174478"/>
              <a:gd name="connsiteY1568" fmla="*/ 596560 h 1185958"/>
              <a:gd name="connsiteX1569" fmla="*/ 265151 w 1174478"/>
              <a:gd name="connsiteY1569" fmla="*/ 592999 h 1185958"/>
              <a:gd name="connsiteX1570" fmla="*/ 265125 w 1174478"/>
              <a:gd name="connsiteY1570" fmla="*/ 593057 h 1185958"/>
              <a:gd name="connsiteX1571" fmla="*/ 266573 w 1174478"/>
              <a:gd name="connsiteY1571" fmla="*/ 598226 h 1185958"/>
              <a:gd name="connsiteX1572" fmla="*/ 267106 w 1174478"/>
              <a:gd name="connsiteY1572" fmla="*/ 598376 h 1185958"/>
              <a:gd name="connsiteX1573" fmla="*/ 1133220 w 1174478"/>
              <a:gd name="connsiteY1573" fmla="*/ 592496 h 1185958"/>
              <a:gd name="connsiteX1574" fmla="*/ 1135054 w 1174478"/>
              <a:gd name="connsiteY1574" fmla="*/ 592496 h 1185958"/>
              <a:gd name="connsiteX1575" fmla="*/ 1129553 w 1174478"/>
              <a:gd name="connsiteY1575" fmla="*/ 625502 h 1185958"/>
              <a:gd name="connsiteX1576" fmla="*/ 1127719 w 1174478"/>
              <a:gd name="connsiteY1576" fmla="*/ 625502 h 1185958"/>
              <a:gd name="connsiteX1577" fmla="*/ 1133220 w 1174478"/>
              <a:gd name="connsiteY1577" fmla="*/ 592496 h 1185958"/>
              <a:gd name="connsiteX1578" fmla="*/ 189015 w 1174478"/>
              <a:gd name="connsiteY1578" fmla="*/ 590877 h 1185958"/>
              <a:gd name="connsiteX1579" fmla="*/ 188984 w 1174478"/>
              <a:gd name="connsiteY1579" fmla="*/ 591121 h 1185958"/>
              <a:gd name="connsiteX1580" fmla="*/ 189503 w 1174478"/>
              <a:gd name="connsiteY1580" fmla="*/ 595132 h 1185958"/>
              <a:gd name="connsiteX1581" fmla="*/ 189329 w 1174478"/>
              <a:gd name="connsiteY1581" fmla="*/ 591694 h 1185958"/>
              <a:gd name="connsiteX1582" fmla="*/ 203539 w 1174478"/>
              <a:gd name="connsiteY1582" fmla="*/ 588943 h 1185958"/>
              <a:gd name="connsiteX1583" fmla="*/ 203539 w 1174478"/>
              <a:gd name="connsiteY1583" fmla="*/ 589746 h 1185958"/>
              <a:gd name="connsiteX1584" fmla="*/ 201706 w 1174478"/>
              <a:gd name="connsiteY1584" fmla="*/ 604416 h 1185958"/>
              <a:gd name="connsiteX1585" fmla="*/ 203768 w 1174478"/>
              <a:gd name="connsiteY1585" fmla="*/ 601092 h 1185958"/>
              <a:gd name="connsiteX1586" fmla="*/ 203927 w 1174478"/>
              <a:gd name="connsiteY1586" fmla="*/ 601161 h 1185958"/>
              <a:gd name="connsiteX1587" fmla="*/ 203540 w 1174478"/>
              <a:gd name="connsiteY1587" fmla="*/ 593413 h 1185958"/>
              <a:gd name="connsiteX1588" fmla="*/ 205373 w 1174478"/>
              <a:gd name="connsiteY1588" fmla="*/ 589975 h 1185958"/>
              <a:gd name="connsiteX1589" fmla="*/ 223710 w 1174478"/>
              <a:gd name="connsiteY1589" fmla="*/ 584245 h 1185958"/>
              <a:gd name="connsiteX1590" fmla="*/ 224030 w 1174478"/>
              <a:gd name="connsiteY1590" fmla="*/ 586808 h 1185958"/>
              <a:gd name="connsiteX1591" fmla="*/ 228753 w 1174478"/>
              <a:gd name="connsiteY1591" fmla="*/ 589631 h 1185958"/>
              <a:gd name="connsiteX1592" fmla="*/ 233665 w 1174478"/>
              <a:gd name="connsiteY1592" fmla="*/ 586236 h 1185958"/>
              <a:gd name="connsiteX1593" fmla="*/ 236850 w 1174478"/>
              <a:gd name="connsiteY1593" fmla="*/ 583181 h 1185958"/>
              <a:gd name="connsiteX1594" fmla="*/ 235708 w 1174478"/>
              <a:gd name="connsiteY1594" fmla="*/ 584824 h 1185958"/>
              <a:gd name="connsiteX1595" fmla="*/ 236546 w 1174478"/>
              <a:gd name="connsiteY1595" fmla="*/ 584245 h 1185958"/>
              <a:gd name="connsiteX1596" fmla="*/ 11416 w 1174478"/>
              <a:gd name="connsiteY1596" fmla="*/ 582530 h 1185958"/>
              <a:gd name="connsiteX1597" fmla="*/ 11002 w 1174478"/>
              <a:gd name="connsiteY1597" fmla="*/ 586079 h 1185958"/>
              <a:gd name="connsiteX1598" fmla="*/ 11032 w 1174478"/>
              <a:gd name="connsiteY1598" fmla="*/ 587521 h 1185958"/>
              <a:gd name="connsiteX1599" fmla="*/ 281864 w 1174478"/>
              <a:gd name="connsiteY1599" fmla="*/ 581889 h 1185958"/>
              <a:gd name="connsiteX1600" fmla="*/ 280555 w 1174478"/>
              <a:gd name="connsiteY1600" fmla="*/ 585162 h 1185958"/>
              <a:gd name="connsiteX1601" fmla="*/ 279796 w 1174478"/>
              <a:gd name="connsiteY1601" fmla="*/ 586774 h 1185958"/>
              <a:gd name="connsiteX1602" fmla="*/ 280783 w 1174478"/>
              <a:gd name="connsiteY1602" fmla="*/ 590777 h 1185958"/>
              <a:gd name="connsiteX1603" fmla="*/ 284713 w 1174478"/>
              <a:gd name="connsiteY1603" fmla="*/ 594779 h 1185958"/>
              <a:gd name="connsiteX1604" fmla="*/ 281471 w 1174478"/>
              <a:gd name="connsiteY1604" fmla="*/ 584244 h 1185958"/>
              <a:gd name="connsiteX1605" fmla="*/ 273597 w 1174478"/>
              <a:gd name="connsiteY1605" fmla="*/ 578966 h 1185958"/>
              <a:gd name="connsiteX1606" fmla="*/ 270469 w 1174478"/>
              <a:gd name="connsiteY1606" fmla="*/ 579661 h 1185958"/>
              <a:gd name="connsiteX1607" fmla="*/ 268818 w 1174478"/>
              <a:gd name="connsiteY1607" fmla="*/ 584613 h 1185958"/>
              <a:gd name="connsiteX1608" fmla="*/ 305309 w 1174478"/>
              <a:gd name="connsiteY1608" fmla="*/ 577828 h 1185958"/>
              <a:gd name="connsiteX1609" fmla="*/ 303645 w 1174478"/>
              <a:gd name="connsiteY1609" fmla="*/ 580462 h 1185958"/>
              <a:gd name="connsiteX1610" fmla="*/ 304392 w 1174478"/>
              <a:gd name="connsiteY1610" fmla="*/ 580577 h 1185958"/>
              <a:gd name="connsiteX1611" fmla="*/ 306056 w 1174478"/>
              <a:gd name="connsiteY1611" fmla="*/ 578769 h 1185958"/>
              <a:gd name="connsiteX1612" fmla="*/ 283075 w 1174478"/>
              <a:gd name="connsiteY1612" fmla="*/ 577369 h 1185958"/>
              <a:gd name="connsiteX1613" fmla="*/ 281524 w 1174478"/>
              <a:gd name="connsiteY1613" fmla="*/ 579343 h 1185958"/>
              <a:gd name="connsiteX1614" fmla="*/ 282141 w 1174478"/>
              <a:gd name="connsiteY1614" fmla="*/ 580225 h 1185958"/>
              <a:gd name="connsiteX1615" fmla="*/ 282388 w 1174478"/>
              <a:gd name="connsiteY1615" fmla="*/ 578744 h 1185958"/>
              <a:gd name="connsiteX1616" fmla="*/ 283541 w 1174478"/>
              <a:gd name="connsiteY1616" fmla="*/ 577643 h 1185958"/>
              <a:gd name="connsiteX1617" fmla="*/ 1137805 w 1174478"/>
              <a:gd name="connsiteY1617" fmla="*/ 576910 h 1185958"/>
              <a:gd name="connsiteX1618" fmla="*/ 1137805 w 1174478"/>
              <a:gd name="connsiteY1618" fmla="*/ 581494 h 1185958"/>
              <a:gd name="connsiteX1619" fmla="*/ 1137804 w 1174478"/>
              <a:gd name="connsiteY1619" fmla="*/ 581494 h 1185958"/>
              <a:gd name="connsiteX1620" fmla="*/ 1135054 w 1174478"/>
              <a:gd name="connsiteY1620" fmla="*/ 589746 h 1185958"/>
              <a:gd name="connsiteX1621" fmla="*/ 1136888 w 1174478"/>
              <a:gd name="connsiteY1621" fmla="*/ 581494 h 1185958"/>
              <a:gd name="connsiteX1622" fmla="*/ 1135971 w 1174478"/>
              <a:gd name="connsiteY1622" fmla="*/ 581494 h 1185958"/>
              <a:gd name="connsiteX1623" fmla="*/ 1137805 w 1174478"/>
              <a:gd name="connsiteY1623" fmla="*/ 576910 h 1185958"/>
              <a:gd name="connsiteX1624" fmla="*/ 258535 w 1174478"/>
              <a:gd name="connsiteY1624" fmla="*/ 576824 h 1185958"/>
              <a:gd name="connsiteX1625" fmla="*/ 257633 w 1174478"/>
              <a:gd name="connsiteY1625" fmla="*/ 576910 h 1185958"/>
              <a:gd name="connsiteX1626" fmla="*/ 254080 w 1174478"/>
              <a:gd name="connsiteY1626" fmla="*/ 579202 h 1185958"/>
              <a:gd name="connsiteX1627" fmla="*/ 253457 w 1174478"/>
              <a:gd name="connsiteY1627" fmla="*/ 580298 h 1185958"/>
              <a:gd name="connsiteX1628" fmla="*/ 346118 w 1174478"/>
              <a:gd name="connsiteY1628" fmla="*/ 573920 h 1185958"/>
              <a:gd name="connsiteX1629" fmla="*/ 346567 w 1174478"/>
              <a:gd name="connsiteY1629" fmla="*/ 575993 h 1185958"/>
              <a:gd name="connsiteX1630" fmla="*/ 348441 w 1174478"/>
              <a:gd name="connsiteY1630" fmla="*/ 575056 h 1185958"/>
              <a:gd name="connsiteX1631" fmla="*/ 339292 w 1174478"/>
              <a:gd name="connsiteY1631" fmla="*/ 573751 h 1185958"/>
              <a:gd name="connsiteX1632" fmla="*/ 336449 w 1174478"/>
              <a:gd name="connsiteY1632" fmla="*/ 574152 h 1185958"/>
              <a:gd name="connsiteX1633" fmla="*/ 337055 w 1174478"/>
              <a:gd name="connsiteY1633" fmla="*/ 575076 h 1185958"/>
              <a:gd name="connsiteX1634" fmla="*/ 190317 w 1174478"/>
              <a:gd name="connsiteY1634" fmla="*/ 569656 h 1185958"/>
              <a:gd name="connsiteX1635" fmla="*/ 190703 w 1174478"/>
              <a:gd name="connsiteY1635" fmla="*/ 573243 h 1185958"/>
              <a:gd name="connsiteX1636" fmla="*/ 190703 w 1174478"/>
              <a:gd name="connsiteY1636" fmla="*/ 573582 h 1185958"/>
              <a:gd name="connsiteX1637" fmla="*/ 191391 w 1174478"/>
              <a:gd name="connsiteY1637" fmla="*/ 572440 h 1185958"/>
              <a:gd name="connsiteX1638" fmla="*/ 82516 w 1174478"/>
              <a:gd name="connsiteY1638" fmla="*/ 565908 h 1185958"/>
              <a:gd name="connsiteX1639" fmla="*/ 81482 w 1174478"/>
              <a:gd name="connsiteY1639" fmla="*/ 572113 h 1185958"/>
              <a:gd name="connsiteX1640" fmla="*/ 83432 w 1174478"/>
              <a:gd name="connsiteY1640" fmla="*/ 578744 h 1185958"/>
              <a:gd name="connsiteX1641" fmla="*/ 84449 w 1174478"/>
              <a:gd name="connsiteY1641" fmla="*/ 573253 h 1185958"/>
              <a:gd name="connsiteX1642" fmla="*/ 297172 w 1174478"/>
              <a:gd name="connsiteY1642" fmla="*/ 564303 h 1185958"/>
              <a:gd name="connsiteX1643" fmla="*/ 296360 w 1174478"/>
              <a:gd name="connsiteY1643" fmla="*/ 564897 h 1185958"/>
              <a:gd name="connsiteX1644" fmla="*/ 297485 w 1174478"/>
              <a:gd name="connsiteY1644" fmla="*/ 564343 h 1185958"/>
              <a:gd name="connsiteX1645" fmla="*/ 321290 w 1174478"/>
              <a:gd name="connsiteY1645" fmla="*/ 564010 h 1185958"/>
              <a:gd name="connsiteX1646" fmla="*/ 321813 w 1174478"/>
              <a:gd name="connsiteY1646" fmla="*/ 567741 h 1185958"/>
              <a:gd name="connsiteX1647" fmla="*/ 322695 w 1174478"/>
              <a:gd name="connsiteY1647" fmla="*/ 566859 h 1185958"/>
              <a:gd name="connsiteX1648" fmla="*/ 11613 w 1174478"/>
              <a:gd name="connsiteY1648" fmla="*/ 561324 h 1185958"/>
              <a:gd name="connsiteX1649" fmla="*/ 10085 w 1174478"/>
              <a:gd name="connsiteY1649" fmla="*/ 570492 h 1185958"/>
              <a:gd name="connsiteX1650" fmla="*/ 9677 w 1174478"/>
              <a:gd name="connsiteY1650" fmla="*/ 573653 h 1185958"/>
              <a:gd name="connsiteX1651" fmla="*/ 10278 w 1174478"/>
              <a:gd name="connsiteY1651" fmla="*/ 575221 h 1185958"/>
              <a:gd name="connsiteX1652" fmla="*/ 10085 w 1174478"/>
              <a:gd name="connsiteY1652" fmla="*/ 572326 h 1185958"/>
              <a:gd name="connsiteX1653" fmla="*/ 11919 w 1174478"/>
              <a:gd name="connsiteY1653" fmla="*/ 561324 h 1185958"/>
              <a:gd name="connsiteX1654" fmla="*/ 272131 w 1174478"/>
              <a:gd name="connsiteY1654" fmla="*/ 560312 h 1185958"/>
              <a:gd name="connsiteX1655" fmla="*/ 272302 w 1174478"/>
              <a:gd name="connsiteY1655" fmla="*/ 567741 h 1185958"/>
              <a:gd name="connsiteX1656" fmla="*/ 271545 w 1174478"/>
              <a:gd name="connsiteY1656" fmla="*/ 568390 h 1185958"/>
              <a:gd name="connsiteX1657" fmla="*/ 274136 w 1174478"/>
              <a:gd name="connsiteY1657" fmla="*/ 567742 h 1185958"/>
              <a:gd name="connsiteX1658" fmla="*/ 275970 w 1174478"/>
              <a:gd name="connsiteY1658" fmla="*/ 568659 h 1185958"/>
              <a:gd name="connsiteX1659" fmla="*/ 276008 w 1174478"/>
              <a:gd name="connsiteY1659" fmla="*/ 568648 h 1185958"/>
              <a:gd name="connsiteX1660" fmla="*/ 275970 w 1174478"/>
              <a:gd name="connsiteY1660" fmla="*/ 567742 h 1185958"/>
              <a:gd name="connsiteX1661" fmla="*/ 279804 w 1174478"/>
              <a:gd name="connsiteY1661" fmla="*/ 561705 h 1185958"/>
              <a:gd name="connsiteX1662" fmla="*/ 275970 w 1174478"/>
              <a:gd name="connsiteY1662" fmla="*/ 564992 h 1185958"/>
              <a:gd name="connsiteX1663" fmla="*/ 274136 w 1174478"/>
              <a:gd name="connsiteY1663" fmla="*/ 564992 h 1185958"/>
              <a:gd name="connsiteX1664" fmla="*/ 77445 w 1174478"/>
              <a:gd name="connsiteY1664" fmla="*/ 558978 h 1185958"/>
              <a:gd name="connsiteX1665" fmla="*/ 73347 w 1174478"/>
              <a:gd name="connsiteY1665" fmla="*/ 577828 h 1185958"/>
              <a:gd name="connsiteX1666" fmla="*/ 73920 w 1174478"/>
              <a:gd name="connsiteY1666" fmla="*/ 580120 h 1185958"/>
              <a:gd name="connsiteX1667" fmla="*/ 75181 w 1174478"/>
              <a:gd name="connsiteY1667" fmla="*/ 575076 h 1185958"/>
              <a:gd name="connsiteX1668" fmla="*/ 357202 w 1174478"/>
              <a:gd name="connsiteY1668" fmla="*/ 558756 h 1185958"/>
              <a:gd name="connsiteX1669" fmla="*/ 357569 w 1174478"/>
              <a:gd name="connsiteY1669" fmla="*/ 560407 h 1185958"/>
              <a:gd name="connsiteX1670" fmla="*/ 357936 w 1174478"/>
              <a:gd name="connsiteY1670" fmla="*/ 560223 h 1185958"/>
              <a:gd name="connsiteX1671" fmla="*/ 263250 w 1174478"/>
              <a:gd name="connsiteY1671" fmla="*/ 558283 h 1185958"/>
              <a:gd name="connsiteX1672" fmla="*/ 261731 w 1174478"/>
              <a:gd name="connsiteY1672" fmla="*/ 560202 h 1185958"/>
              <a:gd name="connsiteX1673" fmla="*/ 262905 w 1174478"/>
              <a:gd name="connsiteY1673" fmla="*/ 559146 h 1185958"/>
              <a:gd name="connsiteX1674" fmla="*/ 245714 w 1174478"/>
              <a:gd name="connsiteY1674" fmla="*/ 556835 h 1185958"/>
              <a:gd name="connsiteX1675" fmla="*/ 245714 w 1174478"/>
              <a:gd name="connsiteY1675" fmla="*/ 563157 h 1185958"/>
              <a:gd name="connsiteX1676" fmla="*/ 248884 w 1174478"/>
              <a:gd name="connsiteY1676" fmla="*/ 559987 h 1185958"/>
              <a:gd name="connsiteX1677" fmla="*/ 247548 w 1174478"/>
              <a:gd name="connsiteY1677" fmla="*/ 560407 h 1185958"/>
              <a:gd name="connsiteX1678" fmla="*/ 255682 w 1174478"/>
              <a:gd name="connsiteY1678" fmla="*/ 556561 h 1185958"/>
              <a:gd name="connsiteX1679" fmla="*/ 256487 w 1174478"/>
              <a:gd name="connsiteY1679" fmla="*/ 559146 h 1185958"/>
              <a:gd name="connsiteX1680" fmla="*/ 259466 w 1174478"/>
              <a:gd name="connsiteY1680" fmla="*/ 562240 h 1185958"/>
              <a:gd name="connsiteX1681" fmla="*/ 260665 w 1174478"/>
              <a:gd name="connsiteY1681" fmla="*/ 561161 h 1185958"/>
              <a:gd name="connsiteX1682" fmla="*/ 293390 w 1174478"/>
              <a:gd name="connsiteY1682" fmla="*/ 555823 h 1185958"/>
              <a:gd name="connsiteX1683" fmla="*/ 288804 w 1174478"/>
              <a:gd name="connsiteY1683" fmla="*/ 560714 h 1185958"/>
              <a:gd name="connsiteX1684" fmla="*/ 292473 w 1174478"/>
              <a:gd name="connsiteY1684" fmla="*/ 557657 h 1185958"/>
              <a:gd name="connsiteX1685" fmla="*/ 293165 w 1174478"/>
              <a:gd name="connsiteY1685" fmla="*/ 558755 h 1185958"/>
              <a:gd name="connsiteX1686" fmla="*/ 228294 w 1174478"/>
              <a:gd name="connsiteY1686" fmla="*/ 552155 h 1185958"/>
              <a:gd name="connsiteX1687" fmla="*/ 227763 w 1174478"/>
              <a:gd name="connsiteY1687" fmla="*/ 553073 h 1185958"/>
              <a:gd name="connsiteX1688" fmla="*/ 228506 w 1174478"/>
              <a:gd name="connsiteY1688" fmla="*/ 553073 h 1185958"/>
              <a:gd name="connsiteX1689" fmla="*/ 135693 w 1174478"/>
              <a:gd name="connsiteY1689" fmla="*/ 551239 h 1185958"/>
              <a:gd name="connsiteX1690" fmla="*/ 132026 w 1174478"/>
              <a:gd name="connsiteY1690" fmla="*/ 568654 h 1185958"/>
              <a:gd name="connsiteX1691" fmla="*/ 132026 w 1174478"/>
              <a:gd name="connsiteY1691" fmla="*/ 613584 h 1185958"/>
              <a:gd name="connsiteX1692" fmla="*/ 130192 w 1174478"/>
              <a:gd name="connsiteY1692" fmla="*/ 649341 h 1185958"/>
              <a:gd name="connsiteX1693" fmla="*/ 132943 w 1174478"/>
              <a:gd name="connsiteY1693" fmla="*/ 661260 h 1185958"/>
              <a:gd name="connsiteX1694" fmla="*/ 151280 w 1174478"/>
              <a:gd name="connsiteY1694" fmla="*/ 716271 h 1185958"/>
              <a:gd name="connsiteX1695" fmla="*/ 150224 w 1174478"/>
              <a:gd name="connsiteY1695" fmla="*/ 723662 h 1185958"/>
              <a:gd name="connsiteX1696" fmla="*/ 153113 w 1174478"/>
              <a:gd name="connsiteY1696" fmla="*/ 727273 h 1185958"/>
              <a:gd name="connsiteX1697" fmla="*/ 159531 w 1174478"/>
              <a:gd name="connsiteY1697" fmla="*/ 738275 h 1185958"/>
              <a:gd name="connsiteX1698" fmla="*/ 161823 w 1174478"/>
              <a:gd name="connsiteY1698" fmla="*/ 745151 h 1185958"/>
              <a:gd name="connsiteX1699" fmla="*/ 165949 w 1174478"/>
              <a:gd name="connsiteY1699" fmla="*/ 753861 h 1185958"/>
              <a:gd name="connsiteX1700" fmla="*/ 182452 w 1174478"/>
              <a:gd name="connsiteY1700" fmla="*/ 783200 h 1185958"/>
              <a:gd name="connsiteX1701" fmla="*/ 187036 w 1174478"/>
              <a:gd name="connsiteY1701" fmla="*/ 796953 h 1185958"/>
              <a:gd name="connsiteX1702" fmla="*/ 187595 w 1174478"/>
              <a:gd name="connsiteY1702" fmla="*/ 798183 h 1185958"/>
              <a:gd name="connsiteX1703" fmla="*/ 191620 w 1174478"/>
              <a:gd name="connsiteY1703" fmla="*/ 801537 h 1185958"/>
              <a:gd name="connsiteX1704" fmla="*/ 206290 w 1174478"/>
              <a:gd name="connsiteY1704" fmla="*/ 820791 h 1185958"/>
              <a:gd name="connsiteX1705" fmla="*/ 209040 w 1174478"/>
              <a:gd name="connsiteY1705" fmla="*/ 825375 h 1185958"/>
              <a:gd name="connsiteX1706" fmla="*/ 217292 w 1174478"/>
              <a:gd name="connsiteY1706" fmla="*/ 838211 h 1185958"/>
              <a:gd name="connsiteX1707" fmla="*/ 245297 w 1174478"/>
              <a:gd name="connsiteY1707" fmla="*/ 872342 h 1185958"/>
              <a:gd name="connsiteX1708" fmla="*/ 239296 w 1174478"/>
              <a:gd name="connsiteY1708" fmla="*/ 862966 h 1185958"/>
              <a:gd name="connsiteX1709" fmla="*/ 213624 w 1174478"/>
              <a:gd name="connsiteY1709" fmla="*/ 830877 h 1185958"/>
              <a:gd name="connsiteX1710" fmla="*/ 209957 w 1174478"/>
              <a:gd name="connsiteY1710" fmla="*/ 823542 h 1185958"/>
              <a:gd name="connsiteX1711" fmla="*/ 213017 w 1174478"/>
              <a:gd name="connsiteY1711" fmla="*/ 825072 h 1185958"/>
              <a:gd name="connsiteX1712" fmla="*/ 209957 w 1174478"/>
              <a:gd name="connsiteY1712" fmla="*/ 822624 h 1185958"/>
              <a:gd name="connsiteX1713" fmla="*/ 203539 w 1174478"/>
              <a:gd name="connsiteY1713" fmla="*/ 814373 h 1185958"/>
              <a:gd name="connsiteX1714" fmla="*/ 193454 w 1174478"/>
              <a:gd name="connsiteY1714" fmla="*/ 799703 h 1185958"/>
              <a:gd name="connsiteX1715" fmla="*/ 187036 w 1174478"/>
              <a:gd name="connsiteY1715" fmla="*/ 796953 h 1185958"/>
              <a:gd name="connsiteX1716" fmla="*/ 184285 w 1174478"/>
              <a:gd name="connsiteY1716" fmla="*/ 783200 h 1185958"/>
              <a:gd name="connsiteX1717" fmla="*/ 183287 w 1174478"/>
              <a:gd name="connsiteY1717" fmla="*/ 776284 h 1185958"/>
              <a:gd name="connsiteX1718" fmla="*/ 182452 w 1174478"/>
              <a:gd name="connsiteY1718" fmla="*/ 775866 h 1185958"/>
              <a:gd name="connsiteX1719" fmla="*/ 167782 w 1174478"/>
              <a:gd name="connsiteY1719" fmla="*/ 749277 h 1185958"/>
              <a:gd name="connsiteX1720" fmla="*/ 160447 w 1174478"/>
              <a:gd name="connsiteY1720" fmla="*/ 734608 h 1185958"/>
              <a:gd name="connsiteX1721" fmla="*/ 154029 w 1174478"/>
              <a:gd name="connsiteY1721" fmla="*/ 725439 h 1185958"/>
              <a:gd name="connsiteX1722" fmla="*/ 151279 w 1174478"/>
              <a:gd name="connsiteY1722" fmla="*/ 699768 h 1185958"/>
              <a:gd name="connsiteX1723" fmla="*/ 139360 w 1174478"/>
              <a:gd name="connsiteY1723" fmla="*/ 665844 h 1185958"/>
              <a:gd name="connsiteX1724" fmla="*/ 132942 w 1174478"/>
              <a:gd name="connsiteY1724" fmla="*/ 634672 h 1185958"/>
              <a:gd name="connsiteX1725" fmla="*/ 132942 w 1174478"/>
              <a:gd name="connsiteY1725" fmla="*/ 599832 h 1185958"/>
              <a:gd name="connsiteX1726" fmla="*/ 135693 w 1174478"/>
              <a:gd name="connsiteY1726" fmla="*/ 551239 h 1185958"/>
              <a:gd name="connsiteX1727" fmla="*/ 269552 w 1174478"/>
              <a:gd name="connsiteY1727" fmla="*/ 550322 h 1185958"/>
              <a:gd name="connsiteX1728" fmla="*/ 268941 w 1174478"/>
              <a:gd name="connsiteY1728" fmla="*/ 551094 h 1185958"/>
              <a:gd name="connsiteX1729" fmla="*/ 270429 w 1174478"/>
              <a:gd name="connsiteY1729" fmla="*/ 554266 h 1185958"/>
              <a:gd name="connsiteX1730" fmla="*/ 309893 w 1174478"/>
              <a:gd name="connsiteY1730" fmla="*/ 546827 h 1185958"/>
              <a:gd name="connsiteX1731" fmla="*/ 308976 w 1174478"/>
              <a:gd name="connsiteY1731" fmla="*/ 551582 h 1185958"/>
              <a:gd name="connsiteX1732" fmla="*/ 309318 w 1174478"/>
              <a:gd name="connsiteY1732" fmla="*/ 554875 h 1185958"/>
              <a:gd name="connsiteX1733" fmla="*/ 309893 w 1174478"/>
              <a:gd name="connsiteY1733" fmla="*/ 552767 h 1185958"/>
              <a:gd name="connsiteX1734" fmla="*/ 309893 w 1174478"/>
              <a:gd name="connsiteY1734" fmla="*/ 549405 h 1185958"/>
              <a:gd name="connsiteX1735" fmla="*/ 210874 w 1174478"/>
              <a:gd name="connsiteY1735" fmla="*/ 546654 h 1185958"/>
              <a:gd name="connsiteX1736" fmla="*/ 209149 w 1174478"/>
              <a:gd name="connsiteY1736" fmla="*/ 547026 h 1185958"/>
              <a:gd name="connsiteX1737" fmla="*/ 209040 w 1174478"/>
              <a:gd name="connsiteY1737" fmla="*/ 547571 h 1185958"/>
              <a:gd name="connsiteX1738" fmla="*/ 203539 w 1174478"/>
              <a:gd name="connsiteY1738" fmla="*/ 560407 h 1185958"/>
              <a:gd name="connsiteX1739" fmla="*/ 199757 w 1174478"/>
              <a:gd name="connsiteY1739" fmla="*/ 572326 h 1185958"/>
              <a:gd name="connsiteX1740" fmla="*/ 201581 w 1174478"/>
              <a:gd name="connsiteY1740" fmla="*/ 578073 h 1185958"/>
              <a:gd name="connsiteX1741" fmla="*/ 203310 w 1174478"/>
              <a:gd name="connsiteY1741" fmla="*/ 566596 h 1185958"/>
              <a:gd name="connsiteX1742" fmla="*/ 209958 w 1174478"/>
              <a:gd name="connsiteY1742" fmla="*/ 551239 h 1185958"/>
              <a:gd name="connsiteX1743" fmla="*/ 210874 w 1174478"/>
              <a:gd name="connsiteY1743" fmla="*/ 546654 h 1185958"/>
              <a:gd name="connsiteX1744" fmla="*/ 159530 w 1174478"/>
              <a:gd name="connsiteY1744" fmla="*/ 545738 h 1185958"/>
              <a:gd name="connsiteX1745" fmla="*/ 159529 w 1174478"/>
              <a:gd name="connsiteY1745" fmla="*/ 545740 h 1185958"/>
              <a:gd name="connsiteX1746" fmla="*/ 159530 w 1174478"/>
              <a:gd name="connsiteY1746" fmla="*/ 545739 h 1185958"/>
              <a:gd name="connsiteX1747" fmla="*/ 15772 w 1174478"/>
              <a:gd name="connsiteY1747" fmla="*/ 545538 h 1185958"/>
              <a:gd name="connsiteX1748" fmla="*/ 13753 w 1174478"/>
              <a:gd name="connsiteY1748" fmla="*/ 550322 h 1185958"/>
              <a:gd name="connsiteX1749" fmla="*/ 14669 w 1174478"/>
              <a:gd name="connsiteY1749" fmla="*/ 550322 h 1185958"/>
              <a:gd name="connsiteX1750" fmla="*/ 12836 w 1174478"/>
              <a:gd name="connsiteY1750" fmla="*/ 561323 h 1185958"/>
              <a:gd name="connsiteX1751" fmla="*/ 13259 w 1174478"/>
              <a:gd name="connsiteY1751" fmla="*/ 561323 h 1185958"/>
              <a:gd name="connsiteX1752" fmla="*/ 14670 w 1174478"/>
              <a:gd name="connsiteY1752" fmla="*/ 552155 h 1185958"/>
              <a:gd name="connsiteX1753" fmla="*/ 170975 w 1174478"/>
              <a:gd name="connsiteY1753" fmla="*/ 543782 h 1185958"/>
              <a:gd name="connsiteX1754" fmla="*/ 167386 w 1174478"/>
              <a:gd name="connsiteY1754" fmla="*/ 547891 h 1185958"/>
              <a:gd name="connsiteX1755" fmla="*/ 168699 w 1174478"/>
              <a:gd name="connsiteY1755" fmla="*/ 549405 h 1185958"/>
              <a:gd name="connsiteX1756" fmla="*/ 290332 w 1174478"/>
              <a:gd name="connsiteY1756" fmla="*/ 541158 h 1185958"/>
              <a:gd name="connsiteX1757" fmla="*/ 284915 w 1174478"/>
              <a:gd name="connsiteY1757" fmla="*/ 553660 h 1185958"/>
              <a:gd name="connsiteX1758" fmla="*/ 287545 w 1174478"/>
              <a:gd name="connsiteY1758" fmla="*/ 549519 h 1185958"/>
              <a:gd name="connsiteX1759" fmla="*/ 202623 w 1174478"/>
              <a:gd name="connsiteY1759" fmla="*/ 540236 h 1185958"/>
              <a:gd name="connsiteX1760" fmla="*/ 202623 w 1174478"/>
              <a:gd name="connsiteY1760" fmla="*/ 540236 h 1185958"/>
              <a:gd name="connsiteX1761" fmla="*/ 202623 w 1174478"/>
              <a:gd name="connsiteY1761" fmla="*/ 540236 h 1185958"/>
              <a:gd name="connsiteX1762" fmla="*/ 245714 w 1174478"/>
              <a:gd name="connsiteY1762" fmla="*/ 539320 h 1185958"/>
              <a:gd name="connsiteX1763" fmla="*/ 245714 w 1174478"/>
              <a:gd name="connsiteY1763" fmla="*/ 554823 h 1185958"/>
              <a:gd name="connsiteX1764" fmla="*/ 246631 w 1174478"/>
              <a:gd name="connsiteY1764" fmla="*/ 551239 h 1185958"/>
              <a:gd name="connsiteX1765" fmla="*/ 245714 w 1174478"/>
              <a:gd name="connsiteY1765" fmla="*/ 539320 h 1185958"/>
              <a:gd name="connsiteX1766" fmla="*/ 308059 w 1174478"/>
              <a:gd name="connsiteY1766" fmla="*/ 535652 h 1185958"/>
              <a:gd name="connsiteX1767" fmla="*/ 307404 w 1174478"/>
              <a:gd name="connsiteY1767" fmla="*/ 536176 h 1185958"/>
              <a:gd name="connsiteX1768" fmla="*/ 308139 w 1174478"/>
              <a:gd name="connsiteY1768" fmla="*/ 535931 h 1185958"/>
              <a:gd name="connsiteX1769" fmla="*/ 266573 w 1174478"/>
              <a:gd name="connsiteY1769" fmla="*/ 534048 h 1185958"/>
              <a:gd name="connsiteX1770" fmla="*/ 266802 w 1174478"/>
              <a:gd name="connsiteY1770" fmla="*/ 535652 h 1185958"/>
              <a:gd name="connsiteX1771" fmla="*/ 267095 w 1174478"/>
              <a:gd name="connsiteY1771" fmla="*/ 535613 h 1185958"/>
              <a:gd name="connsiteX1772" fmla="*/ 195151 w 1174478"/>
              <a:gd name="connsiteY1772" fmla="*/ 533798 h 1185958"/>
              <a:gd name="connsiteX1773" fmla="*/ 195509 w 1174478"/>
              <a:gd name="connsiteY1773" fmla="*/ 535052 h 1185958"/>
              <a:gd name="connsiteX1774" fmla="*/ 195632 w 1174478"/>
              <a:gd name="connsiteY1774" fmla="*/ 534391 h 1185958"/>
              <a:gd name="connsiteX1775" fmla="*/ 292335 w 1174478"/>
              <a:gd name="connsiteY1775" fmla="*/ 525290 h 1185958"/>
              <a:gd name="connsiteX1776" fmla="*/ 293390 w 1174478"/>
              <a:gd name="connsiteY1776" fmla="*/ 527401 h 1185958"/>
              <a:gd name="connsiteX1777" fmla="*/ 293963 w 1174478"/>
              <a:gd name="connsiteY1777" fmla="*/ 530266 h 1185958"/>
              <a:gd name="connsiteX1778" fmla="*/ 294307 w 1174478"/>
              <a:gd name="connsiteY1778" fmla="*/ 529234 h 1185958"/>
              <a:gd name="connsiteX1779" fmla="*/ 295224 w 1174478"/>
              <a:gd name="connsiteY1779" fmla="*/ 529234 h 1185958"/>
              <a:gd name="connsiteX1780" fmla="*/ 116996 w 1174478"/>
              <a:gd name="connsiteY1780" fmla="*/ 523913 h 1185958"/>
              <a:gd name="connsiteX1781" fmla="*/ 117356 w 1174478"/>
              <a:gd name="connsiteY1781" fmla="*/ 532902 h 1185958"/>
              <a:gd name="connsiteX1782" fmla="*/ 117356 w 1174478"/>
              <a:gd name="connsiteY1782" fmla="*/ 534736 h 1185958"/>
              <a:gd name="connsiteX1783" fmla="*/ 113148 w 1174478"/>
              <a:gd name="connsiteY1783" fmla="*/ 569232 h 1185958"/>
              <a:gd name="connsiteX1784" fmla="*/ 117356 w 1174478"/>
              <a:gd name="connsiteY1784" fmla="*/ 558573 h 1185958"/>
              <a:gd name="connsiteX1785" fmla="*/ 118273 w 1174478"/>
              <a:gd name="connsiteY1785" fmla="*/ 554906 h 1185958"/>
              <a:gd name="connsiteX1786" fmla="*/ 117586 w 1174478"/>
              <a:gd name="connsiteY1786" fmla="*/ 530954 h 1185958"/>
              <a:gd name="connsiteX1787" fmla="*/ 377740 w 1174478"/>
              <a:gd name="connsiteY1787" fmla="*/ 520066 h 1185958"/>
              <a:gd name="connsiteX1788" fmla="*/ 373855 w 1174478"/>
              <a:gd name="connsiteY1788" fmla="*/ 521176 h 1185958"/>
              <a:gd name="connsiteX1789" fmla="*/ 374072 w 1174478"/>
              <a:gd name="connsiteY1789" fmla="*/ 521899 h 1185958"/>
              <a:gd name="connsiteX1790" fmla="*/ 377053 w 1174478"/>
              <a:gd name="connsiteY1790" fmla="*/ 520982 h 1185958"/>
              <a:gd name="connsiteX1791" fmla="*/ 83433 w 1174478"/>
              <a:gd name="connsiteY1791" fmla="*/ 516399 h 1185958"/>
              <a:gd name="connsiteX1792" fmla="*/ 83225 w 1174478"/>
              <a:gd name="connsiteY1792" fmla="*/ 516797 h 1185958"/>
              <a:gd name="connsiteX1793" fmla="*/ 83337 w 1174478"/>
              <a:gd name="connsiteY1793" fmla="*/ 517078 h 1185958"/>
              <a:gd name="connsiteX1794" fmla="*/ 73008 w 1174478"/>
              <a:gd name="connsiteY1794" fmla="*/ 514880 h 1185958"/>
              <a:gd name="connsiteX1795" fmla="*/ 70597 w 1174478"/>
              <a:gd name="connsiteY1795" fmla="*/ 530152 h 1185958"/>
              <a:gd name="connsiteX1796" fmla="*/ 73779 w 1174478"/>
              <a:gd name="connsiteY1796" fmla="*/ 523332 h 1185958"/>
              <a:gd name="connsiteX1797" fmla="*/ 74265 w 1174478"/>
              <a:gd name="connsiteY1797" fmla="*/ 518232 h 1185958"/>
              <a:gd name="connsiteX1798" fmla="*/ 291065 w 1174478"/>
              <a:gd name="connsiteY1798" fmla="*/ 509802 h 1185958"/>
              <a:gd name="connsiteX1799" fmla="*/ 289138 w 1174478"/>
              <a:gd name="connsiteY1799" fmla="*/ 512692 h 1185958"/>
              <a:gd name="connsiteX1800" fmla="*/ 288233 w 1174478"/>
              <a:gd name="connsiteY1800" fmla="*/ 517086 h 1185958"/>
              <a:gd name="connsiteX1801" fmla="*/ 288540 w 1174478"/>
              <a:gd name="connsiteY1801" fmla="*/ 517700 h 1185958"/>
              <a:gd name="connsiteX1802" fmla="*/ 336976 w 1174478"/>
              <a:gd name="connsiteY1802" fmla="*/ 509654 h 1185958"/>
              <a:gd name="connsiteX1803" fmla="*/ 335718 w 1174478"/>
              <a:gd name="connsiteY1803" fmla="*/ 511203 h 1185958"/>
              <a:gd name="connsiteX1804" fmla="*/ 336482 w 1174478"/>
              <a:gd name="connsiteY1804" fmla="*/ 512731 h 1185958"/>
              <a:gd name="connsiteX1805" fmla="*/ 23529 w 1174478"/>
              <a:gd name="connsiteY1805" fmla="*/ 509379 h 1185958"/>
              <a:gd name="connsiteX1806" fmla="*/ 19254 w 1174478"/>
              <a:gd name="connsiteY1806" fmla="*/ 523733 h 1185958"/>
              <a:gd name="connsiteX1807" fmla="*/ 16503 w 1174478"/>
              <a:gd name="connsiteY1807" fmla="*/ 537486 h 1185958"/>
              <a:gd name="connsiteX1808" fmla="*/ 15307 w 1174478"/>
              <a:gd name="connsiteY1808" fmla="*/ 542272 h 1185958"/>
              <a:gd name="connsiteX1809" fmla="*/ 15876 w 1174478"/>
              <a:gd name="connsiteY1809" fmla="*/ 544915 h 1185958"/>
              <a:gd name="connsiteX1810" fmla="*/ 16503 w 1174478"/>
              <a:gd name="connsiteY1810" fmla="*/ 541153 h 1185958"/>
              <a:gd name="connsiteX1811" fmla="*/ 19254 w 1174478"/>
              <a:gd name="connsiteY1811" fmla="*/ 527401 h 1185958"/>
              <a:gd name="connsiteX1812" fmla="*/ 19496 w 1174478"/>
              <a:gd name="connsiteY1812" fmla="*/ 527624 h 1185958"/>
              <a:gd name="connsiteX1813" fmla="*/ 19253 w 1174478"/>
              <a:gd name="connsiteY1813" fmla="*/ 526484 h 1185958"/>
              <a:gd name="connsiteX1814" fmla="*/ 332815 w 1174478"/>
              <a:gd name="connsiteY1814" fmla="*/ 507230 h 1185958"/>
              <a:gd name="connsiteX1815" fmla="*/ 326397 w 1174478"/>
              <a:gd name="connsiteY1815" fmla="*/ 519149 h 1185958"/>
              <a:gd name="connsiteX1816" fmla="*/ 325480 w 1174478"/>
              <a:gd name="connsiteY1816" fmla="*/ 527401 h 1185958"/>
              <a:gd name="connsiteX1817" fmla="*/ 325088 w 1174478"/>
              <a:gd name="connsiteY1817" fmla="*/ 528107 h 1185958"/>
              <a:gd name="connsiteX1818" fmla="*/ 325741 w 1174478"/>
              <a:gd name="connsiteY1818" fmla="*/ 528983 h 1185958"/>
              <a:gd name="connsiteX1819" fmla="*/ 328001 w 1174478"/>
              <a:gd name="connsiteY1819" fmla="*/ 518920 h 1185958"/>
              <a:gd name="connsiteX1820" fmla="*/ 333351 w 1174478"/>
              <a:gd name="connsiteY1820" fmla="*/ 510987 h 1185958"/>
              <a:gd name="connsiteX1821" fmla="*/ 113689 w 1174478"/>
              <a:gd name="connsiteY1821" fmla="*/ 505396 h 1185958"/>
              <a:gd name="connsiteX1822" fmla="*/ 113327 w 1174478"/>
              <a:gd name="connsiteY1822" fmla="*/ 506246 h 1185958"/>
              <a:gd name="connsiteX1823" fmla="*/ 115762 w 1174478"/>
              <a:gd name="connsiteY1823" fmla="*/ 509168 h 1185958"/>
              <a:gd name="connsiteX1824" fmla="*/ 115523 w 1174478"/>
              <a:gd name="connsiteY1824" fmla="*/ 506313 h 1185958"/>
              <a:gd name="connsiteX1825" fmla="*/ 114606 w 1174478"/>
              <a:gd name="connsiteY1825" fmla="*/ 505396 h 1185958"/>
              <a:gd name="connsiteX1826" fmla="*/ 113689 w 1174478"/>
              <a:gd name="connsiteY1826" fmla="*/ 505396 h 1185958"/>
              <a:gd name="connsiteX1827" fmla="*/ 221077 w 1174478"/>
              <a:gd name="connsiteY1827" fmla="*/ 503054 h 1185958"/>
              <a:gd name="connsiteX1828" fmla="*/ 218209 w 1174478"/>
              <a:gd name="connsiteY1828" fmla="*/ 511814 h 1185958"/>
              <a:gd name="connsiteX1829" fmla="*/ 219432 w 1174478"/>
              <a:gd name="connsiteY1829" fmla="*/ 510184 h 1185958"/>
              <a:gd name="connsiteX1830" fmla="*/ 93219 w 1174478"/>
              <a:gd name="connsiteY1830" fmla="*/ 499133 h 1185958"/>
              <a:gd name="connsiteX1831" fmla="*/ 92601 w 1174478"/>
              <a:gd name="connsiteY1831" fmla="*/ 501729 h 1185958"/>
              <a:gd name="connsiteX1832" fmla="*/ 93146 w 1174478"/>
              <a:gd name="connsiteY1832" fmla="*/ 499550 h 1185958"/>
              <a:gd name="connsiteX1833" fmla="*/ 236155 w 1174478"/>
              <a:gd name="connsiteY1833" fmla="*/ 498684 h 1185958"/>
              <a:gd name="connsiteX1834" fmla="*/ 236087 w 1174478"/>
              <a:gd name="connsiteY1834" fmla="*/ 499436 h 1185958"/>
              <a:gd name="connsiteX1835" fmla="*/ 237721 w 1174478"/>
              <a:gd name="connsiteY1835" fmla="*/ 499288 h 1185958"/>
              <a:gd name="connsiteX1836" fmla="*/ 323312 w 1174478"/>
              <a:gd name="connsiteY1836" fmla="*/ 498561 h 1185958"/>
              <a:gd name="connsiteX1837" fmla="*/ 323646 w 1174478"/>
              <a:gd name="connsiteY1837" fmla="*/ 499896 h 1185958"/>
              <a:gd name="connsiteX1838" fmla="*/ 324322 w 1174478"/>
              <a:gd name="connsiteY1838" fmla="*/ 498897 h 1185958"/>
              <a:gd name="connsiteX1839" fmla="*/ 272304 w 1174478"/>
              <a:gd name="connsiteY1839" fmla="*/ 495310 h 1185958"/>
              <a:gd name="connsiteX1840" fmla="*/ 272303 w 1174478"/>
              <a:gd name="connsiteY1840" fmla="*/ 495311 h 1185958"/>
              <a:gd name="connsiteX1841" fmla="*/ 272303 w 1174478"/>
              <a:gd name="connsiteY1841" fmla="*/ 495312 h 1185958"/>
              <a:gd name="connsiteX1842" fmla="*/ 246751 w 1174478"/>
              <a:gd name="connsiteY1842" fmla="*/ 493676 h 1185958"/>
              <a:gd name="connsiteX1843" fmla="*/ 242964 w 1174478"/>
              <a:gd name="connsiteY1843" fmla="*/ 498979 h 1185958"/>
              <a:gd name="connsiteX1844" fmla="*/ 240670 w 1174478"/>
              <a:gd name="connsiteY1844" fmla="*/ 499552 h 1185958"/>
              <a:gd name="connsiteX1845" fmla="*/ 240396 w 1174478"/>
              <a:gd name="connsiteY1845" fmla="*/ 499895 h 1185958"/>
              <a:gd name="connsiteX1846" fmla="*/ 242046 w 1174478"/>
              <a:gd name="connsiteY1846" fmla="*/ 499895 h 1185958"/>
              <a:gd name="connsiteX1847" fmla="*/ 242349 w 1174478"/>
              <a:gd name="connsiteY1847" fmla="*/ 503524 h 1185958"/>
              <a:gd name="connsiteX1848" fmla="*/ 243678 w 1174478"/>
              <a:gd name="connsiteY1848" fmla="*/ 501111 h 1185958"/>
              <a:gd name="connsiteX1849" fmla="*/ 243881 w 1174478"/>
              <a:gd name="connsiteY1849" fmla="*/ 499896 h 1185958"/>
              <a:gd name="connsiteX1850" fmla="*/ 330858 w 1174478"/>
              <a:gd name="connsiteY1850" fmla="*/ 489985 h 1185958"/>
              <a:gd name="connsiteX1851" fmla="*/ 327988 w 1174478"/>
              <a:gd name="connsiteY1851" fmla="*/ 494085 h 1185958"/>
              <a:gd name="connsiteX1852" fmla="*/ 330981 w 1174478"/>
              <a:gd name="connsiteY1852" fmla="*/ 490727 h 1185958"/>
              <a:gd name="connsiteX1853" fmla="*/ 331788 w 1174478"/>
              <a:gd name="connsiteY1853" fmla="*/ 490081 h 1185958"/>
              <a:gd name="connsiteX1854" fmla="*/ 87100 w 1174478"/>
              <a:gd name="connsiteY1854" fmla="*/ 488893 h 1185958"/>
              <a:gd name="connsiteX1855" fmla="*/ 82516 w 1174478"/>
              <a:gd name="connsiteY1855" fmla="*/ 500812 h 1185958"/>
              <a:gd name="connsiteX1856" fmla="*/ 81458 w 1174478"/>
              <a:gd name="connsiteY1856" fmla="*/ 501235 h 1185958"/>
              <a:gd name="connsiteX1857" fmla="*/ 77932 w 1174478"/>
              <a:gd name="connsiteY1857" fmla="*/ 511813 h 1185958"/>
              <a:gd name="connsiteX1858" fmla="*/ 77932 w 1174478"/>
              <a:gd name="connsiteY1858" fmla="*/ 511814 h 1185958"/>
              <a:gd name="connsiteX1859" fmla="*/ 82516 w 1174478"/>
              <a:gd name="connsiteY1859" fmla="*/ 501729 h 1185958"/>
              <a:gd name="connsiteX1860" fmla="*/ 87100 w 1174478"/>
              <a:gd name="connsiteY1860" fmla="*/ 488893 h 1185958"/>
              <a:gd name="connsiteX1861" fmla="*/ 189876 w 1174478"/>
              <a:gd name="connsiteY1861" fmla="*/ 475516 h 1185958"/>
              <a:gd name="connsiteX1862" fmla="*/ 187036 w 1174478"/>
              <a:gd name="connsiteY1862" fmla="*/ 480642 h 1185958"/>
              <a:gd name="connsiteX1863" fmla="*/ 185431 w 1174478"/>
              <a:gd name="connsiteY1863" fmla="*/ 483850 h 1185958"/>
              <a:gd name="connsiteX1864" fmla="*/ 182712 w 1174478"/>
              <a:gd name="connsiteY1864" fmla="*/ 484269 h 1185958"/>
              <a:gd name="connsiteX1865" fmla="*/ 182452 w 1174478"/>
              <a:gd name="connsiteY1865" fmla="*/ 487976 h 1185958"/>
              <a:gd name="connsiteX1866" fmla="*/ 186639 w 1174478"/>
              <a:gd name="connsiteY1866" fmla="*/ 482703 h 1185958"/>
              <a:gd name="connsiteX1867" fmla="*/ 187953 w 1174478"/>
              <a:gd name="connsiteY1867" fmla="*/ 479725 h 1185958"/>
              <a:gd name="connsiteX1868" fmla="*/ 189053 w 1174478"/>
              <a:gd name="connsiteY1868" fmla="*/ 478625 h 1185958"/>
              <a:gd name="connsiteX1869" fmla="*/ 182452 w 1174478"/>
              <a:gd name="connsiteY1869" fmla="*/ 475141 h 1185958"/>
              <a:gd name="connsiteX1870" fmla="*/ 181535 w 1174478"/>
              <a:gd name="connsiteY1870" fmla="*/ 478808 h 1185958"/>
              <a:gd name="connsiteX1871" fmla="*/ 181715 w 1174478"/>
              <a:gd name="connsiteY1871" fmla="*/ 479889 h 1185958"/>
              <a:gd name="connsiteX1872" fmla="*/ 181598 w 1174478"/>
              <a:gd name="connsiteY1872" fmla="*/ 480642 h 1185958"/>
              <a:gd name="connsiteX1873" fmla="*/ 181749 w 1174478"/>
              <a:gd name="connsiteY1873" fmla="*/ 480094 h 1185958"/>
              <a:gd name="connsiteX1874" fmla="*/ 181715 w 1174478"/>
              <a:gd name="connsiteY1874" fmla="*/ 479889 h 1185958"/>
              <a:gd name="connsiteX1875" fmla="*/ 87571 w 1174478"/>
              <a:gd name="connsiteY1875" fmla="*/ 474473 h 1185958"/>
              <a:gd name="connsiteX1876" fmla="*/ 86511 w 1174478"/>
              <a:gd name="connsiteY1876" fmla="*/ 476052 h 1185958"/>
              <a:gd name="connsiteX1877" fmla="*/ 86174 w 1174478"/>
              <a:gd name="connsiteY1877" fmla="*/ 477546 h 1185958"/>
              <a:gd name="connsiteX1878" fmla="*/ 282022 w 1174478"/>
              <a:gd name="connsiteY1878" fmla="*/ 474040 h 1185958"/>
              <a:gd name="connsiteX1879" fmla="*/ 280325 w 1174478"/>
              <a:gd name="connsiteY1879" fmla="*/ 477433 h 1185958"/>
              <a:gd name="connsiteX1880" fmla="*/ 281537 w 1174478"/>
              <a:gd name="connsiteY1880" fmla="*/ 479857 h 1185958"/>
              <a:gd name="connsiteX1881" fmla="*/ 44008 w 1174478"/>
              <a:gd name="connsiteY1881" fmla="*/ 472390 h 1185958"/>
              <a:gd name="connsiteX1882" fmla="*/ 43672 w 1174478"/>
              <a:gd name="connsiteY1882" fmla="*/ 472924 h 1185958"/>
              <a:gd name="connsiteX1883" fmla="*/ 43821 w 1174478"/>
              <a:gd name="connsiteY1883" fmla="*/ 473297 h 1185958"/>
              <a:gd name="connsiteX1884" fmla="*/ 314133 w 1174478"/>
              <a:gd name="connsiteY1884" fmla="*/ 470836 h 1185958"/>
              <a:gd name="connsiteX1885" fmla="*/ 314478 w 1174478"/>
              <a:gd name="connsiteY1885" fmla="*/ 472390 h 1185958"/>
              <a:gd name="connsiteX1886" fmla="*/ 295871 w 1174478"/>
              <a:gd name="connsiteY1886" fmla="*/ 497763 h 1185958"/>
              <a:gd name="connsiteX1887" fmla="*/ 295940 w 1174478"/>
              <a:gd name="connsiteY1887" fmla="*/ 498075 h 1185958"/>
              <a:gd name="connsiteX1888" fmla="*/ 316311 w 1174478"/>
              <a:gd name="connsiteY1888" fmla="*/ 472390 h 1185958"/>
              <a:gd name="connsiteX1889" fmla="*/ 318144 w 1174478"/>
              <a:gd name="connsiteY1889" fmla="*/ 471015 h 1185958"/>
              <a:gd name="connsiteX1890" fmla="*/ 315395 w 1174478"/>
              <a:gd name="connsiteY1890" fmla="*/ 472390 h 1185958"/>
              <a:gd name="connsiteX1891" fmla="*/ 264051 w 1174478"/>
              <a:gd name="connsiteY1891" fmla="*/ 464139 h 1185958"/>
              <a:gd name="connsiteX1892" fmla="*/ 259336 w 1174478"/>
              <a:gd name="connsiteY1892" fmla="*/ 472259 h 1185958"/>
              <a:gd name="connsiteX1893" fmla="*/ 261186 w 1174478"/>
              <a:gd name="connsiteY1893" fmla="*/ 469337 h 1185958"/>
              <a:gd name="connsiteX1894" fmla="*/ 163322 w 1174478"/>
              <a:gd name="connsiteY1894" fmla="*/ 456926 h 1185958"/>
              <a:gd name="connsiteX1895" fmla="*/ 163321 w 1174478"/>
              <a:gd name="connsiteY1895" fmla="*/ 456927 h 1185958"/>
              <a:gd name="connsiteX1896" fmla="*/ 163550 w 1174478"/>
              <a:gd name="connsiteY1896" fmla="*/ 457156 h 1185958"/>
              <a:gd name="connsiteX1897" fmla="*/ 163550 w 1174478"/>
              <a:gd name="connsiteY1897" fmla="*/ 457155 h 1185958"/>
              <a:gd name="connsiteX1898" fmla="*/ 194513 w 1174478"/>
              <a:gd name="connsiteY1898" fmla="*/ 452463 h 1185958"/>
              <a:gd name="connsiteX1899" fmla="*/ 192537 w 1174478"/>
              <a:gd name="connsiteY1899" fmla="*/ 458638 h 1185958"/>
              <a:gd name="connsiteX1900" fmla="*/ 191620 w 1174478"/>
              <a:gd name="connsiteY1900" fmla="*/ 462305 h 1185958"/>
              <a:gd name="connsiteX1901" fmla="*/ 191673 w 1174478"/>
              <a:gd name="connsiteY1901" fmla="*/ 466904 h 1185958"/>
              <a:gd name="connsiteX1902" fmla="*/ 193683 w 1174478"/>
              <a:gd name="connsiteY1902" fmla="*/ 455542 h 1185958"/>
              <a:gd name="connsiteX1903" fmla="*/ 60131 w 1174478"/>
              <a:gd name="connsiteY1903" fmla="*/ 449849 h 1185958"/>
              <a:gd name="connsiteX1904" fmla="*/ 57760 w 1174478"/>
              <a:gd name="connsiteY1904" fmla="*/ 451303 h 1185958"/>
              <a:gd name="connsiteX1905" fmla="*/ 56230 w 1174478"/>
              <a:gd name="connsiteY1905" fmla="*/ 453750 h 1185958"/>
              <a:gd name="connsiteX1906" fmla="*/ 235902 w 1174478"/>
              <a:gd name="connsiteY1906" fmla="*/ 444718 h 1185958"/>
              <a:gd name="connsiteX1907" fmla="*/ 232092 w 1174478"/>
              <a:gd name="connsiteY1907" fmla="*/ 449163 h 1185958"/>
              <a:gd name="connsiteX1908" fmla="*/ 232528 w 1174478"/>
              <a:gd name="connsiteY1908" fmla="*/ 450181 h 1185958"/>
              <a:gd name="connsiteX1909" fmla="*/ 232879 w 1174478"/>
              <a:gd name="connsiteY1909" fmla="*/ 449469 h 1185958"/>
              <a:gd name="connsiteX1910" fmla="*/ 44008 w 1174478"/>
              <a:gd name="connsiteY1910" fmla="*/ 440627 h 1185958"/>
              <a:gd name="connsiteX1911" fmla="*/ 33777 w 1174478"/>
              <a:gd name="connsiteY1911" fmla="*/ 474976 h 1185958"/>
              <a:gd name="connsiteX1912" fmla="*/ 44008 w 1174478"/>
              <a:gd name="connsiteY1912" fmla="*/ 444794 h 1185958"/>
              <a:gd name="connsiteX1913" fmla="*/ 51341 w 1174478"/>
              <a:gd name="connsiteY1913" fmla="*/ 436636 h 1185958"/>
              <a:gd name="connsiteX1914" fmla="*/ 47111 w 1174478"/>
              <a:gd name="connsiteY1914" fmla="*/ 445096 h 1185958"/>
              <a:gd name="connsiteX1915" fmla="*/ 47675 w 1174478"/>
              <a:gd name="connsiteY1915" fmla="*/ 447635 h 1185958"/>
              <a:gd name="connsiteX1916" fmla="*/ 211242 w 1174478"/>
              <a:gd name="connsiteY1916" fmla="*/ 431131 h 1185958"/>
              <a:gd name="connsiteX1917" fmla="*/ 199654 w 1174478"/>
              <a:gd name="connsiteY1917" fmla="*/ 436398 h 1185958"/>
              <a:gd name="connsiteX1918" fmla="*/ 198864 w 1174478"/>
              <a:gd name="connsiteY1918" fmla="*/ 438867 h 1185958"/>
              <a:gd name="connsiteX1919" fmla="*/ 194350 w 1174478"/>
              <a:gd name="connsiteY1919" fmla="*/ 427549 h 1185958"/>
              <a:gd name="connsiteX1920" fmla="*/ 193454 w 1174478"/>
              <a:gd name="connsiteY1920" fmla="*/ 431132 h 1185958"/>
              <a:gd name="connsiteX1921" fmla="*/ 196254 w 1174478"/>
              <a:gd name="connsiteY1921" fmla="*/ 429031 h 1185958"/>
              <a:gd name="connsiteX1922" fmla="*/ 156022 w 1174478"/>
              <a:gd name="connsiteY1922" fmla="*/ 420448 h 1185958"/>
              <a:gd name="connsiteX1923" fmla="*/ 155863 w 1174478"/>
              <a:gd name="connsiteY1923" fmla="*/ 421046 h 1185958"/>
              <a:gd name="connsiteX1924" fmla="*/ 156113 w 1174478"/>
              <a:gd name="connsiteY1924" fmla="*/ 420629 h 1185958"/>
              <a:gd name="connsiteX1925" fmla="*/ 221877 w 1174478"/>
              <a:gd name="connsiteY1925" fmla="*/ 415545 h 1185958"/>
              <a:gd name="connsiteX1926" fmla="*/ 212431 w 1174478"/>
              <a:gd name="connsiteY1926" fmla="*/ 430388 h 1185958"/>
              <a:gd name="connsiteX1927" fmla="*/ 212708 w 1174478"/>
              <a:gd name="connsiteY1927" fmla="*/ 430215 h 1185958"/>
              <a:gd name="connsiteX1928" fmla="*/ 219125 w 1174478"/>
              <a:gd name="connsiteY1928" fmla="*/ 421964 h 1185958"/>
              <a:gd name="connsiteX1929" fmla="*/ 222698 w 1174478"/>
              <a:gd name="connsiteY1929" fmla="*/ 419105 h 1185958"/>
              <a:gd name="connsiteX1930" fmla="*/ 256717 w 1174478"/>
              <a:gd name="connsiteY1930" fmla="*/ 410044 h 1185958"/>
              <a:gd name="connsiteX1931" fmla="*/ 238908 w 1174478"/>
              <a:gd name="connsiteY1931" fmla="*/ 439994 h 1185958"/>
              <a:gd name="connsiteX1932" fmla="*/ 257713 w 1174478"/>
              <a:gd name="connsiteY1932" fmla="*/ 410443 h 1185958"/>
              <a:gd name="connsiteX1933" fmla="*/ 262218 w 1174478"/>
              <a:gd name="connsiteY1933" fmla="*/ 408206 h 1185958"/>
              <a:gd name="connsiteX1934" fmla="*/ 261675 w 1174478"/>
              <a:gd name="connsiteY1934" fmla="*/ 410377 h 1185958"/>
              <a:gd name="connsiteX1935" fmla="*/ 262218 w 1174478"/>
              <a:gd name="connsiteY1935" fmla="*/ 410594 h 1185958"/>
              <a:gd name="connsiteX1936" fmla="*/ 69866 w 1174478"/>
              <a:gd name="connsiteY1936" fmla="*/ 406556 h 1185958"/>
              <a:gd name="connsiteX1937" fmla="*/ 60511 w 1174478"/>
              <a:gd name="connsiteY1937" fmla="*/ 419213 h 1185958"/>
              <a:gd name="connsiteX1938" fmla="*/ 55261 w 1174478"/>
              <a:gd name="connsiteY1938" fmla="*/ 429130 h 1185958"/>
              <a:gd name="connsiteX1939" fmla="*/ 63262 w 1174478"/>
              <a:gd name="connsiteY1939" fmla="*/ 416463 h 1185958"/>
              <a:gd name="connsiteX1940" fmla="*/ 263915 w 1174478"/>
              <a:gd name="connsiteY1940" fmla="*/ 396234 h 1185958"/>
              <a:gd name="connsiteX1941" fmla="*/ 260384 w 1174478"/>
              <a:gd name="connsiteY1941" fmla="*/ 403626 h 1185958"/>
              <a:gd name="connsiteX1942" fmla="*/ 256723 w 1174478"/>
              <a:gd name="connsiteY1942" fmla="*/ 410033 h 1185958"/>
              <a:gd name="connsiteX1943" fmla="*/ 260383 w 1174478"/>
              <a:gd name="connsiteY1943" fmla="*/ 404543 h 1185958"/>
              <a:gd name="connsiteX1944" fmla="*/ 260843 w 1174478"/>
              <a:gd name="connsiteY1944" fmla="*/ 404543 h 1185958"/>
              <a:gd name="connsiteX1945" fmla="*/ 264968 w 1174478"/>
              <a:gd name="connsiteY1945" fmla="*/ 396292 h 1185958"/>
              <a:gd name="connsiteX1946" fmla="*/ 155265 w 1174478"/>
              <a:gd name="connsiteY1946" fmla="*/ 394927 h 1185958"/>
              <a:gd name="connsiteX1947" fmla="*/ 153915 w 1174478"/>
              <a:gd name="connsiteY1947" fmla="*/ 396979 h 1185958"/>
              <a:gd name="connsiteX1948" fmla="*/ 154401 w 1174478"/>
              <a:gd name="connsiteY1948" fmla="*/ 397287 h 1185958"/>
              <a:gd name="connsiteX1949" fmla="*/ 295881 w 1174478"/>
              <a:gd name="connsiteY1949" fmla="*/ 394804 h 1185958"/>
              <a:gd name="connsiteX1950" fmla="*/ 295682 w 1174478"/>
              <a:gd name="connsiteY1950" fmla="*/ 395146 h 1185958"/>
              <a:gd name="connsiteX1951" fmla="*/ 295691 w 1174478"/>
              <a:gd name="connsiteY1951" fmla="*/ 395204 h 1185958"/>
              <a:gd name="connsiteX1952" fmla="*/ 199872 w 1174478"/>
              <a:gd name="connsiteY1952" fmla="*/ 391948 h 1185958"/>
              <a:gd name="connsiteX1953" fmla="*/ 199872 w 1174478"/>
              <a:gd name="connsiteY1953" fmla="*/ 392624 h 1185958"/>
              <a:gd name="connsiteX1954" fmla="*/ 200305 w 1174478"/>
              <a:gd name="connsiteY1954" fmla="*/ 392699 h 1185958"/>
              <a:gd name="connsiteX1955" fmla="*/ 206289 w 1174478"/>
              <a:gd name="connsiteY1955" fmla="*/ 390791 h 1185958"/>
              <a:gd name="connsiteX1956" fmla="*/ 201910 w 1174478"/>
              <a:gd name="connsiteY1956" fmla="*/ 392980 h 1185958"/>
              <a:gd name="connsiteX1957" fmla="*/ 204456 w 1174478"/>
              <a:gd name="connsiteY1957" fmla="*/ 393426 h 1185958"/>
              <a:gd name="connsiteX1958" fmla="*/ 255803 w 1174478"/>
              <a:gd name="connsiteY1958" fmla="*/ 390786 h 1185958"/>
              <a:gd name="connsiteX1959" fmla="*/ 255799 w 1174478"/>
              <a:gd name="connsiteY1959" fmla="*/ 390790 h 1185958"/>
              <a:gd name="connsiteX1960" fmla="*/ 255800 w 1174478"/>
              <a:gd name="connsiteY1960" fmla="*/ 390791 h 1185958"/>
              <a:gd name="connsiteX1961" fmla="*/ 207087 w 1174478"/>
              <a:gd name="connsiteY1961" fmla="*/ 390392 h 1185958"/>
              <a:gd name="connsiteX1962" fmla="*/ 206290 w 1174478"/>
              <a:gd name="connsiteY1962" fmla="*/ 390791 h 1185958"/>
              <a:gd name="connsiteX1963" fmla="*/ 206930 w 1174478"/>
              <a:gd name="connsiteY1963" fmla="*/ 392283 h 1185958"/>
              <a:gd name="connsiteX1964" fmla="*/ 115523 w 1174478"/>
              <a:gd name="connsiteY1964" fmla="*/ 386207 h 1185958"/>
              <a:gd name="connsiteX1965" fmla="*/ 114606 w 1174478"/>
              <a:gd name="connsiteY1965" fmla="*/ 391708 h 1185958"/>
              <a:gd name="connsiteX1966" fmla="*/ 112772 w 1174478"/>
              <a:gd name="connsiteY1966" fmla="*/ 387123 h 1185958"/>
              <a:gd name="connsiteX1967" fmla="*/ 115523 w 1174478"/>
              <a:gd name="connsiteY1967" fmla="*/ 386207 h 1185958"/>
              <a:gd name="connsiteX1968" fmla="*/ 161364 w 1174478"/>
              <a:gd name="connsiteY1968" fmla="*/ 383456 h 1185958"/>
              <a:gd name="connsiteX1969" fmla="*/ 159656 w 1174478"/>
              <a:gd name="connsiteY1969" fmla="*/ 385433 h 1185958"/>
              <a:gd name="connsiteX1970" fmla="*/ 158817 w 1174478"/>
              <a:gd name="connsiteY1970" fmla="*/ 387530 h 1185958"/>
              <a:gd name="connsiteX1971" fmla="*/ 248290 w 1174478"/>
              <a:gd name="connsiteY1971" fmla="*/ 378266 h 1185958"/>
              <a:gd name="connsiteX1972" fmla="*/ 248006 w 1174478"/>
              <a:gd name="connsiteY1972" fmla="*/ 380247 h 1185958"/>
              <a:gd name="connsiteX1973" fmla="*/ 248465 w 1174478"/>
              <a:gd name="connsiteY1973" fmla="*/ 378872 h 1185958"/>
              <a:gd name="connsiteX1974" fmla="*/ 271788 w 1174478"/>
              <a:gd name="connsiteY1974" fmla="*/ 378004 h 1185958"/>
              <a:gd name="connsiteX1975" fmla="*/ 271157 w 1174478"/>
              <a:gd name="connsiteY1975" fmla="*/ 378757 h 1185958"/>
              <a:gd name="connsiteX1976" fmla="*/ 271663 w 1174478"/>
              <a:gd name="connsiteY1976" fmla="*/ 379129 h 1185958"/>
              <a:gd name="connsiteX1977" fmla="*/ 90767 w 1174478"/>
              <a:gd name="connsiteY1977" fmla="*/ 373371 h 1185958"/>
              <a:gd name="connsiteX1978" fmla="*/ 90618 w 1174478"/>
              <a:gd name="connsiteY1978" fmla="*/ 373621 h 1185958"/>
              <a:gd name="connsiteX1979" fmla="*/ 90693 w 1174478"/>
              <a:gd name="connsiteY1979" fmla="*/ 373604 h 1185958"/>
              <a:gd name="connsiteX1980" fmla="*/ 440994 w 1174478"/>
              <a:gd name="connsiteY1980" fmla="*/ 368786 h 1185958"/>
              <a:gd name="connsiteX1981" fmla="*/ 441002 w 1174478"/>
              <a:gd name="connsiteY1981" fmla="*/ 368787 h 1185958"/>
              <a:gd name="connsiteX1982" fmla="*/ 441005 w 1174478"/>
              <a:gd name="connsiteY1982" fmla="*/ 368786 h 1185958"/>
              <a:gd name="connsiteX1983" fmla="*/ 230967 w 1174478"/>
              <a:gd name="connsiteY1983" fmla="*/ 368476 h 1185958"/>
              <a:gd name="connsiteX1984" fmla="*/ 229435 w 1174478"/>
              <a:gd name="connsiteY1984" fmla="*/ 371387 h 1185958"/>
              <a:gd name="connsiteX1985" fmla="*/ 230128 w 1174478"/>
              <a:gd name="connsiteY1985" fmla="*/ 370620 h 1185958"/>
              <a:gd name="connsiteX1986" fmla="*/ 91284 w 1174478"/>
              <a:gd name="connsiteY1986" fmla="*/ 364878 h 1185958"/>
              <a:gd name="connsiteX1987" fmla="*/ 89343 w 1174478"/>
              <a:gd name="connsiteY1987" fmla="*/ 366434 h 1185958"/>
              <a:gd name="connsiteX1988" fmla="*/ 88933 w 1174478"/>
              <a:gd name="connsiteY1988" fmla="*/ 367870 h 1185958"/>
              <a:gd name="connsiteX1989" fmla="*/ 238849 w 1174478"/>
              <a:gd name="connsiteY1989" fmla="*/ 363551 h 1185958"/>
              <a:gd name="connsiteX1990" fmla="*/ 236175 w 1174478"/>
              <a:gd name="connsiteY1990" fmla="*/ 364073 h 1185958"/>
              <a:gd name="connsiteX1991" fmla="*/ 236661 w 1174478"/>
              <a:gd name="connsiteY1991" fmla="*/ 364775 h 1185958"/>
              <a:gd name="connsiteX1992" fmla="*/ 238379 w 1174478"/>
              <a:gd name="connsiteY1992" fmla="*/ 364202 h 1185958"/>
              <a:gd name="connsiteX1993" fmla="*/ 238379 w 1174478"/>
              <a:gd name="connsiteY1993" fmla="*/ 364202 h 1185958"/>
              <a:gd name="connsiteX1994" fmla="*/ 312644 w 1174478"/>
              <a:gd name="connsiteY1994" fmla="*/ 363286 h 1185958"/>
              <a:gd name="connsiteX1995" fmla="*/ 301015 w 1174478"/>
              <a:gd name="connsiteY1995" fmla="*/ 373267 h 1185958"/>
              <a:gd name="connsiteX1996" fmla="*/ 312026 w 1174478"/>
              <a:gd name="connsiteY1996" fmla="*/ 364354 h 1185958"/>
              <a:gd name="connsiteX1997" fmla="*/ 235629 w 1174478"/>
              <a:gd name="connsiteY1997" fmla="*/ 359618 h 1185958"/>
              <a:gd name="connsiteX1998" fmla="*/ 235151 w 1174478"/>
              <a:gd name="connsiteY1998" fmla="*/ 360527 h 1185958"/>
              <a:gd name="connsiteX1999" fmla="*/ 235620 w 1174478"/>
              <a:gd name="connsiteY1999" fmla="*/ 359995 h 1185958"/>
              <a:gd name="connsiteX2000" fmla="*/ 162853 w 1174478"/>
              <a:gd name="connsiteY2000" fmla="*/ 359580 h 1185958"/>
              <a:gd name="connsiteX2001" fmla="*/ 160076 w 1174478"/>
              <a:gd name="connsiteY2001" fmla="*/ 363209 h 1185958"/>
              <a:gd name="connsiteX2002" fmla="*/ 159530 w 1174478"/>
              <a:gd name="connsiteY2002" fmla="*/ 365119 h 1185958"/>
              <a:gd name="connsiteX2003" fmla="*/ 273329 w 1174478"/>
              <a:gd name="connsiteY2003" fmla="*/ 353080 h 1185958"/>
              <a:gd name="connsiteX2004" fmla="*/ 272280 w 1174478"/>
              <a:gd name="connsiteY2004" fmla="*/ 353461 h 1185958"/>
              <a:gd name="connsiteX2005" fmla="*/ 272244 w 1174478"/>
              <a:gd name="connsiteY2005" fmla="*/ 353510 h 1185958"/>
              <a:gd name="connsiteX2006" fmla="*/ 272293 w 1174478"/>
              <a:gd name="connsiteY2006" fmla="*/ 353633 h 1185958"/>
              <a:gd name="connsiteX2007" fmla="*/ 90768 w 1174478"/>
              <a:gd name="connsiteY2007" fmla="*/ 352283 h 1185958"/>
              <a:gd name="connsiteX2008" fmla="*/ 88855 w 1174478"/>
              <a:gd name="connsiteY2008" fmla="*/ 355288 h 1185958"/>
              <a:gd name="connsiteX2009" fmla="*/ 89598 w 1174478"/>
              <a:gd name="connsiteY2009" fmla="*/ 355189 h 1185958"/>
              <a:gd name="connsiteX2010" fmla="*/ 225850 w 1174478"/>
              <a:gd name="connsiteY2010" fmla="*/ 352281 h 1185958"/>
              <a:gd name="connsiteX2011" fmla="*/ 224232 w 1174478"/>
              <a:gd name="connsiteY2011" fmla="*/ 354361 h 1185958"/>
              <a:gd name="connsiteX2012" fmla="*/ 224979 w 1174478"/>
              <a:gd name="connsiteY2012" fmla="*/ 354148 h 1185958"/>
              <a:gd name="connsiteX2013" fmla="*/ 200101 w 1174478"/>
              <a:gd name="connsiteY2013" fmla="*/ 350793 h 1185958"/>
              <a:gd name="connsiteX2014" fmla="*/ 197121 w 1174478"/>
              <a:gd name="connsiteY2014" fmla="*/ 352283 h 1185958"/>
              <a:gd name="connsiteX2015" fmla="*/ 192843 w 1174478"/>
              <a:gd name="connsiteY2015" fmla="*/ 356561 h 1185958"/>
              <a:gd name="connsiteX2016" fmla="*/ 192537 w 1174478"/>
              <a:gd name="connsiteY2016" fmla="*/ 357784 h 1185958"/>
              <a:gd name="connsiteX2017" fmla="*/ 200489 w 1174478"/>
              <a:gd name="connsiteY2017" fmla="*/ 351598 h 1185958"/>
              <a:gd name="connsiteX2018" fmla="*/ 267225 w 1174478"/>
              <a:gd name="connsiteY2018" fmla="*/ 346808 h 1185958"/>
              <a:gd name="connsiteX2019" fmla="*/ 265885 w 1174478"/>
              <a:gd name="connsiteY2019" fmla="*/ 348616 h 1185958"/>
              <a:gd name="connsiteX2020" fmla="*/ 265885 w 1174478"/>
              <a:gd name="connsiteY2020" fmla="*/ 351363 h 1185958"/>
              <a:gd name="connsiteX2021" fmla="*/ 171450 w 1174478"/>
              <a:gd name="connsiteY2021" fmla="*/ 345865 h 1185958"/>
              <a:gd name="connsiteX2022" fmla="*/ 169031 w 1174478"/>
              <a:gd name="connsiteY2022" fmla="*/ 350074 h 1185958"/>
              <a:gd name="connsiteX2023" fmla="*/ 171106 w 1174478"/>
              <a:gd name="connsiteY2023" fmla="*/ 347927 h 1185958"/>
              <a:gd name="connsiteX2024" fmla="*/ 175117 w 1174478"/>
              <a:gd name="connsiteY2024" fmla="*/ 351366 h 1185958"/>
              <a:gd name="connsiteX2025" fmla="*/ 177616 w 1174478"/>
              <a:gd name="connsiteY2025" fmla="*/ 353377 h 1185958"/>
              <a:gd name="connsiteX2026" fmla="*/ 284118 w 1174478"/>
              <a:gd name="connsiteY2026" fmla="*/ 345059 h 1185958"/>
              <a:gd name="connsiteX2027" fmla="*/ 279959 w 1174478"/>
              <a:gd name="connsiteY2027" fmla="*/ 349545 h 1185958"/>
              <a:gd name="connsiteX2028" fmla="*/ 284205 w 1174478"/>
              <a:gd name="connsiteY2028" fmla="*/ 347281 h 1185958"/>
              <a:gd name="connsiteX2029" fmla="*/ 192537 w 1174478"/>
              <a:gd name="connsiteY2029" fmla="*/ 344949 h 1185958"/>
              <a:gd name="connsiteX2030" fmla="*/ 186119 w 1174478"/>
              <a:gd name="connsiteY2030" fmla="*/ 349533 h 1185958"/>
              <a:gd name="connsiteX2031" fmla="*/ 177797 w 1174478"/>
              <a:gd name="connsiteY2031" fmla="*/ 353523 h 1185958"/>
              <a:gd name="connsiteX2032" fmla="*/ 179816 w 1174478"/>
              <a:gd name="connsiteY2032" fmla="*/ 355148 h 1185958"/>
              <a:gd name="connsiteX2033" fmla="*/ 185202 w 1174478"/>
              <a:gd name="connsiteY2033" fmla="*/ 351366 h 1185958"/>
              <a:gd name="connsiteX2034" fmla="*/ 187036 w 1174478"/>
              <a:gd name="connsiteY2034" fmla="*/ 349532 h 1185958"/>
              <a:gd name="connsiteX2035" fmla="*/ 192027 w 1174478"/>
              <a:gd name="connsiteY2035" fmla="*/ 347868 h 1185958"/>
              <a:gd name="connsiteX2036" fmla="*/ 214542 w 1174478"/>
              <a:gd name="connsiteY2036" fmla="*/ 342713 h 1185958"/>
              <a:gd name="connsiteX2037" fmla="*/ 213633 w 1174478"/>
              <a:gd name="connsiteY2037" fmla="*/ 343149 h 1185958"/>
              <a:gd name="connsiteX2038" fmla="*/ 214067 w 1174478"/>
              <a:gd name="connsiteY2038" fmla="*/ 344884 h 1185958"/>
              <a:gd name="connsiteX2039" fmla="*/ 214542 w 1174478"/>
              <a:gd name="connsiteY2039" fmla="*/ 344032 h 1185958"/>
              <a:gd name="connsiteX2040" fmla="*/ 334648 w 1174478"/>
              <a:gd name="connsiteY2040" fmla="*/ 340365 h 1185958"/>
              <a:gd name="connsiteX2041" fmla="*/ 333823 w 1174478"/>
              <a:gd name="connsiteY2041" fmla="*/ 340881 h 1185958"/>
              <a:gd name="connsiteX2042" fmla="*/ 333120 w 1174478"/>
              <a:gd name="connsiteY2042" fmla="*/ 342199 h 1185958"/>
              <a:gd name="connsiteX2043" fmla="*/ 359370 w 1174478"/>
              <a:gd name="connsiteY2043" fmla="*/ 326212 h 1185958"/>
              <a:gd name="connsiteX2044" fmla="*/ 358945 w 1174478"/>
              <a:gd name="connsiteY2044" fmla="*/ 326956 h 1185958"/>
              <a:gd name="connsiteX2045" fmla="*/ 359889 w 1174478"/>
              <a:gd name="connsiteY2045" fmla="*/ 327934 h 1185958"/>
              <a:gd name="connsiteX2046" fmla="*/ 149445 w 1174478"/>
              <a:gd name="connsiteY2046" fmla="*/ 319277 h 1185958"/>
              <a:gd name="connsiteX2047" fmla="*/ 151279 w 1174478"/>
              <a:gd name="connsiteY2047" fmla="*/ 321111 h 1185958"/>
              <a:gd name="connsiteX2048" fmla="*/ 145778 w 1174478"/>
              <a:gd name="connsiteY2048" fmla="*/ 326612 h 1185958"/>
              <a:gd name="connsiteX2049" fmla="*/ 149445 w 1174478"/>
              <a:gd name="connsiteY2049" fmla="*/ 319277 h 1185958"/>
              <a:gd name="connsiteX2050" fmla="*/ 257203 w 1174478"/>
              <a:gd name="connsiteY2050" fmla="*/ 314662 h 1185958"/>
              <a:gd name="connsiteX2051" fmla="*/ 257450 w 1174478"/>
              <a:gd name="connsiteY2051" fmla="*/ 314987 h 1185958"/>
              <a:gd name="connsiteX2052" fmla="*/ 257633 w 1174478"/>
              <a:gd name="connsiteY2052" fmla="*/ 314693 h 1185958"/>
              <a:gd name="connsiteX2053" fmla="*/ 157697 w 1174478"/>
              <a:gd name="connsiteY2053" fmla="*/ 310108 h 1185958"/>
              <a:gd name="connsiteX2054" fmla="*/ 151279 w 1174478"/>
              <a:gd name="connsiteY2054" fmla="*/ 321110 h 1185958"/>
              <a:gd name="connsiteX2055" fmla="*/ 149446 w 1174478"/>
              <a:gd name="connsiteY2055" fmla="*/ 319276 h 1185958"/>
              <a:gd name="connsiteX2056" fmla="*/ 157697 w 1174478"/>
              <a:gd name="connsiteY2056" fmla="*/ 310108 h 1185958"/>
              <a:gd name="connsiteX2057" fmla="*/ 327921 w 1174478"/>
              <a:gd name="connsiteY2057" fmla="*/ 306596 h 1185958"/>
              <a:gd name="connsiteX2058" fmla="*/ 325479 w 1174478"/>
              <a:gd name="connsiteY2058" fmla="*/ 309191 h 1185958"/>
              <a:gd name="connsiteX2059" fmla="*/ 328028 w 1174478"/>
              <a:gd name="connsiteY2059" fmla="*/ 307492 h 1185958"/>
              <a:gd name="connsiteX2060" fmla="*/ 341921 w 1174478"/>
              <a:gd name="connsiteY2060" fmla="*/ 304636 h 1185958"/>
              <a:gd name="connsiteX2061" fmla="*/ 345404 w 1174478"/>
              <a:gd name="connsiteY2061" fmla="*/ 308486 h 1185958"/>
              <a:gd name="connsiteX2062" fmla="*/ 345536 w 1174478"/>
              <a:gd name="connsiteY2062" fmla="*/ 308275 h 1185958"/>
              <a:gd name="connsiteX2063" fmla="*/ 343817 w 1174478"/>
              <a:gd name="connsiteY2063" fmla="*/ 305525 h 1185958"/>
              <a:gd name="connsiteX2064" fmla="*/ 266985 w 1174478"/>
              <a:gd name="connsiteY2064" fmla="*/ 298556 h 1185958"/>
              <a:gd name="connsiteX2065" fmla="*/ 260384 w 1174478"/>
              <a:gd name="connsiteY2065" fmla="*/ 301857 h 1185958"/>
              <a:gd name="connsiteX2066" fmla="*/ 258550 w 1174478"/>
              <a:gd name="connsiteY2066" fmla="*/ 303691 h 1185958"/>
              <a:gd name="connsiteX2067" fmla="*/ 253369 w 1174478"/>
              <a:gd name="connsiteY2067" fmla="*/ 309612 h 1185958"/>
              <a:gd name="connsiteX2068" fmla="*/ 253506 w 1174478"/>
              <a:gd name="connsiteY2068" fmla="*/ 309792 h 1185958"/>
              <a:gd name="connsiteX2069" fmla="*/ 255085 w 1174478"/>
              <a:gd name="connsiteY2069" fmla="*/ 308697 h 1185958"/>
              <a:gd name="connsiteX2070" fmla="*/ 259467 w 1174478"/>
              <a:gd name="connsiteY2070" fmla="*/ 303690 h 1185958"/>
              <a:gd name="connsiteX2071" fmla="*/ 267719 w 1174478"/>
              <a:gd name="connsiteY2071" fmla="*/ 299564 h 1185958"/>
              <a:gd name="connsiteX2072" fmla="*/ 266802 w 1174478"/>
              <a:gd name="connsiteY2072" fmla="*/ 299106 h 1185958"/>
              <a:gd name="connsiteX2073" fmla="*/ 408360 w 1174478"/>
              <a:gd name="connsiteY2073" fmla="*/ 298376 h 1185958"/>
              <a:gd name="connsiteX2074" fmla="*/ 404329 w 1174478"/>
              <a:gd name="connsiteY2074" fmla="*/ 302774 h 1185958"/>
              <a:gd name="connsiteX2075" fmla="*/ 405245 w 1174478"/>
              <a:gd name="connsiteY2075" fmla="*/ 302381 h 1185958"/>
              <a:gd name="connsiteX2076" fmla="*/ 322729 w 1174478"/>
              <a:gd name="connsiteY2076" fmla="*/ 292963 h 1185958"/>
              <a:gd name="connsiteX2077" fmla="*/ 321812 w 1174478"/>
              <a:gd name="connsiteY2077" fmla="*/ 294522 h 1185958"/>
              <a:gd name="connsiteX2078" fmla="*/ 321812 w 1174478"/>
              <a:gd name="connsiteY2078" fmla="*/ 297273 h 1185958"/>
              <a:gd name="connsiteX2079" fmla="*/ 322729 w 1174478"/>
              <a:gd name="connsiteY2079" fmla="*/ 297043 h 1185958"/>
              <a:gd name="connsiteX2080" fmla="*/ 590447 w 1174478"/>
              <a:gd name="connsiteY2080" fmla="*/ 289938 h 1185958"/>
              <a:gd name="connsiteX2081" fmla="*/ 534520 w 1174478"/>
              <a:gd name="connsiteY2081" fmla="*/ 315610 h 1185958"/>
              <a:gd name="connsiteX2082" fmla="*/ 533603 w 1174478"/>
              <a:gd name="connsiteY2082" fmla="*/ 312859 h 1185958"/>
              <a:gd name="connsiteX2083" fmla="*/ 590447 w 1174478"/>
              <a:gd name="connsiteY2083" fmla="*/ 289938 h 1185958"/>
              <a:gd name="connsiteX2084" fmla="*/ 189787 w 1174478"/>
              <a:gd name="connsiteY2084" fmla="*/ 289938 h 1185958"/>
              <a:gd name="connsiteX2085" fmla="*/ 173677 w 1174478"/>
              <a:gd name="connsiteY2085" fmla="*/ 311419 h 1185958"/>
              <a:gd name="connsiteX2086" fmla="*/ 174200 w 1174478"/>
              <a:gd name="connsiteY2086" fmla="*/ 311942 h 1185958"/>
              <a:gd name="connsiteX2087" fmla="*/ 168699 w 1174478"/>
              <a:gd name="connsiteY2087" fmla="*/ 317443 h 1185958"/>
              <a:gd name="connsiteX2088" fmla="*/ 172366 w 1174478"/>
              <a:gd name="connsiteY2088" fmla="*/ 310108 h 1185958"/>
              <a:gd name="connsiteX2089" fmla="*/ 172367 w 1174478"/>
              <a:gd name="connsiteY2089" fmla="*/ 310109 h 1185958"/>
              <a:gd name="connsiteX2090" fmla="*/ 417092 w 1174478"/>
              <a:gd name="connsiteY2090" fmla="*/ 288647 h 1185958"/>
              <a:gd name="connsiteX2091" fmla="*/ 415064 w 1174478"/>
              <a:gd name="connsiteY2091" fmla="*/ 291013 h 1185958"/>
              <a:gd name="connsiteX2092" fmla="*/ 417050 w 1174478"/>
              <a:gd name="connsiteY2092" fmla="*/ 290052 h 1185958"/>
              <a:gd name="connsiteX2093" fmla="*/ 301641 w 1174478"/>
              <a:gd name="connsiteY2093" fmla="*/ 285354 h 1185958"/>
              <a:gd name="connsiteX2094" fmla="*/ 301029 w 1174478"/>
              <a:gd name="connsiteY2094" fmla="*/ 285659 h 1185958"/>
              <a:gd name="connsiteX2095" fmla="*/ 300724 w 1174478"/>
              <a:gd name="connsiteY2095" fmla="*/ 286270 h 1185958"/>
              <a:gd name="connsiteX2096" fmla="*/ 305309 w 1174478"/>
              <a:gd name="connsiteY2096" fmla="*/ 283520 h 1185958"/>
              <a:gd name="connsiteX2097" fmla="*/ 303933 w 1174478"/>
              <a:gd name="connsiteY2097" fmla="*/ 284207 h 1185958"/>
              <a:gd name="connsiteX2098" fmla="*/ 304965 w 1174478"/>
              <a:gd name="connsiteY2098" fmla="*/ 284036 h 1185958"/>
              <a:gd name="connsiteX2099" fmla="*/ 317543 w 1174478"/>
              <a:gd name="connsiteY2099" fmla="*/ 282555 h 1185958"/>
              <a:gd name="connsiteX2100" fmla="*/ 311612 w 1174478"/>
              <a:gd name="connsiteY2100" fmla="*/ 289135 h 1185958"/>
              <a:gd name="connsiteX2101" fmla="*/ 305309 w 1174478"/>
              <a:gd name="connsiteY2101" fmla="*/ 299106 h 1185958"/>
              <a:gd name="connsiteX2102" fmla="*/ 307347 w 1174478"/>
              <a:gd name="connsiteY2102" fmla="*/ 301483 h 1185958"/>
              <a:gd name="connsiteX2103" fmla="*/ 308060 w 1174478"/>
              <a:gd name="connsiteY2103" fmla="*/ 299106 h 1185958"/>
              <a:gd name="connsiteX2104" fmla="*/ 308454 w 1174478"/>
              <a:gd name="connsiteY2104" fmla="*/ 298790 h 1185958"/>
              <a:gd name="connsiteX2105" fmla="*/ 311039 w 1174478"/>
              <a:gd name="connsiteY2105" fmla="*/ 290739 h 1185958"/>
              <a:gd name="connsiteX2106" fmla="*/ 318145 w 1174478"/>
              <a:gd name="connsiteY2106" fmla="*/ 283519 h 1185958"/>
              <a:gd name="connsiteX2107" fmla="*/ 352723 w 1174478"/>
              <a:gd name="connsiteY2107" fmla="*/ 281031 h 1185958"/>
              <a:gd name="connsiteX2108" fmla="*/ 340149 w 1174478"/>
              <a:gd name="connsiteY2108" fmla="*/ 293606 h 1185958"/>
              <a:gd name="connsiteX2109" fmla="*/ 338638 w 1174478"/>
              <a:gd name="connsiteY2109" fmla="*/ 295211 h 1185958"/>
              <a:gd name="connsiteX2110" fmla="*/ 350235 w 1174478"/>
              <a:gd name="connsiteY2110" fmla="*/ 285354 h 1185958"/>
              <a:gd name="connsiteX2111" fmla="*/ 353436 w 1174478"/>
              <a:gd name="connsiteY2111" fmla="*/ 281086 h 1185958"/>
              <a:gd name="connsiteX2112" fmla="*/ 296575 w 1174478"/>
              <a:gd name="connsiteY2112" fmla="*/ 280238 h 1185958"/>
              <a:gd name="connsiteX2113" fmla="*/ 296190 w 1174478"/>
              <a:gd name="connsiteY2113" fmla="*/ 280537 h 1185958"/>
              <a:gd name="connsiteX2114" fmla="*/ 294307 w 1174478"/>
              <a:gd name="connsiteY2114" fmla="*/ 282603 h 1185958"/>
              <a:gd name="connsiteX2115" fmla="*/ 362228 w 1174478"/>
              <a:gd name="connsiteY2115" fmla="*/ 270620 h 1185958"/>
              <a:gd name="connsiteX2116" fmla="*/ 362153 w 1174478"/>
              <a:gd name="connsiteY2116" fmla="*/ 270684 h 1185958"/>
              <a:gd name="connsiteX2117" fmla="*/ 362148 w 1174478"/>
              <a:gd name="connsiteY2117" fmla="*/ 270691 h 1185958"/>
              <a:gd name="connsiteX2118" fmla="*/ 362154 w 1174478"/>
              <a:gd name="connsiteY2118" fmla="*/ 270685 h 1185958"/>
              <a:gd name="connsiteX2119" fmla="*/ 644542 w 1174478"/>
              <a:gd name="connsiteY2119" fmla="*/ 269767 h 1185958"/>
              <a:gd name="connsiteX2120" fmla="*/ 634187 w 1174478"/>
              <a:gd name="connsiteY2120" fmla="*/ 274081 h 1185958"/>
              <a:gd name="connsiteX2121" fmla="*/ 634456 w 1174478"/>
              <a:gd name="connsiteY2121" fmla="*/ 274351 h 1185958"/>
              <a:gd name="connsiteX2122" fmla="*/ 624371 w 1174478"/>
              <a:gd name="connsiteY2122" fmla="*/ 277101 h 1185958"/>
              <a:gd name="connsiteX2123" fmla="*/ 632623 w 1174478"/>
              <a:gd name="connsiteY2123" fmla="*/ 272517 h 1185958"/>
              <a:gd name="connsiteX2124" fmla="*/ 644542 w 1174478"/>
              <a:gd name="connsiteY2124" fmla="*/ 269767 h 1185958"/>
              <a:gd name="connsiteX2125" fmla="*/ 342899 w 1174478"/>
              <a:gd name="connsiteY2125" fmla="*/ 268850 h 1185958"/>
              <a:gd name="connsiteX2126" fmla="*/ 341250 w 1174478"/>
              <a:gd name="connsiteY2126" fmla="*/ 269400 h 1185958"/>
              <a:gd name="connsiteX2127" fmla="*/ 338201 w 1174478"/>
              <a:gd name="connsiteY2127" fmla="*/ 273091 h 1185958"/>
              <a:gd name="connsiteX2128" fmla="*/ 331580 w 1174478"/>
              <a:gd name="connsiteY2128" fmla="*/ 278451 h 1185958"/>
              <a:gd name="connsiteX2129" fmla="*/ 330491 w 1174478"/>
              <a:gd name="connsiteY2129" fmla="*/ 279769 h 1185958"/>
              <a:gd name="connsiteX2130" fmla="*/ 324845 w 1174478"/>
              <a:gd name="connsiteY2130" fmla="*/ 289366 h 1185958"/>
              <a:gd name="connsiteX2131" fmla="*/ 321805 w 1174478"/>
              <a:gd name="connsiteY2131" fmla="*/ 267940 h 1185958"/>
              <a:gd name="connsiteX2132" fmla="*/ 315394 w 1174478"/>
              <a:gd name="connsiteY2132" fmla="*/ 273435 h 1185958"/>
              <a:gd name="connsiteX2133" fmla="*/ 310810 w 1174478"/>
              <a:gd name="connsiteY2133" fmla="*/ 280769 h 1185958"/>
              <a:gd name="connsiteX2134" fmla="*/ 314707 w 1174478"/>
              <a:gd name="connsiteY2134" fmla="*/ 282030 h 1185958"/>
              <a:gd name="connsiteX2135" fmla="*/ 316700 w 1174478"/>
              <a:gd name="connsiteY2135" fmla="*/ 281207 h 1185958"/>
              <a:gd name="connsiteX2136" fmla="*/ 313560 w 1174478"/>
              <a:gd name="connsiteY2136" fmla="*/ 276185 h 1185958"/>
              <a:gd name="connsiteX2137" fmla="*/ 327806 w 1174478"/>
              <a:gd name="connsiteY2137" fmla="*/ 262796 h 1185958"/>
              <a:gd name="connsiteX2138" fmla="*/ 321823 w 1174478"/>
              <a:gd name="connsiteY2138" fmla="*/ 267924 h 1185958"/>
              <a:gd name="connsiteX2139" fmla="*/ 327771 w 1174478"/>
              <a:gd name="connsiteY2139" fmla="*/ 263349 h 1185958"/>
              <a:gd name="connsiteX2140" fmla="*/ 484094 w 1174478"/>
              <a:gd name="connsiteY2140" fmla="*/ 255098 h 1185958"/>
              <a:gd name="connsiteX2141" fmla="*/ 480426 w 1174478"/>
              <a:gd name="connsiteY2141" fmla="*/ 256931 h 1185958"/>
              <a:gd name="connsiteX2142" fmla="*/ 480420 w 1174478"/>
              <a:gd name="connsiteY2142" fmla="*/ 256934 h 1185958"/>
              <a:gd name="connsiteX2143" fmla="*/ 480426 w 1174478"/>
              <a:gd name="connsiteY2143" fmla="*/ 256932 h 1185958"/>
              <a:gd name="connsiteX2144" fmla="*/ 477404 w 1174478"/>
              <a:gd name="connsiteY2144" fmla="*/ 259279 h 1185958"/>
              <a:gd name="connsiteX2145" fmla="*/ 480426 w 1174478"/>
              <a:gd name="connsiteY2145" fmla="*/ 257848 h 1185958"/>
              <a:gd name="connsiteX2146" fmla="*/ 484094 w 1174478"/>
              <a:gd name="connsiteY2146" fmla="*/ 255098 h 1185958"/>
              <a:gd name="connsiteX2147" fmla="*/ 766482 w 1174478"/>
              <a:gd name="connsiteY2147" fmla="*/ 250513 h 1185958"/>
              <a:gd name="connsiteX2148" fmla="*/ 678465 w 1174478"/>
              <a:gd name="connsiteY2148" fmla="*/ 261516 h 1185958"/>
              <a:gd name="connsiteX2149" fmla="*/ 766482 w 1174478"/>
              <a:gd name="connsiteY2149" fmla="*/ 250513 h 1185958"/>
              <a:gd name="connsiteX2150" fmla="*/ 700584 w 1174478"/>
              <a:gd name="connsiteY2150" fmla="*/ 249482 h 1185958"/>
              <a:gd name="connsiteX2151" fmla="*/ 705970 w 1174478"/>
              <a:gd name="connsiteY2151" fmla="*/ 250514 h 1185958"/>
              <a:gd name="connsiteX2152" fmla="*/ 697719 w 1174478"/>
              <a:gd name="connsiteY2152" fmla="*/ 251430 h 1185958"/>
              <a:gd name="connsiteX2153" fmla="*/ 695887 w 1174478"/>
              <a:gd name="connsiteY2153" fmla="*/ 250515 h 1185958"/>
              <a:gd name="connsiteX2154" fmla="*/ 697719 w 1174478"/>
              <a:gd name="connsiteY2154" fmla="*/ 252347 h 1185958"/>
              <a:gd name="connsiteX2155" fmla="*/ 689467 w 1174478"/>
              <a:gd name="connsiteY2155" fmla="*/ 253263 h 1185958"/>
              <a:gd name="connsiteX2156" fmla="*/ 695885 w 1174478"/>
              <a:gd name="connsiteY2156" fmla="*/ 250513 h 1185958"/>
              <a:gd name="connsiteX2157" fmla="*/ 695886 w 1174478"/>
              <a:gd name="connsiteY2157" fmla="*/ 250514 h 1185958"/>
              <a:gd name="connsiteX2158" fmla="*/ 796967 w 1174478"/>
              <a:gd name="connsiteY2158" fmla="*/ 248450 h 1185958"/>
              <a:gd name="connsiteX2159" fmla="*/ 801322 w 1174478"/>
              <a:gd name="connsiteY2159" fmla="*/ 250513 h 1185958"/>
              <a:gd name="connsiteX2160" fmla="*/ 809573 w 1174478"/>
              <a:gd name="connsiteY2160" fmla="*/ 254181 h 1185958"/>
              <a:gd name="connsiteX2161" fmla="*/ 805906 w 1174478"/>
              <a:gd name="connsiteY2161" fmla="*/ 256014 h 1185958"/>
              <a:gd name="connsiteX2162" fmla="*/ 798571 w 1174478"/>
              <a:gd name="connsiteY2162" fmla="*/ 253264 h 1185958"/>
              <a:gd name="connsiteX2163" fmla="*/ 793987 w 1174478"/>
              <a:gd name="connsiteY2163" fmla="*/ 250513 h 1185958"/>
              <a:gd name="connsiteX2164" fmla="*/ 796967 w 1174478"/>
              <a:gd name="connsiteY2164" fmla="*/ 248450 h 1185958"/>
              <a:gd name="connsiteX2165" fmla="*/ 336479 w 1174478"/>
              <a:gd name="connsiteY2165" fmla="*/ 245931 h 1185958"/>
              <a:gd name="connsiteX2166" fmla="*/ 328230 w 1174478"/>
              <a:gd name="connsiteY2166" fmla="*/ 253264 h 1185958"/>
              <a:gd name="connsiteX2167" fmla="*/ 326215 w 1174478"/>
              <a:gd name="connsiteY2167" fmla="*/ 254830 h 1185958"/>
              <a:gd name="connsiteX2168" fmla="*/ 326053 w 1174478"/>
              <a:gd name="connsiteY2168" fmla="*/ 255327 h 1185958"/>
              <a:gd name="connsiteX2169" fmla="*/ 325166 w 1174478"/>
              <a:gd name="connsiteY2169" fmla="*/ 255647 h 1185958"/>
              <a:gd name="connsiteX2170" fmla="*/ 325136 w 1174478"/>
              <a:gd name="connsiteY2170" fmla="*/ 255670 h 1185958"/>
              <a:gd name="connsiteX2171" fmla="*/ 328068 w 1174478"/>
              <a:gd name="connsiteY2171" fmla="*/ 258603 h 1185958"/>
              <a:gd name="connsiteX2172" fmla="*/ 328230 w 1174478"/>
              <a:gd name="connsiteY2172" fmla="*/ 256014 h 1185958"/>
              <a:gd name="connsiteX2173" fmla="*/ 330980 w 1174478"/>
              <a:gd name="connsiteY2173" fmla="*/ 251430 h 1185958"/>
              <a:gd name="connsiteX2174" fmla="*/ 742644 w 1174478"/>
              <a:gd name="connsiteY2174" fmla="*/ 244095 h 1185958"/>
              <a:gd name="connsiteX2175" fmla="*/ 745394 w 1174478"/>
              <a:gd name="connsiteY2175" fmla="*/ 245929 h 1185958"/>
              <a:gd name="connsiteX2176" fmla="*/ 741727 w 1174478"/>
              <a:gd name="connsiteY2176" fmla="*/ 246846 h 1185958"/>
              <a:gd name="connsiteX2177" fmla="*/ 740016 w 1174478"/>
              <a:gd name="connsiteY2177" fmla="*/ 246357 h 1185958"/>
              <a:gd name="connsiteX2178" fmla="*/ 741728 w 1174478"/>
              <a:gd name="connsiteY2178" fmla="*/ 247763 h 1185958"/>
              <a:gd name="connsiteX2179" fmla="*/ 721557 w 1174478"/>
              <a:gd name="connsiteY2179" fmla="*/ 249596 h 1185958"/>
              <a:gd name="connsiteX2180" fmla="*/ 721557 w 1174478"/>
              <a:gd name="connsiteY2180" fmla="*/ 249597 h 1185958"/>
              <a:gd name="connsiteX2181" fmla="*/ 708721 w 1174478"/>
              <a:gd name="connsiteY2181" fmla="*/ 251430 h 1185958"/>
              <a:gd name="connsiteX2182" fmla="*/ 721557 w 1174478"/>
              <a:gd name="connsiteY2182" fmla="*/ 247763 h 1185958"/>
              <a:gd name="connsiteX2183" fmla="*/ 735310 w 1174478"/>
              <a:gd name="connsiteY2183" fmla="*/ 245929 h 1185958"/>
              <a:gd name="connsiteX2184" fmla="*/ 737021 w 1174478"/>
              <a:gd name="connsiteY2184" fmla="*/ 245501 h 1185958"/>
              <a:gd name="connsiteX2185" fmla="*/ 735309 w 1174478"/>
              <a:gd name="connsiteY2185" fmla="*/ 245012 h 1185958"/>
              <a:gd name="connsiteX2186" fmla="*/ 742644 w 1174478"/>
              <a:gd name="connsiteY2186" fmla="*/ 244095 h 1185958"/>
              <a:gd name="connsiteX2187" fmla="*/ 339232 w 1174478"/>
              <a:gd name="connsiteY2187" fmla="*/ 243179 h 1185958"/>
              <a:gd name="connsiteX2188" fmla="*/ 337656 w 1174478"/>
              <a:gd name="connsiteY2188" fmla="*/ 243581 h 1185958"/>
              <a:gd name="connsiteX2189" fmla="*/ 336482 w 1174478"/>
              <a:gd name="connsiteY2189" fmla="*/ 245928 h 1185958"/>
              <a:gd name="connsiteX2190" fmla="*/ 397387 w 1174478"/>
              <a:gd name="connsiteY2190" fmla="*/ 239904 h 1185958"/>
              <a:gd name="connsiteX2191" fmla="*/ 385069 w 1174478"/>
              <a:gd name="connsiteY2191" fmla="*/ 249142 h 1185958"/>
              <a:gd name="connsiteX2192" fmla="*/ 379573 w 1174478"/>
              <a:gd name="connsiteY2192" fmla="*/ 254180 h 1185958"/>
              <a:gd name="connsiteX2193" fmla="*/ 377172 w 1174478"/>
              <a:gd name="connsiteY2193" fmla="*/ 257062 h 1185958"/>
              <a:gd name="connsiteX2194" fmla="*/ 377267 w 1174478"/>
              <a:gd name="connsiteY2194" fmla="*/ 257349 h 1185958"/>
              <a:gd name="connsiteX2195" fmla="*/ 377740 w 1174478"/>
              <a:gd name="connsiteY2195" fmla="*/ 256932 h 1185958"/>
              <a:gd name="connsiteX2196" fmla="*/ 396077 w 1174478"/>
              <a:gd name="connsiteY2196" fmla="*/ 242262 h 1185958"/>
              <a:gd name="connsiteX2197" fmla="*/ 426314 w 1174478"/>
              <a:gd name="connsiteY2197" fmla="*/ 234608 h 1185958"/>
              <a:gd name="connsiteX2198" fmla="*/ 426333 w 1174478"/>
              <a:gd name="connsiteY2198" fmla="*/ 234927 h 1185958"/>
              <a:gd name="connsiteX2199" fmla="*/ 427067 w 1174478"/>
              <a:gd name="connsiteY2199" fmla="*/ 235110 h 1185958"/>
              <a:gd name="connsiteX2200" fmla="*/ 350545 w 1174478"/>
              <a:gd name="connsiteY2200" fmla="*/ 232903 h 1185958"/>
              <a:gd name="connsiteX2201" fmla="*/ 349317 w 1174478"/>
              <a:gd name="connsiteY2201" fmla="*/ 234010 h 1185958"/>
              <a:gd name="connsiteX2202" fmla="*/ 346537 w 1174478"/>
              <a:gd name="connsiteY2202" fmla="*/ 237646 h 1185958"/>
              <a:gd name="connsiteX2203" fmla="*/ 346567 w 1174478"/>
              <a:gd name="connsiteY2203" fmla="*/ 237677 h 1185958"/>
              <a:gd name="connsiteX2204" fmla="*/ 357454 w 1174478"/>
              <a:gd name="connsiteY2204" fmla="*/ 226675 h 1185958"/>
              <a:gd name="connsiteX2205" fmla="*/ 356643 w 1174478"/>
              <a:gd name="connsiteY2205" fmla="*/ 227407 h 1185958"/>
              <a:gd name="connsiteX2206" fmla="*/ 357476 w 1174478"/>
              <a:gd name="connsiteY2206" fmla="*/ 226683 h 1185958"/>
              <a:gd name="connsiteX2207" fmla="*/ 754563 w 1174478"/>
              <a:gd name="connsiteY2207" fmla="*/ 224842 h 1185958"/>
              <a:gd name="connsiteX2208" fmla="*/ 739893 w 1174478"/>
              <a:gd name="connsiteY2208" fmla="*/ 227592 h 1185958"/>
              <a:gd name="connsiteX2209" fmla="*/ 705053 w 1174478"/>
              <a:gd name="connsiteY2209" fmla="*/ 231259 h 1185958"/>
              <a:gd name="connsiteX2210" fmla="*/ 735309 w 1174478"/>
              <a:gd name="connsiteY2210" fmla="*/ 226675 h 1185958"/>
              <a:gd name="connsiteX2211" fmla="*/ 736423 w 1174478"/>
              <a:gd name="connsiteY2211" fmla="*/ 226203 h 1185958"/>
              <a:gd name="connsiteX2212" fmla="*/ 735309 w 1174478"/>
              <a:gd name="connsiteY2212" fmla="*/ 225758 h 1185958"/>
              <a:gd name="connsiteX2213" fmla="*/ 737752 w 1174478"/>
              <a:gd name="connsiteY2213" fmla="*/ 225642 h 1185958"/>
              <a:gd name="connsiteX2214" fmla="*/ 738289 w 1174478"/>
              <a:gd name="connsiteY2214" fmla="*/ 225414 h 1185958"/>
              <a:gd name="connsiteX2215" fmla="*/ 738432 w 1174478"/>
              <a:gd name="connsiteY2215" fmla="*/ 225609 h 1185958"/>
              <a:gd name="connsiteX2216" fmla="*/ 557732 w 1174478"/>
              <a:gd name="connsiteY2216" fmla="*/ 221909 h 1185958"/>
              <a:gd name="connsiteX2217" fmla="*/ 553093 w 1174478"/>
              <a:gd name="connsiteY2217" fmla="*/ 222466 h 1185958"/>
              <a:gd name="connsiteX2218" fmla="*/ 549190 w 1174478"/>
              <a:gd name="connsiteY2218" fmla="*/ 224842 h 1185958"/>
              <a:gd name="connsiteX2219" fmla="*/ 550107 w 1174478"/>
              <a:gd name="connsiteY2219" fmla="*/ 224842 h 1185958"/>
              <a:gd name="connsiteX2220" fmla="*/ 552857 w 1174478"/>
              <a:gd name="connsiteY2220" fmla="*/ 213840 h 1185958"/>
              <a:gd name="connsiteX2221" fmla="*/ 540956 w 1174478"/>
              <a:gd name="connsiteY2221" fmla="*/ 218764 h 1185958"/>
              <a:gd name="connsiteX2222" fmla="*/ 530853 w 1174478"/>
              <a:gd name="connsiteY2222" fmla="*/ 225759 h 1185958"/>
              <a:gd name="connsiteX2223" fmla="*/ 553774 w 1174478"/>
              <a:gd name="connsiteY2223" fmla="*/ 215673 h 1185958"/>
              <a:gd name="connsiteX2224" fmla="*/ 557137 w 1174478"/>
              <a:gd name="connsiteY2224" fmla="*/ 214552 h 1185958"/>
              <a:gd name="connsiteX2225" fmla="*/ 306100 w 1174478"/>
              <a:gd name="connsiteY2225" fmla="*/ 207157 h 1185958"/>
              <a:gd name="connsiteX2226" fmla="*/ 303476 w 1174478"/>
              <a:gd name="connsiteY2226" fmla="*/ 209256 h 1185958"/>
              <a:gd name="connsiteX2227" fmla="*/ 291127 w 1174478"/>
              <a:gd name="connsiteY2227" fmla="*/ 221604 h 1185958"/>
              <a:gd name="connsiteX2228" fmla="*/ 547643 w 1174478"/>
              <a:gd name="connsiteY2228" fmla="*/ 203710 h 1185958"/>
              <a:gd name="connsiteX2229" fmla="*/ 540022 w 1174478"/>
              <a:gd name="connsiteY2229" fmla="*/ 204671 h 1185958"/>
              <a:gd name="connsiteX2230" fmla="*/ 539105 w 1174478"/>
              <a:gd name="connsiteY2230" fmla="*/ 205588 h 1185958"/>
              <a:gd name="connsiteX2231" fmla="*/ 534994 w 1174478"/>
              <a:gd name="connsiteY2231" fmla="*/ 209482 h 1185958"/>
              <a:gd name="connsiteX2232" fmla="*/ 540938 w 1174478"/>
              <a:gd name="connsiteY2232" fmla="*/ 205588 h 1185958"/>
              <a:gd name="connsiteX2233" fmla="*/ 474926 w 1174478"/>
              <a:gd name="connsiteY2233" fmla="*/ 202836 h 1185958"/>
              <a:gd name="connsiteX2234" fmla="*/ 474925 w 1174478"/>
              <a:gd name="connsiteY2234" fmla="*/ 202837 h 1185958"/>
              <a:gd name="connsiteX2235" fmla="*/ 474926 w 1174478"/>
              <a:gd name="connsiteY2235" fmla="*/ 202837 h 1185958"/>
              <a:gd name="connsiteX2236" fmla="*/ 417050 w 1174478"/>
              <a:gd name="connsiteY2236" fmla="*/ 199972 h 1185958"/>
              <a:gd name="connsiteX2237" fmla="*/ 414414 w 1174478"/>
              <a:gd name="connsiteY2237" fmla="*/ 201003 h 1185958"/>
              <a:gd name="connsiteX2238" fmla="*/ 411614 w 1174478"/>
              <a:gd name="connsiteY2238" fmla="*/ 202403 h 1185958"/>
              <a:gd name="connsiteX2239" fmla="*/ 378535 w 1174478"/>
              <a:gd name="connsiteY2239" fmla="*/ 227001 h 1185958"/>
              <a:gd name="connsiteX2240" fmla="*/ 380490 w 1174478"/>
              <a:gd name="connsiteY2240" fmla="*/ 226675 h 1185958"/>
              <a:gd name="connsiteX2241" fmla="*/ 381141 w 1174478"/>
              <a:gd name="connsiteY2241" fmla="*/ 226501 h 1185958"/>
              <a:gd name="connsiteX2242" fmla="*/ 381063 w 1174478"/>
              <a:gd name="connsiteY2242" fmla="*/ 225644 h 1185958"/>
              <a:gd name="connsiteX2243" fmla="*/ 384158 w 1174478"/>
              <a:gd name="connsiteY2243" fmla="*/ 223925 h 1185958"/>
              <a:gd name="connsiteX2244" fmla="*/ 415330 w 1174478"/>
              <a:gd name="connsiteY2244" fmla="*/ 201004 h 1185958"/>
              <a:gd name="connsiteX2245" fmla="*/ 418121 w 1174478"/>
              <a:gd name="connsiteY2245" fmla="*/ 200539 h 1185958"/>
              <a:gd name="connsiteX2246" fmla="*/ 568443 w 1174478"/>
              <a:gd name="connsiteY2246" fmla="*/ 198253 h 1185958"/>
              <a:gd name="connsiteX2247" fmla="*/ 565172 w 1174478"/>
              <a:gd name="connsiteY2247" fmla="*/ 199334 h 1185958"/>
              <a:gd name="connsiteX2248" fmla="*/ 567119 w 1174478"/>
              <a:gd name="connsiteY2248" fmla="*/ 199577 h 1185958"/>
              <a:gd name="connsiteX2249" fmla="*/ 477354 w 1174478"/>
              <a:gd name="connsiteY2249" fmla="*/ 197015 h 1185958"/>
              <a:gd name="connsiteX2250" fmla="*/ 470341 w 1174478"/>
              <a:gd name="connsiteY2250" fmla="*/ 198253 h 1185958"/>
              <a:gd name="connsiteX2251" fmla="*/ 452921 w 1174478"/>
              <a:gd name="connsiteY2251" fmla="*/ 204671 h 1185958"/>
              <a:gd name="connsiteX2252" fmla="*/ 452359 w 1174478"/>
              <a:gd name="connsiteY2252" fmla="*/ 200176 h 1185958"/>
              <a:gd name="connsiteX2253" fmla="*/ 451546 w 1174478"/>
              <a:gd name="connsiteY2253" fmla="*/ 201233 h 1185958"/>
              <a:gd name="connsiteX2254" fmla="*/ 452005 w 1174478"/>
              <a:gd name="connsiteY2254" fmla="*/ 205588 h 1185958"/>
              <a:gd name="connsiteX2255" fmla="*/ 443400 w 1174478"/>
              <a:gd name="connsiteY2255" fmla="*/ 209890 h 1185958"/>
              <a:gd name="connsiteX2256" fmla="*/ 442836 w 1174478"/>
              <a:gd name="connsiteY2256" fmla="*/ 212006 h 1185958"/>
              <a:gd name="connsiteX2257" fmla="*/ 454755 w 1174478"/>
              <a:gd name="connsiteY2257" fmla="*/ 207422 h 1185958"/>
              <a:gd name="connsiteX2258" fmla="*/ 455741 w 1174478"/>
              <a:gd name="connsiteY2258" fmla="*/ 207422 h 1185958"/>
              <a:gd name="connsiteX2259" fmla="*/ 437292 w 1174478"/>
              <a:gd name="connsiteY2259" fmla="*/ 195404 h 1185958"/>
              <a:gd name="connsiteX2260" fmla="*/ 434584 w 1174478"/>
              <a:gd name="connsiteY2260" fmla="*/ 196419 h 1185958"/>
              <a:gd name="connsiteX2261" fmla="*/ 426709 w 1174478"/>
              <a:gd name="connsiteY2261" fmla="*/ 202545 h 1185958"/>
              <a:gd name="connsiteX2262" fmla="*/ 427135 w 1174478"/>
              <a:gd name="connsiteY2262" fmla="*/ 202723 h 1185958"/>
              <a:gd name="connsiteX2263" fmla="*/ 432750 w 1174478"/>
              <a:gd name="connsiteY2263" fmla="*/ 199170 h 1185958"/>
              <a:gd name="connsiteX2264" fmla="*/ 439169 w 1174478"/>
              <a:gd name="connsiteY2264" fmla="*/ 194700 h 1185958"/>
              <a:gd name="connsiteX2265" fmla="*/ 437621 w 1174478"/>
              <a:gd name="connsiteY2265" fmla="*/ 195281 h 1185958"/>
              <a:gd name="connsiteX2266" fmla="*/ 439439 w 1174478"/>
              <a:gd name="connsiteY2266" fmla="*/ 195358 h 1185958"/>
              <a:gd name="connsiteX2267" fmla="*/ 548312 w 1174478"/>
              <a:gd name="connsiteY2267" fmla="*/ 194367 h 1185958"/>
              <a:gd name="connsiteX2268" fmla="*/ 527614 w 1174478"/>
              <a:gd name="connsiteY2268" fmla="*/ 202416 h 1185958"/>
              <a:gd name="connsiteX2269" fmla="*/ 527988 w 1174478"/>
              <a:gd name="connsiteY2269" fmla="*/ 202378 h 1185958"/>
              <a:gd name="connsiteX2270" fmla="*/ 546396 w 1174478"/>
              <a:gd name="connsiteY2270" fmla="*/ 195893 h 1185958"/>
              <a:gd name="connsiteX2271" fmla="*/ 559277 w 1174478"/>
              <a:gd name="connsiteY2271" fmla="*/ 179917 h 1185958"/>
              <a:gd name="connsiteX2272" fmla="*/ 562217 w 1174478"/>
              <a:gd name="connsiteY2272" fmla="*/ 181387 h 1185958"/>
              <a:gd name="connsiteX2273" fmla="*/ 562627 w 1174478"/>
              <a:gd name="connsiteY2273" fmla="*/ 181073 h 1185958"/>
              <a:gd name="connsiteX2274" fmla="*/ 562026 w 1174478"/>
              <a:gd name="connsiteY2274" fmla="*/ 180833 h 1185958"/>
              <a:gd name="connsiteX2275" fmla="*/ 558053 w 1174478"/>
              <a:gd name="connsiteY2275" fmla="*/ 179509 h 1185958"/>
              <a:gd name="connsiteX2276" fmla="*/ 557442 w 1174478"/>
              <a:gd name="connsiteY2276" fmla="*/ 179916 h 1185958"/>
              <a:gd name="connsiteX2277" fmla="*/ 558358 w 1174478"/>
              <a:gd name="connsiteY2277" fmla="*/ 180833 h 1185958"/>
              <a:gd name="connsiteX2278" fmla="*/ 559275 w 1174478"/>
              <a:gd name="connsiteY2278" fmla="*/ 179916 h 1185958"/>
              <a:gd name="connsiteX2279" fmla="*/ 368114 w 1174478"/>
              <a:gd name="connsiteY2279" fmla="*/ 167080 h 1185958"/>
              <a:gd name="connsiteX2280" fmla="*/ 367241 w 1174478"/>
              <a:gd name="connsiteY2280" fmla="*/ 168826 h 1185958"/>
              <a:gd name="connsiteX2281" fmla="*/ 368571 w 1174478"/>
              <a:gd name="connsiteY2281" fmla="*/ 167080 h 1185958"/>
              <a:gd name="connsiteX2282" fmla="*/ 458348 w 1174478"/>
              <a:gd name="connsiteY2282" fmla="*/ 167055 h 1185958"/>
              <a:gd name="connsiteX2283" fmla="*/ 457940 w 1174478"/>
              <a:gd name="connsiteY2283" fmla="*/ 167294 h 1185958"/>
              <a:gd name="connsiteX2284" fmla="*/ 458422 w 1174478"/>
              <a:gd name="connsiteY2284" fmla="*/ 167080 h 1185958"/>
              <a:gd name="connsiteX2285" fmla="*/ 453440 w 1174478"/>
              <a:gd name="connsiteY2285" fmla="*/ 164047 h 1185958"/>
              <a:gd name="connsiteX2286" fmla="*/ 452921 w 1174478"/>
              <a:gd name="connsiteY2286" fmla="*/ 164330 h 1185958"/>
              <a:gd name="connsiteX2287" fmla="*/ 453671 w 1174478"/>
              <a:gd name="connsiteY2287" fmla="*/ 164330 h 1185958"/>
              <a:gd name="connsiteX2288" fmla="*/ 454754 w 1174478"/>
              <a:gd name="connsiteY2288" fmla="*/ 117571 h 1185958"/>
              <a:gd name="connsiteX2289" fmla="*/ 418997 w 1174478"/>
              <a:gd name="connsiteY2289" fmla="*/ 141409 h 1185958"/>
              <a:gd name="connsiteX2290" fmla="*/ 418997 w 1174478"/>
              <a:gd name="connsiteY2290" fmla="*/ 141409 h 1185958"/>
              <a:gd name="connsiteX2291" fmla="*/ 380490 w 1174478"/>
              <a:gd name="connsiteY2291" fmla="*/ 166163 h 1185958"/>
              <a:gd name="connsiteX2292" fmla="*/ 381521 w 1174478"/>
              <a:gd name="connsiteY2292" fmla="*/ 164102 h 1185958"/>
              <a:gd name="connsiteX2293" fmla="*/ 380490 w 1174478"/>
              <a:gd name="connsiteY2293" fmla="*/ 165247 h 1185958"/>
              <a:gd name="connsiteX2294" fmla="*/ 357569 w 1174478"/>
              <a:gd name="connsiteY2294" fmla="*/ 180833 h 1185958"/>
              <a:gd name="connsiteX2295" fmla="*/ 363070 w 1174478"/>
              <a:gd name="connsiteY2295" fmla="*/ 174300 h 1185958"/>
              <a:gd name="connsiteX2296" fmla="*/ 363918 w 1174478"/>
              <a:gd name="connsiteY2296" fmla="*/ 173188 h 1185958"/>
              <a:gd name="connsiteX2297" fmla="*/ 356653 w 1174478"/>
              <a:gd name="connsiteY2297" fmla="*/ 179000 h 1185958"/>
              <a:gd name="connsiteX2298" fmla="*/ 345573 w 1174478"/>
              <a:gd name="connsiteY2298" fmla="*/ 190932 h 1185958"/>
              <a:gd name="connsiteX2299" fmla="*/ 345650 w 1174478"/>
              <a:gd name="connsiteY2299" fmla="*/ 190919 h 1185958"/>
              <a:gd name="connsiteX2300" fmla="*/ 345315 w 1174478"/>
              <a:gd name="connsiteY2300" fmla="*/ 191209 h 1185958"/>
              <a:gd name="connsiteX2301" fmla="*/ 344734 w 1174478"/>
              <a:gd name="connsiteY2301" fmla="*/ 191835 h 1185958"/>
              <a:gd name="connsiteX2302" fmla="*/ 344545 w 1174478"/>
              <a:gd name="connsiteY2302" fmla="*/ 191877 h 1185958"/>
              <a:gd name="connsiteX2303" fmla="*/ 331898 w 1174478"/>
              <a:gd name="connsiteY2303" fmla="*/ 202837 h 1185958"/>
              <a:gd name="connsiteX2304" fmla="*/ 311727 w 1174478"/>
              <a:gd name="connsiteY2304" fmla="*/ 217507 h 1185958"/>
              <a:gd name="connsiteX2305" fmla="*/ 309950 w 1174478"/>
              <a:gd name="connsiteY2305" fmla="*/ 218297 h 1185958"/>
              <a:gd name="connsiteX2306" fmla="*/ 311727 w 1174478"/>
              <a:gd name="connsiteY2306" fmla="*/ 218424 h 1185958"/>
              <a:gd name="connsiteX2307" fmla="*/ 309893 w 1174478"/>
              <a:gd name="connsiteY2307" fmla="*/ 221174 h 1185958"/>
              <a:gd name="connsiteX2308" fmla="*/ 305309 w 1174478"/>
              <a:gd name="connsiteY2308" fmla="*/ 223925 h 1185958"/>
              <a:gd name="connsiteX2309" fmla="*/ 305027 w 1174478"/>
              <a:gd name="connsiteY2309" fmla="*/ 223502 h 1185958"/>
              <a:gd name="connsiteX2310" fmla="*/ 304087 w 1174478"/>
              <a:gd name="connsiteY2310" fmla="*/ 225147 h 1185958"/>
              <a:gd name="connsiteX2311" fmla="*/ 304392 w 1174478"/>
              <a:gd name="connsiteY2311" fmla="*/ 224842 h 1185958"/>
              <a:gd name="connsiteX2312" fmla="*/ 308976 w 1174478"/>
              <a:gd name="connsiteY2312" fmla="*/ 222091 h 1185958"/>
              <a:gd name="connsiteX2313" fmla="*/ 310810 w 1174478"/>
              <a:gd name="connsiteY2313" fmla="*/ 223008 h 1185958"/>
              <a:gd name="connsiteX2314" fmla="*/ 309346 w 1174478"/>
              <a:gd name="connsiteY2314" fmla="*/ 224397 h 1185958"/>
              <a:gd name="connsiteX2315" fmla="*/ 311727 w 1174478"/>
              <a:gd name="connsiteY2315" fmla="*/ 223008 h 1185958"/>
              <a:gd name="connsiteX2316" fmla="*/ 318145 w 1174478"/>
              <a:gd name="connsiteY2316" fmla="*/ 220258 h 1185958"/>
              <a:gd name="connsiteX2317" fmla="*/ 303475 w 1174478"/>
              <a:gd name="connsiteY2317" fmla="*/ 234927 h 1185958"/>
              <a:gd name="connsiteX2318" fmla="*/ 302499 w 1174478"/>
              <a:gd name="connsiteY2318" fmla="*/ 235317 h 1185958"/>
              <a:gd name="connsiteX2319" fmla="*/ 303475 w 1174478"/>
              <a:gd name="connsiteY2319" fmla="*/ 235843 h 1185958"/>
              <a:gd name="connsiteX2320" fmla="*/ 300725 w 1174478"/>
              <a:gd name="connsiteY2320" fmla="*/ 238594 h 1185958"/>
              <a:gd name="connsiteX2321" fmla="*/ 300725 w 1174478"/>
              <a:gd name="connsiteY2321" fmla="*/ 238593 h 1185958"/>
              <a:gd name="connsiteX2322" fmla="*/ 300725 w 1174478"/>
              <a:gd name="connsiteY2322" fmla="*/ 238595 h 1185958"/>
              <a:gd name="connsiteX2323" fmla="*/ 286972 w 1174478"/>
              <a:gd name="connsiteY2323" fmla="*/ 252348 h 1185958"/>
              <a:gd name="connsiteX2324" fmla="*/ 283305 w 1174478"/>
              <a:gd name="connsiteY2324" fmla="*/ 260599 h 1185958"/>
              <a:gd name="connsiteX2325" fmla="*/ 297975 w 1174478"/>
              <a:gd name="connsiteY2325" fmla="*/ 251430 h 1185958"/>
              <a:gd name="connsiteX2326" fmla="*/ 297058 w 1174478"/>
              <a:gd name="connsiteY2326" fmla="*/ 258765 h 1185958"/>
              <a:gd name="connsiteX2327" fmla="*/ 319412 w 1174478"/>
              <a:gd name="connsiteY2327" fmla="*/ 240881 h 1185958"/>
              <a:gd name="connsiteX2328" fmla="*/ 319061 w 1174478"/>
              <a:gd name="connsiteY2328" fmla="*/ 239512 h 1185958"/>
              <a:gd name="connsiteX2329" fmla="*/ 328841 w 1174478"/>
              <a:gd name="connsiteY2329" fmla="*/ 232400 h 1185958"/>
              <a:gd name="connsiteX2330" fmla="*/ 329147 w 1174478"/>
              <a:gd name="connsiteY2330" fmla="*/ 231259 h 1185958"/>
              <a:gd name="connsiteX2331" fmla="*/ 340149 w 1174478"/>
              <a:gd name="connsiteY2331" fmla="*/ 226560 h 1185958"/>
              <a:gd name="connsiteX2332" fmla="*/ 348190 w 1174478"/>
              <a:gd name="connsiteY2332" fmla="*/ 222624 h 1185958"/>
              <a:gd name="connsiteX2333" fmla="*/ 349317 w 1174478"/>
              <a:gd name="connsiteY2333" fmla="*/ 221174 h 1185958"/>
              <a:gd name="connsiteX2334" fmla="*/ 376823 w 1174478"/>
              <a:gd name="connsiteY2334" fmla="*/ 201921 h 1185958"/>
              <a:gd name="connsiteX2335" fmla="*/ 445586 w 1174478"/>
              <a:gd name="connsiteY2335" fmla="*/ 159745 h 1185958"/>
              <a:gd name="connsiteX2336" fmla="*/ 453982 w 1174478"/>
              <a:gd name="connsiteY2336" fmla="*/ 157455 h 1185958"/>
              <a:gd name="connsiteX2337" fmla="*/ 454755 w 1174478"/>
              <a:gd name="connsiteY2337" fmla="*/ 156995 h 1185958"/>
              <a:gd name="connsiteX2338" fmla="*/ 485006 w 1174478"/>
              <a:gd name="connsiteY2338" fmla="*/ 144161 h 1185958"/>
              <a:gd name="connsiteX2339" fmla="*/ 485010 w 1174478"/>
              <a:gd name="connsiteY2339" fmla="*/ 144159 h 1185958"/>
              <a:gd name="connsiteX2340" fmla="*/ 536354 w 1174478"/>
              <a:gd name="connsiteY2340" fmla="*/ 128573 h 1185958"/>
              <a:gd name="connsiteX2341" fmla="*/ 532686 w 1174478"/>
              <a:gd name="connsiteY2341" fmla="*/ 136824 h 1185958"/>
              <a:gd name="connsiteX2342" fmla="*/ 542771 w 1174478"/>
              <a:gd name="connsiteY2342" fmla="*/ 145993 h 1185958"/>
              <a:gd name="connsiteX2343" fmla="*/ 539104 w 1174478"/>
              <a:gd name="connsiteY2343" fmla="*/ 150577 h 1185958"/>
              <a:gd name="connsiteX2344" fmla="*/ 530852 w 1174478"/>
              <a:gd name="connsiteY2344" fmla="*/ 163413 h 1185958"/>
              <a:gd name="connsiteX2345" fmla="*/ 522601 w 1174478"/>
              <a:gd name="connsiteY2345" fmla="*/ 170748 h 1185958"/>
              <a:gd name="connsiteX2346" fmla="*/ 522304 w 1174478"/>
              <a:gd name="connsiteY2346" fmla="*/ 171355 h 1185958"/>
              <a:gd name="connsiteX2347" fmla="*/ 523518 w 1174478"/>
              <a:gd name="connsiteY2347" fmla="*/ 170748 h 1185958"/>
              <a:gd name="connsiteX2348" fmla="*/ 537271 w 1174478"/>
              <a:gd name="connsiteY2348" fmla="*/ 167080 h 1185958"/>
              <a:gd name="connsiteX2349" fmla="*/ 570277 w 1174478"/>
              <a:gd name="connsiteY2349" fmla="*/ 162496 h 1185958"/>
              <a:gd name="connsiteX2350" fmla="*/ 573028 w 1174478"/>
              <a:gd name="connsiteY2350" fmla="*/ 164329 h 1185958"/>
              <a:gd name="connsiteX2351" fmla="*/ 572455 w 1174478"/>
              <a:gd name="connsiteY2351" fmla="*/ 169143 h 1185958"/>
              <a:gd name="connsiteX2352" fmla="*/ 569426 w 1174478"/>
              <a:gd name="connsiteY2352" fmla="*/ 171739 h 1185958"/>
              <a:gd name="connsiteX2353" fmla="*/ 574518 w 1174478"/>
              <a:gd name="connsiteY2353" fmla="*/ 172123 h 1185958"/>
              <a:gd name="connsiteX2354" fmla="*/ 581280 w 1174478"/>
              <a:gd name="connsiteY2354" fmla="*/ 172582 h 1185958"/>
              <a:gd name="connsiteX2355" fmla="*/ 573945 w 1174478"/>
              <a:gd name="connsiteY2355" fmla="*/ 177280 h 1185958"/>
              <a:gd name="connsiteX2356" fmla="*/ 567182 w 1174478"/>
              <a:gd name="connsiteY2356" fmla="*/ 182246 h 1185958"/>
              <a:gd name="connsiteX2357" fmla="*/ 568443 w 1174478"/>
              <a:gd name="connsiteY2357" fmla="*/ 182667 h 1185958"/>
              <a:gd name="connsiteX2358" fmla="*/ 606034 w 1174478"/>
              <a:gd name="connsiteY2358" fmla="*/ 176249 h 1185958"/>
              <a:gd name="connsiteX2359" fmla="*/ 648209 w 1174478"/>
              <a:gd name="connsiteY2359" fmla="*/ 172582 h 1185958"/>
              <a:gd name="connsiteX2360" fmla="*/ 650959 w 1174478"/>
              <a:gd name="connsiteY2360" fmla="*/ 175332 h 1185958"/>
              <a:gd name="connsiteX2361" fmla="*/ 656460 w 1174478"/>
              <a:gd name="connsiteY2361" fmla="*/ 176249 h 1185958"/>
              <a:gd name="connsiteX2362" fmla="*/ 726141 w 1174478"/>
              <a:gd name="connsiteY2362" fmla="*/ 168914 h 1185958"/>
              <a:gd name="connsiteX2363" fmla="*/ 737143 w 1174478"/>
              <a:gd name="connsiteY2363" fmla="*/ 171664 h 1185958"/>
              <a:gd name="connsiteX2364" fmla="*/ 706887 w 1174478"/>
              <a:gd name="connsiteY2364" fmla="*/ 178082 h 1185958"/>
              <a:gd name="connsiteX2365" fmla="*/ 641791 w 1174478"/>
              <a:gd name="connsiteY2365" fmla="*/ 193669 h 1185958"/>
              <a:gd name="connsiteX2366" fmla="*/ 563859 w 1174478"/>
              <a:gd name="connsiteY2366" fmla="*/ 221174 h 1185958"/>
              <a:gd name="connsiteX2367" fmla="*/ 541855 w 1174478"/>
              <a:gd name="connsiteY2367" fmla="*/ 233093 h 1185958"/>
              <a:gd name="connsiteX2368" fmla="*/ 477676 w 1174478"/>
              <a:gd name="connsiteY2368" fmla="*/ 269767 h 1185958"/>
              <a:gd name="connsiteX2369" fmla="*/ 453838 w 1174478"/>
              <a:gd name="connsiteY2369" fmla="*/ 284437 h 1185958"/>
              <a:gd name="connsiteX2370" fmla="*/ 447420 w 1174478"/>
              <a:gd name="connsiteY2370" fmla="*/ 282603 h 1185958"/>
              <a:gd name="connsiteX2371" fmla="*/ 452921 w 1174478"/>
              <a:gd name="connsiteY2371" fmla="*/ 285354 h 1185958"/>
              <a:gd name="connsiteX2372" fmla="*/ 420831 w 1174478"/>
              <a:gd name="connsiteY2372" fmla="*/ 311025 h 1185958"/>
              <a:gd name="connsiteX2373" fmla="*/ 419732 w 1174478"/>
              <a:gd name="connsiteY2373" fmla="*/ 311208 h 1185958"/>
              <a:gd name="connsiteX2374" fmla="*/ 402495 w 1174478"/>
              <a:gd name="connsiteY2374" fmla="*/ 328445 h 1185958"/>
              <a:gd name="connsiteX2375" fmla="*/ 402490 w 1174478"/>
              <a:gd name="connsiteY2375" fmla="*/ 328449 h 1185958"/>
              <a:gd name="connsiteX2376" fmla="*/ 402495 w 1174478"/>
              <a:gd name="connsiteY2376" fmla="*/ 328446 h 1185958"/>
              <a:gd name="connsiteX2377" fmla="*/ 400661 w 1174478"/>
              <a:gd name="connsiteY2377" fmla="*/ 333946 h 1185958"/>
              <a:gd name="connsiteX2378" fmla="*/ 406163 w 1174478"/>
              <a:gd name="connsiteY2378" fmla="*/ 331196 h 1185958"/>
              <a:gd name="connsiteX2379" fmla="*/ 411662 w 1174478"/>
              <a:gd name="connsiteY2379" fmla="*/ 328447 h 1185958"/>
              <a:gd name="connsiteX2380" fmla="*/ 411663 w 1174478"/>
              <a:gd name="connsiteY2380" fmla="*/ 328445 h 1185958"/>
              <a:gd name="connsiteX2381" fmla="*/ 442836 w 1174478"/>
              <a:gd name="connsiteY2381" fmla="*/ 305524 h 1185958"/>
              <a:gd name="connsiteX2382" fmla="*/ 460256 w 1174478"/>
              <a:gd name="connsiteY2382" fmla="*/ 295438 h 1185958"/>
              <a:gd name="connsiteX2383" fmla="*/ 423582 w 1174478"/>
              <a:gd name="connsiteY2383" fmla="*/ 333946 h 1185958"/>
              <a:gd name="connsiteX2384" fmla="*/ 422820 w 1174478"/>
              <a:gd name="connsiteY2384" fmla="*/ 334251 h 1185958"/>
              <a:gd name="connsiteX2385" fmla="*/ 411549 w 1174478"/>
              <a:gd name="connsiteY2385" fmla="*/ 352283 h 1185958"/>
              <a:gd name="connsiteX2386" fmla="*/ 413726 w 1174478"/>
              <a:gd name="connsiteY2386" fmla="*/ 352283 h 1185958"/>
              <a:gd name="connsiteX2387" fmla="*/ 417164 w 1174478"/>
              <a:gd name="connsiteY2387" fmla="*/ 349533 h 1185958"/>
              <a:gd name="connsiteX2388" fmla="*/ 468508 w 1174478"/>
              <a:gd name="connsiteY2388" fmla="*/ 314693 h 1185958"/>
              <a:gd name="connsiteX2389" fmla="*/ 496013 w 1174478"/>
              <a:gd name="connsiteY2389" fmla="*/ 300940 h 1185958"/>
              <a:gd name="connsiteX2390" fmla="*/ 495097 w 1174478"/>
              <a:gd name="connsiteY2390" fmla="*/ 304147 h 1185958"/>
              <a:gd name="connsiteX2391" fmla="*/ 496012 w 1174478"/>
              <a:gd name="connsiteY2391" fmla="*/ 302774 h 1185958"/>
              <a:gd name="connsiteX2392" fmla="*/ 553774 w 1174478"/>
              <a:gd name="connsiteY2392" fmla="*/ 271601 h 1185958"/>
              <a:gd name="connsiteX2393" fmla="*/ 626204 w 1174478"/>
              <a:gd name="connsiteY2393" fmla="*/ 240428 h 1185958"/>
              <a:gd name="connsiteX2394" fmla="*/ 650042 w 1174478"/>
              <a:gd name="connsiteY2394" fmla="*/ 235843 h 1185958"/>
              <a:gd name="connsiteX2395" fmla="*/ 652793 w 1174478"/>
              <a:gd name="connsiteY2395" fmla="*/ 240428 h 1185958"/>
              <a:gd name="connsiteX2396" fmla="*/ 655543 w 1174478"/>
              <a:gd name="connsiteY2396" fmla="*/ 241345 h 1185958"/>
              <a:gd name="connsiteX2397" fmla="*/ 650959 w 1174478"/>
              <a:gd name="connsiteY2397" fmla="*/ 242262 h 1185958"/>
              <a:gd name="connsiteX2398" fmla="*/ 650959 w 1174478"/>
              <a:gd name="connsiteY2398" fmla="*/ 242262 h 1185958"/>
              <a:gd name="connsiteX2399" fmla="*/ 655544 w 1174478"/>
              <a:gd name="connsiteY2399" fmla="*/ 241345 h 1185958"/>
              <a:gd name="connsiteX2400" fmla="*/ 678465 w 1174478"/>
              <a:gd name="connsiteY2400" fmla="*/ 238595 h 1185958"/>
              <a:gd name="connsiteX2401" fmla="*/ 679382 w 1174478"/>
              <a:gd name="connsiteY2401" fmla="*/ 240428 h 1185958"/>
              <a:gd name="connsiteX2402" fmla="*/ 618871 w 1174478"/>
              <a:gd name="connsiteY2402" fmla="*/ 256932 h 1185958"/>
              <a:gd name="connsiteX2403" fmla="*/ 621621 w 1174478"/>
              <a:gd name="connsiteY2403" fmla="*/ 252348 h 1185958"/>
              <a:gd name="connsiteX2404" fmla="*/ 624146 w 1174478"/>
              <a:gd name="connsiteY2404" fmla="*/ 251296 h 1185958"/>
              <a:gd name="connsiteX2405" fmla="*/ 624143 w 1174478"/>
              <a:gd name="connsiteY2405" fmla="*/ 251296 h 1185958"/>
              <a:gd name="connsiteX2406" fmla="*/ 621621 w 1174478"/>
              <a:gd name="connsiteY2406" fmla="*/ 252347 h 1185958"/>
              <a:gd name="connsiteX2407" fmla="*/ 621621 w 1174478"/>
              <a:gd name="connsiteY2407" fmla="*/ 251761 h 1185958"/>
              <a:gd name="connsiteX2408" fmla="*/ 589531 w 1174478"/>
              <a:gd name="connsiteY2408" fmla="*/ 263349 h 1185958"/>
              <a:gd name="connsiteX2409" fmla="*/ 520767 w 1174478"/>
              <a:gd name="connsiteY2409" fmla="*/ 300023 h 1185958"/>
              <a:gd name="connsiteX2410" fmla="*/ 496012 w 1174478"/>
              <a:gd name="connsiteY2410" fmla="*/ 313775 h 1185958"/>
              <a:gd name="connsiteX2411" fmla="*/ 491430 w 1174478"/>
              <a:gd name="connsiteY2411" fmla="*/ 315150 h 1185958"/>
              <a:gd name="connsiteX2412" fmla="*/ 459339 w 1174478"/>
              <a:gd name="connsiteY2412" fmla="*/ 344032 h 1185958"/>
              <a:gd name="connsiteX2413" fmla="*/ 448337 w 1174478"/>
              <a:gd name="connsiteY2413" fmla="*/ 361452 h 1185958"/>
              <a:gd name="connsiteX2414" fmla="*/ 442296 w 1174478"/>
              <a:gd name="connsiteY2414" fmla="*/ 368355 h 1185958"/>
              <a:gd name="connsiteX2415" fmla="*/ 442720 w 1174478"/>
              <a:gd name="connsiteY2415" fmla="*/ 368214 h 1185958"/>
              <a:gd name="connsiteX2416" fmla="*/ 448337 w 1174478"/>
              <a:gd name="connsiteY2416" fmla="*/ 364202 h 1185958"/>
              <a:gd name="connsiteX2417" fmla="*/ 449869 w 1174478"/>
              <a:gd name="connsiteY2417" fmla="*/ 365734 h 1185958"/>
              <a:gd name="connsiteX2418" fmla="*/ 460943 w 1174478"/>
              <a:gd name="connsiteY2418" fmla="*/ 360306 h 1185958"/>
              <a:gd name="connsiteX2419" fmla="*/ 474008 w 1174478"/>
              <a:gd name="connsiteY2419" fmla="*/ 358701 h 1185958"/>
              <a:gd name="connsiteX2420" fmla="*/ 483177 w 1174478"/>
              <a:gd name="connsiteY2420" fmla="*/ 355951 h 1185958"/>
              <a:gd name="connsiteX2421" fmla="*/ 481343 w 1174478"/>
              <a:gd name="connsiteY2421" fmla="*/ 363286 h 1185958"/>
              <a:gd name="connsiteX2422" fmla="*/ 512516 w 1174478"/>
              <a:gd name="connsiteY2422" fmla="*/ 347699 h 1185958"/>
              <a:gd name="connsiteX2423" fmla="*/ 516756 w 1174478"/>
              <a:gd name="connsiteY2423" fmla="*/ 347699 h 1185958"/>
              <a:gd name="connsiteX2424" fmla="*/ 518933 w 1174478"/>
              <a:gd name="connsiteY2424" fmla="*/ 350449 h 1185958"/>
              <a:gd name="connsiteX2425" fmla="*/ 540938 w 1174478"/>
              <a:gd name="connsiteY2425" fmla="*/ 344032 h 1185958"/>
              <a:gd name="connsiteX2426" fmla="*/ 475842 w 1174478"/>
              <a:gd name="connsiteY2426" fmla="*/ 393541 h 1185958"/>
              <a:gd name="connsiteX2427" fmla="*/ 474885 w 1174478"/>
              <a:gd name="connsiteY2427" fmla="*/ 392761 h 1185958"/>
              <a:gd name="connsiteX2428" fmla="*/ 474925 w 1174478"/>
              <a:gd name="connsiteY2428" fmla="*/ 393541 h 1185958"/>
              <a:gd name="connsiteX2429" fmla="*/ 459318 w 1174478"/>
              <a:gd name="connsiteY2429" fmla="*/ 410016 h 1185958"/>
              <a:gd name="connsiteX2430" fmla="*/ 459340 w 1174478"/>
              <a:gd name="connsiteY2430" fmla="*/ 410044 h 1185958"/>
              <a:gd name="connsiteX2431" fmla="*/ 446504 w 1174478"/>
              <a:gd name="connsiteY2431" fmla="*/ 423797 h 1185958"/>
              <a:gd name="connsiteX2432" fmla="*/ 444997 w 1174478"/>
              <a:gd name="connsiteY2432" fmla="*/ 424701 h 1185958"/>
              <a:gd name="connsiteX2433" fmla="*/ 445586 w 1174478"/>
              <a:gd name="connsiteY2433" fmla="*/ 424714 h 1185958"/>
              <a:gd name="connsiteX2434" fmla="*/ 415330 w 1174478"/>
              <a:gd name="connsiteY2434" fmla="*/ 457721 h 1185958"/>
              <a:gd name="connsiteX2435" fmla="*/ 401577 w 1174478"/>
              <a:gd name="connsiteY2435" fmla="*/ 485226 h 1185958"/>
              <a:gd name="connsiteX2436" fmla="*/ 373155 w 1174478"/>
              <a:gd name="connsiteY2436" fmla="*/ 540237 h 1185958"/>
              <a:gd name="connsiteX2437" fmla="*/ 370502 w 1174478"/>
              <a:gd name="connsiteY2437" fmla="*/ 544482 h 1185958"/>
              <a:gd name="connsiteX2438" fmla="*/ 371322 w 1174478"/>
              <a:gd name="connsiteY2438" fmla="*/ 549405 h 1185958"/>
              <a:gd name="connsiteX2439" fmla="*/ 368571 w 1174478"/>
              <a:gd name="connsiteY2439" fmla="*/ 557657 h 1185958"/>
              <a:gd name="connsiteX2440" fmla="*/ 366737 w 1174478"/>
              <a:gd name="connsiteY2440" fmla="*/ 556739 h 1185958"/>
              <a:gd name="connsiteX2441" fmla="*/ 365158 w 1174478"/>
              <a:gd name="connsiteY2441" fmla="*/ 559487 h 1185958"/>
              <a:gd name="connsiteX2442" fmla="*/ 357569 w 1174478"/>
              <a:gd name="connsiteY2442" fmla="*/ 581495 h 1185958"/>
              <a:gd name="connsiteX2443" fmla="*/ 356653 w 1174478"/>
              <a:gd name="connsiteY2443" fmla="*/ 577831 h 1185958"/>
              <a:gd name="connsiteX2444" fmla="*/ 356653 w 1174478"/>
              <a:gd name="connsiteY2444" fmla="*/ 581494 h 1185958"/>
              <a:gd name="connsiteX2445" fmla="*/ 352069 w 1174478"/>
              <a:gd name="connsiteY2445" fmla="*/ 602581 h 1185958"/>
              <a:gd name="connsiteX2446" fmla="*/ 352068 w 1174478"/>
              <a:gd name="connsiteY2446" fmla="*/ 602576 h 1185958"/>
              <a:gd name="connsiteX2447" fmla="*/ 352068 w 1174478"/>
              <a:gd name="connsiteY2447" fmla="*/ 602581 h 1185958"/>
              <a:gd name="connsiteX2448" fmla="*/ 356652 w 1174478"/>
              <a:gd name="connsiteY2448" fmla="*/ 659426 h 1185958"/>
              <a:gd name="connsiteX2449" fmla="*/ 356967 w 1174478"/>
              <a:gd name="connsiteY2449" fmla="*/ 662263 h 1185958"/>
              <a:gd name="connsiteX2450" fmla="*/ 357569 w 1174478"/>
              <a:gd name="connsiteY2450" fmla="*/ 661260 h 1185958"/>
              <a:gd name="connsiteX2451" fmla="*/ 377740 w 1174478"/>
              <a:gd name="connsiteY2451" fmla="*/ 714436 h 1185958"/>
              <a:gd name="connsiteX2452" fmla="*/ 382897 w 1174478"/>
              <a:gd name="connsiteY2452" fmla="*/ 728189 h 1185958"/>
              <a:gd name="connsiteX2453" fmla="*/ 383241 w 1174478"/>
              <a:gd name="connsiteY2453" fmla="*/ 728189 h 1185958"/>
              <a:gd name="connsiteX2454" fmla="*/ 385075 w 1174478"/>
              <a:gd name="connsiteY2454" fmla="*/ 730940 h 1185958"/>
              <a:gd name="connsiteX2455" fmla="*/ 388413 w 1174478"/>
              <a:gd name="connsiteY2455" fmla="*/ 737103 h 1185958"/>
              <a:gd name="connsiteX2456" fmla="*/ 385075 w 1174478"/>
              <a:gd name="connsiteY2456" fmla="*/ 727273 h 1185958"/>
              <a:gd name="connsiteX2457" fmla="*/ 421748 w 1174478"/>
              <a:gd name="connsiteY2457" fmla="*/ 778616 h 1185958"/>
              <a:gd name="connsiteX2458" fmla="*/ 483177 w 1174478"/>
              <a:gd name="connsiteY2458" fmla="*/ 821708 h 1185958"/>
              <a:gd name="connsiteX2459" fmla="*/ 492345 w 1174478"/>
              <a:gd name="connsiteY2459" fmla="*/ 830876 h 1185958"/>
              <a:gd name="connsiteX2460" fmla="*/ 479919 w 1174478"/>
              <a:gd name="connsiteY2460" fmla="*/ 827338 h 1185958"/>
              <a:gd name="connsiteX2461" fmla="*/ 485010 w 1174478"/>
              <a:gd name="connsiteY2461" fmla="*/ 829960 h 1185958"/>
              <a:gd name="connsiteX2462" fmla="*/ 492345 w 1174478"/>
              <a:gd name="connsiteY2462" fmla="*/ 830877 h 1185958"/>
              <a:gd name="connsiteX2463" fmla="*/ 556524 w 1174478"/>
              <a:gd name="connsiteY2463" fmla="*/ 846463 h 1185958"/>
              <a:gd name="connsiteX2464" fmla="*/ 607868 w 1174478"/>
              <a:gd name="connsiteY2464" fmla="*/ 846463 h 1185958"/>
              <a:gd name="connsiteX2465" fmla="*/ 613139 w 1174478"/>
              <a:gd name="connsiteY2465" fmla="*/ 848722 h 1185958"/>
              <a:gd name="connsiteX2466" fmla="*/ 613317 w 1174478"/>
              <a:gd name="connsiteY2466" fmla="*/ 848697 h 1185958"/>
              <a:gd name="connsiteX2467" fmla="*/ 609472 w 1174478"/>
              <a:gd name="connsiteY2467" fmla="*/ 845775 h 1185958"/>
              <a:gd name="connsiteX2468" fmla="*/ 602367 w 1174478"/>
              <a:gd name="connsiteY2468" fmla="*/ 845545 h 1185958"/>
              <a:gd name="connsiteX2469" fmla="*/ 558358 w 1174478"/>
              <a:gd name="connsiteY2469" fmla="*/ 845545 h 1185958"/>
              <a:gd name="connsiteX2470" fmla="*/ 581279 w 1174478"/>
              <a:gd name="connsiteY2470" fmla="*/ 844629 h 1185958"/>
              <a:gd name="connsiteX2471" fmla="*/ 654627 w 1174478"/>
              <a:gd name="connsiteY2471" fmla="*/ 841878 h 1185958"/>
              <a:gd name="connsiteX2472" fmla="*/ 673914 w 1174478"/>
              <a:gd name="connsiteY2472" fmla="*/ 837113 h 1185958"/>
              <a:gd name="connsiteX2473" fmla="*/ 674797 w 1174478"/>
              <a:gd name="connsiteY2473" fmla="*/ 836377 h 1185958"/>
              <a:gd name="connsiteX2474" fmla="*/ 694143 w 1174478"/>
              <a:gd name="connsiteY2474" fmla="*/ 831980 h 1185958"/>
              <a:gd name="connsiteX2475" fmla="*/ 729808 w 1174478"/>
              <a:gd name="connsiteY2475" fmla="*/ 814373 h 1185958"/>
              <a:gd name="connsiteX2476" fmla="*/ 747228 w 1174478"/>
              <a:gd name="connsiteY2476" fmla="*/ 802454 h 1185958"/>
              <a:gd name="connsiteX2477" fmla="*/ 747934 w 1174478"/>
              <a:gd name="connsiteY2477" fmla="*/ 804217 h 1185958"/>
              <a:gd name="connsiteX2478" fmla="*/ 748145 w 1174478"/>
              <a:gd name="connsiteY2478" fmla="*/ 803371 h 1185958"/>
              <a:gd name="connsiteX2479" fmla="*/ 760981 w 1174478"/>
              <a:gd name="connsiteY2479" fmla="*/ 794202 h 1185958"/>
              <a:gd name="connsiteX2480" fmla="*/ 780234 w 1174478"/>
              <a:gd name="connsiteY2480" fmla="*/ 781366 h 1185958"/>
              <a:gd name="connsiteX2481" fmla="*/ 799565 w 1174478"/>
              <a:gd name="connsiteY2481" fmla="*/ 771282 h 1185958"/>
              <a:gd name="connsiteX2482" fmla="*/ 796738 w 1174478"/>
              <a:gd name="connsiteY2482" fmla="*/ 771282 h 1185958"/>
              <a:gd name="connsiteX2483" fmla="*/ 793987 w 1174478"/>
              <a:gd name="connsiteY2483" fmla="*/ 772198 h 1185958"/>
              <a:gd name="connsiteX2484" fmla="*/ 761898 w 1174478"/>
              <a:gd name="connsiteY2484" fmla="*/ 793286 h 1185958"/>
              <a:gd name="connsiteX2485" fmla="*/ 760064 w 1174478"/>
              <a:gd name="connsiteY2485" fmla="*/ 793286 h 1185958"/>
              <a:gd name="connsiteX2486" fmla="*/ 778401 w 1174478"/>
              <a:gd name="connsiteY2486" fmla="*/ 777700 h 1185958"/>
              <a:gd name="connsiteX2487" fmla="*/ 799488 w 1174478"/>
              <a:gd name="connsiteY2487" fmla="*/ 753861 h 1185958"/>
              <a:gd name="connsiteX2488" fmla="*/ 814158 w 1174478"/>
              <a:gd name="connsiteY2488" fmla="*/ 729107 h 1185958"/>
              <a:gd name="connsiteX2489" fmla="*/ 818742 w 1174478"/>
              <a:gd name="connsiteY2489" fmla="*/ 724523 h 1185958"/>
              <a:gd name="connsiteX2490" fmla="*/ 818742 w 1174478"/>
              <a:gd name="connsiteY2490" fmla="*/ 730024 h 1185958"/>
              <a:gd name="connsiteX2491" fmla="*/ 813241 w 1174478"/>
              <a:gd name="connsiteY2491" fmla="*/ 744693 h 1185958"/>
              <a:gd name="connsiteX2492" fmla="*/ 814158 w 1174478"/>
              <a:gd name="connsiteY2492" fmla="*/ 752945 h 1185958"/>
              <a:gd name="connsiteX2493" fmla="*/ 814158 w 1174478"/>
              <a:gd name="connsiteY2493" fmla="*/ 752944 h 1185958"/>
              <a:gd name="connsiteX2494" fmla="*/ 839830 w 1174478"/>
              <a:gd name="connsiteY2494" fmla="*/ 725439 h 1185958"/>
              <a:gd name="connsiteX2495" fmla="*/ 837079 w 1174478"/>
              <a:gd name="connsiteY2495" fmla="*/ 739192 h 1185958"/>
              <a:gd name="connsiteX2496" fmla="*/ 826994 w 1174478"/>
              <a:gd name="connsiteY2496" fmla="*/ 766697 h 1185958"/>
              <a:gd name="connsiteX2497" fmla="*/ 824793 w 1174478"/>
              <a:gd name="connsiteY2497" fmla="*/ 766697 h 1185958"/>
              <a:gd name="connsiteX2498" fmla="*/ 826077 w 1174478"/>
              <a:gd name="connsiteY2498" fmla="*/ 768531 h 1185958"/>
              <a:gd name="connsiteX2499" fmla="*/ 807740 w 1174478"/>
              <a:gd name="connsiteY2499" fmla="*/ 799703 h 1185958"/>
              <a:gd name="connsiteX2500" fmla="*/ 804225 w 1174478"/>
              <a:gd name="connsiteY2500" fmla="*/ 805052 h 1185958"/>
              <a:gd name="connsiteX2501" fmla="*/ 808657 w 1174478"/>
              <a:gd name="connsiteY2501" fmla="*/ 800620 h 1185958"/>
              <a:gd name="connsiteX2502" fmla="*/ 832495 w 1174478"/>
              <a:gd name="connsiteY2502" fmla="*/ 782283 h 1185958"/>
              <a:gd name="connsiteX2503" fmla="*/ 837996 w 1174478"/>
              <a:gd name="connsiteY2503" fmla="*/ 777699 h 1185958"/>
              <a:gd name="connsiteX2504" fmla="*/ 835246 w 1174478"/>
              <a:gd name="connsiteY2504" fmla="*/ 796036 h 1185958"/>
              <a:gd name="connsiteX2505" fmla="*/ 824243 w 1174478"/>
              <a:gd name="connsiteY2505" fmla="*/ 812539 h 1185958"/>
              <a:gd name="connsiteX2506" fmla="*/ 834329 w 1174478"/>
              <a:gd name="connsiteY2506" fmla="*/ 810705 h 1185958"/>
              <a:gd name="connsiteX2507" fmla="*/ 830661 w 1174478"/>
              <a:gd name="connsiteY2507" fmla="*/ 829959 h 1185958"/>
              <a:gd name="connsiteX2508" fmla="*/ 831768 w 1174478"/>
              <a:gd name="connsiteY2508" fmla="*/ 829682 h 1185958"/>
              <a:gd name="connsiteX2509" fmla="*/ 832495 w 1174478"/>
              <a:gd name="connsiteY2509" fmla="*/ 822625 h 1185958"/>
              <a:gd name="connsiteX2510" fmla="*/ 834329 w 1174478"/>
              <a:gd name="connsiteY2510" fmla="*/ 810706 h 1185958"/>
              <a:gd name="connsiteX2511" fmla="*/ 854499 w 1174478"/>
              <a:gd name="connsiteY2511" fmla="*/ 787785 h 1185958"/>
              <a:gd name="connsiteX2512" fmla="*/ 873753 w 1174478"/>
              <a:gd name="connsiteY2512" fmla="*/ 773116 h 1185958"/>
              <a:gd name="connsiteX2513" fmla="*/ 877420 w 1174478"/>
              <a:gd name="connsiteY2513" fmla="*/ 772198 h 1185958"/>
              <a:gd name="connsiteX2514" fmla="*/ 901258 w 1174478"/>
              <a:gd name="connsiteY2514" fmla="*/ 763030 h 1185958"/>
              <a:gd name="connsiteX2515" fmla="*/ 906759 w 1174478"/>
              <a:gd name="connsiteY2515" fmla="*/ 758446 h 1185958"/>
              <a:gd name="connsiteX2516" fmla="*/ 908593 w 1174478"/>
              <a:gd name="connsiteY2516" fmla="*/ 764864 h 1185958"/>
              <a:gd name="connsiteX2517" fmla="*/ 910427 w 1174478"/>
              <a:gd name="connsiteY2517" fmla="*/ 768531 h 1185958"/>
              <a:gd name="connsiteX2518" fmla="*/ 910490 w 1174478"/>
              <a:gd name="connsiteY2518" fmla="*/ 768760 h 1185958"/>
              <a:gd name="connsiteX2519" fmla="*/ 919022 w 1174478"/>
              <a:gd name="connsiteY2519" fmla="*/ 761540 h 1185958"/>
              <a:gd name="connsiteX2520" fmla="*/ 926013 w 1174478"/>
              <a:gd name="connsiteY2520" fmla="*/ 749277 h 1185958"/>
              <a:gd name="connsiteX2521" fmla="*/ 951684 w 1174478"/>
              <a:gd name="connsiteY2521" fmla="*/ 689682 h 1185958"/>
              <a:gd name="connsiteX2522" fmla="*/ 955352 w 1174478"/>
              <a:gd name="connsiteY2522" fmla="*/ 684181 h 1185958"/>
              <a:gd name="connsiteX2523" fmla="*/ 957185 w 1174478"/>
              <a:gd name="connsiteY2523" fmla="*/ 694266 h 1185958"/>
              <a:gd name="connsiteX2524" fmla="*/ 962114 w 1174478"/>
              <a:gd name="connsiteY2524" fmla="*/ 690828 h 1185958"/>
              <a:gd name="connsiteX2525" fmla="*/ 962928 w 1174478"/>
              <a:gd name="connsiteY2525" fmla="*/ 690432 h 1185958"/>
              <a:gd name="connsiteX2526" fmla="*/ 962687 w 1174478"/>
              <a:gd name="connsiteY2526" fmla="*/ 689682 h 1185958"/>
              <a:gd name="connsiteX2527" fmla="*/ 972772 w 1174478"/>
              <a:gd name="connsiteY2527" fmla="*/ 664010 h 1185958"/>
              <a:gd name="connsiteX2528" fmla="*/ 974606 w 1174478"/>
              <a:gd name="connsiteY2528" fmla="*/ 672262 h 1185958"/>
              <a:gd name="connsiteX2529" fmla="*/ 975523 w 1174478"/>
              <a:gd name="connsiteY2529" fmla="*/ 679596 h 1185958"/>
              <a:gd name="connsiteX2530" fmla="*/ 983775 w 1174478"/>
              <a:gd name="connsiteY2530" fmla="*/ 676846 h 1185958"/>
              <a:gd name="connsiteX2531" fmla="*/ 988421 w 1174478"/>
              <a:gd name="connsiteY2531" fmla="*/ 676699 h 1185958"/>
              <a:gd name="connsiteX2532" fmla="*/ 996610 w 1174478"/>
              <a:gd name="connsiteY2532" fmla="*/ 657592 h 1185958"/>
              <a:gd name="connsiteX2533" fmla="*/ 1003945 w 1174478"/>
              <a:gd name="connsiteY2533" fmla="*/ 664010 h 1185958"/>
              <a:gd name="connsiteX2534" fmla="*/ 1017697 w 1174478"/>
              <a:gd name="connsiteY2534" fmla="*/ 640172 h 1185958"/>
              <a:gd name="connsiteX2535" fmla="*/ 1023159 w 1174478"/>
              <a:gd name="connsiteY2535" fmla="*/ 636271 h 1185958"/>
              <a:gd name="connsiteX2536" fmla="*/ 1023199 w 1174478"/>
              <a:gd name="connsiteY2536" fmla="*/ 634671 h 1185958"/>
              <a:gd name="connsiteX2537" fmla="*/ 1026293 w 1174478"/>
              <a:gd name="connsiteY2537" fmla="*/ 632380 h 1185958"/>
              <a:gd name="connsiteX2538" fmla="*/ 1028700 w 1174478"/>
              <a:gd name="connsiteY2538" fmla="*/ 635589 h 1185958"/>
              <a:gd name="connsiteX2539" fmla="*/ 1041536 w 1174478"/>
              <a:gd name="connsiteY2539" fmla="*/ 653926 h 1185958"/>
              <a:gd name="connsiteX2540" fmla="*/ 1036826 w 1174478"/>
              <a:gd name="connsiteY2540" fmla="*/ 675907 h 1185958"/>
              <a:gd name="connsiteX2541" fmla="*/ 1039817 w 1174478"/>
              <a:gd name="connsiteY2541" fmla="*/ 670658 h 1185958"/>
              <a:gd name="connsiteX2542" fmla="*/ 1040619 w 1174478"/>
              <a:gd name="connsiteY2542" fmla="*/ 659426 h 1185958"/>
              <a:gd name="connsiteX2543" fmla="*/ 1042452 w 1174478"/>
              <a:gd name="connsiteY2543" fmla="*/ 653926 h 1185958"/>
              <a:gd name="connsiteX2544" fmla="*/ 1053454 w 1174478"/>
              <a:gd name="connsiteY2544" fmla="*/ 631004 h 1185958"/>
              <a:gd name="connsiteX2545" fmla="*/ 1053908 w 1174478"/>
              <a:gd name="connsiteY2545" fmla="*/ 630649 h 1185958"/>
              <a:gd name="connsiteX2546" fmla="*/ 1058038 w 1174478"/>
              <a:gd name="connsiteY2546" fmla="*/ 619085 h 1185958"/>
              <a:gd name="connsiteX2547" fmla="*/ 1058038 w 1174478"/>
              <a:gd name="connsiteY2547" fmla="*/ 631003 h 1185958"/>
              <a:gd name="connsiteX2548" fmla="*/ 1058039 w 1174478"/>
              <a:gd name="connsiteY2548" fmla="*/ 631004 h 1185958"/>
              <a:gd name="connsiteX2549" fmla="*/ 1058038 w 1174478"/>
              <a:gd name="connsiteY2549" fmla="*/ 631012 h 1185958"/>
              <a:gd name="connsiteX2550" fmla="*/ 1058038 w 1174478"/>
              <a:gd name="connsiteY2550" fmla="*/ 631920 h 1185958"/>
              <a:gd name="connsiteX2551" fmla="*/ 1057921 w 1174478"/>
              <a:gd name="connsiteY2551" fmla="*/ 631920 h 1185958"/>
              <a:gd name="connsiteX2552" fmla="*/ 1054371 w 1174478"/>
              <a:gd name="connsiteY2552" fmla="*/ 659426 h 1185958"/>
              <a:gd name="connsiteX2553" fmla="*/ 1053143 w 1174478"/>
              <a:gd name="connsiteY2553" fmla="*/ 660631 h 1185958"/>
              <a:gd name="connsiteX2554" fmla="*/ 1048871 w 1174478"/>
              <a:gd name="connsiteY2554" fmla="*/ 689682 h 1185958"/>
              <a:gd name="connsiteX2555" fmla="*/ 1045609 w 1174478"/>
              <a:gd name="connsiteY2555" fmla="*/ 694394 h 1185958"/>
              <a:gd name="connsiteX2556" fmla="*/ 1049788 w 1174478"/>
              <a:gd name="connsiteY2556" fmla="*/ 690599 h 1185958"/>
              <a:gd name="connsiteX2557" fmla="*/ 1047954 w 1174478"/>
              <a:gd name="connsiteY2557" fmla="*/ 723605 h 1185958"/>
              <a:gd name="connsiteX2558" fmla="*/ 1047954 w 1174478"/>
              <a:gd name="connsiteY2558" fmla="*/ 727273 h 1185958"/>
              <a:gd name="connsiteX2559" fmla="*/ 1049788 w 1174478"/>
              <a:gd name="connsiteY2559" fmla="*/ 732774 h 1185958"/>
              <a:gd name="connsiteX2560" fmla="*/ 1055289 w 1174478"/>
              <a:gd name="connsiteY2560" fmla="*/ 728189 h 1185958"/>
              <a:gd name="connsiteX2561" fmla="*/ 1064457 w 1174478"/>
              <a:gd name="connsiteY2561" fmla="*/ 703434 h 1185958"/>
              <a:gd name="connsiteX2562" fmla="*/ 1069958 w 1174478"/>
              <a:gd name="connsiteY2562" fmla="*/ 697017 h 1185958"/>
              <a:gd name="connsiteX2563" fmla="*/ 1072709 w 1174478"/>
              <a:gd name="connsiteY2563" fmla="*/ 704352 h 1185958"/>
              <a:gd name="connsiteX2564" fmla="*/ 1066291 w 1174478"/>
              <a:gd name="connsiteY2564" fmla="*/ 752944 h 1185958"/>
              <a:gd name="connsiteX2565" fmla="*/ 1056205 w 1174478"/>
              <a:gd name="connsiteY2565" fmla="*/ 797870 h 1185958"/>
              <a:gd name="connsiteX2566" fmla="*/ 1053455 w 1174478"/>
              <a:gd name="connsiteY2566" fmla="*/ 806121 h 1185958"/>
              <a:gd name="connsiteX2567" fmla="*/ 1048019 w 1174478"/>
              <a:gd name="connsiteY2567" fmla="*/ 800685 h 1185958"/>
              <a:gd name="connsiteX2568" fmla="*/ 1048068 w 1174478"/>
              <a:gd name="connsiteY2568" fmla="*/ 803485 h 1185958"/>
              <a:gd name="connsiteX2569" fmla="*/ 1051621 w 1174478"/>
              <a:gd name="connsiteY2569" fmla="*/ 807955 h 1185958"/>
              <a:gd name="connsiteX2570" fmla="*/ 1051621 w 1174478"/>
              <a:gd name="connsiteY2570" fmla="*/ 811623 h 1185958"/>
              <a:gd name="connsiteX2571" fmla="*/ 1057122 w 1174478"/>
              <a:gd name="connsiteY2571" fmla="*/ 803371 h 1185958"/>
              <a:gd name="connsiteX2572" fmla="*/ 1063540 w 1174478"/>
              <a:gd name="connsiteY2572" fmla="*/ 792369 h 1185958"/>
              <a:gd name="connsiteX2573" fmla="*/ 1051621 w 1174478"/>
              <a:gd name="connsiteY2573" fmla="*/ 822625 h 1185958"/>
              <a:gd name="connsiteX2574" fmla="*/ 1047419 w 1174478"/>
              <a:gd name="connsiteY2574" fmla="*/ 822625 h 1185958"/>
              <a:gd name="connsiteX2575" fmla="*/ 1047037 w 1174478"/>
              <a:gd name="connsiteY2575" fmla="*/ 823541 h 1185958"/>
              <a:gd name="connsiteX2576" fmla="*/ 1003945 w 1174478"/>
              <a:gd name="connsiteY2576" fmla="*/ 903307 h 1185958"/>
              <a:gd name="connsiteX2577" fmla="*/ 994777 w 1174478"/>
              <a:gd name="connsiteY2577" fmla="*/ 922560 h 1185958"/>
              <a:gd name="connsiteX2578" fmla="*/ 994526 w 1174478"/>
              <a:gd name="connsiteY2578" fmla="*/ 923229 h 1185958"/>
              <a:gd name="connsiteX2579" fmla="*/ 995693 w 1174478"/>
              <a:gd name="connsiteY2579" fmla="*/ 924395 h 1185958"/>
              <a:gd name="connsiteX2580" fmla="*/ 996610 w 1174478"/>
              <a:gd name="connsiteY2580" fmla="*/ 923478 h 1185958"/>
              <a:gd name="connsiteX2581" fmla="*/ 1003694 w 1174478"/>
              <a:gd name="connsiteY2581" fmla="*/ 915606 h 1185958"/>
              <a:gd name="connsiteX2582" fmla="*/ 1003028 w 1174478"/>
              <a:gd name="connsiteY2582" fmla="*/ 915225 h 1185958"/>
              <a:gd name="connsiteX2583" fmla="*/ 1056205 w 1174478"/>
              <a:gd name="connsiteY2583" fmla="*/ 823541 h 1185958"/>
              <a:gd name="connsiteX2584" fmla="*/ 1056205 w 1174478"/>
              <a:gd name="connsiteY2584" fmla="*/ 833626 h 1185958"/>
              <a:gd name="connsiteX2585" fmla="*/ 1026866 w 1174478"/>
              <a:gd name="connsiteY2585" fmla="*/ 893221 h 1185958"/>
              <a:gd name="connsiteX2586" fmla="*/ 1010406 w 1174478"/>
              <a:gd name="connsiteY2586" fmla="*/ 917478 h 1185958"/>
              <a:gd name="connsiteX2587" fmla="*/ 1011280 w 1174478"/>
              <a:gd name="connsiteY2587" fmla="*/ 917977 h 1185958"/>
              <a:gd name="connsiteX2588" fmla="*/ 970938 w 1174478"/>
              <a:gd name="connsiteY2588" fmla="*/ 969320 h 1185958"/>
              <a:gd name="connsiteX2589" fmla="*/ 933348 w 1174478"/>
              <a:gd name="connsiteY2589" fmla="*/ 1005994 h 1185958"/>
              <a:gd name="connsiteX2590" fmla="*/ 905842 w 1174478"/>
              <a:gd name="connsiteY2590" fmla="*/ 1033499 h 1185958"/>
              <a:gd name="connsiteX2591" fmla="*/ 904009 w 1174478"/>
              <a:gd name="connsiteY2591" fmla="*/ 1039000 h 1185958"/>
              <a:gd name="connsiteX2592" fmla="*/ 910427 w 1174478"/>
              <a:gd name="connsiteY2592" fmla="*/ 1038083 h 1185958"/>
              <a:gd name="connsiteX2593" fmla="*/ 948934 w 1174478"/>
              <a:gd name="connsiteY2593" fmla="*/ 1009661 h 1185958"/>
              <a:gd name="connsiteX2594" fmla="*/ 973689 w 1174478"/>
              <a:gd name="connsiteY2594" fmla="*/ 991324 h 1185958"/>
              <a:gd name="connsiteX2595" fmla="*/ 981940 w 1174478"/>
              <a:gd name="connsiteY2595" fmla="*/ 986740 h 1185958"/>
              <a:gd name="connsiteX2596" fmla="*/ 970963 w 1174478"/>
              <a:gd name="connsiteY2596" fmla="*/ 1001096 h 1185958"/>
              <a:gd name="connsiteX2597" fmla="*/ 972772 w 1174478"/>
              <a:gd name="connsiteY2597" fmla="*/ 1000493 h 1185958"/>
              <a:gd name="connsiteX2598" fmla="*/ 979191 w 1174478"/>
              <a:gd name="connsiteY2598" fmla="*/ 1000493 h 1185958"/>
              <a:gd name="connsiteX2599" fmla="*/ 985608 w 1174478"/>
              <a:gd name="connsiteY2599" fmla="*/ 998659 h 1185958"/>
              <a:gd name="connsiteX2600" fmla="*/ 1007613 w 1174478"/>
              <a:gd name="connsiteY2600" fmla="*/ 980322 h 1185958"/>
              <a:gd name="connsiteX2601" fmla="*/ 1021365 w 1174478"/>
              <a:gd name="connsiteY2601" fmla="*/ 969320 h 1185958"/>
              <a:gd name="connsiteX2602" fmla="*/ 1017698 w 1174478"/>
              <a:gd name="connsiteY2602" fmla="*/ 982156 h 1185958"/>
              <a:gd name="connsiteX2603" fmla="*/ 1000278 w 1174478"/>
              <a:gd name="connsiteY2603" fmla="*/ 1005077 h 1185958"/>
              <a:gd name="connsiteX2604" fmla="*/ 981941 w 1174478"/>
              <a:gd name="connsiteY2604" fmla="*/ 1028915 h 1185958"/>
              <a:gd name="connsiteX2605" fmla="*/ 965438 w 1174478"/>
              <a:gd name="connsiteY2605" fmla="*/ 1044501 h 1185958"/>
              <a:gd name="connsiteX2606" fmla="*/ 942517 w 1174478"/>
              <a:gd name="connsiteY2606" fmla="*/ 1063755 h 1185958"/>
              <a:gd name="connsiteX2607" fmla="*/ 935182 w 1174478"/>
              <a:gd name="connsiteY2607" fmla="*/ 1072924 h 1185958"/>
              <a:gd name="connsiteX2608" fmla="*/ 915928 w 1174478"/>
              <a:gd name="connsiteY2608" fmla="*/ 1083926 h 1185958"/>
              <a:gd name="connsiteX2609" fmla="*/ 793988 w 1174478"/>
              <a:gd name="connsiteY2609" fmla="*/ 1147188 h 1185958"/>
              <a:gd name="connsiteX2610" fmla="*/ 763358 w 1174478"/>
              <a:gd name="connsiteY2610" fmla="*/ 1155194 h 1185958"/>
              <a:gd name="connsiteX2611" fmla="*/ 760981 w 1174478"/>
              <a:gd name="connsiteY2611" fmla="*/ 1157273 h 1185958"/>
              <a:gd name="connsiteX2612" fmla="*/ 727817 w 1174478"/>
              <a:gd name="connsiteY2612" fmla="*/ 1164482 h 1185958"/>
              <a:gd name="connsiteX2613" fmla="*/ 713305 w 1174478"/>
              <a:gd name="connsiteY2613" fmla="*/ 1168275 h 1185958"/>
              <a:gd name="connsiteX2614" fmla="*/ 709638 w 1174478"/>
              <a:gd name="connsiteY2614" fmla="*/ 1168275 h 1185958"/>
              <a:gd name="connsiteX2615" fmla="*/ 645459 w 1174478"/>
              <a:gd name="connsiteY2615" fmla="*/ 1174693 h 1185958"/>
              <a:gd name="connsiteX2616" fmla="*/ 559275 w 1174478"/>
              <a:gd name="connsiteY2616" fmla="*/ 1177443 h 1185958"/>
              <a:gd name="connsiteX2617" fmla="*/ 487761 w 1174478"/>
              <a:gd name="connsiteY2617" fmla="*/ 1175610 h 1185958"/>
              <a:gd name="connsiteX2618" fmla="*/ 485011 w 1174478"/>
              <a:gd name="connsiteY2618" fmla="*/ 1174693 h 1185958"/>
              <a:gd name="connsiteX2619" fmla="*/ 485011 w 1174478"/>
              <a:gd name="connsiteY2619" fmla="*/ 1172859 h 1185958"/>
              <a:gd name="connsiteX2620" fmla="*/ 474467 w 1174478"/>
              <a:gd name="connsiteY2620" fmla="*/ 1163461 h 1185958"/>
              <a:gd name="connsiteX2621" fmla="*/ 473485 w 1174478"/>
              <a:gd name="connsiteY2621" fmla="*/ 1163275 h 1185958"/>
              <a:gd name="connsiteX2622" fmla="*/ 481308 w 1174478"/>
              <a:gd name="connsiteY2622" fmla="*/ 1171011 h 1185958"/>
              <a:gd name="connsiteX2623" fmla="*/ 481343 w 1174478"/>
              <a:gd name="connsiteY2623" fmla="*/ 1171026 h 1185958"/>
              <a:gd name="connsiteX2624" fmla="*/ 481418 w 1174478"/>
              <a:gd name="connsiteY2624" fmla="*/ 1171120 h 1185958"/>
              <a:gd name="connsiteX2625" fmla="*/ 483177 w 1174478"/>
              <a:gd name="connsiteY2625" fmla="*/ 1172859 h 1185958"/>
              <a:gd name="connsiteX2626" fmla="*/ 482973 w 1174478"/>
              <a:gd name="connsiteY2626" fmla="*/ 1173063 h 1185958"/>
              <a:gd name="connsiteX2627" fmla="*/ 485011 w 1174478"/>
              <a:gd name="connsiteY2627" fmla="*/ 1175610 h 1185958"/>
              <a:gd name="connsiteX2628" fmla="*/ 443753 w 1174478"/>
              <a:gd name="connsiteY2628" fmla="*/ 1169192 h 1185958"/>
              <a:gd name="connsiteX2629" fmla="*/ 443742 w 1174478"/>
              <a:gd name="connsiteY2629" fmla="*/ 1169191 h 1185958"/>
              <a:gd name="connsiteX2630" fmla="*/ 443752 w 1174478"/>
              <a:gd name="connsiteY2630" fmla="*/ 1169193 h 1185958"/>
              <a:gd name="connsiteX2631" fmla="*/ 443752 w 1174478"/>
              <a:gd name="connsiteY2631" fmla="*/ 1172860 h 1185958"/>
              <a:gd name="connsiteX2632" fmla="*/ 463923 w 1174478"/>
              <a:gd name="connsiteY2632" fmla="*/ 1178361 h 1185958"/>
              <a:gd name="connsiteX2633" fmla="*/ 466673 w 1174478"/>
              <a:gd name="connsiteY2633" fmla="*/ 1179736 h 1185958"/>
              <a:gd name="connsiteX2634" fmla="*/ 469425 w 1174478"/>
              <a:gd name="connsiteY2634" fmla="*/ 1180194 h 1185958"/>
              <a:gd name="connsiteX2635" fmla="*/ 470341 w 1174478"/>
              <a:gd name="connsiteY2635" fmla="*/ 1181111 h 1185958"/>
              <a:gd name="connsiteX2636" fmla="*/ 482260 w 1174478"/>
              <a:gd name="connsiteY2636" fmla="*/ 1183861 h 1185958"/>
              <a:gd name="connsiteX2637" fmla="*/ 467383 w 1174478"/>
              <a:gd name="connsiteY2637" fmla="*/ 1182295 h 1185958"/>
              <a:gd name="connsiteX2638" fmla="*/ 465757 w 1174478"/>
              <a:gd name="connsiteY2638" fmla="*/ 1182945 h 1185958"/>
              <a:gd name="connsiteX2639" fmla="*/ 454755 w 1174478"/>
              <a:gd name="connsiteY2639" fmla="*/ 1180194 h 1185958"/>
              <a:gd name="connsiteX2640" fmla="*/ 455443 w 1174478"/>
              <a:gd name="connsiteY2640" fmla="*/ 1179851 h 1185958"/>
              <a:gd name="connsiteX2641" fmla="*/ 455324 w 1174478"/>
              <a:gd name="connsiteY2641" fmla="*/ 1179815 h 1185958"/>
              <a:gd name="connsiteX2642" fmla="*/ 454755 w 1174478"/>
              <a:gd name="connsiteY2642" fmla="*/ 1180194 h 1185958"/>
              <a:gd name="connsiteX2643" fmla="*/ 452730 w 1174478"/>
              <a:gd name="connsiteY2643" fmla="*/ 1179037 h 1185958"/>
              <a:gd name="connsiteX2644" fmla="*/ 447420 w 1174478"/>
              <a:gd name="connsiteY2644" fmla="*/ 1177444 h 1185958"/>
              <a:gd name="connsiteX2645" fmla="*/ 446503 w 1174478"/>
              <a:gd name="connsiteY2645" fmla="*/ 1177444 h 1185958"/>
              <a:gd name="connsiteX2646" fmla="*/ 445586 w 1174478"/>
              <a:gd name="connsiteY2646" fmla="*/ 1177444 h 1185958"/>
              <a:gd name="connsiteX2647" fmla="*/ 444363 w 1174478"/>
              <a:gd name="connsiteY2647" fmla="*/ 1177291 h 1185958"/>
              <a:gd name="connsiteX2648" fmla="*/ 443295 w 1174478"/>
              <a:gd name="connsiteY2648" fmla="*/ 1177558 h 1185958"/>
              <a:gd name="connsiteX2649" fmla="*/ 440088 w 1174478"/>
              <a:gd name="connsiteY2649" fmla="*/ 1176757 h 1185958"/>
              <a:gd name="connsiteX2650" fmla="*/ 438251 w 1174478"/>
              <a:gd name="connsiteY2650" fmla="*/ 1176527 h 1185958"/>
              <a:gd name="connsiteX2651" fmla="*/ 432417 w 1174478"/>
              <a:gd name="connsiteY2651" fmla="*/ 1174028 h 1185958"/>
              <a:gd name="connsiteX2652" fmla="*/ 432750 w 1174478"/>
              <a:gd name="connsiteY2652" fmla="*/ 1174693 h 1185958"/>
              <a:gd name="connsiteX2653" fmla="*/ 242963 w 1174478"/>
              <a:gd name="connsiteY2653" fmla="*/ 1091260 h 1185958"/>
              <a:gd name="connsiteX2654" fmla="*/ 202622 w 1174478"/>
              <a:gd name="connsiteY2654" fmla="*/ 1052753 h 1185958"/>
              <a:gd name="connsiteX2655" fmla="*/ 208123 w 1174478"/>
              <a:gd name="connsiteY2655" fmla="*/ 1053669 h 1185958"/>
              <a:gd name="connsiteX2656" fmla="*/ 208124 w 1174478"/>
              <a:gd name="connsiteY2656" fmla="*/ 1053670 h 1185958"/>
              <a:gd name="connsiteX2657" fmla="*/ 209914 w 1174478"/>
              <a:gd name="connsiteY2657" fmla="*/ 1051880 h 1185958"/>
              <a:gd name="connsiteX2658" fmla="*/ 209040 w 1174478"/>
              <a:gd name="connsiteY2658" fmla="*/ 1050919 h 1185958"/>
              <a:gd name="connsiteX2659" fmla="*/ 175117 w 1174478"/>
              <a:gd name="connsiteY2659" fmla="*/ 1016079 h 1185958"/>
              <a:gd name="connsiteX2660" fmla="*/ 176951 w 1174478"/>
              <a:gd name="connsiteY2660" fmla="*/ 1016079 h 1185958"/>
              <a:gd name="connsiteX2661" fmla="*/ 175485 w 1174478"/>
              <a:gd name="connsiteY2661" fmla="*/ 1013538 h 1185958"/>
              <a:gd name="connsiteX2662" fmla="*/ 156780 w 1174478"/>
              <a:gd name="connsiteY2662" fmla="*/ 992814 h 1185958"/>
              <a:gd name="connsiteX2663" fmla="*/ 139360 w 1174478"/>
              <a:gd name="connsiteY2663" fmla="*/ 968403 h 1185958"/>
              <a:gd name="connsiteX2664" fmla="*/ 70597 w 1174478"/>
              <a:gd name="connsiteY2664" fmla="*/ 851047 h 1185958"/>
              <a:gd name="connsiteX2665" fmla="*/ 59594 w 1174478"/>
              <a:gd name="connsiteY2665" fmla="*/ 827209 h 1185958"/>
              <a:gd name="connsiteX2666" fmla="*/ 55927 w 1174478"/>
              <a:gd name="connsiteY2666" fmla="*/ 818958 h 1185958"/>
              <a:gd name="connsiteX2667" fmla="*/ 54093 w 1174478"/>
              <a:gd name="connsiteY2667" fmla="*/ 813456 h 1185958"/>
              <a:gd name="connsiteX2668" fmla="*/ 52260 w 1174478"/>
              <a:gd name="connsiteY2668" fmla="*/ 806122 h 1185958"/>
              <a:gd name="connsiteX2669" fmla="*/ 44008 w 1174478"/>
              <a:gd name="connsiteY2669" fmla="*/ 781367 h 1185958"/>
              <a:gd name="connsiteX2670" fmla="*/ 21087 w 1174478"/>
              <a:gd name="connsiteY2670" fmla="*/ 711687 h 1185958"/>
              <a:gd name="connsiteX2671" fmla="*/ 18336 w 1174478"/>
              <a:gd name="connsiteY2671" fmla="*/ 708936 h 1185958"/>
              <a:gd name="connsiteX2672" fmla="*/ 16503 w 1174478"/>
              <a:gd name="connsiteY2672" fmla="*/ 709852 h 1185958"/>
              <a:gd name="connsiteX2673" fmla="*/ 13752 w 1174478"/>
              <a:gd name="connsiteY2673" fmla="*/ 721771 h 1185958"/>
              <a:gd name="connsiteX2674" fmla="*/ 2750 w 1174478"/>
              <a:gd name="connsiteY2674" fmla="*/ 653925 h 1185958"/>
              <a:gd name="connsiteX2675" fmla="*/ 2750 w 1174478"/>
              <a:gd name="connsiteY2675" fmla="*/ 644756 h 1185958"/>
              <a:gd name="connsiteX2676" fmla="*/ 2750 w 1174478"/>
              <a:gd name="connsiteY2676" fmla="*/ 642923 h 1185958"/>
              <a:gd name="connsiteX2677" fmla="*/ 1874 w 1174478"/>
              <a:gd name="connsiteY2677" fmla="*/ 626277 h 1185958"/>
              <a:gd name="connsiteX2678" fmla="*/ 1833 w 1174478"/>
              <a:gd name="connsiteY2678" fmla="*/ 626419 h 1185958"/>
              <a:gd name="connsiteX2679" fmla="*/ 1833 w 1174478"/>
              <a:gd name="connsiteY2679" fmla="*/ 625502 h 1185958"/>
              <a:gd name="connsiteX2680" fmla="*/ 1833 w 1174478"/>
              <a:gd name="connsiteY2680" fmla="*/ 623669 h 1185958"/>
              <a:gd name="connsiteX2681" fmla="*/ 1833 w 1174478"/>
              <a:gd name="connsiteY2681" fmla="*/ 604772 h 1185958"/>
              <a:gd name="connsiteX2682" fmla="*/ 917 w 1174478"/>
              <a:gd name="connsiteY2682" fmla="*/ 605332 h 1185958"/>
              <a:gd name="connsiteX2683" fmla="*/ 917 w 1174478"/>
              <a:gd name="connsiteY2683" fmla="*/ 593413 h 1185958"/>
              <a:gd name="connsiteX2684" fmla="*/ 0 w 1174478"/>
              <a:gd name="connsiteY2684" fmla="*/ 580577 h 1185958"/>
              <a:gd name="connsiteX2685" fmla="*/ 1834 w 1174478"/>
              <a:gd name="connsiteY2685" fmla="*/ 573243 h 1185958"/>
              <a:gd name="connsiteX2686" fmla="*/ 5501 w 1174478"/>
              <a:gd name="connsiteY2686" fmla="*/ 552155 h 1185958"/>
              <a:gd name="connsiteX2687" fmla="*/ 37591 w 1174478"/>
              <a:gd name="connsiteY2687" fmla="*/ 445801 h 1185958"/>
              <a:gd name="connsiteX2688" fmla="*/ 67846 w 1174478"/>
              <a:gd name="connsiteY2688" fmla="*/ 373370 h 1185958"/>
              <a:gd name="connsiteX2689" fmla="*/ 77932 w 1174478"/>
              <a:gd name="connsiteY2689" fmla="*/ 356867 h 1185958"/>
              <a:gd name="connsiteX2690" fmla="*/ 78399 w 1174478"/>
              <a:gd name="connsiteY2690" fmla="*/ 358910 h 1185958"/>
              <a:gd name="connsiteX2691" fmla="*/ 78849 w 1174478"/>
              <a:gd name="connsiteY2691" fmla="*/ 357785 h 1185958"/>
              <a:gd name="connsiteX2692" fmla="*/ 103604 w 1174478"/>
              <a:gd name="connsiteY2692" fmla="*/ 321111 h 1185958"/>
              <a:gd name="connsiteX2693" fmla="*/ 121024 w 1174478"/>
              <a:gd name="connsiteY2693" fmla="*/ 300940 h 1185958"/>
              <a:gd name="connsiteX2694" fmla="*/ 131109 w 1174478"/>
              <a:gd name="connsiteY2694" fmla="*/ 296356 h 1185958"/>
              <a:gd name="connsiteX2695" fmla="*/ 109105 w 1174478"/>
              <a:gd name="connsiteY2695" fmla="*/ 339448 h 1185958"/>
              <a:gd name="connsiteX2696" fmla="*/ 103818 w 1174478"/>
              <a:gd name="connsiteY2696" fmla="*/ 348489 h 1185958"/>
              <a:gd name="connsiteX2697" fmla="*/ 109104 w 1174478"/>
              <a:gd name="connsiteY2697" fmla="*/ 341281 h 1185958"/>
              <a:gd name="connsiteX2698" fmla="*/ 97185 w 1174478"/>
              <a:gd name="connsiteY2698" fmla="*/ 372454 h 1185958"/>
              <a:gd name="connsiteX2699" fmla="*/ 94967 w 1174478"/>
              <a:gd name="connsiteY2699" fmla="*/ 375866 h 1185958"/>
              <a:gd name="connsiteX2700" fmla="*/ 98102 w 1174478"/>
              <a:gd name="connsiteY2700" fmla="*/ 373371 h 1185958"/>
              <a:gd name="connsiteX2701" fmla="*/ 90767 w 1174478"/>
              <a:gd name="connsiteY2701" fmla="*/ 390791 h 1185958"/>
              <a:gd name="connsiteX2702" fmla="*/ 89794 w 1174478"/>
              <a:gd name="connsiteY2702" fmla="*/ 394543 h 1185958"/>
              <a:gd name="connsiteX2703" fmla="*/ 91685 w 1174478"/>
              <a:gd name="connsiteY2703" fmla="*/ 391707 h 1185958"/>
              <a:gd name="connsiteX2704" fmla="*/ 91685 w 1174478"/>
              <a:gd name="connsiteY2704" fmla="*/ 396291 h 1185958"/>
              <a:gd name="connsiteX2705" fmla="*/ 108188 w 1174478"/>
              <a:gd name="connsiteY2705" fmla="*/ 375204 h 1185958"/>
              <a:gd name="connsiteX2706" fmla="*/ 112772 w 1174478"/>
              <a:gd name="connsiteY2706" fmla="*/ 388040 h 1185958"/>
              <a:gd name="connsiteX2707" fmla="*/ 114606 w 1174478"/>
              <a:gd name="connsiteY2707" fmla="*/ 392624 h 1185958"/>
              <a:gd name="connsiteX2708" fmla="*/ 96269 w 1174478"/>
              <a:gd name="connsiteY2708" fmla="*/ 449469 h 1185958"/>
              <a:gd name="connsiteX2709" fmla="*/ 95452 w 1174478"/>
              <a:gd name="connsiteY2709" fmla="*/ 451206 h 1185958"/>
              <a:gd name="connsiteX2710" fmla="*/ 92601 w 1174478"/>
              <a:gd name="connsiteY2710" fmla="*/ 460471 h 1185958"/>
              <a:gd name="connsiteX2711" fmla="*/ 90721 w 1174478"/>
              <a:gd name="connsiteY2711" fmla="*/ 467542 h 1185958"/>
              <a:gd name="connsiteX2712" fmla="*/ 93518 w 1174478"/>
              <a:gd name="connsiteY2712" fmla="*/ 461388 h 1185958"/>
              <a:gd name="connsiteX2713" fmla="*/ 104520 w 1174478"/>
              <a:gd name="connsiteY2713" fmla="*/ 446718 h 1185958"/>
              <a:gd name="connsiteX2714" fmla="*/ 107271 w 1174478"/>
              <a:gd name="connsiteY2714" fmla="*/ 439383 h 1185958"/>
              <a:gd name="connsiteX2715" fmla="*/ 107765 w 1174478"/>
              <a:gd name="connsiteY2715" fmla="*/ 439945 h 1185958"/>
              <a:gd name="connsiteX2716" fmla="*/ 107271 w 1174478"/>
              <a:gd name="connsiteY2716" fmla="*/ 436633 h 1185958"/>
              <a:gd name="connsiteX2717" fmla="*/ 132025 w 1174478"/>
              <a:gd name="connsiteY2717" fmla="*/ 384373 h 1185958"/>
              <a:gd name="connsiteX2718" fmla="*/ 135690 w 1174478"/>
              <a:gd name="connsiteY2718" fmla="*/ 382540 h 1185958"/>
              <a:gd name="connsiteX2719" fmla="*/ 135692 w 1174478"/>
              <a:gd name="connsiteY2719" fmla="*/ 382538 h 1185958"/>
              <a:gd name="connsiteX2720" fmla="*/ 160470 w 1174478"/>
              <a:gd name="connsiteY2720" fmla="*/ 344581 h 1185958"/>
              <a:gd name="connsiteX2721" fmla="*/ 161250 w 1174478"/>
              <a:gd name="connsiteY2721" fmla="*/ 340822 h 1185958"/>
              <a:gd name="connsiteX2722" fmla="*/ 173283 w 1174478"/>
              <a:gd name="connsiteY2722" fmla="*/ 322028 h 1185958"/>
              <a:gd name="connsiteX2723" fmla="*/ 177867 w 1174478"/>
              <a:gd name="connsiteY2723" fmla="*/ 312859 h 1185958"/>
              <a:gd name="connsiteX2724" fmla="*/ 182452 w 1174478"/>
              <a:gd name="connsiteY2724" fmla="*/ 306441 h 1185958"/>
              <a:gd name="connsiteX2725" fmla="*/ 182452 w 1174478"/>
              <a:gd name="connsiteY2725" fmla="*/ 308275 h 1185958"/>
              <a:gd name="connsiteX2726" fmla="*/ 180159 w 1174478"/>
              <a:gd name="connsiteY2726" fmla="*/ 311484 h 1185958"/>
              <a:gd name="connsiteX2727" fmla="*/ 180502 w 1174478"/>
              <a:gd name="connsiteY2727" fmla="*/ 313884 h 1185958"/>
              <a:gd name="connsiteX2728" fmla="*/ 182452 w 1174478"/>
              <a:gd name="connsiteY2728" fmla="*/ 311025 h 1185958"/>
              <a:gd name="connsiteX2729" fmla="*/ 209957 w 1174478"/>
              <a:gd name="connsiteY2729" fmla="*/ 278019 h 1185958"/>
              <a:gd name="connsiteX2730" fmla="*/ 253966 w 1174478"/>
              <a:gd name="connsiteY2730" fmla="*/ 232177 h 1185958"/>
              <a:gd name="connsiteX2731" fmla="*/ 318145 w 1174478"/>
              <a:gd name="connsiteY2731" fmla="*/ 178083 h 1185958"/>
              <a:gd name="connsiteX2732" fmla="*/ 411663 w 1174478"/>
              <a:gd name="connsiteY2732" fmla="*/ 121238 h 1185958"/>
              <a:gd name="connsiteX2733" fmla="*/ 420832 w 1174478"/>
              <a:gd name="connsiteY2733" fmla="*/ 120322 h 1185958"/>
              <a:gd name="connsiteX2734" fmla="*/ 346568 w 1174478"/>
              <a:gd name="connsiteY2734" fmla="*/ 173498 h 1185958"/>
              <a:gd name="connsiteX2735" fmla="*/ 348095 w 1174478"/>
              <a:gd name="connsiteY2735" fmla="*/ 175026 h 1185958"/>
              <a:gd name="connsiteX2736" fmla="*/ 349318 w 1174478"/>
              <a:gd name="connsiteY2736" fmla="*/ 174415 h 1185958"/>
              <a:gd name="connsiteX2737" fmla="*/ 356149 w 1174478"/>
              <a:gd name="connsiteY2737" fmla="*/ 170689 h 1185958"/>
              <a:gd name="connsiteX2738" fmla="*/ 357569 w 1174478"/>
              <a:gd name="connsiteY2738" fmla="*/ 168914 h 1185958"/>
              <a:gd name="connsiteX2739" fmla="*/ 362154 w 1174478"/>
              <a:gd name="connsiteY2739" fmla="*/ 166164 h 1185958"/>
              <a:gd name="connsiteX2740" fmla="*/ 364633 w 1174478"/>
              <a:gd name="connsiteY2740" fmla="*/ 166164 h 1185958"/>
              <a:gd name="connsiteX2741" fmla="*/ 389659 w 1174478"/>
              <a:gd name="connsiteY2741" fmla="*/ 151494 h 1185958"/>
              <a:gd name="connsiteX2742" fmla="*/ 389922 w 1174478"/>
              <a:gd name="connsiteY2742" fmla="*/ 152250 h 1185958"/>
              <a:gd name="connsiteX2743" fmla="*/ 415330 w 1174478"/>
              <a:gd name="connsiteY2743" fmla="*/ 136824 h 1185958"/>
              <a:gd name="connsiteX2744" fmla="*/ 415331 w 1174478"/>
              <a:gd name="connsiteY2744" fmla="*/ 136824 h 1185958"/>
              <a:gd name="connsiteX2745" fmla="*/ 434699 w 1174478"/>
              <a:gd name="connsiteY2745" fmla="*/ 126166 h 1185958"/>
              <a:gd name="connsiteX2746" fmla="*/ 454754 w 1174478"/>
              <a:gd name="connsiteY2746" fmla="*/ 117571 h 1185958"/>
              <a:gd name="connsiteX2747" fmla="*/ 507932 w 1174478"/>
              <a:gd name="connsiteY2747" fmla="*/ 79063 h 1185958"/>
              <a:gd name="connsiteX2748" fmla="*/ 508849 w 1174478"/>
              <a:gd name="connsiteY2748" fmla="*/ 80897 h 1185958"/>
              <a:gd name="connsiteX2749" fmla="*/ 472175 w 1174478"/>
              <a:gd name="connsiteY2749" fmla="*/ 97400 h 1185958"/>
              <a:gd name="connsiteX2750" fmla="*/ 437335 w 1174478"/>
              <a:gd name="connsiteY2750" fmla="*/ 113904 h 1185958"/>
              <a:gd name="connsiteX2751" fmla="*/ 472175 w 1174478"/>
              <a:gd name="connsiteY2751" fmla="*/ 94650 h 1185958"/>
              <a:gd name="connsiteX2752" fmla="*/ 472175 w 1174478"/>
              <a:gd name="connsiteY2752" fmla="*/ 94649 h 1185958"/>
              <a:gd name="connsiteX2753" fmla="*/ 507932 w 1174478"/>
              <a:gd name="connsiteY2753" fmla="*/ 79063 h 1185958"/>
              <a:gd name="connsiteX2754" fmla="*/ 607867 w 1174478"/>
              <a:gd name="connsiteY2754" fmla="*/ 215 h 1185958"/>
              <a:gd name="connsiteX2755" fmla="*/ 427249 w 1174478"/>
              <a:gd name="connsiteY2755" fmla="*/ 66227 h 1185958"/>
              <a:gd name="connsiteX2756" fmla="*/ 607867 w 1174478"/>
              <a:gd name="connsiteY2756" fmla="*/ 215 h 1185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</a:cxnLst>
            <a:rect l="l" t="t" r="r" b="b"/>
            <a:pathLst>
              <a:path w="1174478" h="1185958">
                <a:moveTo>
                  <a:pt x="582196" y="1182028"/>
                </a:moveTo>
                <a:cubicBezTo>
                  <a:pt x="573945" y="1186612"/>
                  <a:pt x="557441" y="1187529"/>
                  <a:pt x="548273" y="1182945"/>
                </a:cubicBezTo>
                <a:cubicBezTo>
                  <a:pt x="559275" y="1180194"/>
                  <a:pt x="571194" y="1182028"/>
                  <a:pt x="582196" y="1182028"/>
                </a:cubicBezTo>
                <a:close/>
                <a:moveTo>
                  <a:pt x="578665" y="1157522"/>
                </a:moveTo>
                <a:lnTo>
                  <a:pt x="574862" y="1160024"/>
                </a:lnTo>
                <a:cubicBezTo>
                  <a:pt x="576237" y="1161858"/>
                  <a:pt x="578300" y="1162316"/>
                  <a:pt x="580477" y="1162774"/>
                </a:cubicBezTo>
                <a:lnTo>
                  <a:pt x="582316" y="1163577"/>
                </a:lnTo>
                <a:lnTo>
                  <a:pt x="584947" y="1163691"/>
                </a:lnTo>
                <a:cubicBezTo>
                  <a:pt x="580363" y="1162774"/>
                  <a:pt x="578070" y="1162087"/>
                  <a:pt x="577383" y="1160940"/>
                </a:cubicBezTo>
                <a:close/>
                <a:moveTo>
                  <a:pt x="453227" y="1154828"/>
                </a:moveTo>
                <a:lnTo>
                  <a:pt x="450171" y="1156356"/>
                </a:lnTo>
                <a:lnTo>
                  <a:pt x="451285" y="1158027"/>
                </a:lnTo>
                <a:lnTo>
                  <a:pt x="454659" y="1159487"/>
                </a:lnTo>
                <a:lnTo>
                  <a:pt x="458422" y="1160024"/>
                </a:lnTo>
                <a:close/>
                <a:moveTo>
                  <a:pt x="379256" y="1154093"/>
                </a:moveTo>
                <a:lnTo>
                  <a:pt x="380139" y="1154376"/>
                </a:lnTo>
                <a:lnTo>
                  <a:pt x="385991" y="1155440"/>
                </a:lnTo>
                <a:lnTo>
                  <a:pt x="385991" y="1155440"/>
                </a:lnTo>
                <a:close/>
                <a:moveTo>
                  <a:pt x="546939" y="1153106"/>
                </a:moveTo>
                <a:lnTo>
                  <a:pt x="544606" y="1155440"/>
                </a:lnTo>
                <a:lnTo>
                  <a:pt x="550788" y="1156323"/>
                </a:lnTo>
                <a:close/>
                <a:moveTo>
                  <a:pt x="368571" y="1150855"/>
                </a:moveTo>
                <a:lnTo>
                  <a:pt x="373747" y="1152409"/>
                </a:lnTo>
                <a:lnTo>
                  <a:pt x="375906" y="1152605"/>
                </a:lnTo>
                <a:lnTo>
                  <a:pt x="375906" y="1151772"/>
                </a:lnTo>
                <a:lnTo>
                  <a:pt x="375652" y="1151642"/>
                </a:lnTo>
                <a:close/>
                <a:moveTo>
                  <a:pt x="766672" y="1149704"/>
                </a:moveTo>
                <a:lnTo>
                  <a:pt x="767503" y="1150286"/>
                </a:lnTo>
                <a:lnTo>
                  <a:pt x="768316" y="1149939"/>
                </a:lnTo>
                <a:close/>
                <a:moveTo>
                  <a:pt x="496701" y="1143646"/>
                </a:moveTo>
                <a:lnTo>
                  <a:pt x="494638" y="1144781"/>
                </a:lnTo>
                <a:cubicBezTo>
                  <a:pt x="493721" y="1144667"/>
                  <a:pt x="492804" y="1144437"/>
                  <a:pt x="492346" y="1145354"/>
                </a:cubicBezTo>
                <a:lnTo>
                  <a:pt x="498619" y="1146551"/>
                </a:lnTo>
                <a:close/>
                <a:moveTo>
                  <a:pt x="659211" y="1142603"/>
                </a:moveTo>
                <a:lnTo>
                  <a:pt x="658590" y="1143225"/>
                </a:lnTo>
                <a:lnTo>
                  <a:pt x="659211" y="1143267"/>
                </a:lnTo>
                <a:close/>
                <a:moveTo>
                  <a:pt x="481798" y="1140124"/>
                </a:moveTo>
                <a:lnTo>
                  <a:pt x="496564" y="1143438"/>
                </a:lnTo>
                <a:lnTo>
                  <a:pt x="496013" y="1142603"/>
                </a:lnTo>
                <a:cubicBezTo>
                  <a:pt x="495096" y="1141687"/>
                  <a:pt x="494179" y="1142603"/>
                  <a:pt x="493262" y="1141687"/>
                </a:cubicBezTo>
                <a:close/>
                <a:moveTo>
                  <a:pt x="362547" y="1133501"/>
                </a:moveTo>
                <a:lnTo>
                  <a:pt x="365821" y="1137103"/>
                </a:lnTo>
                <a:lnTo>
                  <a:pt x="370889" y="1139758"/>
                </a:lnTo>
                <a:close/>
                <a:moveTo>
                  <a:pt x="577380" y="1132150"/>
                </a:moveTo>
                <a:lnTo>
                  <a:pt x="573165" y="1136059"/>
                </a:lnTo>
                <a:lnTo>
                  <a:pt x="575778" y="1138019"/>
                </a:lnTo>
                <a:lnTo>
                  <a:pt x="578881" y="1141649"/>
                </a:lnTo>
                <a:lnTo>
                  <a:pt x="578529" y="1140769"/>
                </a:lnTo>
                <a:cubicBezTo>
                  <a:pt x="578529" y="1139853"/>
                  <a:pt x="576695" y="1138019"/>
                  <a:pt x="575778" y="1136185"/>
                </a:cubicBezTo>
                <a:close/>
                <a:moveTo>
                  <a:pt x="454635" y="1132013"/>
                </a:moveTo>
                <a:lnTo>
                  <a:pt x="452004" y="1133435"/>
                </a:lnTo>
                <a:lnTo>
                  <a:pt x="456031" y="1134339"/>
                </a:lnTo>
                <a:close/>
                <a:moveTo>
                  <a:pt x="664391" y="1131509"/>
                </a:moveTo>
                <a:lnTo>
                  <a:pt x="664594" y="1131792"/>
                </a:lnTo>
                <a:lnTo>
                  <a:pt x="664712" y="1131601"/>
                </a:lnTo>
                <a:close/>
                <a:moveTo>
                  <a:pt x="543903" y="1131230"/>
                </a:moveTo>
                <a:lnTo>
                  <a:pt x="545840" y="1132614"/>
                </a:lnTo>
                <a:lnTo>
                  <a:pt x="546439" y="1131602"/>
                </a:lnTo>
                <a:close/>
                <a:moveTo>
                  <a:pt x="631706" y="1128850"/>
                </a:moveTo>
                <a:lnTo>
                  <a:pt x="631704" y="1128851"/>
                </a:lnTo>
                <a:lnTo>
                  <a:pt x="631735" y="1128851"/>
                </a:lnTo>
                <a:close/>
                <a:moveTo>
                  <a:pt x="589531" y="1127934"/>
                </a:moveTo>
                <a:lnTo>
                  <a:pt x="585468" y="1128119"/>
                </a:lnTo>
                <a:lnTo>
                  <a:pt x="582095" y="1128664"/>
                </a:lnTo>
                <a:lnTo>
                  <a:pt x="590448" y="1127934"/>
                </a:lnTo>
                <a:cubicBezTo>
                  <a:pt x="590448" y="1127934"/>
                  <a:pt x="590448" y="1127934"/>
                  <a:pt x="589531" y="1127934"/>
                </a:cubicBezTo>
                <a:close/>
                <a:moveTo>
                  <a:pt x="356652" y="1127017"/>
                </a:moveTo>
                <a:lnTo>
                  <a:pt x="360996" y="1131795"/>
                </a:lnTo>
                <a:lnTo>
                  <a:pt x="359680" y="1127848"/>
                </a:lnTo>
                <a:close/>
                <a:moveTo>
                  <a:pt x="784748" y="1126856"/>
                </a:moveTo>
                <a:lnTo>
                  <a:pt x="786836" y="1127751"/>
                </a:lnTo>
                <a:lnTo>
                  <a:pt x="787570" y="1127017"/>
                </a:lnTo>
                <a:close/>
                <a:moveTo>
                  <a:pt x="766526" y="1125815"/>
                </a:moveTo>
                <a:lnTo>
                  <a:pt x="773359" y="1127361"/>
                </a:lnTo>
                <a:lnTo>
                  <a:pt x="779502" y="1126556"/>
                </a:lnTo>
                <a:close/>
                <a:moveTo>
                  <a:pt x="562025" y="1125184"/>
                </a:moveTo>
                <a:cubicBezTo>
                  <a:pt x="562025" y="1126101"/>
                  <a:pt x="562025" y="1126101"/>
                  <a:pt x="562025" y="1127017"/>
                </a:cubicBezTo>
                <a:lnTo>
                  <a:pt x="565082" y="1127017"/>
                </a:lnTo>
                <a:lnTo>
                  <a:pt x="562942" y="1126100"/>
                </a:lnTo>
                <a:lnTo>
                  <a:pt x="566606" y="1125184"/>
                </a:lnTo>
                <a:close/>
                <a:moveTo>
                  <a:pt x="746282" y="1121488"/>
                </a:moveTo>
                <a:lnTo>
                  <a:pt x="744478" y="1121516"/>
                </a:lnTo>
                <a:lnTo>
                  <a:pt x="742792" y="1122465"/>
                </a:lnTo>
                <a:close/>
                <a:moveTo>
                  <a:pt x="453838" y="1120813"/>
                </a:moveTo>
                <a:lnTo>
                  <a:pt x="451661" y="1122433"/>
                </a:lnTo>
                <a:lnTo>
                  <a:pt x="453838" y="1124424"/>
                </a:lnTo>
                <a:lnTo>
                  <a:pt x="453838" y="1124266"/>
                </a:lnTo>
                <a:close/>
                <a:moveTo>
                  <a:pt x="584030" y="1117082"/>
                </a:moveTo>
                <a:lnTo>
                  <a:pt x="581490" y="1117575"/>
                </a:lnTo>
                <a:lnTo>
                  <a:pt x="584030" y="1117848"/>
                </a:lnTo>
                <a:close/>
                <a:moveTo>
                  <a:pt x="565633" y="1116755"/>
                </a:moveTo>
                <a:lnTo>
                  <a:pt x="566610" y="1116932"/>
                </a:lnTo>
                <a:cubicBezTo>
                  <a:pt x="571194" y="1116932"/>
                  <a:pt x="573028" y="1118766"/>
                  <a:pt x="571194" y="1122433"/>
                </a:cubicBezTo>
                <a:lnTo>
                  <a:pt x="571196" y="1122434"/>
                </a:lnTo>
                <a:lnTo>
                  <a:pt x="571195" y="1122433"/>
                </a:lnTo>
                <a:lnTo>
                  <a:pt x="571194" y="1122432"/>
                </a:lnTo>
                <a:lnTo>
                  <a:pt x="571194" y="1122432"/>
                </a:lnTo>
                <a:lnTo>
                  <a:pt x="567527" y="1116932"/>
                </a:lnTo>
                <a:close/>
                <a:moveTo>
                  <a:pt x="583072" y="1109079"/>
                </a:moveTo>
                <a:lnTo>
                  <a:pt x="577728" y="1109416"/>
                </a:lnTo>
                <a:lnTo>
                  <a:pt x="576237" y="1110055"/>
                </a:lnTo>
                <a:lnTo>
                  <a:pt x="575990" y="1110091"/>
                </a:lnTo>
                <a:lnTo>
                  <a:pt x="576071" y="1110126"/>
                </a:lnTo>
                <a:lnTo>
                  <a:pt x="576237" y="1110055"/>
                </a:lnTo>
                <a:close/>
                <a:moveTo>
                  <a:pt x="793988" y="1108681"/>
                </a:moveTo>
                <a:lnTo>
                  <a:pt x="792418" y="1108976"/>
                </a:lnTo>
                <a:lnTo>
                  <a:pt x="793441" y="1109231"/>
                </a:lnTo>
                <a:close/>
                <a:moveTo>
                  <a:pt x="422109" y="1107764"/>
                </a:moveTo>
                <a:lnTo>
                  <a:pt x="424499" y="1108680"/>
                </a:lnTo>
                <a:cubicBezTo>
                  <a:pt x="425416" y="1109597"/>
                  <a:pt x="426333" y="1109597"/>
                  <a:pt x="427249" y="1110514"/>
                </a:cubicBezTo>
                <a:lnTo>
                  <a:pt x="427251" y="1110515"/>
                </a:lnTo>
                <a:lnTo>
                  <a:pt x="424500" y="1107764"/>
                </a:lnTo>
                <a:close/>
                <a:moveTo>
                  <a:pt x="377438" y="1107663"/>
                </a:moveTo>
                <a:lnTo>
                  <a:pt x="379574" y="1108680"/>
                </a:lnTo>
                <a:lnTo>
                  <a:pt x="383924" y="1109825"/>
                </a:lnTo>
                <a:close/>
                <a:moveTo>
                  <a:pt x="481343" y="1106847"/>
                </a:moveTo>
                <a:cubicBezTo>
                  <a:pt x="481343" y="1106847"/>
                  <a:pt x="483177" y="1107764"/>
                  <a:pt x="484094" y="1107764"/>
                </a:cubicBezTo>
                <a:lnTo>
                  <a:pt x="486028" y="1108019"/>
                </a:lnTo>
                <a:lnTo>
                  <a:pt x="492345" y="1109598"/>
                </a:lnTo>
                <a:lnTo>
                  <a:pt x="499406" y="1110204"/>
                </a:lnTo>
                <a:lnTo>
                  <a:pt x="496123" y="1109347"/>
                </a:lnTo>
                <a:lnTo>
                  <a:pt x="486028" y="1108019"/>
                </a:lnTo>
                <a:close/>
                <a:moveTo>
                  <a:pt x="400661" y="1105013"/>
                </a:moveTo>
                <a:lnTo>
                  <a:pt x="402883" y="1106402"/>
                </a:lnTo>
                <a:lnTo>
                  <a:pt x="404144" y="1106150"/>
                </a:lnTo>
                <a:close/>
                <a:moveTo>
                  <a:pt x="406671" y="1101439"/>
                </a:moveTo>
                <a:lnTo>
                  <a:pt x="410747" y="1103408"/>
                </a:lnTo>
                <a:lnTo>
                  <a:pt x="412440" y="1104057"/>
                </a:lnTo>
                <a:lnTo>
                  <a:pt x="408344" y="1101743"/>
                </a:lnTo>
                <a:close/>
                <a:moveTo>
                  <a:pt x="352641" y="1097449"/>
                </a:moveTo>
                <a:lnTo>
                  <a:pt x="351485" y="1098881"/>
                </a:lnTo>
                <a:lnTo>
                  <a:pt x="357226" y="1099291"/>
                </a:lnTo>
                <a:lnTo>
                  <a:pt x="355735" y="1098595"/>
                </a:lnTo>
                <a:cubicBezTo>
                  <a:pt x="354819" y="1098137"/>
                  <a:pt x="353673" y="1097449"/>
                  <a:pt x="352641" y="1097449"/>
                </a:cubicBezTo>
                <a:close/>
                <a:moveTo>
                  <a:pt x="315273" y="1092824"/>
                </a:moveTo>
                <a:lnTo>
                  <a:pt x="317228" y="1094011"/>
                </a:lnTo>
                <a:lnTo>
                  <a:pt x="315356" y="1092841"/>
                </a:lnTo>
                <a:close/>
                <a:moveTo>
                  <a:pt x="512109" y="1092585"/>
                </a:moveTo>
                <a:lnTo>
                  <a:pt x="512516" y="1093094"/>
                </a:lnTo>
                <a:lnTo>
                  <a:pt x="523512" y="1095844"/>
                </a:lnTo>
                <a:lnTo>
                  <a:pt x="523518" y="1095844"/>
                </a:lnTo>
                <a:close/>
                <a:moveTo>
                  <a:pt x="267271" y="1091650"/>
                </a:moveTo>
                <a:lnTo>
                  <a:pt x="267718" y="1093094"/>
                </a:lnTo>
                <a:lnTo>
                  <a:pt x="264437" y="1092644"/>
                </a:lnTo>
                <a:lnTo>
                  <a:pt x="267719" y="1094011"/>
                </a:lnTo>
                <a:lnTo>
                  <a:pt x="271175" y="1096361"/>
                </a:lnTo>
                <a:lnTo>
                  <a:pt x="267719" y="1092177"/>
                </a:lnTo>
                <a:close/>
                <a:moveTo>
                  <a:pt x="411663" y="1091260"/>
                </a:moveTo>
                <a:cubicBezTo>
                  <a:pt x="417164" y="1093094"/>
                  <a:pt x="423582" y="1094927"/>
                  <a:pt x="430000" y="1097678"/>
                </a:cubicBezTo>
                <a:lnTo>
                  <a:pt x="437131" y="1101243"/>
                </a:lnTo>
                <a:lnTo>
                  <a:pt x="441002" y="1102262"/>
                </a:lnTo>
                <a:cubicBezTo>
                  <a:pt x="436418" y="1097678"/>
                  <a:pt x="430458" y="1095386"/>
                  <a:pt x="424040" y="1093209"/>
                </a:cubicBezTo>
                <a:lnTo>
                  <a:pt x="422017" y="1092350"/>
                </a:lnTo>
                <a:close/>
                <a:moveTo>
                  <a:pt x="458044" y="1089734"/>
                </a:moveTo>
                <a:lnTo>
                  <a:pt x="472175" y="1094928"/>
                </a:lnTo>
                <a:lnTo>
                  <a:pt x="484617" y="1096935"/>
                </a:lnTo>
                <a:lnTo>
                  <a:pt x="473092" y="1093093"/>
                </a:lnTo>
                <a:lnTo>
                  <a:pt x="473092" y="1092901"/>
                </a:lnTo>
                <a:close/>
                <a:moveTo>
                  <a:pt x="509093" y="1088468"/>
                </a:moveTo>
                <a:lnTo>
                  <a:pt x="508848" y="1088509"/>
                </a:lnTo>
                <a:lnTo>
                  <a:pt x="509413" y="1089215"/>
                </a:lnTo>
                <a:close/>
                <a:moveTo>
                  <a:pt x="835613" y="1083193"/>
                </a:moveTo>
                <a:lnTo>
                  <a:pt x="833412" y="1087593"/>
                </a:lnTo>
                <a:lnTo>
                  <a:pt x="835523" y="1087038"/>
                </a:lnTo>
                <a:lnTo>
                  <a:pt x="837079" y="1083926"/>
                </a:lnTo>
                <a:close/>
                <a:moveTo>
                  <a:pt x="706371" y="1081662"/>
                </a:moveTo>
                <a:lnTo>
                  <a:pt x="707626" y="1082899"/>
                </a:lnTo>
                <a:lnTo>
                  <a:pt x="707346" y="1081863"/>
                </a:lnTo>
                <a:close/>
                <a:moveTo>
                  <a:pt x="519184" y="1078091"/>
                </a:moveTo>
                <a:lnTo>
                  <a:pt x="517100" y="1079341"/>
                </a:lnTo>
                <a:cubicBezTo>
                  <a:pt x="517100" y="1082092"/>
                  <a:pt x="519851" y="1081175"/>
                  <a:pt x="521684" y="1081175"/>
                </a:cubicBezTo>
                <a:lnTo>
                  <a:pt x="530853" y="1081175"/>
                </a:lnTo>
                <a:lnTo>
                  <a:pt x="523518" y="1080258"/>
                </a:lnTo>
                <a:close/>
                <a:moveTo>
                  <a:pt x="313540" y="1077610"/>
                </a:moveTo>
                <a:lnTo>
                  <a:pt x="313274" y="1078940"/>
                </a:lnTo>
                <a:lnTo>
                  <a:pt x="314477" y="1078424"/>
                </a:lnTo>
                <a:close/>
                <a:moveTo>
                  <a:pt x="413496" y="1075674"/>
                </a:moveTo>
                <a:lnTo>
                  <a:pt x="431528" y="1080896"/>
                </a:lnTo>
                <a:lnTo>
                  <a:pt x="417172" y="1076008"/>
                </a:lnTo>
                <a:close/>
                <a:moveTo>
                  <a:pt x="390576" y="1074757"/>
                </a:moveTo>
                <a:cubicBezTo>
                  <a:pt x="396077" y="1078424"/>
                  <a:pt x="402495" y="1080258"/>
                  <a:pt x="409829" y="1080258"/>
                </a:cubicBezTo>
                <a:cubicBezTo>
                  <a:pt x="417164" y="1080258"/>
                  <a:pt x="424499" y="1083009"/>
                  <a:pt x="430917" y="1086676"/>
                </a:cubicBezTo>
                <a:lnTo>
                  <a:pt x="432243" y="1088445"/>
                </a:lnTo>
                <a:lnTo>
                  <a:pt x="432750" y="1088510"/>
                </a:lnTo>
                <a:cubicBezTo>
                  <a:pt x="432750" y="1087593"/>
                  <a:pt x="432750" y="1087593"/>
                  <a:pt x="433667" y="1086677"/>
                </a:cubicBezTo>
                <a:cubicBezTo>
                  <a:pt x="426332" y="1083009"/>
                  <a:pt x="418998" y="1079341"/>
                  <a:pt x="409829" y="1079341"/>
                </a:cubicBezTo>
                <a:lnTo>
                  <a:pt x="401059" y="1075631"/>
                </a:lnTo>
                <a:close/>
                <a:moveTo>
                  <a:pt x="587530" y="1072108"/>
                </a:moveTo>
                <a:lnTo>
                  <a:pt x="582196" y="1072923"/>
                </a:lnTo>
                <a:lnTo>
                  <a:pt x="584472" y="1073208"/>
                </a:lnTo>
                <a:close/>
                <a:moveTo>
                  <a:pt x="806157" y="1071424"/>
                </a:moveTo>
                <a:lnTo>
                  <a:pt x="809230" y="1073038"/>
                </a:lnTo>
                <a:lnTo>
                  <a:pt x="811420" y="1073242"/>
                </a:lnTo>
                <a:lnTo>
                  <a:pt x="811407" y="1072924"/>
                </a:lnTo>
                <a:close/>
                <a:moveTo>
                  <a:pt x="730727" y="1071090"/>
                </a:moveTo>
                <a:lnTo>
                  <a:pt x="730725" y="1071090"/>
                </a:lnTo>
                <a:lnTo>
                  <a:pt x="730727" y="1071090"/>
                </a:lnTo>
                <a:close/>
                <a:moveTo>
                  <a:pt x="594135" y="1070177"/>
                </a:moveTo>
                <a:lnTo>
                  <a:pt x="590448" y="1071662"/>
                </a:lnTo>
                <a:lnTo>
                  <a:pt x="588664" y="1071935"/>
                </a:lnTo>
                <a:lnTo>
                  <a:pt x="598699" y="1071090"/>
                </a:lnTo>
                <a:close/>
                <a:moveTo>
                  <a:pt x="434883" y="1069406"/>
                </a:moveTo>
                <a:lnTo>
                  <a:pt x="436418" y="1070173"/>
                </a:lnTo>
                <a:cubicBezTo>
                  <a:pt x="438252" y="1070632"/>
                  <a:pt x="440773" y="1071090"/>
                  <a:pt x="442721" y="1072122"/>
                </a:cubicBezTo>
                <a:lnTo>
                  <a:pt x="444884" y="1076188"/>
                </a:lnTo>
                <a:lnTo>
                  <a:pt x="446503" y="1076590"/>
                </a:lnTo>
                <a:cubicBezTo>
                  <a:pt x="445586" y="1072923"/>
                  <a:pt x="443523" y="1071090"/>
                  <a:pt x="441116" y="1070173"/>
                </a:cubicBezTo>
                <a:close/>
                <a:moveTo>
                  <a:pt x="788408" y="1068710"/>
                </a:moveTo>
                <a:lnTo>
                  <a:pt x="786653" y="1070172"/>
                </a:lnTo>
                <a:lnTo>
                  <a:pt x="789386" y="1069427"/>
                </a:lnTo>
                <a:close/>
                <a:moveTo>
                  <a:pt x="287617" y="1067247"/>
                </a:moveTo>
                <a:lnTo>
                  <a:pt x="295224" y="1070173"/>
                </a:lnTo>
                <a:lnTo>
                  <a:pt x="292880" y="1068510"/>
                </a:lnTo>
                <a:close/>
                <a:moveTo>
                  <a:pt x="944350" y="1064672"/>
                </a:moveTo>
                <a:cubicBezTo>
                  <a:pt x="945266" y="1064672"/>
                  <a:pt x="946183" y="1065589"/>
                  <a:pt x="946183" y="1065589"/>
                </a:cubicBezTo>
                <a:cubicBezTo>
                  <a:pt x="943433" y="1067422"/>
                  <a:pt x="940682" y="1071090"/>
                  <a:pt x="936098" y="1072007"/>
                </a:cubicBezTo>
                <a:cubicBezTo>
                  <a:pt x="938849" y="1069256"/>
                  <a:pt x="940682" y="1066506"/>
                  <a:pt x="944350" y="1064672"/>
                </a:cubicBezTo>
                <a:close/>
                <a:moveTo>
                  <a:pt x="276887" y="1064672"/>
                </a:moveTo>
                <a:lnTo>
                  <a:pt x="278339" y="1065576"/>
                </a:lnTo>
                <a:lnTo>
                  <a:pt x="278970" y="1065172"/>
                </a:lnTo>
                <a:close/>
                <a:moveTo>
                  <a:pt x="585864" y="1062838"/>
                </a:moveTo>
                <a:lnTo>
                  <a:pt x="582970" y="1063689"/>
                </a:lnTo>
                <a:lnTo>
                  <a:pt x="581961" y="1063656"/>
                </a:lnTo>
                <a:lnTo>
                  <a:pt x="577612" y="1065588"/>
                </a:lnTo>
                <a:lnTo>
                  <a:pt x="578271" y="1065918"/>
                </a:lnTo>
                <a:lnTo>
                  <a:pt x="580195" y="1065756"/>
                </a:lnTo>
                <a:lnTo>
                  <a:pt x="581967" y="1063984"/>
                </a:lnTo>
                <a:lnTo>
                  <a:pt x="582970" y="1063689"/>
                </a:lnTo>
                <a:lnTo>
                  <a:pt x="584947" y="1063755"/>
                </a:lnTo>
                <a:cubicBezTo>
                  <a:pt x="585864" y="1062838"/>
                  <a:pt x="585864" y="1062838"/>
                  <a:pt x="585864" y="1062838"/>
                </a:cubicBezTo>
                <a:close/>
                <a:moveTo>
                  <a:pt x="741018" y="1062383"/>
                </a:moveTo>
                <a:lnTo>
                  <a:pt x="738060" y="1062838"/>
                </a:lnTo>
                <a:lnTo>
                  <a:pt x="737334" y="1062475"/>
                </a:lnTo>
                <a:lnTo>
                  <a:pt x="736226" y="1062837"/>
                </a:lnTo>
                <a:lnTo>
                  <a:pt x="733935" y="1062837"/>
                </a:lnTo>
                <a:lnTo>
                  <a:pt x="729808" y="1065588"/>
                </a:lnTo>
                <a:lnTo>
                  <a:pt x="726207" y="1066668"/>
                </a:lnTo>
                <a:lnTo>
                  <a:pt x="730725" y="1065589"/>
                </a:lnTo>
                <a:close/>
                <a:moveTo>
                  <a:pt x="324261" y="1060321"/>
                </a:moveTo>
                <a:lnTo>
                  <a:pt x="315404" y="1065089"/>
                </a:lnTo>
                <a:lnTo>
                  <a:pt x="316311" y="1065588"/>
                </a:lnTo>
                <a:lnTo>
                  <a:pt x="326718" y="1061252"/>
                </a:lnTo>
                <a:close/>
                <a:moveTo>
                  <a:pt x="395160" y="1057337"/>
                </a:moveTo>
                <a:lnTo>
                  <a:pt x="400669" y="1059461"/>
                </a:lnTo>
                <a:lnTo>
                  <a:pt x="398040" y="1058297"/>
                </a:lnTo>
                <a:close/>
                <a:moveTo>
                  <a:pt x="966354" y="1054587"/>
                </a:moveTo>
                <a:cubicBezTo>
                  <a:pt x="962687" y="1061004"/>
                  <a:pt x="956269" y="1064672"/>
                  <a:pt x="950768" y="1069256"/>
                </a:cubicBezTo>
                <a:cubicBezTo>
                  <a:pt x="942516" y="1075674"/>
                  <a:pt x="933348" y="1081175"/>
                  <a:pt x="925096" y="1086677"/>
                </a:cubicBezTo>
                <a:cubicBezTo>
                  <a:pt x="922345" y="1087593"/>
                  <a:pt x="919595" y="1088510"/>
                  <a:pt x="918678" y="1084843"/>
                </a:cubicBezTo>
                <a:cubicBezTo>
                  <a:pt x="924179" y="1080259"/>
                  <a:pt x="931514" y="1078425"/>
                  <a:pt x="937015" y="1072924"/>
                </a:cubicBezTo>
                <a:cubicBezTo>
                  <a:pt x="940682" y="1072007"/>
                  <a:pt x="942516" y="1067422"/>
                  <a:pt x="947100" y="1066506"/>
                </a:cubicBezTo>
                <a:cubicBezTo>
                  <a:pt x="953518" y="1062838"/>
                  <a:pt x="959019" y="1057337"/>
                  <a:pt x="966354" y="1054587"/>
                </a:cubicBezTo>
                <a:close/>
                <a:moveTo>
                  <a:pt x="742447" y="1054500"/>
                </a:moveTo>
                <a:lnTo>
                  <a:pt x="742271" y="1055244"/>
                </a:lnTo>
                <a:lnTo>
                  <a:pt x="742644" y="1054587"/>
                </a:lnTo>
                <a:close/>
                <a:moveTo>
                  <a:pt x="404837" y="1053975"/>
                </a:moveTo>
                <a:lnTo>
                  <a:pt x="406363" y="1056263"/>
                </a:lnTo>
                <a:lnTo>
                  <a:pt x="408912" y="1056420"/>
                </a:lnTo>
                <a:close/>
                <a:moveTo>
                  <a:pt x="253658" y="1053450"/>
                </a:moveTo>
                <a:lnTo>
                  <a:pt x="253966" y="1053669"/>
                </a:lnTo>
                <a:lnTo>
                  <a:pt x="253876" y="1053489"/>
                </a:lnTo>
                <a:close/>
                <a:moveTo>
                  <a:pt x="738748" y="1052868"/>
                </a:moveTo>
                <a:lnTo>
                  <a:pt x="738705" y="1052881"/>
                </a:lnTo>
                <a:lnTo>
                  <a:pt x="738840" y="1052908"/>
                </a:lnTo>
                <a:close/>
                <a:moveTo>
                  <a:pt x="459339" y="1051836"/>
                </a:moveTo>
                <a:cubicBezTo>
                  <a:pt x="465757" y="1054587"/>
                  <a:pt x="471258" y="1057337"/>
                  <a:pt x="477676" y="1059171"/>
                </a:cubicBezTo>
                <a:lnTo>
                  <a:pt x="480259" y="1058655"/>
                </a:lnTo>
                <a:lnTo>
                  <a:pt x="490282" y="1061922"/>
                </a:lnTo>
                <a:cubicBezTo>
                  <a:pt x="500826" y="1063755"/>
                  <a:pt x="511599" y="1064214"/>
                  <a:pt x="522601" y="1063755"/>
                </a:cubicBezTo>
                <a:lnTo>
                  <a:pt x="509632" y="1060153"/>
                </a:lnTo>
                <a:lnTo>
                  <a:pt x="493491" y="1060202"/>
                </a:lnTo>
                <a:lnTo>
                  <a:pt x="481282" y="1055808"/>
                </a:lnTo>
                <a:lnTo>
                  <a:pt x="482260" y="1058254"/>
                </a:lnTo>
                <a:lnTo>
                  <a:pt x="480259" y="1058655"/>
                </a:lnTo>
                <a:close/>
                <a:moveTo>
                  <a:pt x="246631" y="1050002"/>
                </a:moveTo>
                <a:lnTo>
                  <a:pt x="247753" y="1050852"/>
                </a:lnTo>
                <a:lnTo>
                  <a:pt x="247713" y="1050814"/>
                </a:lnTo>
                <a:close/>
                <a:moveTo>
                  <a:pt x="781151" y="1048168"/>
                </a:moveTo>
                <a:lnTo>
                  <a:pt x="755592" y="1056514"/>
                </a:lnTo>
                <a:lnTo>
                  <a:pt x="752870" y="1058692"/>
                </a:lnTo>
                <a:lnTo>
                  <a:pt x="780135" y="1050199"/>
                </a:lnTo>
                <a:close/>
                <a:moveTo>
                  <a:pt x="808656" y="1046334"/>
                </a:moveTo>
                <a:lnTo>
                  <a:pt x="782883" y="1053445"/>
                </a:lnTo>
                <a:lnTo>
                  <a:pt x="785736" y="1054586"/>
                </a:lnTo>
                <a:lnTo>
                  <a:pt x="789111" y="1054586"/>
                </a:lnTo>
                <a:lnTo>
                  <a:pt x="797426" y="1051034"/>
                </a:lnTo>
                <a:lnTo>
                  <a:pt x="806267" y="1049802"/>
                </a:lnTo>
                <a:lnTo>
                  <a:pt x="811654" y="1047533"/>
                </a:lnTo>
                <a:close/>
                <a:moveTo>
                  <a:pt x="341066" y="1043584"/>
                </a:moveTo>
                <a:cubicBezTo>
                  <a:pt x="347484" y="1049085"/>
                  <a:pt x="353902" y="1052753"/>
                  <a:pt x="360320" y="1056420"/>
                </a:cubicBezTo>
                <a:cubicBezTo>
                  <a:pt x="363987" y="1058254"/>
                  <a:pt x="368571" y="1060087"/>
                  <a:pt x="373156" y="1059171"/>
                </a:cubicBezTo>
                <a:cubicBezTo>
                  <a:pt x="375906" y="1058254"/>
                  <a:pt x="379573" y="1059171"/>
                  <a:pt x="382324" y="1061004"/>
                </a:cubicBezTo>
                <a:lnTo>
                  <a:pt x="399851" y="1069387"/>
                </a:lnTo>
                <a:lnTo>
                  <a:pt x="407079" y="1070173"/>
                </a:lnTo>
                <a:cubicBezTo>
                  <a:pt x="397910" y="1065589"/>
                  <a:pt x="388742" y="1061922"/>
                  <a:pt x="379573" y="1057337"/>
                </a:cubicBezTo>
                <a:cubicBezTo>
                  <a:pt x="375906" y="1055504"/>
                  <a:pt x="373155" y="1059171"/>
                  <a:pt x="370405" y="1058254"/>
                </a:cubicBezTo>
                <a:lnTo>
                  <a:pt x="357740" y="1050381"/>
                </a:lnTo>
                <a:lnTo>
                  <a:pt x="356767" y="1050232"/>
                </a:lnTo>
                <a:cubicBezTo>
                  <a:pt x="351151" y="1049544"/>
                  <a:pt x="345650" y="1048169"/>
                  <a:pt x="341066" y="1043584"/>
                </a:cubicBezTo>
                <a:close/>
                <a:moveTo>
                  <a:pt x="821773" y="1041187"/>
                </a:moveTo>
                <a:lnTo>
                  <a:pt x="813241" y="1048168"/>
                </a:lnTo>
                <a:lnTo>
                  <a:pt x="813241" y="1048168"/>
                </a:lnTo>
                <a:lnTo>
                  <a:pt x="814464" y="1049392"/>
                </a:lnTo>
                <a:lnTo>
                  <a:pt x="815075" y="1049086"/>
                </a:lnTo>
                <a:cubicBezTo>
                  <a:pt x="817825" y="1046335"/>
                  <a:pt x="820576" y="1043585"/>
                  <a:pt x="825160" y="1041751"/>
                </a:cubicBezTo>
                <a:close/>
                <a:moveTo>
                  <a:pt x="474008" y="1040834"/>
                </a:moveTo>
                <a:lnTo>
                  <a:pt x="486497" y="1047407"/>
                </a:lnTo>
                <a:lnTo>
                  <a:pt x="496013" y="1050002"/>
                </a:lnTo>
                <a:lnTo>
                  <a:pt x="509564" y="1048841"/>
                </a:lnTo>
                <a:lnTo>
                  <a:pt x="494179" y="1044501"/>
                </a:lnTo>
                <a:cubicBezTo>
                  <a:pt x="488678" y="1041750"/>
                  <a:pt x="480426" y="1042667"/>
                  <a:pt x="474008" y="1040834"/>
                </a:cubicBezTo>
                <a:close/>
                <a:moveTo>
                  <a:pt x="507002" y="1039349"/>
                </a:moveTo>
                <a:lnTo>
                  <a:pt x="502430" y="1039917"/>
                </a:lnTo>
                <a:lnTo>
                  <a:pt x="504315" y="1040357"/>
                </a:lnTo>
                <a:close/>
                <a:moveTo>
                  <a:pt x="772900" y="1039000"/>
                </a:moveTo>
                <a:cubicBezTo>
                  <a:pt x="766941" y="1039917"/>
                  <a:pt x="761669" y="1042209"/>
                  <a:pt x="756282" y="1044501"/>
                </a:cubicBezTo>
                <a:lnTo>
                  <a:pt x="755559" y="1044731"/>
                </a:lnTo>
                <a:lnTo>
                  <a:pt x="754518" y="1046156"/>
                </a:lnTo>
                <a:lnTo>
                  <a:pt x="749979" y="1048169"/>
                </a:lnTo>
                <a:cubicBezTo>
                  <a:pt x="750896" y="1047252"/>
                  <a:pt x="752730" y="1047023"/>
                  <a:pt x="754220" y="1046564"/>
                </a:cubicBezTo>
                <a:lnTo>
                  <a:pt x="754518" y="1046156"/>
                </a:lnTo>
                <a:lnTo>
                  <a:pt x="763158" y="1042324"/>
                </a:lnTo>
                <a:lnTo>
                  <a:pt x="768094" y="1041545"/>
                </a:lnTo>
                <a:close/>
                <a:moveTo>
                  <a:pt x="303475" y="1038083"/>
                </a:moveTo>
                <a:lnTo>
                  <a:pt x="307359" y="1041751"/>
                </a:lnTo>
                <a:lnTo>
                  <a:pt x="308060" y="1041751"/>
                </a:lnTo>
                <a:cubicBezTo>
                  <a:pt x="312644" y="1043584"/>
                  <a:pt x="316311" y="1046335"/>
                  <a:pt x="320895" y="1047251"/>
                </a:cubicBezTo>
                <a:lnTo>
                  <a:pt x="317035" y="1043820"/>
                </a:lnTo>
                <a:close/>
                <a:moveTo>
                  <a:pt x="536124" y="1037265"/>
                </a:moveTo>
                <a:lnTo>
                  <a:pt x="521799" y="1037510"/>
                </a:lnTo>
                <a:lnTo>
                  <a:pt x="509810" y="1039000"/>
                </a:lnTo>
                <a:lnTo>
                  <a:pt x="540938" y="1039000"/>
                </a:lnTo>
                <a:cubicBezTo>
                  <a:pt x="540938" y="1039000"/>
                  <a:pt x="541855" y="1038083"/>
                  <a:pt x="541855" y="1038083"/>
                </a:cubicBezTo>
                <a:close/>
                <a:moveTo>
                  <a:pt x="258550" y="1036250"/>
                </a:moveTo>
                <a:lnTo>
                  <a:pt x="260621" y="1038083"/>
                </a:lnTo>
                <a:lnTo>
                  <a:pt x="261359" y="1038083"/>
                </a:lnTo>
                <a:close/>
                <a:moveTo>
                  <a:pt x="852719" y="1036192"/>
                </a:moveTo>
                <a:lnTo>
                  <a:pt x="851749" y="1036249"/>
                </a:lnTo>
                <a:lnTo>
                  <a:pt x="850951" y="1036437"/>
                </a:lnTo>
                <a:close/>
                <a:moveTo>
                  <a:pt x="825466" y="1033499"/>
                </a:moveTo>
                <a:lnTo>
                  <a:pt x="819659" y="1036249"/>
                </a:lnTo>
                <a:cubicBezTo>
                  <a:pt x="818742" y="1037625"/>
                  <a:pt x="818284" y="1038312"/>
                  <a:pt x="818742" y="1038771"/>
                </a:cubicBezTo>
                <a:lnTo>
                  <a:pt x="821126" y="1039367"/>
                </a:lnTo>
                <a:lnTo>
                  <a:pt x="822409" y="1038083"/>
                </a:lnTo>
                <a:lnTo>
                  <a:pt x="822413" y="1038084"/>
                </a:lnTo>
                <a:lnTo>
                  <a:pt x="822410" y="1038082"/>
                </a:lnTo>
                <a:close/>
                <a:moveTo>
                  <a:pt x="166865" y="1025247"/>
                </a:moveTo>
                <a:cubicBezTo>
                  <a:pt x="176033" y="1033498"/>
                  <a:pt x="184285" y="1042667"/>
                  <a:pt x="195287" y="1050002"/>
                </a:cubicBezTo>
                <a:cubicBezTo>
                  <a:pt x="195287" y="1050919"/>
                  <a:pt x="194370" y="1051835"/>
                  <a:pt x="193454" y="1051835"/>
                </a:cubicBezTo>
                <a:cubicBezTo>
                  <a:pt x="184285" y="1042667"/>
                  <a:pt x="176033" y="1034415"/>
                  <a:pt x="166865" y="1025247"/>
                </a:cubicBezTo>
                <a:close/>
                <a:moveTo>
                  <a:pt x="853583" y="1023413"/>
                </a:moveTo>
                <a:lnTo>
                  <a:pt x="846311" y="1024221"/>
                </a:lnTo>
                <a:lnTo>
                  <a:pt x="837079" y="1027998"/>
                </a:lnTo>
                <a:lnTo>
                  <a:pt x="832859" y="1029997"/>
                </a:lnTo>
                <a:lnTo>
                  <a:pt x="833412" y="1029831"/>
                </a:lnTo>
                <a:cubicBezTo>
                  <a:pt x="840747" y="1027997"/>
                  <a:pt x="847165" y="1027997"/>
                  <a:pt x="853583" y="1023413"/>
                </a:cubicBezTo>
                <a:close/>
                <a:moveTo>
                  <a:pt x="293387" y="1023411"/>
                </a:moveTo>
                <a:lnTo>
                  <a:pt x="296752" y="1026776"/>
                </a:lnTo>
                <a:lnTo>
                  <a:pt x="298891" y="1027998"/>
                </a:lnTo>
                <a:close/>
                <a:moveTo>
                  <a:pt x="512721" y="1022193"/>
                </a:moveTo>
                <a:lnTo>
                  <a:pt x="514810" y="1024962"/>
                </a:lnTo>
                <a:lnTo>
                  <a:pt x="518017" y="1026164"/>
                </a:lnTo>
                <a:cubicBezTo>
                  <a:pt x="518017" y="1026164"/>
                  <a:pt x="518017" y="1027081"/>
                  <a:pt x="518934" y="1027081"/>
                </a:cubicBezTo>
                <a:lnTo>
                  <a:pt x="519993" y="1028317"/>
                </a:lnTo>
                <a:lnTo>
                  <a:pt x="523404" y="1026393"/>
                </a:lnTo>
                <a:lnTo>
                  <a:pt x="523626" y="1026164"/>
                </a:lnTo>
                <a:lnTo>
                  <a:pt x="518017" y="1026164"/>
                </a:lnTo>
                <a:close/>
                <a:moveTo>
                  <a:pt x="528103" y="1019976"/>
                </a:moveTo>
                <a:lnTo>
                  <a:pt x="528102" y="1022131"/>
                </a:lnTo>
                <a:lnTo>
                  <a:pt x="531550" y="1020751"/>
                </a:lnTo>
                <a:lnTo>
                  <a:pt x="530853" y="1020664"/>
                </a:lnTo>
                <a:cubicBezTo>
                  <a:pt x="530395" y="1020205"/>
                  <a:pt x="529019" y="1019747"/>
                  <a:pt x="528103" y="1019976"/>
                </a:cubicBezTo>
                <a:close/>
                <a:moveTo>
                  <a:pt x="300581" y="1015573"/>
                </a:moveTo>
                <a:lnTo>
                  <a:pt x="307831" y="1021695"/>
                </a:lnTo>
                <a:cubicBezTo>
                  <a:pt x="318145" y="1027540"/>
                  <a:pt x="329606" y="1031665"/>
                  <a:pt x="341983" y="1034416"/>
                </a:cubicBezTo>
                <a:lnTo>
                  <a:pt x="369491" y="1045419"/>
                </a:lnTo>
                <a:lnTo>
                  <a:pt x="375906" y="1046335"/>
                </a:lnTo>
                <a:cubicBezTo>
                  <a:pt x="364904" y="1041751"/>
                  <a:pt x="354818" y="1035333"/>
                  <a:pt x="342899" y="1033499"/>
                </a:cubicBezTo>
                <a:cubicBezTo>
                  <a:pt x="334648" y="1032124"/>
                  <a:pt x="327313" y="1029374"/>
                  <a:pt x="320322" y="1026050"/>
                </a:cubicBezTo>
                <a:close/>
                <a:moveTo>
                  <a:pt x="187954" y="1013329"/>
                </a:moveTo>
                <a:lnTo>
                  <a:pt x="188870" y="1014245"/>
                </a:lnTo>
                <a:cubicBezTo>
                  <a:pt x="190704" y="1015162"/>
                  <a:pt x="191620" y="1015162"/>
                  <a:pt x="193454" y="1014245"/>
                </a:cubicBezTo>
                <a:lnTo>
                  <a:pt x="193454" y="1014017"/>
                </a:lnTo>
                <a:close/>
                <a:moveTo>
                  <a:pt x="522602" y="1008745"/>
                </a:moveTo>
                <a:lnTo>
                  <a:pt x="522601" y="1008745"/>
                </a:lnTo>
                <a:lnTo>
                  <a:pt x="522602" y="1008746"/>
                </a:lnTo>
                <a:close/>
                <a:moveTo>
                  <a:pt x="856333" y="1007827"/>
                </a:moveTo>
                <a:lnTo>
                  <a:pt x="854395" y="1008747"/>
                </a:lnTo>
                <a:lnTo>
                  <a:pt x="853684" y="1008015"/>
                </a:lnTo>
                <a:lnTo>
                  <a:pt x="810490" y="1030748"/>
                </a:lnTo>
                <a:lnTo>
                  <a:pt x="814088" y="1029902"/>
                </a:lnTo>
                <a:lnTo>
                  <a:pt x="815992" y="1027997"/>
                </a:lnTo>
                <a:cubicBezTo>
                  <a:pt x="822869" y="1025247"/>
                  <a:pt x="829287" y="1021351"/>
                  <a:pt x="835819" y="1017569"/>
                </a:cubicBezTo>
                <a:lnTo>
                  <a:pt x="854395" y="1008747"/>
                </a:lnTo>
                <a:lnTo>
                  <a:pt x="854614" y="1008973"/>
                </a:lnTo>
                <a:close/>
                <a:moveTo>
                  <a:pt x="448337" y="1007827"/>
                </a:moveTo>
                <a:lnTo>
                  <a:pt x="450339" y="1008390"/>
                </a:lnTo>
                <a:lnTo>
                  <a:pt x="450933" y="1008476"/>
                </a:lnTo>
                <a:close/>
                <a:moveTo>
                  <a:pt x="805741" y="1007118"/>
                </a:moveTo>
                <a:lnTo>
                  <a:pt x="802239" y="1011494"/>
                </a:lnTo>
                <a:lnTo>
                  <a:pt x="790677" y="1018101"/>
                </a:lnTo>
                <a:lnTo>
                  <a:pt x="810491" y="1007827"/>
                </a:lnTo>
                <a:close/>
                <a:moveTo>
                  <a:pt x="489639" y="1007100"/>
                </a:moveTo>
                <a:lnTo>
                  <a:pt x="490511" y="1009317"/>
                </a:lnTo>
                <a:lnTo>
                  <a:pt x="493130" y="1010008"/>
                </a:lnTo>
                <a:close/>
                <a:moveTo>
                  <a:pt x="777485" y="1005993"/>
                </a:moveTo>
                <a:lnTo>
                  <a:pt x="772785" y="1007560"/>
                </a:lnTo>
                <a:lnTo>
                  <a:pt x="775283" y="1006831"/>
                </a:lnTo>
                <a:close/>
                <a:moveTo>
                  <a:pt x="851286" y="1005544"/>
                </a:moveTo>
                <a:lnTo>
                  <a:pt x="850831" y="1006910"/>
                </a:lnTo>
                <a:lnTo>
                  <a:pt x="852146" y="1006430"/>
                </a:lnTo>
                <a:close/>
                <a:moveTo>
                  <a:pt x="798814" y="1005301"/>
                </a:moveTo>
                <a:lnTo>
                  <a:pt x="796738" y="1005993"/>
                </a:lnTo>
                <a:lnTo>
                  <a:pt x="798213" y="1005625"/>
                </a:lnTo>
                <a:close/>
                <a:moveTo>
                  <a:pt x="531520" y="997993"/>
                </a:moveTo>
                <a:lnTo>
                  <a:pt x="530670" y="998843"/>
                </a:lnTo>
                <a:lnTo>
                  <a:pt x="532686" y="998659"/>
                </a:lnTo>
                <a:close/>
                <a:moveTo>
                  <a:pt x="764648" y="997742"/>
                </a:moveTo>
                <a:lnTo>
                  <a:pt x="760518" y="1000299"/>
                </a:lnTo>
                <a:lnTo>
                  <a:pt x="760981" y="1000492"/>
                </a:lnTo>
                <a:lnTo>
                  <a:pt x="764648" y="1000492"/>
                </a:lnTo>
                <a:close/>
                <a:moveTo>
                  <a:pt x="205334" y="995949"/>
                </a:moveTo>
                <a:lnTo>
                  <a:pt x="204996" y="996286"/>
                </a:lnTo>
                <a:lnTo>
                  <a:pt x="206290" y="996825"/>
                </a:lnTo>
                <a:close/>
                <a:moveTo>
                  <a:pt x="167782" y="994992"/>
                </a:moveTo>
                <a:lnTo>
                  <a:pt x="168547" y="996332"/>
                </a:lnTo>
                <a:lnTo>
                  <a:pt x="172745" y="999542"/>
                </a:lnTo>
                <a:close/>
                <a:moveTo>
                  <a:pt x="819892" y="993962"/>
                </a:moveTo>
                <a:lnTo>
                  <a:pt x="811866" y="995908"/>
                </a:lnTo>
                <a:lnTo>
                  <a:pt x="800171" y="1004571"/>
                </a:lnTo>
                <a:close/>
                <a:moveTo>
                  <a:pt x="931767" y="990124"/>
                </a:moveTo>
                <a:lnTo>
                  <a:pt x="931514" y="990408"/>
                </a:lnTo>
                <a:lnTo>
                  <a:pt x="931331" y="991141"/>
                </a:lnTo>
                <a:close/>
                <a:moveTo>
                  <a:pt x="266801" y="987657"/>
                </a:moveTo>
                <a:lnTo>
                  <a:pt x="266340" y="989686"/>
                </a:lnTo>
                <a:lnTo>
                  <a:pt x="271386" y="990407"/>
                </a:lnTo>
                <a:cubicBezTo>
                  <a:pt x="275053" y="993158"/>
                  <a:pt x="277804" y="994992"/>
                  <a:pt x="280554" y="998659"/>
                </a:cubicBezTo>
                <a:lnTo>
                  <a:pt x="295779" y="1011517"/>
                </a:lnTo>
                <a:lnTo>
                  <a:pt x="280554" y="997742"/>
                </a:lnTo>
                <a:cubicBezTo>
                  <a:pt x="278720" y="994075"/>
                  <a:pt x="275053" y="992241"/>
                  <a:pt x="272302" y="990408"/>
                </a:cubicBezTo>
                <a:cubicBezTo>
                  <a:pt x="270469" y="989491"/>
                  <a:pt x="269552" y="986740"/>
                  <a:pt x="266801" y="987657"/>
                </a:cubicBezTo>
                <a:close/>
                <a:moveTo>
                  <a:pt x="555516" y="987639"/>
                </a:moveTo>
                <a:lnTo>
                  <a:pt x="555378" y="987772"/>
                </a:lnTo>
                <a:cubicBezTo>
                  <a:pt x="554003" y="988345"/>
                  <a:pt x="552857" y="989032"/>
                  <a:pt x="553774" y="991324"/>
                </a:cubicBezTo>
                <a:lnTo>
                  <a:pt x="553936" y="991378"/>
                </a:lnTo>
                <a:lnTo>
                  <a:pt x="555607" y="987656"/>
                </a:lnTo>
                <a:close/>
                <a:moveTo>
                  <a:pt x="618870" y="985823"/>
                </a:moveTo>
                <a:lnTo>
                  <a:pt x="618617" y="985950"/>
                </a:lnTo>
                <a:lnTo>
                  <a:pt x="620031" y="986883"/>
                </a:lnTo>
                <a:lnTo>
                  <a:pt x="621620" y="985823"/>
                </a:lnTo>
                <a:close/>
                <a:moveTo>
                  <a:pt x="657550" y="981664"/>
                </a:moveTo>
                <a:lnTo>
                  <a:pt x="640874" y="986739"/>
                </a:lnTo>
                <a:lnTo>
                  <a:pt x="639800" y="987120"/>
                </a:lnTo>
                <a:lnTo>
                  <a:pt x="641695" y="988067"/>
                </a:lnTo>
                <a:lnTo>
                  <a:pt x="658601" y="983136"/>
                </a:lnTo>
                <a:close/>
                <a:moveTo>
                  <a:pt x="290280" y="978802"/>
                </a:moveTo>
                <a:lnTo>
                  <a:pt x="286176" y="979389"/>
                </a:lnTo>
                <a:lnTo>
                  <a:pt x="289723" y="981239"/>
                </a:lnTo>
                <a:cubicBezTo>
                  <a:pt x="290639" y="981239"/>
                  <a:pt x="291556" y="981239"/>
                  <a:pt x="292473" y="981239"/>
                </a:cubicBezTo>
                <a:close/>
                <a:moveTo>
                  <a:pt x="257231" y="976053"/>
                </a:moveTo>
                <a:lnTo>
                  <a:pt x="257742" y="977117"/>
                </a:lnTo>
                <a:lnTo>
                  <a:pt x="257633" y="976655"/>
                </a:lnTo>
                <a:close/>
                <a:moveTo>
                  <a:pt x="858897" y="974753"/>
                </a:moveTo>
                <a:lnTo>
                  <a:pt x="858167" y="974821"/>
                </a:lnTo>
                <a:lnTo>
                  <a:pt x="854413" y="977949"/>
                </a:lnTo>
                <a:lnTo>
                  <a:pt x="857834" y="976454"/>
                </a:lnTo>
                <a:close/>
                <a:moveTo>
                  <a:pt x="636917" y="974628"/>
                </a:moveTo>
                <a:lnTo>
                  <a:pt x="632702" y="975925"/>
                </a:lnTo>
                <a:lnTo>
                  <a:pt x="636634" y="976310"/>
                </a:lnTo>
                <a:lnTo>
                  <a:pt x="638298" y="974942"/>
                </a:lnTo>
                <a:lnTo>
                  <a:pt x="637207" y="974821"/>
                </a:lnTo>
                <a:close/>
                <a:moveTo>
                  <a:pt x="664426" y="969580"/>
                </a:moveTo>
                <a:lnTo>
                  <a:pt x="664310" y="969614"/>
                </a:lnTo>
                <a:lnTo>
                  <a:pt x="672964" y="970237"/>
                </a:lnTo>
                <a:close/>
                <a:moveTo>
                  <a:pt x="300933" y="968807"/>
                </a:moveTo>
                <a:lnTo>
                  <a:pt x="300725" y="971153"/>
                </a:lnTo>
                <a:cubicBezTo>
                  <a:pt x="300725" y="972987"/>
                  <a:pt x="301641" y="972070"/>
                  <a:pt x="301641" y="972987"/>
                </a:cubicBezTo>
                <a:cubicBezTo>
                  <a:pt x="308976" y="978488"/>
                  <a:pt x="316311" y="983989"/>
                  <a:pt x="323646" y="989490"/>
                </a:cubicBezTo>
                <a:cubicBezTo>
                  <a:pt x="326396" y="991324"/>
                  <a:pt x="329147" y="992241"/>
                  <a:pt x="331897" y="992241"/>
                </a:cubicBezTo>
                <a:cubicBezTo>
                  <a:pt x="340149" y="991324"/>
                  <a:pt x="346567" y="994992"/>
                  <a:pt x="353902" y="998659"/>
                </a:cubicBezTo>
                <a:cubicBezTo>
                  <a:pt x="361236" y="1003243"/>
                  <a:pt x="369488" y="1005993"/>
                  <a:pt x="376823" y="1010578"/>
                </a:cubicBezTo>
                <a:cubicBezTo>
                  <a:pt x="380490" y="1012411"/>
                  <a:pt x="383241" y="1014245"/>
                  <a:pt x="385074" y="1017913"/>
                </a:cubicBezTo>
                <a:cubicBezTo>
                  <a:pt x="387825" y="1023414"/>
                  <a:pt x="392409" y="1024330"/>
                  <a:pt x="396993" y="1023414"/>
                </a:cubicBezTo>
                <a:cubicBezTo>
                  <a:pt x="399744" y="1023414"/>
                  <a:pt x="402494" y="1022497"/>
                  <a:pt x="404328" y="1023414"/>
                </a:cubicBezTo>
                <a:cubicBezTo>
                  <a:pt x="421748" y="1030748"/>
                  <a:pt x="441002" y="1032582"/>
                  <a:pt x="456588" y="1043584"/>
                </a:cubicBezTo>
                <a:lnTo>
                  <a:pt x="470192" y="1049630"/>
                </a:lnTo>
                <a:lnTo>
                  <a:pt x="472175" y="1050002"/>
                </a:lnTo>
                <a:cubicBezTo>
                  <a:pt x="476759" y="1051836"/>
                  <a:pt x="480426" y="1054587"/>
                  <a:pt x="485010" y="1054587"/>
                </a:cubicBezTo>
                <a:lnTo>
                  <a:pt x="484271" y="1053108"/>
                </a:lnTo>
                <a:lnTo>
                  <a:pt x="473092" y="1050002"/>
                </a:lnTo>
                <a:cubicBezTo>
                  <a:pt x="472175" y="1049544"/>
                  <a:pt x="470800" y="1049085"/>
                  <a:pt x="469883" y="1048398"/>
                </a:cubicBezTo>
                <a:lnTo>
                  <a:pt x="469540" y="1046173"/>
                </a:lnTo>
                <a:lnTo>
                  <a:pt x="454182" y="1039230"/>
                </a:lnTo>
                <a:cubicBezTo>
                  <a:pt x="444440" y="1034187"/>
                  <a:pt x="434584" y="1029373"/>
                  <a:pt x="423582" y="1027081"/>
                </a:cubicBezTo>
                <a:cubicBezTo>
                  <a:pt x="418998" y="1026164"/>
                  <a:pt x="415330" y="1024330"/>
                  <a:pt x="410746" y="1022497"/>
                </a:cubicBezTo>
                <a:cubicBezTo>
                  <a:pt x="407995" y="1021580"/>
                  <a:pt x="405245" y="1020663"/>
                  <a:pt x="401577" y="1021580"/>
                </a:cubicBezTo>
                <a:cubicBezTo>
                  <a:pt x="395160" y="1024330"/>
                  <a:pt x="389659" y="1020663"/>
                  <a:pt x="386908" y="1014245"/>
                </a:cubicBezTo>
                <a:cubicBezTo>
                  <a:pt x="385991" y="1011495"/>
                  <a:pt x="383241" y="1010578"/>
                  <a:pt x="381407" y="1009661"/>
                </a:cubicBezTo>
                <a:cubicBezTo>
                  <a:pt x="370405" y="1004160"/>
                  <a:pt x="359403" y="998659"/>
                  <a:pt x="347484" y="993158"/>
                </a:cubicBezTo>
                <a:cubicBezTo>
                  <a:pt x="346567" y="992241"/>
                  <a:pt x="344733" y="991324"/>
                  <a:pt x="342899" y="991324"/>
                </a:cubicBezTo>
                <a:cubicBezTo>
                  <a:pt x="332356" y="992241"/>
                  <a:pt x="324563" y="988345"/>
                  <a:pt x="317457" y="982844"/>
                </a:cubicBezTo>
                <a:close/>
                <a:moveTo>
                  <a:pt x="803156" y="968403"/>
                </a:moveTo>
                <a:cubicBezTo>
                  <a:pt x="793071" y="972070"/>
                  <a:pt x="784819" y="977571"/>
                  <a:pt x="777485" y="983072"/>
                </a:cubicBezTo>
                <a:lnTo>
                  <a:pt x="769942" y="986592"/>
                </a:lnTo>
                <a:lnTo>
                  <a:pt x="767399" y="988574"/>
                </a:lnTo>
                <a:cubicBezTo>
                  <a:pt x="776568" y="985823"/>
                  <a:pt x="784132" y="980780"/>
                  <a:pt x="791581" y="975852"/>
                </a:cubicBezTo>
                <a:lnTo>
                  <a:pt x="801617" y="970712"/>
                </a:lnTo>
                <a:close/>
                <a:moveTo>
                  <a:pt x="463821" y="966133"/>
                </a:moveTo>
                <a:lnTo>
                  <a:pt x="464840" y="966569"/>
                </a:lnTo>
                <a:lnTo>
                  <a:pt x="464602" y="966252"/>
                </a:lnTo>
                <a:close/>
                <a:moveTo>
                  <a:pt x="530854" y="965560"/>
                </a:moveTo>
                <a:lnTo>
                  <a:pt x="519192" y="965619"/>
                </a:lnTo>
                <a:lnTo>
                  <a:pt x="525810" y="966913"/>
                </a:lnTo>
                <a:close/>
                <a:moveTo>
                  <a:pt x="498763" y="961069"/>
                </a:moveTo>
                <a:lnTo>
                  <a:pt x="492386" y="961866"/>
                </a:lnTo>
                <a:lnTo>
                  <a:pt x="494179" y="961985"/>
                </a:lnTo>
                <a:cubicBezTo>
                  <a:pt x="496013" y="961985"/>
                  <a:pt x="497846" y="961985"/>
                  <a:pt x="500597" y="961985"/>
                </a:cubicBezTo>
                <a:lnTo>
                  <a:pt x="502807" y="962417"/>
                </a:lnTo>
                <a:close/>
                <a:moveTo>
                  <a:pt x="548603" y="959849"/>
                </a:moveTo>
                <a:lnTo>
                  <a:pt x="542526" y="962430"/>
                </a:lnTo>
                <a:lnTo>
                  <a:pt x="551023" y="960151"/>
                </a:lnTo>
                <a:close/>
                <a:moveTo>
                  <a:pt x="388951" y="958035"/>
                </a:moveTo>
                <a:lnTo>
                  <a:pt x="408964" y="971615"/>
                </a:lnTo>
                <a:lnTo>
                  <a:pt x="401348" y="964736"/>
                </a:lnTo>
                <a:close/>
                <a:moveTo>
                  <a:pt x="886064" y="954390"/>
                </a:moveTo>
                <a:lnTo>
                  <a:pt x="882922" y="958318"/>
                </a:lnTo>
                <a:lnTo>
                  <a:pt x="884886" y="957925"/>
                </a:lnTo>
                <a:close/>
                <a:moveTo>
                  <a:pt x="904926" y="953733"/>
                </a:moveTo>
                <a:lnTo>
                  <a:pt x="899638" y="955849"/>
                </a:lnTo>
                <a:lnTo>
                  <a:pt x="896676" y="957858"/>
                </a:lnTo>
                <a:close/>
                <a:moveTo>
                  <a:pt x="535769" y="953401"/>
                </a:moveTo>
                <a:lnTo>
                  <a:pt x="534520" y="953734"/>
                </a:lnTo>
                <a:lnTo>
                  <a:pt x="535267" y="953903"/>
                </a:lnTo>
                <a:close/>
                <a:moveTo>
                  <a:pt x="611535" y="952816"/>
                </a:moveTo>
                <a:lnTo>
                  <a:pt x="614358" y="953099"/>
                </a:lnTo>
                <a:lnTo>
                  <a:pt x="614826" y="953069"/>
                </a:lnTo>
                <a:close/>
                <a:moveTo>
                  <a:pt x="298662" y="952358"/>
                </a:moveTo>
                <a:lnTo>
                  <a:pt x="303475" y="955567"/>
                </a:lnTo>
                <a:lnTo>
                  <a:pt x="302191" y="954284"/>
                </a:lnTo>
                <a:close/>
                <a:moveTo>
                  <a:pt x="784819" y="950983"/>
                </a:moveTo>
                <a:lnTo>
                  <a:pt x="779899" y="953033"/>
                </a:lnTo>
                <a:lnTo>
                  <a:pt x="778401" y="956484"/>
                </a:lnTo>
                <a:lnTo>
                  <a:pt x="775650" y="957860"/>
                </a:lnTo>
                <a:lnTo>
                  <a:pt x="777943" y="957172"/>
                </a:lnTo>
                <a:cubicBezTo>
                  <a:pt x="780235" y="956026"/>
                  <a:pt x="782527" y="954192"/>
                  <a:pt x="784819" y="950983"/>
                </a:cubicBezTo>
                <a:close/>
                <a:moveTo>
                  <a:pt x="544838" y="950982"/>
                </a:moveTo>
                <a:lnTo>
                  <a:pt x="541396" y="951900"/>
                </a:lnTo>
                <a:lnTo>
                  <a:pt x="540642" y="952101"/>
                </a:lnTo>
                <a:lnTo>
                  <a:pt x="546689" y="951093"/>
                </a:lnTo>
                <a:lnTo>
                  <a:pt x="546439" y="950982"/>
                </a:lnTo>
                <a:close/>
                <a:moveTo>
                  <a:pt x="863827" y="950307"/>
                </a:moveTo>
                <a:lnTo>
                  <a:pt x="862751" y="952816"/>
                </a:lnTo>
                <a:lnTo>
                  <a:pt x="864908" y="951953"/>
                </a:lnTo>
                <a:close/>
                <a:moveTo>
                  <a:pt x="639994" y="947852"/>
                </a:moveTo>
                <a:lnTo>
                  <a:pt x="629521" y="948213"/>
                </a:lnTo>
                <a:lnTo>
                  <a:pt x="631706" y="949149"/>
                </a:lnTo>
                <a:lnTo>
                  <a:pt x="631098" y="949798"/>
                </a:lnTo>
                <a:close/>
                <a:moveTo>
                  <a:pt x="396845" y="947243"/>
                </a:moveTo>
                <a:lnTo>
                  <a:pt x="396077" y="947316"/>
                </a:lnTo>
                <a:lnTo>
                  <a:pt x="396058" y="948363"/>
                </a:lnTo>
                <a:lnTo>
                  <a:pt x="396077" y="948232"/>
                </a:lnTo>
                <a:lnTo>
                  <a:pt x="397618" y="949018"/>
                </a:lnTo>
                <a:close/>
                <a:moveTo>
                  <a:pt x="894769" y="946682"/>
                </a:moveTo>
                <a:lnTo>
                  <a:pt x="890715" y="948576"/>
                </a:lnTo>
                <a:lnTo>
                  <a:pt x="888425" y="951440"/>
                </a:lnTo>
                <a:close/>
                <a:moveTo>
                  <a:pt x="774380" y="946274"/>
                </a:moveTo>
                <a:lnTo>
                  <a:pt x="771983" y="949150"/>
                </a:lnTo>
                <a:lnTo>
                  <a:pt x="774734" y="947928"/>
                </a:lnTo>
                <a:close/>
                <a:moveTo>
                  <a:pt x="587330" y="945940"/>
                </a:moveTo>
                <a:lnTo>
                  <a:pt x="581280" y="946399"/>
                </a:lnTo>
                <a:cubicBezTo>
                  <a:pt x="580363" y="946399"/>
                  <a:pt x="578529" y="947316"/>
                  <a:pt x="577612" y="948232"/>
                </a:cubicBezTo>
                <a:lnTo>
                  <a:pt x="568826" y="952683"/>
                </a:lnTo>
                <a:lnTo>
                  <a:pt x="569360" y="952816"/>
                </a:lnTo>
                <a:cubicBezTo>
                  <a:pt x="571194" y="952816"/>
                  <a:pt x="574861" y="953733"/>
                  <a:pt x="575778" y="951899"/>
                </a:cubicBezTo>
                <a:close/>
                <a:moveTo>
                  <a:pt x="860240" y="945761"/>
                </a:moveTo>
                <a:lnTo>
                  <a:pt x="858167" y="947315"/>
                </a:lnTo>
                <a:lnTo>
                  <a:pt x="860536" y="947241"/>
                </a:lnTo>
                <a:close/>
                <a:moveTo>
                  <a:pt x="783652" y="943871"/>
                </a:moveTo>
                <a:lnTo>
                  <a:pt x="782986" y="944259"/>
                </a:lnTo>
                <a:lnTo>
                  <a:pt x="783329" y="944107"/>
                </a:lnTo>
                <a:close/>
                <a:moveTo>
                  <a:pt x="753662" y="942667"/>
                </a:moveTo>
                <a:lnTo>
                  <a:pt x="751813" y="944565"/>
                </a:lnTo>
                <a:lnTo>
                  <a:pt x="756801" y="943520"/>
                </a:lnTo>
                <a:lnTo>
                  <a:pt x="753646" y="942732"/>
                </a:lnTo>
                <a:close/>
                <a:moveTo>
                  <a:pt x="657540" y="942570"/>
                </a:moveTo>
                <a:lnTo>
                  <a:pt x="655691" y="944418"/>
                </a:lnTo>
                <a:lnTo>
                  <a:pt x="659211" y="943648"/>
                </a:lnTo>
                <a:lnTo>
                  <a:pt x="660480" y="942802"/>
                </a:lnTo>
                <a:lnTo>
                  <a:pt x="660128" y="942731"/>
                </a:lnTo>
                <a:close/>
                <a:moveTo>
                  <a:pt x="666222" y="942354"/>
                </a:moveTo>
                <a:lnTo>
                  <a:pt x="665295" y="943148"/>
                </a:lnTo>
                <a:lnTo>
                  <a:pt x="666545" y="943648"/>
                </a:lnTo>
                <a:cubicBezTo>
                  <a:pt x="659211" y="950066"/>
                  <a:pt x="650042" y="951900"/>
                  <a:pt x="639957" y="952816"/>
                </a:cubicBezTo>
                <a:cubicBezTo>
                  <a:pt x="637206" y="952816"/>
                  <a:pt x="633539" y="951900"/>
                  <a:pt x="633539" y="957400"/>
                </a:cubicBezTo>
                <a:lnTo>
                  <a:pt x="635021" y="958671"/>
                </a:lnTo>
                <a:lnTo>
                  <a:pt x="640874" y="952817"/>
                </a:lnTo>
                <a:cubicBezTo>
                  <a:pt x="650043" y="951900"/>
                  <a:pt x="659211" y="950066"/>
                  <a:pt x="666546" y="944565"/>
                </a:cubicBezTo>
                <a:lnTo>
                  <a:pt x="667807" y="943305"/>
                </a:lnTo>
                <a:close/>
                <a:moveTo>
                  <a:pt x="1060790" y="940898"/>
                </a:moveTo>
                <a:cubicBezTo>
                  <a:pt x="1057122" y="949150"/>
                  <a:pt x="1051621" y="953734"/>
                  <a:pt x="1047954" y="960152"/>
                </a:cubicBezTo>
                <a:lnTo>
                  <a:pt x="1047953" y="960151"/>
                </a:lnTo>
                <a:lnTo>
                  <a:pt x="1044286" y="964735"/>
                </a:lnTo>
                <a:cubicBezTo>
                  <a:pt x="1043369" y="961068"/>
                  <a:pt x="1045203" y="959235"/>
                  <a:pt x="1046120" y="958318"/>
                </a:cubicBezTo>
                <a:cubicBezTo>
                  <a:pt x="1049787" y="951900"/>
                  <a:pt x="1053455" y="946399"/>
                  <a:pt x="1060790" y="940898"/>
                </a:cubicBezTo>
                <a:close/>
                <a:moveTo>
                  <a:pt x="793988" y="940898"/>
                </a:moveTo>
                <a:lnTo>
                  <a:pt x="776247" y="951542"/>
                </a:lnTo>
                <a:lnTo>
                  <a:pt x="774734" y="951900"/>
                </a:lnTo>
                <a:cubicBezTo>
                  <a:pt x="774734" y="951900"/>
                  <a:pt x="776568" y="951900"/>
                  <a:pt x="775651" y="951900"/>
                </a:cubicBezTo>
                <a:lnTo>
                  <a:pt x="776247" y="951542"/>
                </a:lnTo>
                <a:lnTo>
                  <a:pt x="781037" y="950410"/>
                </a:lnTo>
                <a:lnTo>
                  <a:pt x="780827" y="950894"/>
                </a:lnTo>
                <a:lnTo>
                  <a:pt x="793713" y="942303"/>
                </a:lnTo>
                <a:close/>
                <a:moveTo>
                  <a:pt x="770150" y="940898"/>
                </a:moveTo>
                <a:lnTo>
                  <a:pt x="764448" y="942120"/>
                </a:lnTo>
                <a:lnTo>
                  <a:pt x="773261" y="943231"/>
                </a:lnTo>
                <a:close/>
                <a:moveTo>
                  <a:pt x="512516" y="937230"/>
                </a:moveTo>
                <a:cubicBezTo>
                  <a:pt x="518017" y="935396"/>
                  <a:pt x="522601" y="936313"/>
                  <a:pt x="527186" y="938147"/>
                </a:cubicBezTo>
                <a:lnTo>
                  <a:pt x="537117" y="937319"/>
                </a:lnTo>
                <a:lnTo>
                  <a:pt x="535437" y="937230"/>
                </a:lnTo>
                <a:cubicBezTo>
                  <a:pt x="530853" y="938147"/>
                  <a:pt x="526269" y="939064"/>
                  <a:pt x="521685" y="937230"/>
                </a:cubicBezTo>
                <a:close/>
                <a:moveTo>
                  <a:pt x="877865" y="936908"/>
                </a:moveTo>
                <a:lnTo>
                  <a:pt x="875816" y="937230"/>
                </a:lnTo>
                <a:cubicBezTo>
                  <a:pt x="872378" y="938605"/>
                  <a:pt x="869169" y="940439"/>
                  <a:pt x="865502" y="941814"/>
                </a:cubicBezTo>
                <a:lnTo>
                  <a:pt x="864279" y="942732"/>
                </a:lnTo>
                <a:close/>
                <a:moveTo>
                  <a:pt x="459339" y="932646"/>
                </a:moveTo>
                <a:lnTo>
                  <a:pt x="459107" y="934268"/>
                </a:lnTo>
                <a:lnTo>
                  <a:pt x="461418" y="935616"/>
                </a:lnTo>
                <a:close/>
                <a:moveTo>
                  <a:pt x="442389" y="930838"/>
                </a:moveTo>
                <a:lnTo>
                  <a:pt x="441466" y="931446"/>
                </a:lnTo>
                <a:lnTo>
                  <a:pt x="442835" y="931730"/>
                </a:lnTo>
                <a:close/>
                <a:moveTo>
                  <a:pt x="752446" y="929630"/>
                </a:moveTo>
                <a:lnTo>
                  <a:pt x="740123" y="936314"/>
                </a:lnTo>
                <a:cubicBezTo>
                  <a:pt x="735309" y="937001"/>
                  <a:pt x="730267" y="936314"/>
                  <a:pt x="725224" y="935397"/>
                </a:cubicBezTo>
                <a:cubicBezTo>
                  <a:pt x="721557" y="934480"/>
                  <a:pt x="717889" y="935397"/>
                  <a:pt x="714222" y="934480"/>
                </a:cubicBezTo>
                <a:lnTo>
                  <a:pt x="712838" y="933788"/>
                </a:lnTo>
                <a:lnTo>
                  <a:pt x="708721" y="934480"/>
                </a:lnTo>
                <a:cubicBezTo>
                  <a:pt x="706887" y="934480"/>
                  <a:pt x="704137" y="934480"/>
                  <a:pt x="702303" y="933563"/>
                </a:cubicBezTo>
                <a:lnTo>
                  <a:pt x="702375" y="931057"/>
                </a:lnTo>
                <a:lnTo>
                  <a:pt x="700469" y="932645"/>
                </a:lnTo>
                <a:cubicBezTo>
                  <a:pt x="696802" y="935396"/>
                  <a:pt x="692217" y="933563"/>
                  <a:pt x="688550" y="933563"/>
                </a:cubicBezTo>
                <a:cubicBezTo>
                  <a:pt x="686258" y="933563"/>
                  <a:pt x="683508" y="932188"/>
                  <a:pt x="681216" y="932073"/>
                </a:cubicBezTo>
                <a:lnTo>
                  <a:pt x="679097" y="934881"/>
                </a:lnTo>
                <a:lnTo>
                  <a:pt x="683049" y="933563"/>
                </a:lnTo>
                <a:cubicBezTo>
                  <a:pt x="688550" y="934480"/>
                  <a:pt x="694051" y="934480"/>
                  <a:pt x="699553" y="935397"/>
                </a:cubicBezTo>
                <a:cubicBezTo>
                  <a:pt x="702303" y="935397"/>
                  <a:pt x="705054" y="935397"/>
                  <a:pt x="706887" y="935397"/>
                </a:cubicBezTo>
                <a:cubicBezTo>
                  <a:pt x="717890" y="937230"/>
                  <a:pt x="729808" y="939064"/>
                  <a:pt x="740811" y="937230"/>
                </a:cubicBezTo>
                <a:cubicBezTo>
                  <a:pt x="741727" y="937230"/>
                  <a:pt x="742644" y="937230"/>
                  <a:pt x="742644" y="936313"/>
                </a:cubicBezTo>
                <a:close/>
                <a:moveTo>
                  <a:pt x="411940" y="928174"/>
                </a:moveTo>
                <a:lnTo>
                  <a:pt x="418081" y="931729"/>
                </a:lnTo>
                <a:cubicBezTo>
                  <a:pt x="421748" y="932645"/>
                  <a:pt x="425416" y="935396"/>
                  <a:pt x="429083" y="937230"/>
                </a:cubicBezTo>
                <a:cubicBezTo>
                  <a:pt x="431834" y="939063"/>
                  <a:pt x="434584" y="941814"/>
                  <a:pt x="439168" y="939063"/>
                </a:cubicBezTo>
                <a:cubicBezTo>
                  <a:pt x="441002" y="938147"/>
                  <a:pt x="442836" y="938605"/>
                  <a:pt x="444670" y="939408"/>
                </a:cubicBezTo>
                <a:lnTo>
                  <a:pt x="449838" y="941668"/>
                </a:lnTo>
                <a:lnTo>
                  <a:pt x="456589" y="939981"/>
                </a:lnTo>
                <a:cubicBezTo>
                  <a:pt x="460256" y="939064"/>
                  <a:pt x="462090" y="940898"/>
                  <a:pt x="463924" y="942731"/>
                </a:cubicBezTo>
                <a:cubicBezTo>
                  <a:pt x="465758" y="945024"/>
                  <a:pt x="468279" y="946628"/>
                  <a:pt x="470342" y="948462"/>
                </a:cubicBezTo>
                <a:lnTo>
                  <a:pt x="473376" y="954341"/>
                </a:lnTo>
                <a:lnTo>
                  <a:pt x="474926" y="954651"/>
                </a:lnTo>
                <a:cubicBezTo>
                  <a:pt x="477676" y="955567"/>
                  <a:pt x="479510" y="957401"/>
                  <a:pt x="479510" y="961069"/>
                </a:cubicBezTo>
                <a:cubicBezTo>
                  <a:pt x="477676" y="961069"/>
                  <a:pt x="475842" y="961069"/>
                  <a:pt x="473092" y="961069"/>
                </a:cubicBezTo>
                <a:lnTo>
                  <a:pt x="474941" y="962055"/>
                </a:lnTo>
                <a:lnTo>
                  <a:pt x="474925" y="961985"/>
                </a:lnTo>
                <a:cubicBezTo>
                  <a:pt x="476759" y="961068"/>
                  <a:pt x="478592" y="961068"/>
                  <a:pt x="480426" y="961068"/>
                </a:cubicBezTo>
                <a:lnTo>
                  <a:pt x="489593" y="961679"/>
                </a:lnTo>
                <a:lnTo>
                  <a:pt x="480426" y="960152"/>
                </a:lnTo>
                <a:cubicBezTo>
                  <a:pt x="478592" y="958318"/>
                  <a:pt x="476759" y="956484"/>
                  <a:pt x="474925" y="953734"/>
                </a:cubicBezTo>
                <a:cubicBezTo>
                  <a:pt x="473091" y="948233"/>
                  <a:pt x="467590" y="946399"/>
                  <a:pt x="465757" y="941815"/>
                </a:cubicBezTo>
                <a:lnTo>
                  <a:pt x="465186" y="941000"/>
                </a:lnTo>
                <a:lnTo>
                  <a:pt x="464840" y="942731"/>
                </a:lnTo>
                <a:cubicBezTo>
                  <a:pt x="462090" y="941814"/>
                  <a:pt x="459339" y="940897"/>
                  <a:pt x="457505" y="939981"/>
                </a:cubicBezTo>
                <a:lnTo>
                  <a:pt x="457248" y="939211"/>
                </a:lnTo>
                <a:lnTo>
                  <a:pt x="451087" y="939981"/>
                </a:lnTo>
                <a:cubicBezTo>
                  <a:pt x="443753" y="939981"/>
                  <a:pt x="437106" y="938148"/>
                  <a:pt x="430688" y="935741"/>
                </a:cubicBezTo>
                <a:close/>
                <a:moveTo>
                  <a:pt x="732233" y="927371"/>
                </a:moveTo>
                <a:lnTo>
                  <a:pt x="730725" y="928979"/>
                </a:lnTo>
                <a:lnTo>
                  <a:pt x="731944" y="928383"/>
                </a:lnTo>
                <a:close/>
                <a:moveTo>
                  <a:pt x="447421" y="925313"/>
                </a:moveTo>
                <a:lnTo>
                  <a:pt x="447998" y="927044"/>
                </a:lnTo>
                <a:lnTo>
                  <a:pt x="448336" y="927145"/>
                </a:lnTo>
                <a:cubicBezTo>
                  <a:pt x="448336" y="927145"/>
                  <a:pt x="448336" y="926229"/>
                  <a:pt x="449253" y="926229"/>
                </a:cubicBezTo>
                <a:close/>
                <a:moveTo>
                  <a:pt x="615453" y="925300"/>
                </a:moveTo>
                <a:lnTo>
                  <a:pt x="616663" y="929671"/>
                </a:lnTo>
                <a:lnTo>
                  <a:pt x="618869" y="927947"/>
                </a:lnTo>
                <a:close/>
                <a:moveTo>
                  <a:pt x="909969" y="923936"/>
                </a:moveTo>
                <a:lnTo>
                  <a:pt x="907677" y="925311"/>
                </a:lnTo>
                <a:lnTo>
                  <a:pt x="905220" y="928435"/>
                </a:lnTo>
                <a:lnTo>
                  <a:pt x="905843" y="928061"/>
                </a:lnTo>
                <a:close/>
                <a:moveTo>
                  <a:pt x="179316" y="922301"/>
                </a:moveTo>
                <a:lnTo>
                  <a:pt x="179701" y="922561"/>
                </a:lnTo>
                <a:lnTo>
                  <a:pt x="179758" y="922389"/>
                </a:lnTo>
                <a:close/>
                <a:moveTo>
                  <a:pt x="662626" y="922077"/>
                </a:moveTo>
                <a:lnTo>
                  <a:pt x="664483" y="924738"/>
                </a:lnTo>
                <a:lnTo>
                  <a:pt x="667135" y="922528"/>
                </a:lnTo>
                <a:close/>
                <a:moveTo>
                  <a:pt x="757595" y="922000"/>
                </a:moveTo>
                <a:lnTo>
                  <a:pt x="757314" y="922561"/>
                </a:lnTo>
                <a:lnTo>
                  <a:pt x="757457" y="922476"/>
                </a:lnTo>
                <a:close/>
                <a:moveTo>
                  <a:pt x="715364" y="920679"/>
                </a:moveTo>
                <a:lnTo>
                  <a:pt x="715139" y="920727"/>
                </a:lnTo>
                <a:lnTo>
                  <a:pt x="715368" y="920681"/>
                </a:lnTo>
                <a:close/>
                <a:moveTo>
                  <a:pt x="698637" y="919810"/>
                </a:moveTo>
                <a:lnTo>
                  <a:pt x="698635" y="919810"/>
                </a:lnTo>
                <a:lnTo>
                  <a:pt x="696573" y="920498"/>
                </a:lnTo>
                <a:lnTo>
                  <a:pt x="696802" y="920727"/>
                </a:lnTo>
                <a:close/>
                <a:moveTo>
                  <a:pt x="619958" y="919777"/>
                </a:moveTo>
                <a:lnTo>
                  <a:pt x="620854" y="920289"/>
                </a:lnTo>
                <a:lnTo>
                  <a:pt x="621620" y="919810"/>
                </a:lnTo>
                <a:close/>
                <a:moveTo>
                  <a:pt x="731180" y="918893"/>
                </a:moveTo>
                <a:lnTo>
                  <a:pt x="732357" y="919230"/>
                </a:lnTo>
                <a:lnTo>
                  <a:pt x="732559" y="918893"/>
                </a:lnTo>
                <a:close/>
                <a:moveTo>
                  <a:pt x="930711" y="918779"/>
                </a:moveTo>
                <a:lnTo>
                  <a:pt x="930328" y="918893"/>
                </a:lnTo>
                <a:lnTo>
                  <a:pt x="935181" y="918893"/>
                </a:lnTo>
                <a:cubicBezTo>
                  <a:pt x="934264" y="917518"/>
                  <a:pt x="932660" y="917977"/>
                  <a:pt x="930711" y="918779"/>
                </a:cubicBezTo>
                <a:close/>
                <a:moveTo>
                  <a:pt x="502431" y="918435"/>
                </a:moveTo>
                <a:lnTo>
                  <a:pt x="501303" y="918999"/>
                </a:lnTo>
                <a:lnTo>
                  <a:pt x="503347" y="918893"/>
                </a:lnTo>
                <a:close/>
                <a:moveTo>
                  <a:pt x="266802" y="915226"/>
                </a:moveTo>
                <a:cubicBezTo>
                  <a:pt x="266802" y="916143"/>
                  <a:pt x="265885" y="916143"/>
                  <a:pt x="265885" y="916143"/>
                </a:cubicBezTo>
                <a:lnTo>
                  <a:pt x="268206" y="918743"/>
                </a:lnTo>
                <a:lnTo>
                  <a:pt x="269552" y="917060"/>
                </a:lnTo>
                <a:lnTo>
                  <a:pt x="269293" y="916650"/>
                </a:lnTo>
                <a:close/>
                <a:moveTo>
                  <a:pt x="310582" y="915199"/>
                </a:moveTo>
                <a:lnTo>
                  <a:pt x="318948" y="922298"/>
                </a:lnTo>
                <a:lnTo>
                  <a:pt x="314019" y="917289"/>
                </a:lnTo>
                <a:close/>
                <a:moveTo>
                  <a:pt x="463006" y="912082"/>
                </a:moveTo>
                <a:lnTo>
                  <a:pt x="463006" y="912476"/>
                </a:lnTo>
                <a:lnTo>
                  <a:pt x="461897" y="912401"/>
                </a:lnTo>
                <a:lnTo>
                  <a:pt x="462090" y="912475"/>
                </a:lnTo>
                <a:lnTo>
                  <a:pt x="466915" y="913199"/>
                </a:lnTo>
                <a:close/>
                <a:moveTo>
                  <a:pt x="948934" y="910642"/>
                </a:moveTo>
                <a:lnTo>
                  <a:pt x="946670" y="911397"/>
                </a:lnTo>
                <a:lnTo>
                  <a:pt x="950297" y="911900"/>
                </a:lnTo>
                <a:close/>
                <a:moveTo>
                  <a:pt x="388545" y="910265"/>
                </a:moveTo>
                <a:lnTo>
                  <a:pt x="400661" y="921644"/>
                </a:lnTo>
                <a:lnTo>
                  <a:pt x="411419" y="927872"/>
                </a:lnTo>
                <a:lnTo>
                  <a:pt x="395160" y="915226"/>
                </a:lnTo>
                <a:close/>
                <a:moveTo>
                  <a:pt x="437507" y="909970"/>
                </a:moveTo>
                <a:lnTo>
                  <a:pt x="439611" y="915755"/>
                </a:lnTo>
                <a:lnTo>
                  <a:pt x="440658" y="914424"/>
                </a:lnTo>
                <a:close/>
                <a:moveTo>
                  <a:pt x="919705" y="909330"/>
                </a:moveTo>
                <a:lnTo>
                  <a:pt x="918679" y="910642"/>
                </a:lnTo>
                <a:lnTo>
                  <a:pt x="919676" y="909911"/>
                </a:lnTo>
                <a:close/>
                <a:moveTo>
                  <a:pt x="249381" y="908808"/>
                </a:moveTo>
                <a:cubicBezTo>
                  <a:pt x="258550" y="918893"/>
                  <a:pt x="263134" y="933563"/>
                  <a:pt x="276887" y="939981"/>
                </a:cubicBezTo>
                <a:cubicBezTo>
                  <a:pt x="279637" y="941814"/>
                  <a:pt x="282388" y="943648"/>
                  <a:pt x="284221" y="946398"/>
                </a:cubicBezTo>
                <a:cubicBezTo>
                  <a:pt x="287889" y="952816"/>
                  <a:pt x="294307" y="957401"/>
                  <a:pt x="298891" y="962902"/>
                </a:cubicBezTo>
                <a:cubicBezTo>
                  <a:pt x="300266" y="964277"/>
                  <a:pt x="300954" y="964965"/>
                  <a:pt x="301183" y="965996"/>
                </a:cubicBezTo>
                <a:lnTo>
                  <a:pt x="301129" y="966606"/>
                </a:lnTo>
                <a:lnTo>
                  <a:pt x="303475" y="967486"/>
                </a:lnTo>
                <a:cubicBezTo>
                  <a:pt x="304392" y="966569"/>
                  <a:pt x="304392" y="965652"/>
                  <a:pt x="303475" y="965652"/>
                </a:cubicBezTo>
                <a:cubicBezTo>
                  <a:pt x="298891" y="961068"/>
                  <a:pt x="293390" y="955567"/>
                  <a:pt x="288806" y="950983"/>
                </a:cubicBezTo>
                <a:cubicBezTo>
                  <a:pt x="286972" y="949149"/>
                  <a:pt x="284221" y="947316"/>
                  <a:pt x="284221" y="944565"/>
                </a:cubicBezTo>
                <a:lnTo>
                  <a:pt x="292967" y="948938"/>
                </a:lnTo>
                <a:lnTo>
                  <a:pt x="284222" y="942732"/>
                </a:lnTo>
                <a:lnTo>
                  <a:pt x="280664" y="939174"/>
                </a:lnTo>
                <a:lnTo>
                  <a:pt x="277803" y="937574"/>
                </a:lnTo>
                <a:lnTo>
                  <a:pt x="275314" y="934248"/>
                </a:lnTo>
                <a:lnTo>
                  <a:pt x="263249" y="923364"/>
                </a:lnTo>
                <a:lnTo>
                  <a:pt x="253404" y="909510"/>
                </a:lnTo>
                <a:close/>
                <a:moveTo>
                  <a:pt x="960007" y="907186"/>
                </a:moveTo>
                <a:lnTo>
                  <a:pt x="957185" y="910392"/>
                </a:lnTo>
                <a:lnTo>
                  <a:pt x="957185" y="910642"/>
                </a:lnTo>
                <a:lnTo>
                  <a:pt x="957186" y="910641"/>
                </a:lnTo>
                <a:close/>
                <a:moveTo>
                  <a:pt x="852298" y="906058"/>
                </a:moveTo>
                <a:lnTo>
                  <a:pt x="848998" y="908808"/>
                </a:lnTo>
                <a:lnTo>
                  <a:pt x="854822" y="906058"/>
                </a:lnTo>
                <a:close/>
                <a:moveTo>
                  <a:pt x="745395" y="906058"/>
                </a:moveTo>
                <a:lnTo>
                  <a:pt x="731916" y="908625"/>
                </a:lnTo>
                <a:lnTo>
                  <a:pt x="728891" y="909725"/>
                </a:lnTo>
                <a:cubicBezTo>
                  <a:pt x="732559" y="908808"/>
                  <a:pt x="736226" y="906975"/>
                  <a:pt x="740810" y="906975"/>
                </a:cubicBezTo>
                <a:lnTo>
                  <a:pt x="742892" y="907392"/>
                </a:lnTo>
                <a:close/>
                <a:moveTo>
                  <a:pt x="617036" y="905140"/>
                </a:moveTo>
                <a:lnTo>
                  <a:pt x="616840" y="905163"/>
                </a:lnTo>
                <a:lnTo>
                  <a:pt x="616922" y="905255"/>
                </a:lnTo>
                <a:lnTo>
                  <a:pt x="617144" y="905249"/>
                </a:lnTo>
                <a:close/>
                <a:moveTo>
                  <a:pt x="772588" y="902890"/>
                </a:moveTo>
                <a:lnTo>
                  <a:pt x="744478" y="914309"/>
                </a:lnTo>
                <a:lnTo>
                  <a:pt x="736530" y="922787"/>
                </a:lnTo>
                <a:lnTo>
                  <a:pt x="746311" y="914309"/>
                </a:lnTo>
                <a:cubicBezTo>
                  <a:pt x="755480" y="911559"/>
                  <a:pt x="763732" y="906058"/>
                  <a:pt x="771983" y="903308"/>
                </a:cubicBezTo>
                <a:close/>
                <a:moveTo>
                  <a:pt x="533605" y="901473"/>
                </a:moveTo>
                <a:lnTo>
                  <a:pt x="529936" y="903307"/>
                </a:lnTo>
                <a:cubicBezTo>
                  <a:pt x="528103" y="904224"/>
                  <a:pt x="524435" y="903307"/>
                  <a:pt x="524435" y="906058"/>
                </a:cubicBezTo>
                <a:lnTo>
                  <a:pt x="526185" y="907808"/>
                </a:lnTo>
                <a:lnTo>
                  <a:pt x="530853" y="905140"/>
                </a:lnTo>
                <a:cubicBezTo>
                  <a:pt x="534520" y="904224"/>
                  <a:pt x="538188" y="903307"/>
                  <a:pt x="541855" y="902390"/>
                </a:cubicBezTo>
                <a:lnTo>
                  <a:pt x="541855" y="901473"/>
                </a:lnTo>
                <a:close/>
                <a:moveTo>
                  <a:pt x="796950" y="900646"/>
                </a:moveTo>
                <a:lnTo>
                  <a:pt x="790320" y="906974"/>
                </a:lnTo>
                <a:lnTo>
                  <a:pt x="789310" y="909670"/>
                </a:lnTo>
                <a:close/>
                <a:moveTo>
                  <a:pt x="226123" y="900543"/>
                </a:moveTo>
                <a:lnTo>
                  <a:pt x="230805" y="909547"/>
                </a:lnTo>
                <a:lnTo>
                  <a:pt x="233795" y="912476"/>
                </a:lnTo>
                <a:close/>
                <a:moveTo>
                  <a:pt x="372239" y="899639"/>
                </a:moveTo>
                <a:lnTo>
                  <a:pt x="385781" y="908193"/>
                </a:lnTo>
                <a:lnTo>
                  <a:pt x="376087" y="900922"/>
                </a:lnTo>
                <a:close/>
                <a:moveTo>
                  <a:pt x="891443" y="898532"/>
                </a:moveTo>
                <a:lnTo>
                  <a:pt x="889511" y="899209"/>
                </a:lnTo>
                <a:lnTo>
                  <a:pt x="889339" y="899639"/>
                </a:lnTo>
                <a:cubicBezTo>
                  <a:pt x="889339" y="904223"/>
                  <a:pt x="887506" y="906057"/>
                  <a:pt x="882922" y="906057"/>
                </a:cubicBezTo>
                <a:lnTo>
                  <a:pt x="879254" y="908460"/>
                </a:lnTo>
                <a:lnTo>
                  <a:pt x="879255" y="910871"/>
                </a:lnTo>
                <a:cubicBezTo>
                  <a:pt x="878338" y="912017"/>
                  <a:pt x="876963" y="912934"/>
                  <a:pt x="876504" y="914309"/>
                </a:cubicBezTo>
                <a:lnTo>
                  <a:pt x="881812" y="908759"/>
                </a:lnTo>
                <a:lnTo>
                  <a:pt x="883839" y="906057"/>
                </a:lnTo>
                <a:cubicBezTo>
                  <a:pt x="886589" y="904223"/>
                  <a:pt x="888423" y="902389"/>
                  <a:pt x="890256" y="899639"/>
                </a:cubicBezTo>
                <a:close/>
                <a:moveTo>
                  <a:pt x="438236" y="896572"/>
                </a:moveTo>
                <a:lnTo>
                  <a:pt x="435166" y="899921"/>
                </a:lnTo>
                <a:lnTo>
                  <a:pt x="437334" y="900557"/>
                </a:lnTo>
                <a:lnTo>
                  <a:pt x="437896" y="900912"/>
                </a:lnTo>
                <a:lnTo>
                  <a:pt x="436417" y="899640"/>
                </a:lnTo>
                <a:cubicBezTo>
                  <a:pt x="439168" y="898723"/>
                  <a:pt x="439626" y="898036"/>
                  <a:pt x="439168" y="897348"/>
                </a:cubicBezTo>
                <a:close/>
                <a:moveTo>
                  <a:pt x="783902" y="895056"/>
                </a:moveTo>
                <a:lnTo>
                  <a:pt x="782982" y="895516"/>
                </a:lnTo>
                <a:lnTo>
                  <a:pt x="779916" y="897816"/>
                </a:lnTo>
                <a:close/>
                <a:moveTo>
                  <a:pt x="222793" y="894138"/>
                </a:moveTo>
                <a:lnTo>
                  <a:pt x="225543" y="899427"/>
                </a:lnTo>
                <a:lnTo>
                  <a:pt x="225543" y="896201"/>
                </a:lnTo>
                <a:close/>
                <a:moveTo>
                  <a:pt x="420198" y="893651"/>
                </a:moveTo>
                <a:lnTo>
                  <a:pt x="420831" y="894139"/>
                </a:lnTo>
                <a:cubicBezTo>
                  <a:pt x="422665" y="896890"/>
                  <a:pt x="425645" y="897578"/>
                  <a:pt x="428739" y="898036"/>
                </a:cubicBezTo>
                <a:lnTo>
                  <a:pt x="430268" y="898484"/>
                </a:lnTo>
                <a:close/>
                <a:moveTo>
                  <a:pt x="140799" y="893428"/>
                </a:moveTo>
                <a:lnTo>
                  <a:pt x="141194" y="894139"/>
                </a:lnTo>
                <a:lnTo>
                  <a:pt x="142487" y="895315"/>
                </a:lnTo>
                <a:close/>
                <a:moveTo>
                  <a:pt x="896674" y="893221"/>
                </a:moveTo>
                <a:lnTo>
                  <a:pt x="892860" y="897209"/>
                </a:lnTo>
                <a:lnTo>
                  <a:pt x="894480" y="895697"/>
                </a:lnTo>
                <a:close/>
                <a:moveTo>
                  <a:pt x="850549" y="892544"/>
                </a:moveTo>
                <a:lnTo>
                  <a:pt x="849228" y="894827"/>
                </a:lnTo>
                <a:cubicBezTo>
                  <a:pt x="848998" y="896202"/>
                  <a:pt x="849915" y="897348"/>
                  <a:pt x="853582" y="897806"/>
                </a:cubicBezTo>
                <a:lnTo>
                  <a:pt x="853847" y="898014"/>
                </a:lnTo>
                <a:lnTo>
                  <a:pt x="853582" y="896890"/>
                </a:lnTo>
                <a:close/>
                <a:moveTo>
                  <a:pt x="1003945" y="886803"/>
                </a:moveTo>
                <a:lnTo>
                  <a:pt x="1002594" y="888492"/>
                </a:lnTo>
                <a:lnTo>
                  <a:pt x="1003738" y="887839"/>
                </a:lnTo>
                <a:close/>
                <a:moveTo>
                  <a:pt x="329043" y="886699"/>
                </a:moveTo>
                <a:lnTo>
                  <a:pt x="329147" y="886803"/>
                </a:lnTo>
                <a:lnTo>
                  <a:pt x="329117" y="886701"/>
                </a:lnTo>
                <a:close/>
                <a:moveTo>
                  <a:pt x="686717" y="885887"/>
                </a:moveTo>
                <a:cubicBezTo>
                  <a:pt x="676632" y="884970"/>
                  <a:pt x="667463" y="886804"/>
                  <a:pt x="657378" y="888637"/>
                </a:cubicBezTo>
                <a:cubicBezTo>
                  <a:pt x="639958" y="891388"/>
                  <a:pt x="621621" y="889555"/>
                  <a:pt x="603284" y="890471"/>
                </a:cubicBezTo>
                <a:cubicBezTo>
                  <a:pt x="598700" y="890471"/>
                  <a:pt x="594116" y="888637"/>
                  <a:pt x="592282" y="895972"/>
                </a:cubicBezTo>
                <a:cubicBezTo>
                  <a:pt x="592282" y="897806"/>
                  <a:pt x="588615" y="897806"/>
                  <a:pt x="585864" y="897806"/>
                </a:cubicBezTo>
                <a:lnTo>
                  <a:pt x="573303" y="900023"/>
                </a:lnTo>
                <a:lnTo>
                  <a:pt x="547738" y="900514"/>
                </a:lnTo>
                <a:lnTo>
                  <a:pt x="546333" y="899981"/>
                </a:lnTo>
                <a:lnTo>
                  <a:pt x="545992" y="900094"/>
                </a:lnTo>
                <a:lnTo>
                  <a:pt x="547294" y="900522"/>
                </a:lnTo>
                <a:lnTo>
                  <a:pt x="547738" y="900514"/>
                </a:lnTo>
                <a:lnTo>
                  <a:pt x="550759" y="901660"/>
                </a:lnTo>
                <a:lnTo>
                  <a:pt x="554230" y="902801"/>
                </a:lnTo>
                <a:lnTo>
                  <a:pt x="570278" y="900556"/>
                </a:lnTo>
                <a:lnTo>
                  <a:pt x="573303" y="900023"/>
                </a:lnTo>
                <a:lnTo>
                  <a:pt x="593199" y="899640"/>
                </a:lnTo>
                <a:lnTo>
                  <a:pt x="596717" y="899249"/>
                </a:lnTo>
                <a:lnTo>
                  <a:pt x="594803" y="894253"/>
                </a:lnTo>
                <a:cubicBezTo>
                  <a:pt x="595720" y="893221"/>
                  <a:pt x="597783" y="892763"/>
                  <a:pt x="599616" y="892304"/>
                </a:cubicBezTo>
                <a:cubicBezTo>
                  <a:pt x="599616" y="892304"/>
                  <a:pt x="600533" y="892304"/>
                  <a:pt x="600533" y="892304"/>
                </a:cubicBezTo>
                <a:cubicBezTo>
                  <a:pt x="617036" y="893221"/>
                  <a:pt x="633539" y="892534"/>
                  <a:pt x="650043" y="891273"/>
                </a:cubicBezTo>
                <a:lnTo>
                  <a:pt x="691614" y="887520"/>
                </a:lnTo>
                <a:close/>
                <a:moveTo>
                  <a:pt x="738468" y="885192"/>
                </a:moveTo>
                <a:lnTo>
                  <a:pt x="713764" y="897348"/>
                </a:lnTo>
                <a:cubicBezTo>
                  <a:pt x="704596" y="902849"/>
                  <a:pt x="695427" y="908350"/>
                  <a:pt x="684883" y="911559"/>
                </a:cubicBezTo>
                <a:cubicBezTo>
                  <a:pt x="684883" y="912476"/>
                  <a:pt x="684883" y="912476"/>
                  <a:pt x="685800" y="913392"/>
                </a:cubicBezTo>
                <a:lnTo>
                  <a:pt x="689109" y="913392"/>
                </a:lnTo>
                <a:lnTo>
                  <a:pt x="690155" y="911444"/>
                </a:lnTo>
                <a:cubicBezTo>
                  <a:pt x="692218" y="910413"/>
                  <a:pt x="694968" y="909725"/>
                  <a:pt x="696802" y="908808"/>
                </a:cubicBezTo>
                <a:cubicBezTo>
                  <a:pt x="703220" y="906058"/>
                  <a:pt x="708721" y="902390"/>
                  <a:pt x="715139" y="898723"/>
                </a:cubicBezTo>
                <a:cubicBezTo>
                  <a:pt x="723390" y="893222"/>
                  <a:pt x="731642" y="888638"/>
                  <a:pt x="742644" y="885887"/>
                </a:cubicBezTo>
                <a:close/>
                <a:moveTo>
                  <a:pt x="562140" y="884970"/>
                </a:moveTo>
                <a:lnTo>
                  <a:pt x="562942" y="885887"/>
                </a:lnTo>
                <a:cubicBezTo>
                  <a:pt x="564776" y="885887"/>
                  <a:pt x="566839" y="885429"/>
                  <a:pt x="568673" y="885543"/>
                </a:cubicBezTo>
                <a:lnTo>
                  <a:pt x="569157" y="885887"/>
                </a:lnTo>
                <a:lnTo>
                  <a:pt x="572111" y="885887"/>
                </a:lnTo>
                <a:lnTo>
                  <a:pt x="578071" y="884970"/>
                </a:lnTo>
                <a:lnTo>
                  <a:pt x="573944" y="884970"/>
                </a:lnTo>
                <a:close/>
                <a:moveTo>
                  <a:pt x="246631" y="884970"/>
                </a:moveTo>
                <a:cubicBezTo>
                  <a:pt x="249381" y="893221"/>
                  <a:pt x="249381" y="893221"/>
                  <a:pt x="255799" y="897806"/>
                </a:cubicBezTo>
                <a:cubicBezTo>
                  <a:pt x="256716" y="899640"/>
                  <a:pt x="257633" y="900556"/>
                  <a:pt x="257633" y="902390"/>
                </a:cubicBezTo>
                <a:lnTo>
                  <a:pt x="257416" y="904007"/>
                </a:lnTo>
                <a:lnTo>
                  <a:pt x="258550" y="905141"/>
                </a:lnTo>
                <a:cubicBezTo>
                  <a:pt x="260384" y="904224"/>
                  <a:pt x="255800" y="901474"/>
                  <a:pt x="258550" y="899640"/>
                </a:cubicBezTo>
                <a:lnTo>
                  <a:pt x="258554" y="899645"/>
                </a:lnTo>
                <a:lnTo>
                  <a:pt x="258550" y="899639"/>
                </a:lnTo>
                <a:lnTo>
                  <a:pt x="256926" y="895581"/>
                </a:lnTo>
                <a:lnTo>
                  <a:pt x="251215" y="892420"/>
                </a:lnTo>
                <a:lnTo>
                  <a:pt x="249268" y="888213"/>
                </a:lnTo>
                <a:lnTo>
                  <a:pt x="249037" y="888179"/>
                </a:lnTo>
                <a:cubicBezTo>
                  <a:pt x="248235" y="887262"/>
                  <a:pt x="247547" y="885887"/>
                  <a:pt x="246631" y="884970"/>
                </a:cubicBezTo>
                <a:close/>
                <a:moveTo>
                  <a:pt x="636290" y="884053"/>
                </a:moveTo>
                <a:lnTo>
                  <a:pt x="629418" y="884474"/>
                </a:lnTo>
                <a:lnTo>
                  <a:pt x="642682" y="885579"/>
                </a:lnTo>
                <a:lnTo>
                  <a:pt x="640874" y="884970"/>
                </a:lnTo>
                <a:cubicBezTo>
                  <a:pt x="639041" y="884053"/>
                  <a:pt x="638124" y="884053"/>
                  <a:pt x="636290" y="884053"/>
                </a:cubicBezTo>
                <a:close/>
                <a:moveTo>
                  <a:pt x="252132" y="883022"/>
                </a:moveTo>
                <a:lnTo>
                  <a:pt x="252132" y="884153"/>
                </a:lnTo>
                <a:lnTo>
                  <a:pt x="253966" y="885887"/>
                </a:lnTo>
                <a:close/>
                <a:moveTo>
                  <a:pt x="333239" y="882475"/>
                </a:moveTo>
                <a:lnTo>
                  <a:pt x="333056" y="884335"/>
                </a:lnTo>
                <a:lnTo>
                  <a:pt x="335124" y="886747"/>
                </a:lnTo>
                <a:lnTo>
                  <a:pt x="336258" y="882967"/>
                </a:lnTo>
                <a:lnTo>
                  <a:pt x="334304" y="882678"/>
                </a:lnTo>
                <a:close/>
                <a:moveTo>
                  <a:pt x="334414" y="879654"/>
                </a:moveTo>
                <a:lnTo>
                  <a:pt x="336298" y="881852"/>
                </a:lnTo>
                <a:lnTo>
                  <a:pt x="335565" y="880386"/>
                </a:lnTo>
                <a:close/>
                <a:moveTo>
                  <a:pt x="942725" y="878387"/>
                </a:moveTo>
                <a:lnTo>
                  <a:pt x="941600" y="881302"/>
                </a:lnTo>
                <a:lnTo>
                  <a:pt x="935997" y="888474"/>
                </a:lnTo>
                <a:lnTo>
                  <a:pt x="942517" y="881302"/>
                </a:lnTo>
                <a:lnTo>
                  <a:pt x="942568" y="881277"/>
                </a:lnTo>
                <a:close/>
                <a:moveTo>
                  <a:pt x="640874" y="877635"/>
                </a:moveTo>
                <a:lnTo>
                  <a:pt x="640374" y="877719"/>
                </a:lnTo>
                <a:lnTo>
                  <a:pt x="649126" y="879469"/>
                </a:lnTo>
                <a:lnTo>
                  <a:pt x="653517" y="878633"/>
                </a:lnTo>
                <a:lnTo>
                  <a:pt x="644541" y="877635"/>
                </a:lnTo>
                <a:cubicBezTo>
                  <a:pt x="642707" y="876718"/>
                  <a:pt x="641791" y="877635"/>
                  <a:pt x="640874" y="877635"/>
                </a:cubicBezTo>
                <a:close/>
                <a:moveTo>
                  <a:pt x="501013" y="877362"/>
                </a:moveTo>
                <a:lnTo>
                  <a:pt x="500597" y="877635"/>
                </a:lnTo>
                <a:cubicBezTo>
                  <a:pt x="505640" y="880386"/>
                  <a:pt x="510911" y="881303"/>
                  <a:pt x="516069" y="882105"/>
                </a:cubicBezTo>
                <a:lnTo>
                  <a:pt x="523986" y="884131"/>
                </a:lnTo>
                <a:lnTo>
                  <a:pt x="511600" y="880386"/>
                </a:lnTo>
                <a:close/>
                <a:moveTo>
                  <a:pt x="962687" y="876718"/>
                </a:moveTo>
                <a:lnTo>
                  <a:pt x="959689" y="880840"/>
                </a:lnTo>
                <a:lnTo>
                  <a:pt x="963583" y="878152"/>
                </a:lnTo>
                <a:close/>
                <a:moveTo>
                  <a:pt x="685571" y="876030"/>
                </a:moveTo>
                <a:lnTo>
                  <a:pt x="685170" y="876286"/>
                </a:lnTo>
                <a:lnTo>
                  <a:pt x="685340" y="876261"/>
                </a:lnTo>
                <a:close/>
                <a:moveTo>
                  <a:pt x="448336" y="874885"/>
                </a:moveTo>
                <a:lnTo>
                  <a:pt x="446743" y="876291"/>
                </a:lnTo>
                <a:lnTo>
                  <a:pt x="452733" y="875435"/>
                </a:lnTo>
                <a:close/>
                <a:moveTo>
                  <a:pt x="768334" y="873580"/>
                </a:moveTo>
                <a:lnTo>
                  <a:pt x="766482" y="875802"/>
                </a:lnTo>
                <a:cubicBezTo>
                  <a:pt x="765565" y="875802"/>
                  <a:pt x="764649" y="878552"/>
                  <a:pt x="765565" y="880386"/>
                </a:cubicBezTo>
                <a:lnTo>
                  <a:pt x="766770" y="880877"/>
                </a:lnTo>
                <a:close/>
                <a:moveTo>
                  <a:pt x="745742" y="872493"/>
                </a:moveTo>
                <a:lnTo>
                  <a:pt x="734393" y="882219"/>
                </a:lnTo>
                <a:lnTo>
                  <a:pt x="738462" y="882333"/>
                </a:lnTo>
                <a:lnTo>
                  <a:pt x="738977" y="881303"/>
                </a:lnTo>
                <a:cubicBezTo>
                  <a:pt x="740352" y="879470"/>
                  <a:pt x="742644" y="877865"/>
                  <a:pt x="744478" y="875917"/>
                </a:cubicBezTo>
                <a:close/>
                <a:moveTo>
                  <a:pt x="1057122" y="872134"/>
                </a:moveTo>
                <a:cubicBezTo>
                  <a:pt x="1058955" y="872134"/>
                  <a:pt x="1059872" y="872134"/>
                  <a:pt x="1058955" y="873968"/>
                </a:cubicBezTo>
                <a:cubicBezTo>
                  <a:pt x="1054371" y="882219"/>
                  <a:pt x="1049787" y="890471"/>
                  <a:pt x="1045203" y="898723"/>
                </a:cubicBezTo>
                <a:cubicBezTo>
                  <a:pt x="1044286" y="900556"/>
                  <a:pt x="1042453" y="902390"/>
                  <a:pt x="1041536" y="904224"/>
                </a:cubicBezTo>
                <a:cubicBezTo>
                  <a:pt x="1040619" y="900556"/>
                  <a:pt x="1041536" y="898723"/>
                  <a:pt x="1043369" y="896889"/>
                </a:cubicBezTo>
                <a:cubicBezTo>
                  <a:pt x="1047953" y="888637"/>
                  <a:pt x="1052537" y="880386"/>
                  <a:pt x="1057122" y="872134"/>
                </a:cubicBezTo>
                <a:close/>
                <a:moveTo>
                  <a:pt x="772520" y="870759"/>
                </a:moveTo>
                <a:lnTo>
                  <a:pt x="770494" y="870988"/>
                </a:lnTo>
                <a:lnTo>
                  <a:pt x="769538" y="872135"/>
                </a:lnTo>
                <a:close/>
                <a:moveTo>
                  <a:pt x="423006" y="869725"/>
                </a:moveTo>
                <a:lnTo>
                  <a:pt x="422108" y="870159"/>
                </a:lnTo>
                <a:lnTo>
                  <a:pt x="423582" y="870301"/>
                </a:lnTo>
                <a:close/>
                <a:moveTo>
                  <a:pt x="458422" y="867550"/>
                </a:moveTo>
                <a:cubicBezTo>
                  <a:pt x="458422" y="870301"/>
                  <a:pt x="458422" y="870301"/>
                  <a:pt x="458422" y="871218"/>
                </a:cubicBezTo>
                <a:lnTo>
                  <a:pt x="458669" y="871494"/>
                </a:lnTo>
                <a:lnTo>
                  <a:pt x="458880" y="868581"/>
                </a:lnTo>
                <a:lnTo>
                  <a:pt x="462990" y="868502"/>
                </a:lnTo>
                <a:close/>
                <a:moveTo>
                  <a:pt x="738977" y="866633"/>
                </a:moveTo>
                <a:lnTo>
                  <a:pt x="737253" y="867422"/>
                </a:lnTo>
                <a:lnTo>
                  <a:pt x="737143" y="867550"/>
                </a:lnTo>
                <a:lnTo>
                  <a:pt x="737841" y="867473"/>
                </a:lnTo>
                <a:close/>
                <a:moveTo>
                  <a:pt x="508475" y="864981"/>
                </a:moveTo>
                <a:lnTo>
                  <a:pt x="509422" y="865487"/>
                </a:lnTo>
                <a:cubicBezTo>
                  <a:pt x="513204" y="867780"/>
                  <a:pt x="517100" y="869842"/>
                  <a:pt x="521684" y="870300"/>
                </a:cubicBezTo>
                <a:lnTo>
                  <a:pt x="530622" y="873738"/>
                </a:lnTo>
                <a:lnTo>
                  <a:pt x="528560" y="871676"/>
                </a:lnTo>
                <a:close/>
                <a:moveTo>
                  <a:pt x="751010" y="864914"/>
                </a:moveTo>
                <a:lnTo>
                  <a:pt x="747546" y="867672"/>
                </a:lnTo>
                <a:lnTo>
                  <a:pt x="748021" y="867901"/>
                </a:lnTo>
                <a:lnTo>
                  <a:pt x="751873" y="865149"/>
                </a:lnTo>
                <a:close/>
                <a:moveTo>
                  <a:pt x="394243" y="863882"/>
                </a:moveTo>
                <a:lnTo>
                  <a:pt x="398999" y="867341"/>
                </a:lnTo>
                <a:lnTo>
                  <a:pt x="397256" y="865474"/>
                </a:lnTo>
                <a:close/>
                <a:moveTo>
                  <a:pt x="710304" y="863753"/>
                </a:moveTo>
                <a:lnTo>
                  <a:pt x="705052" y="866036"/>
                </a:lnTo>
                <a:lnTo>
                  <a:pt x="710554" y="863883"/>
                </a:lnTo>
                <a:close/>
                <a:moveTo>
                  <a:pt x="66013" y="862966"/>
                </a:moveTo>
                <a:cubicBezTo>
                  <a:pt x="82516" y="891388"/>
                  <a:pt x="96269" y="919810"/>
                  <a:pt x="114606" y="946399"/>
                </a:cubicBezTo>
                <a:cubicBezTo>
                  <a:pt x="104520" y="941814"/>
                  <a:pt x="67847" y="878552"/>
                  <a:pt x="66013" y="862966"/>
                </a:cubicBezTo>
                <a:close/>
                <a:moveTo>
                  <a:pt x="184258" y="861322"/>
                </a:moveTo>
                <a:lnTo>
                  <a:pt x="185218" y="862715"/>
                </a:lnTo>
                <a:lnTo>
                  <a:pt x="185238" y="862420"/>
                </a:lnTo>
                <a:close/>
                <a:moveTo>
                  <a:pt x="952219" y="860258"/>
                </a:moveTo>
                <a:lnTo>
                  <a:pt x="945267" y="869383"/>
                </a:lnTo>
                <a:cubicBezTo>
                  <a:pt x="944809" y="865258"/>
                  <a:pt x="944579" y="862966"/>
                  <a:pt x="943548" y="861820"/>
                </a:cubicBezTo>
                <a:lnTo>
                  <a:pt x="939435" y="861387"/>
                </a:lnTo>
                <a:lnTo>
                  <a:pt x="942517" y="867550"/>
                </a:lnTo>
                <a:lnTo>
                  <a:pt x="943859" y="873587"/>
                </a:lnTo>
                <a:lnTo>
                  <a:pt x="945267" y="870300"/>
                </a:lnTo>
                <a:close/>
                <a:moveTo>
                  <a:pt x="706378" y="859979"/>
                </a:moveTo>
                <a:lnTo>
                  <a:pt x="705971" y="860215"/>
                </a:lnTo>
                <a:lnTo>
                  <a:pt x="706186" y="860259"/>
                </a:lnTo>
                <a:close/>
                <a:moveTo>
                  <a:pt x="424236" y="859089"/>
                </a:moveTo>
                <a:lnTo>
                  <a:pt x="423653" y="859439"/>
                </a:lnTo>
                <a:lnTo>
                  <a:pt x="424498" y="859298"/>
                </a:lnTo>
                <a:close/>
                <a:moveTo>
                  <a:pt x="496906" y="858366"/>
                </a:moveTo>
                <a:lnTo>
                  <a:pt x="496929" y="858382"/>
                </a:lnTo>
                <a:cubicBezTo>
                  <a:pt x="496013" y="859299"/>
                  <a:pt x="494408" y="860216"/>
                  <a:pt x="493491" y="861362"/>
                </a:cubicBezTo>
                <a:lnTo>
                  <a:pt x="493804" y="863341"/>
                </a:lnTo>
                <a:lnTo>
                  <a:pt x="497846" y="859298"/>
                </a:lnTo>
                <a:lnTo>
                  <a:pt x="500158" y="860535"/>
                </a:lnTo>
                <a:lnTo>
                  <a:pt x="496930" y="858382"/>
                </a:lnTo>
                <a:close/>
                <a:moveTo>
                  <a:pt x="1065374" y="857465"/>
                </a:moveTo>
                <a:cubicBezTo>
                  <a:pt x="1065374" y="863882"/>
                  <a:pt x="1062623" y="868467"/>
                  <a:pt x="1058956" y="873968"/>
                </a:cubicBezTo>
                <a:cubicBezTo>
                  <a:pt x="1058039" y="873051"/>
                  <a:pt x="1058039" y="873051"/>
                  <a:pt x="1057122" y="872134"/>
                </a:cubicBezTo>
                <a:cubicBezTo>
                  <a:pt x="1059872" y="867550"/>
                  <a:pt x="1062623" y="862966"/>
                  <a:pt x="1065374" y="857465"/>
                </a:cubicBezTo>
                <a:close/>
                <a:moveTo>
                  <a:pt x="271233" y="856397"/>
                </a:moveTo>
                <a:lnTo>
                  <a:pt x="284221" y="873968"/>
                </a:lnTo>
                <a:lnTo>
                  <a:pt x="281944" y="869902"/>
                </a:lnTo>
                <a:close/>
                <a:moveTo>
                  <a:pt x="797655" y="855632"/>
                </a:moveTo>
                <a:lnTo>
                  <a:pt x="795290" y="856646"/>
                </a:lnTo>
                <a:lnTo>
                  <a:pt x="794341" y="857910"/>
                </a:lnTo>
                <a:close/>
                <a:moveTo>
                  <a:pt x="598965" y="855061"/>
                </a:moveTo>
                <a:lnTo>
                  <a:pt x="594115" y="855631"/>
                </a:lnTo>
                <a:cubicBezTo>
                  <a:pt x="595949" y="856548"/>
                  <a:pt x="598241" y="856548"/>
                  <a:pt x="600075" y="857121"/>
                </a:cubicBezTo>
                <a:lnTo>
                  <a:pt x="602621" y="861032"/>
                </a:lnTo>
                <a:lnTo>
                  <a:pt x="603283" y="860215"/>
                </a:lnTo>
                <a:cubicBezTo>
                  <a:pt x="603283" y="857465"/>
                  <a:pt x="604200" y="856547"/>
                  <a:pt x="600533" y="855631"/>
                </a:cubicBezTo>
                <a:close/>
                <a:moveTo>
                  <a:pt x="1003945" y="854714"/>
                </a:moveTo>
                <a:lnTo>
                  <a:pt x="1003723" y="854987"/>
                </a:lnTo>
                <a:lnTo>
                  <a:pt x="1003864" y="854930"/>
                </a:lnTo>
                <a:close/>
                <a:moveTo>
                  <a:pt x="159695" y="851508"/>
                </a:moveTo>
                <a:lnTo>
                  <a:pt x="165032" y="856548"/>
                </a:lnTo>
                <a:lnTo>
                  <a:pt x="164739" y="854568"/>
                </a:lnTo>
                <a:lnTo>
                  <a:pt x="161364" y="852881"/>
                </a:lnTo>
                <a:close/>
                <a:moveTo>
                  <a:pt x="170365" y="849533"/>
                </a:moveTo>
                <a:lnTo>
                  <a:pt x="173283" y="853797"/>
                </a:lnTo>
                <a:lnTo>
                  <a:pt x="173117" y="851826"/>
                </a:lnTo>
                <a:close/>
                <a:moveTo>
                  <a:pt x="918678" y="848908"/>
                </a:moveTo>
                <a:lnTo>
                  <a:pt x="917762" y="850129"/>
                </a:lnTo>
                <a:cubicBezTo>
                  <a:pt x="916845" y="851046"/>
                  <a:pt x="916845" y="851046"/>
                  <a:pt x="915928" y="851963"/>
                </a:cubicBezTo>
                <a:lnTo>
                  <a:pt x="915294" y="852343"/>
                </a:lnTo>
                <a:lnTo>
                  <a:pt x="915432" y="852659"/>
                </a:lnTo>
                <a:lnTo>
                  <a:pt x="915928" y="851964"/>
                </a:lnTo>
                <a:cubicBezTo>
                  <a:pt x="915928" y="851047"/>
                  <a:pt x="916844" y="851047"/>
                  <a:pt x="917761" y="850130"/>
                </a:cubicBezTo>
                <a:lnTo>
                  <a:pt x="918678" y="850130"/>
                </a:lnTo>
                <a:close/>
                <a:moveTo>
                  <a:pt x="919736" y="847497"/>
                </a:moveTo>
                <a:lnTo>
                  <a:pt x="919262" y="848129"/>
                </a:lnTo>
                <a:lnTo>
                  <a:pt x="920988" y="847636"/>
                </a:lnTo>
                <a:close/>
                <a:moveTo>
                  <a:pt x="746669" y="846843"/>
                </a:moveTo>
                <a:lnTo>
                  <a:pt x="711020" y="868542"/>
                </a:lnTo>
                <a:lnTo>
                  <a:pt x="712315" y="868613"/>
                </a:lnTo>
                <a:lnTo>
                  <a:pt x="712388" y="868466"/>
                </a:lnTo>
                <a:cubicBezTo>
                  <a:pt x="723390" y="862965"/>
                  <a:pt x="733476" y="856547"/>
                  <a:pt x="744478" y="850129"/>
                </a:cubicBezTo>
                <a:close/>
                <a:moveTo>
                  <a:pt x="685285" y="846331"/>
                </a:moveTo>
                <a:lnTo>
                  <a:pt x="672963" y="849213"/>
                </a:lnTo>
                <a:lnTo>
                  <a:pt x="684927" y="846554"/>
                </a:lnTo>
                <a:close/>
                <a:moveTo>
                  <a:pt x="786080" y="845775"/>
                </a:moveTo>
                <a:cubicBezTo>
                  <a:pt x="784361" y="846463"/>
                  <a:pt x="782986" y="847838"/>
                  <a:pt x="782069" y="849213"/>
                </a:cubicBezTo>
                <a:cubicBezTo>
                  <a:pt x="780235" y="851047"/>
                  <a:pt x="780235" y="853797"/>
                  <a:pt x="782069" y="856547"/>
                </a:cubicBezTo>
                <a:lnTo>
                  <a:pt x="782069" y="856547"/>
                </a:lnTo>
                <a:lnTo>
                  <a:pt x="785736" y="846463"/>
                </a:lnTo>
                <a:lnTo>
                  <a:pt x="787739" y="845963"/>
                </a:lnTo>
                <a:close/>
                <a:moveTo>
                  <a:pt x="495899" y="845607"/>
                </a:moveTo>
                <a:lnTo>
                  <a:pt x="495096" y="847379"/>
                </a:lnTo>
                <a:lnTo>
                  <a:pt x="495900" y="848987"/>
                </a:lnTo>
                <a:lnTo>
                  <a:pt x="496013" y="846463"/>
                </a:lnTo>
                <a:close/>
                <a:moveTo>
                  <a:pt x="407079" y="845545"/>
                </a:moveTo>
                <a:cubicBezTo>
                  <a:pt x="408913" y="846462"/>
                  <a:pt x="410746" y="848296"/>
                  <a:pt x="412580" y="849213"/>
                </a:cubicBezTo>
                <a:lnTo>
                  <a:pt x="412976" y="849298"/>
                </a:lnTo>
                <a:lnTo>
                  <a:pt x="416700" y="851668"/>
                </a:lnTo>
                <a:lnTo>
                  <a:pt x="427249" y="853798"/>
                </a:lnTo>
                <a:lnTo>
                  <a:pt x="425818" y="851509"/>
                </a:lnTo>
                <a:lnTo>
                  <a:pt x="425416" y="851963"/>
                </a:lnTo>
                <a:lnTo>
                  <a:pt x="412976" y="849298"/>
                </a:lnTo>
                <a:close/>
                <a:moveTo>
                  <a:pt x="922215" y="844760"/>
                </a:moveTo>
                <a:lnTo>
                  <a:pt x="922117" y="844858"/>
                </a:lnTo>
                <a:lnTo>
                  <a:pt x="922199" y="844886"/>
                </a:lnTo>
                <a:close/>
                <a:moveTo>
                  <a:pt x="427249" y="844628"/>
                </a:moveTo>
                <a:lnTo>
                  <a:pt x="427461" y="845778"/>
                </a:lnTo>
                <a:lnTo>
                  <a:pt x="429083" y="845546"/>
                </a:lnTo>
                <a:lnTo>
                  <a:pt x="427859" y="844628"/>
                </a:lnTo>
                <a:close/>
                <a:moveTo>
                  <a:pt x="306061" y="843250"/>
                </a:moveTo>
                <a:lnTo>
                  <a:pt x="304248" y="848257"/>
                </a:lnTo>
                <a:lnTo>
                  <a:pt x="304392" y="848296"/>
                </a:lnTo>
                <a:cubicBezTo>
                  <a:pt x="306226" y="847380"/>
                  <a:pt x="306226" y="846004"/>
                  <a:pt x="305996" y="844515"/>
                </a:cubicBezTo>
                <a:close/>
                <a:moveTo>
                  <a:pt x="814158" y="841878"/>
                </a:moveTo>
                <a:lnTo>
                  <a:pt x="812317" y="842492"/>
                </a:lnTo>
                <a:lnTo>
                  <a:pt x="813909" y="842226"/>
                </a:lnTo>
                <a:close/>
                <a:moveTo>
                  <a:pt x="869169" y="840044"/>
                </a:moveTo>
                <a:lnTo>
                  <a:pt x="869057" y="840135"/>
                </a:lnTo>
                <a:lnTo>
                  <a:pt x="869169" y="840275"/>
                </a:lnTo>
                <a:close/>
                <a:moveTo>
                  <a:pt x="173283" y="835461"/>
                </a:moveTo>
                <a:lnTo>
                  <a:pt x="173545" y="836900"/>
                </a:lnTo>
                <a:lnTo>
                  <a:pt x="174198" y="838208"/>
                </a:lnTo>
                <a:close/>
                <a:moveTo>
                  <a:pt x="755480" y="835460"/>
                </a:moveTo>
                <a:lnTo>
                  <a:pt x="751678" y="836886"/>
                </a:lnTo>
                <a:lnTo>
                  <a:pt x="749062" y="839128"/>
                </a:lnTo>
                <a:cubicBezTo>
                  <a:pt x="746770" y="840962"/>
                  <a:pt x="746999" y="841649"/>
                  <a:pt x="748031" y="842108"/>
                </a:cubicBezTo>
                <a:lnTo>
                  <a:pt x="749622" y="842783"/>
                </a:lnTo>
                <a:close/>
                <a:moveTo>
                  <a:pt x="403192" y="833900"/>
                </a:moveTo>
                <a:lnTo>
                  <a:pt x="403984" y="834594"/>
                </a:lnTo>
                <a:lnTo>
                  <a:pt x="406162" y="835002"/>
                </a:lnTo>
                <a:lnTo>
                  <a:pt x="407628" y="834177"/>
                </a:lnTo>
                <a:close/>
                <a:moveTo>
                  <a:pt x="738977" y="833259"/>
                </a:moveTo>
                <a:lnTo>
                  <a:pt x="738174" y="834544"/>
                </a:lnTo>
                <a:lnTo>
                  <a:pt x="738670" y="835337"/>
                </a:lnTo>
                <a:lnTo>
                  <a:pt x="738977" y="833626"/>
                </a:lnTo>
                <a:close/>
                <a:moveTo>
                  <a:pt x="412659" y="830192"/>
                </a:moveTo>
                <a:lnTo>
                  <a:pt x="412860" y="831234"/>
                </a:lnTo>
                <a:lnTo>
                  <a:pt x="413496" y="830876"/>
                </a:lnTo>
                <a:close/>
                <a:moveTo>
                  <a:pt x="839830" y="829960"/>
                </a:moveTo>
                <a:lnTo>
                  <a:pt x="839132" y="830000"/>
                </a:lnTo>
                <a:lnTo>
                  <a:pt x="839021" y="830446"/>
                </a:lnTo>
                <a:close/>
                <a:moveTo>
                  <a:pt x="423800" y="828252"/>
                </a:moveTo>
                <a:lnTo>
                  <a:pt x="419914" y="830762"/>
                </a:lnTo>
                <a:lnTo>
                  <a:pt x="419705" y="831189"/>
                </a:lnTo>
                <a:lnTo>
                  <a:pt x="424498" y="829043"/>
                </a:lnTo>
                <a:close/>
                <a:moveTo>
                  <a:pt x="335625" y="827716"/>
                </a:moveTo>
                <a:lnTo>
                  <a:pt x="336138" y="828813"/>
                </a:lnTo>
                <a:lnTo>
                  <a:pt x="337646" y="830091"/>
                </a:lnTo>
                <a:close/>
                <a:moveTo>
                  <a:pt x="438817" y="825971"/>
                </a:moveTo>
                <a:lnTo>
                  <a:pt x="442835" y="829043"/>
                </a:lnTo>
                <a:lnTo>
                  <a:pt x="450693" y="830614"/>
                </a:lnTo>
                <a:lnTo>
                  <a:pt x="447420" y="829043"/>
                </a:lnTo>
                <a:close/>
                <a:moveTo>
                  <a:pt x="934265" y="825093"/>
                </a:moveTo>
                <a:lnTo>
                  <a:pt x="928231" y="835305"/>
                </a:lnTo>
                <a:lnTo>
                  <a:pt x="934265" y="826684"/>
                </a:lnTo>
                <a:lnTo>
                  <a:pt x="934265" y="825375"/>
                </a:lnTo>
                <a:close/>
                <a:moveTo>
                  <a:pt x="887324" y="824753"/>
                </a:moveTo>
                <a:lnTo>
                  <a:pt x="887506" y="824917"/>
                </a:lnTo>
                <a:lnTo>
                  <a:pt x="887576" y="824854"/>
                </a:lnTo>
                <a:close/>
                <a:moveTo>
                  <a:pt x="353097" y="823438"/>
                </a:moveTo>
                <a:lnTo>
                  <a:pt x="354819" y="825375"/>
                </a:lnTo>
                <a:lnTo>
                  <a:pt x="356971" y="826882"/>
                </a:lnTo>
                <a:close/>
                <a:moveTo>
                  <a:pt x="745745" y="821571"/>
                </a:moveTo>
                <a:lnTo>
                  <a:pt x="745394" y="821708"/>
                </a:lnTo>
                <a:cubicBezTo>
                  <a:pt x="743561" y="822166"/>
                  <a:pt x="741498" y="822624"/>
                  <a:pt x="740123" y="823770"/>
                </a:cubicBezTo>
                <a:lnTo>
                  <a:pt x="739171" y="828906"/>
                </a:lnTo>
                <a:lnTo>
                  <a:pt x="739488" y="830174"/>
                </a:lnTo>
                <a:close/>
                <a:moveTo>
                  <a:pt x="973854" y="820543"/>
                </a:moveTo>
                <a:lnTo>
                  <a:pt x="973689" y="820791"/>
                </a:lnTo>
                <a:lnTo>
                  <a:pt x="973689" y="821421"/>
                </a:lnTo>
                <a:close/>
                <a:moveTo>
                  <a:pt x="35757" y="819874"/>
                </a:moveTo>
                <a:cubicBezTo>
                  <a:pt x="54094" y="856548"/>
                  <a:pt x="68763" y="894139"/>
                  <a:pt x="86183" y="930813"/>
                </a:cubicBezTo>
                <a:cubicBezTo>
                  <a:pt x="62346" y="896889"/>
                  <a:pt x="44009" y="861132"/>
                  <a:pt x="35757" y="819874"/>
                </a:cubicBezTo>
                <a:close/>
                <a:moveTo>
                  <a:pt x="365689" y="817136"/>
                </a:moveTo>
                <a:lnTo>
                  <a:pt x="367196" y="819875"/>
                </a:lnTo>
                <a:lnTo>
                  <a:pt x="368834" y="821224"/>
                </a:lnTo>
                <a:close/>
                <a:moveTo>
                  <a:pt x="742689" y="816144"/>
                </a:moveTo>
                <a:lnTo>
                  <a:pt x="742644" y="816207"/>
                </a:lnTo>
                <a:lnTo>
                  <a:pt x="742686" y="816197"/>
                </a:lnTo>
                <a:close/>
                <a:moveTo>
                  <a:pt x="982182" y="815595"/>
                </a:moveTo>
                <a:lnTo>
                  <a:pt x="980107" y="818958"/>
                </a:lnTo>
                <a:lnTo>
                  <a:pt x="980107" y="819874"/>
                </a:lnTo>
                <a:lnTo>
                  <a:pt x="985365" y="818314"/>
                </a:lnTo>
                <a:lnTo>
                  <a:pt x="982858" y="818040"/>
                </a:lnTo>
                <a:cubicBezTo>
                  <a:pt x="982858" y="817123"/>
                  <a:pt x="981941" y="817123"/>
                  <a:pt x="981941" y="816207"/>
                </a:cubicBezTo>
                <a:close/>
                <a:moveTo>
                  <a:pt x="902664" y="812846"/>
                </a:moveTo>
                <a:lnTo>
                  <a:pt x="902661" y="812849"/>
                </a:lnTo>
                <a:lnTo>
                  <a:pt x="902175" y="813456"/>
                </a:lnTo>
                <a:lnTo>
                  <a:pt x="901993" y="813456"/>
                </a:lnTo>
                <a:lnTo>
                  <a:pt x="901265" y="814118"/>
                </a:lnTo>
                <a:lnTo>
                  <a:pt x="902175" y="813456"/>
                </a:lnTo>
                <a:lnTo>
                  <a:pt x="908043" y="816390"/>
                </a:lnTo>
                <a:lnTo>
                  <a:pt x="908078" y="816230"/>
                </a:lnTo>
                <a:close/>
                <a:moveTo>
                  <a:pt x="448337" y="812539"/>
                </a:moveTo>
                <a:cubicBezTo>
                  <a:pt x="446503" y="812539"/>
                  <a:pt x="444670" y="812539"/>
                  <a:pt x="443753" y="814373"/>
                </a:cubicBezTo>
                <a:lnTo>
                  <a:pt x="444238" y="815020"/>
                </a:lnTo>
                <a:lnTo>
                  <a:pt x="448530" y="812636"/>
                </a:lnTo>
                <a:close/>
                <a:moveTo>
                  <a:pt x="761902" y="810704"/>
                </a:moveTo>
                <a:lnTo>
                  <a:pt x="757313" y="812539"/>
                </a:lnTo>
                <a:lnTo>
                  <a:pt x="756382" y="813819"/>
                </a:lnTo>
                <a:lnTo>
                  <a:pt x="758231" y="812539"/>
                </a:lnTo>
                <a:close/>
                <a:moveTo>
                  <a:pt x="261066" y="809051"/>
                </a:moveTo>
                <a:lnTo>
                  <a:pt x="262217" y="811623"/>
                </a:lnTo>
                <a:lnTo>
                  <a:pt x="262291" y="810031"/>
                </a:lnTo>
                <a:close/>
                <a:moveTo>
                  <a:pt x="793987" y="807955"/>
                </a:moveTo>
                <a:lnTo>
                  <a:pt x="792222" y="808905"/>
                </a:lnTo>
                <a:lnTo>
                  <a:pt x="794347" y="809968"/>
                </a:lnTo>
                <a:close/>
                <a:moveTo>
                  <a:pt x="408234" y="806284"/>
                </a:moveTo>
                <a:lnTo>
                  <a:pt x="407078" y="807039"/>
                </a:lnTo>
                <a:lnTo>
                  <a:pt x="408813" y="808948"/>
                </a:lnTo>
                <a:lnTo>
                  <a:pt x="407995" y="807039"/>
                </a:lnTo>
                <a:close/>
                <a:moveTo>
                  <a:pt x="243112" y="805630"/>
                </a:moveTo>
                <a:lnTo>
                  <a:pt x="243880" y="807038"/>
                </a:lnTo>
                <a:lnTo>
                  <a:pt x="243713" y="805871"/>
                </a:lnTo>
                <a:close/>
                <a:moveTo>
                  <a:pt x="266679" y="804867"/>
                </a:moveTo>
                <a:lnTo>
                  <a:pt x="266550" y="805080"/>
                </a:lnTo>
                <a:lnTo>
                  <a:pt x="266801" y="805205"/>
                </a:lnTo>
                <a:close/>
                <a:moveTo>
                  <a:pt x="45842" y="803371"/>
                </a:moveTo>
                <a:cubicBezTo>
                  <a:pt x="47675" y="803371"/>
                  <a:pt x="48592" y="807039"/>
                  <a:pt x="50426" y="808872"/>
                </a:cubicBezTo>
                <a:cubicBezTo>
                  <a:pt x="53176" y="810706"/>
                  <a:pt x="52260" y="813456"/>
                  <a:pt x="54093" y="815290"/>
                </a:cubicBezTo>
                <a:cubicBezTo>
                  <a:pt x="54093" y="818040"/>
                  <a:pt x="55010" y="819874"/>
                  <a:pt x="55927" y="821708"/>
                </a:cubicBezTo>
                <a:cubicBezTo>
                  <a:pt x="57761" y="824458"/>
                  <a:pt x="58677" y="827209"/>
                  <a:pt x="58677" y="829960"/>
                </a:cubicBezTo>
                <a:cubicBezTo>
                  <a:pt x="58677" y="831793"/>
                  <a:pt x="58677" y="832710"/>
                  <a:pt x="58677" y="835461"/>
                </a:cubicBezTo>
                <a:cubicBezTo>
                  <a:pt x="51343" y="829043"/>
                  <a:pt x="50426" y="820791"/>
                  <a:pt x="46758" y="814373"/>
                </a:cubicBezTo>
                <a:cubicBezTo>
                  <a:pt x="44925" y="810706"/>
                  <a:pt x="43091" y="807039"/>
                  <a:pt x="45842" y="803371"/>
                </a:cubicBezTo>
                <a:close/>
                <a:moveTo>
                  <a:pt x="1011136" y="798156"/>
                </a:moveTo>
                <a:lnTo>
                  <a:pt x="1007612" y="805204"/>
                </a:lnTo>
                <a:cubicBezTo>
                  <a:pt x="1014947" y="805204"/>
                  <a:pt x="1019531" y="811622"/>
                  <a:pt x="1018614" y="820791"/>
                </a:cubicBezTo>
                <a:cubicBezTo>
                  <a:pt x="1017698" y="824458"/>
                  <a:pt x="1014947" y="829959"/>
                  <a:pt x="1018614" y="830876"/>
                </a:cubicBezTo>
                <a:cubicBezTo>
                  <a:pt x="1020907" y="831793"/>
                  <a:pt x="1022740" y="830876"/>
                  <a:pt x="1024230" y="829272"/>
                </a:cubicBezTo>
                <a:lnTo>
                  <a:pt x="1024820" y="828321"/>
                </a:lnTo>
                <a:lnTo>
                  <a:pt x="1020449" y="829960"/>
                </a:lnTo>
                <a:cubicBezTo>
                  <a:pt x="1017698" y="828126"/>
                  <a:pt x="1017698" y="825375"/>
                  <a:pt x="1018615" y="822624"/>
                </a:cubicBezTo>
                <a:cubicBezTo>
                  <a:pt x="1019532" y="818957"/>
                  <a:pt x="1020449" y="815290"/>
                  <a:pt x="1018615" y="811623"/>
                </a:cubicBezTo>
                <a:cubicBezTo>
                  <a:pt x="1017698" y="809789"/>
                  <a:pt x="1017698" y="807955"/>
                  <a:pt x="1015864" y="807038"/>
                </a:cubicBezTo>
                <a:cubicBezTo>
                  <a:pt x="1010822" y="806122"/>
                  <a:pt x="1009676" y="804059"/>
                  <a:pt x="1010020" y="801423"/>
                </a:cubicBezTo>
                <a:close/>
                <a:moveTo>
                  <a:pt x="418693" y="790535"/>
                </a:moveTo>
                <a:lnTo>
                  <a:pt x="421748" y="795119"/>
                </a:lnTo>
                <a:lnTo>
                  <a:pt x="435407" y="806047"/>
                </a:lnTo>
                <a:lnTo>
                  <a:pt x="436418" y="805205"/>
                </a:lnTo>
                <a:cubicBezTo>
                  <a:pt x="435501" y="802454"/>
                  <a:pt x="432751" y="802454"/>
                  <a:pt x="430000" y="801537"/>
                </a:cubicBezTo>
                <a:cubicBezTo>
                  <a:pt x="426333" y="799703"/>
                  <a:pt x="423582" y="797870"/>
                  <a:pt x="421748" y="795119"/>
                </a:cubicBezTo>
                <a:cubicBezTo>
                  <a:pt x="420832" y="793744"/>
                  <a:pt x="420373" y="791911"/>
                  <a:pt x="419342" y="790650"/>
                </a:cubicBezTo>
                <a:close/>
                <a:moveTo>
                  <a:pt x="251215" y="790534"/>
                </a:moveTo>
                <a:lnTo>
                  <a:pt x="251126" y="790803"/>
                </a:lnTo>
                <a:lnTo>
                  <a:pt x="251734" y="791702"/>
                </a:lnTo>
                <a:close/>
                <a:moveTo>
                  <a:pt x="922346" y="786868"/>
                </a:moveTo>
                <a:lnTo>
                  <a:pt x="920128" y="790140"/>
                </a:lnTo>
                <a:lnTo>
                  <a:pt x="923263" y="789618"/>
                </a:lnTo>
                <a:lnTo>
                  <a:pt x="923407" y="789674"/>
                </a:lnTo>
                <a:close/>
                <a:moveTo>
                  <a:pt x="320810" y="785790"/>
                </a:moveTo>
                <a:lnTo>
                  <a:pt x="319176" y="786753"/>
                </a:lnTo>
                <a:cubicBezTo>
                  <a:pt x="319291" y="788243"/>
                  <a:pt x="320437" y="790077"/>
                  <a:pt x="320895" y="791452"/>
                </a:cubicBezTo>
                <a:cubicBezTo>
                  <a:pt x="321812" y="794202"/>
                  <a:pt x="323646" y="796952"/>
                  <a:pt x="324563" y="799703"/>
                </a:cubicBezTo>
                <a:cubicBezTo>
                  <a:pt x="328230" y="806121"/>
                  <a:pt x="332814" y="812539"/>
                  <a:pt x="332814" y="821707"/>
                </a:cubicBezTo>
                <a:lnTo>
                  <a:pt x="333908" y="824047"/>
                </a:lnTo>
                <a:lnTo>
                  <a:pt x="334648" y="818041"/>
                </a:lnTo>
                <a:lnTo>
                  <a:pt x="334449" y="816397"/>
                </a:lnTo>
                <a:lnTo>
                  <a:pt x="332814" y="813455"/>
                </a:lnTo>
                <a:cubicBezTo>
                  <a:pt x="332356" y="812539"/>
                  <a:pt x="331439" y="811393"/>
                  <a:pt x="330981" y="810247"/>
                </a:cubicBezTo>
                <a:lnTo>
                  <a:pt x="331074" y="809920"/>
                </a:lnTo>
                <a:lnTo>
                  <a:pt x="330980" y="809789"/>
                </a:lnTo>
                <a:cubicBezTo>
                  <a:pt x="327313" y="803371"/>
                  <a:pt x="321812" y="796953"/>
                  <a:pt x="319978" y="788702"/>
                </a:cubicBezTo>
                <a:close/>
                <a:moveTo>
                  <a:pt x="231045" y="781366"/>
                </a:moveTo>
                <a:lnTo>
                  <a:pt x="232162" y="785554"/>
                </a:lnTo>
                <a:lnTo>
                  <a:pt x="236882" y="794208"/>
                </a:lnTo>
                <a:close/>
                <a:moveTo>
                  <a:pt x="325761" y="780592"/>
                </a:moveTo>
                <a:lnTo>
                  <a:pt x="324046" y="783450"/>
                </a:lnTo>
                <a:lnTo>
                  <a:pt x="324448" y="783659"/>
                </a:lnTo>
                <a:cubicBezTo>
                  <a:pt x="325250" y="784347"/>
                  <a:pt x="325938" y="784576"/>
                  <a:pt x="326396" y="782284"/>
                </a:cubicBezTo>
                <a:close/>
                <a:moveTo>
                  <a:pt x="375821" y="778585"/>
                </a:moveTo>
                <a:lnTo>
                  <a:pt x="380490" y="788702"/>
                </a:lnTo>
                <a:lnTo>
                  <a:pt x="387185" y="800547"/>
                </a:lnTo>
                <a:lnTo>
                  <a:pt x="386908" y="799703"/>
                </a:lnTo>
                <a:close/>
                <a:moveTo>
                  <a:pt x="399182" y="775680"/>
                </a:moveTo>
                <a:lnTo>
                  <a:pt x="403411" y="785951"/>
                </a:lnTo>
                <a:lnTo>
                  <a:pt x="404050" y="787389"/>
                </a:lnTo>
                <a:lnTo>
                  <a:pt x="404328" y="786868"/>
                </a:lnTo>
                <a:cubicBezTo>
                  <a:pt x="407995" y="789618"/>
                  <a:pt x="411663" y="791452"/>
                  <a:pt x="415330" y="794203"/>
                </a:cubicBezTo>
                <a:cubicBezTo>
                  <a:pt x="416706" y="793286"/>
                  <a:pt x="416476" y="792369"/>
                  <a:pt x="416132" y="791452"/>
                </a:cubicBezTo>
                <a:lnTo>
                  <a:pt x="416189" y="790094"/>
                </a:lnTo>
                <a:lnTo>
                  <a:pt x="413497" y="789618"/>
                </a:lnTo>
                <a:cubicBezTo>
                  <a:pt x="410746" y="790535"/>
                  <a:pt x="406162" y="785951"/>
                  <a:pt x="403412" y="783200"/>
                </a:cubicBezTo>
                <a:close/>
                <a:moveTo>
                  <a:pt x="1048871" y="770365"/>
                </a:moveTo>
                <a:lnTo>
                  <a:pt x="1047220" y="774888"/>
                </a:lnTo>
                <a:lnTo>
                  <a:pt x="1045203" y="782283"/>
                </a:lnTo>
                <a:cubicBezTo>
                  <a:pt x="1044745" y="784117"/>
                  <a:pt x="1043828" y="786180"/>
                  <a:pt x="1043713" y="788128"/>
                </a:cubicBezTo>
                <a:lnTo>
                  <a:pt x="1046542" y="792517"/>
                </a:lnTo>
                <a:lnTo>
                  <a:pt x="1045318" y="785493"/>
                </a:lnTo>
                <a:cubicBezTo>
                  <a:pt x="1044745" y="780450"/>
                  <a:pt x="1045204" y="775408"/>
                  <a:pt x="1048871" y="770365"/>
                </a:cubicBezTo>
                <a:close/>
                <a:moveTo>
                  <a:pt x="996610" y="768531"/>
                </a:moveTo>
                <a:lnTo>
                  <a:pt x="995936" y="768801"/>
                </a:lnTo>
                <a:lnTo>
                  <a:pt x="996610" y="776782"/>
                </a:lnTo>
                <a:cubicBezTo>
                  <a:pt x="992026" y="781366"/>
                  <a:pt x="992943" y="786867"/>
                  <a:pt x="990192" y="792368"/>
                </a:cubicBezTo>
                <a:cubicBezTo>
                  <a:pt x="986525" y="797870"/>
                  <a:pt x="985608" y="805204"/>
                  <a:pt x="981024" y="809789"/>
                </a:cubicBezTo>
                <a:lnTo>
                  <a:pt x="980931" y="809928"/>
                </a:lnTo>
                <a:lnTo>
                  <a:pt x="981940" y="808872"/>
                </a:lnTo>
                <a:lnTo>
                  <a:pt x="981935" y="808887"/>
                </a:lnTo>
                <a:lnTo>
                  <a:pt x="981941" y="808872"/>
                </a:lnTo>
                <a:cubicBezTo>
                  <a:pt x="984692" y="803371"/>
                  <a:pt x="985609" y="796037"/>
                  <a:pt x="991109" y="792369"/>
                </a:cubicBezTo>
                <a:lnTo>
                  <a:pt x="990801" y="793655"/>
                </a:lnTo>
                <a:lnTo>
                  <a:pt x="992026" y="790535"/>
                </a:lnTo>
                <a:lnTo>
                  <a:pt x="997110" y="775282"/>
                </a:lnTo>
                <a:lnTo>
                  <a:pt x="996381" y="772657"/>
                </a:lnTo>
                <a:cubicBezTo>
                  <a:pt x="996610" y="771282"/>
                  <a:pt x="997069" y="769907"/>
                  <a:pt x="996610" y="768531"/>
                </a:cubicBezTo>
                <a:close/>
                <a:moveTo>
                  <a:pt x="967794" y="768045"/>
                </a:moveTo>
                <a:lnTo>
                  <a:pt x="964521" y="769447"/>
                </a:lnTo>
                <a:lnTo>
                  <a:pt x="962235" y="772877"/>
                </a:lnTo>
                <a:lnTo>
                  <a:pt x="960853" y="775865"/>
                </a:lnTo>
                <a:close/>
                <a:moveTo>
                  <a:pt x="25672" y="766697"/>
                </a:moveTo>
                <a:cubicBezTo>
                  <a:pt x="27505" y="764863"/>
                  <a:pt x="27505" y="767613"/>
                  <a:pt x="27505" y="769447"/>
                </a:cubicBezTo>
                <a:cubicBezTo>
                  <a:pt x="33006" y="781366"/>
                  <a:pt x="37590" y="792368"/>
                  <a:pt x="42174" y="804287"/>
                </a:cubicBezTo>
                <a:lnTo>
                  <a:pt x="44294" y="811353"/>
                </a:lnTo>
                <a:lnTo>
                  <a:pt x="42175" y="804287"/>
                </a:lnTo>
                <a:cubicBezTo>
                  <a:pt x="43092" y="803371"/>
                  <a:pt x="44009" y="803371"/>
                  <a:pt x="44925" y="802454"/>
                </a:cubicBezTo>
                <a:cubicBezTo>
                  <a:pt x="44009" y="806121"/>
                  <a:pt x="45842" y="809789"/>
                  <a:pt x="45842" y="813456"/>
                </a:cubicBezTo>
                <a:cubicBezTo>
                  <a:pt x="45842" y="813456"/>
                  <a:pt x="44925" y="813456"/>
                  <a:pt x="44925" y="813456"/>
                </a:cubicBezTo>
                <a:lnTo>
                  <a:pt x="44925" y="813456"/>
                </a:lnTo>
                <a:lnTo>
                  <a:pt x="44008" y="817123"/>
                </a:lnTo>
                <a:cubicBezTo>
                  <a:pt x="42174" y="817123"/>
                  <a:pt x="42174" y="815289"/>
                  <a:pt x="41257" y="814373"/>
                </a:cubicBezTo>
                <a:cubicBezTo>
                  <a:pt x="35756" y="799703"/>
                  <a:pt x="29338" y="785950"/>
                  <a:pt x="25671" y="771281"/>
                </a:cubicBezTo>
                <a:lnTo>
                  <a:pt x="25672" y="771280"/>
                </a:lnTo>
                <a:close/>
                <a:moveTo>
                  <a:pt x="156780" y="765781"/>
                </a:moveTo>
                <a:lnTo>
                  <a:pt x="158629" y="768640"/>
                </a:lnTo>
                <a:lnTo>
                  <a:pt x="160447" y="769447"/>
                </a:lnTo>
                <a:lnTo>
                  <a:pt x="160703" y="768922"/>
                </a:lnTo>
                <a:lnTo>
                  <a:pt x="159531" y="768531"/>
                </a:lnTo>
                <a:cubicBezTo>
                  <a:pt x="158614" y="767614"/>
                  <a:pt x="158614" y="766697"/>
                  <a:pt x="156780" y="765781"/>
                </a:cubicBezTo>
                <a:close/>
                <a:moveTo>
                  <a:pt x="360318" y="765779"/>
                </a:moveTo>
                <a:lnTo>
                  <a:pt x="360319" y="765781"/>
                </a:lnTo>
                <a:lnTo>
                  <a:pt x="360319" y="765780"/>
                </a:lnTo>
                <a:close/>
                <a:moveTo>
                  <a:pt x="1011280" y="764864"/>
                </a:moveTo>
                <a:lnTo>
                  <a:pt x="1006262" y="771427"/>
                </a:lnTo>
                <a:lnTo>
                  <a:pt x="1005779" y="773115"/>
                </a:lnTo>
                <a:lnTo>
                  <a:pt x="1011256" y="765291"/>
                </a:lnTo>
                <a:close/>
                <a:moveTo>
                  <a:pt x="1003028" y="763947"/>
                </a:moveTo>
                <a:lnTo>
                  <a:pt x="1002883" y="764285"/>
                </a:lnTo>
                <a:lnTo>
                  <a:pt x="1002956" y="764230"/>
                </a:lnTo>
                <a:close/>
                <a:moveTo>
                  <a:pt x="185192" y="756758"/>
                </a:moveTo>
                <a:lnTo>
                  <a:pt x="185795" y="758931"/>
                </a:lnTo>
                <a:lnTo>
                  <a:pt x="187036" y="760279"/>
                </a:lnTo>
                <a:close/>
                <a:moveTo>
                  <a:pt x="937858" y="756028"/>
                </a:moveTo>
                <a:lnTo>
                  <a:pt x="935181" y="758445"/>
                </a:lnTo>
                <a:lnTo>
                  <a:pt x="931568" y="766188"/>
                </a:lnTo>
                <a:close/>
                <a:moveTo>
                  <a:pt x="384150" y="753853"/>
                </a:moveTo>
                <a:lnTo>
                  <a:pt x="384157" y="753861"/>
                </a:lnTo>
                <a:lnTo>
                  <a:pt x="385931" y="759073"/>
                </a:lnTo>
                <a:lnTo>
                  <a:pt x="395041" y="768372"/>
                </a:lnTo>
                <a:lnTo>
                  <a:pt x="386908" y="757529"/>
                </a:lnTo>
                <a:cubicBezTo>
                  <a:pt x="385992" y="756612"/>
                  <a:pt x="384846" y="755466"/>
                  <a:pt x="384273" y="754091"/>
                </a:cubicBezTo>
                <a:lnTo>
                  <a:pt x="384298" y="753941"/>
                </a:lnTo>
                <a:lnTo>
                  <a:pt x="384158" y="753861"/>
                </a:lnTo>
                <a:close/>
                <a:moveTo>
                  <a:pt x="816600" y="753252"/>
                </a:moveTo>
                <a:lnTo>
                  <a:pt x="814158" y="754778"/>
                </a:lnTo>
                <a:lnTo>
                  <a:pt x="814158" y="754779"/>
                </a:lnTo>
                <a:cubicBezTo>
                  <a:pt x="813241" y="755695"/>
                  <a:pt x="813241" y="755695"/>
                  <a:pt x="812324" y="756612"/>
                </a:cubicBezTo>
                <a:cubicBezTo>
                  <a:pt x="813241" y="755695"/>
                  <a:pt x="814158" y="755695"/>
                  <a:pt x="815074" y="754778"/>
                </a:cubicBezTo>
                <a:close/>
                <a:moveTo>
                  <a:pt x="821493" y="750194"/>
                </a:moveTo>
                <a:lnTo>
                  <a:pt x="817421" y="752739"/>
                </a:lnTo>
                <a:lnTo>
                  <a:pt x="820602" y="751467"/>
                </a:lnTo>
                <a:close/>
                <a:moveTo>
                  <a:pt x="264051" y="750194"/>
                </a:moveTo>
                <a:lnTo>
                  <a:pt x="264216" y="751277"/>
                </a:lnTo>
                <a:lnTo>
                  <a:pt x="264968" y="751340"/>
                </a:lnTo>
                <a:lnTo>
                  <a:pt x="266718" y="752361"/>
                </a:lnTo>
                <a:lnTo>
                  <a:pt x="265885" y="751111"/>
                </a:lnTo>
                <a:cubicBezTo>
                  <a:pt x="265885" y="750194"/>
                  <a:pt x="264968" y="750194"/>
                  <a:pt x="264051" y="750194"/>
                </a:cubicBezTo>
                <a:close/>
                <a:moveTo>
                  <a:pt x="996718" y="748684"/>
                </a:moveTo>
                <a:lnTo>
                  <a:pt x="996610" y="749277"/>
                </a:lnTo>
                <a:lnTo>
                  <a:pt x="996828" y="749015"/>
                </a:lnTo>
                <a:close/>
                <a:moveTo>
                  <a:pt x="364904" y="744693"/>
                </a:moveTo>
                <a:lnTo>
                  <a:pt x="364000" y="746727"/>
                </a:lnTo>
                <a:lnTo>
                  <a:pt x="365917" y="749026"/>
                </a:lnTo>
                <a:close/>
                <a:moveTo>
                  <a:pt x="392295" y="744268"/>
                </a:moveTo>
                <a:lnTo>
                  <a:pt x="396994" y="752944"/>
                </a:lnTo>
                <a:lnTo>
                  <a:pt x="397380" y="753452"/>
                </a:lnTo>
                <a:lnTo>
                  <a:pt x="396077" y="750194"/>
                </a:lnTo>
                <a:close/>
                <a:moveTo>
                  <a:pt x="311451" y="742495"/>
                </a:moveTo>
                <a:lnTo>
                  <a:pt x="310955" y="743486"/>
                </a:lnTo>
                <a:lnTo>
                  <a:pt x="312342" y="745982"/>
                </a:lnTo>
                <a:lnTo>
                  <a:pt x="312531" y="746146"/>
                </a:lnTo>
                <a:close/>
                <a:moveTo>
                  <a:pt x="1024116" y="740108"/>
                </a:moveTo>
                <a:lnTo>
                  <a:pt x="1024025" y="740166"/>
                </a:lnTo>
                <a:lnTo>
                  <a:pt x="1015813" y="763042"/>
                </a:lnTo>
                <a:lnTo>
                  <a:pt x="1015864" y="763029"/>
                </a:lnTo>
                <a:cubicBezTo>
                  <a:pt x="1017698" y="763947"/>
                  <a:pt x="1017698" y="765780"/>
                  <a:pt x="1017698" y="765780"/>
                </a:cubicBezTo>
                <a:cubicBezTo>
                  <a:pt x="1019532" y="758445"/>
                  <a:pt x="1024116" y="750194"/>
                  <a:pt x="1025950" y="741025"/>
                </a:cubicBezTo>
                <a:cubicBezTo>
                  <a:pt x="1025033" y="740108"/>
                  <a:pt x="1025033" y="740108"/>
                  <a:pt x="1024116" y="740108"/>
                </a:cubicBezTo>
                <a:close/>
                <a:moveTo>
                  <a:pt x="304392" y="739191"/>
                </a:moveTo>
                <a:lnTo>
                  <a:pt x="304961" y="741283"/>
                </a:lnTo>
                <a:lnTo>
                  <a:pt x="305085" y="739884"/>
                </a:lnTo>
                <a:close/>
                <a:moveTo>
                  <a:pt x="215541" y="738940"/>
                </a:moveTo>
                <a:lnTo>
                  <a:pt x="216375" y="741026"/>
                </a:lnTo>
                <a:lnTo>
                  <a:pt x="216949" y="739535"/>
                </a:lnTo>
                <a:lnTo>
                  <a:pt x="216375" y="740108"/>
                </a:lnTo>
                <a:close/>
                <a:moveTo>
                  <a:pt x="273984" y="731605"/>
                </a:moveTo>
                <a:lnTo>
                  <a:pt x="275970" y="742859"/>
                </a:lnTo>
                <a:lnTo>
                  <a:pt x="276680" y="741662"/>
                </a:lnTo>
                <a:close/>
                <a:moveTo>
                  <a:pt x="290600" y="730097"/>
                </a:moveTo>
                <a:lnTo>
                  <a:pt x="291556" y="732773"/>
                </a:lnTo>
                <a:lnTo>
                  <a:pt x="291546" y="732361"/>
                </a:lnTo>
                <a:lnTo>
                  <a:pt x="290869" y="730597"/>
                </a:lnTo>
                <a:close/>
                <a:moveTo>
                  <a:pt x="1102964" y="729107"/>
                </a:moveTo>
                <a:cubicBezTo>
                  <a:pt x="1103881" y="732774"/>
                  <a:pt x="1102047" y="736442"/>
                  <a:pt x="1100214" y="740109"/>
                </a:cubicBezTo>
                <a:lnTo>
                  <a:pt x="1100214" y="740109"/>
                </a:lnTo>
                <a:lnTo>
                  <a:pt x="1088295" y="772198"/>
                </a:lnTo>
                <a:lnTo>
                  <a:pt x="1098814" y="738010"/>
                </a:lnTo>
                <a:lnTo>
                  <a:pt x="1098380" y="737358"/>
                </a:lnTo>
                <a:cubicBezTo>
                  <a:pt x="1100214" y="734608"/>
                  <a:pt x="1099297" y="731857"/>
                  <a:pt x="1102964" y="729107"/>
                </a:cubicBezTo>
                <a:close/>
                <a:moveTo>
                  <a:pt x="350234" y="727768"/>
                </a:moveTo>
                <a:lnTo>
                  <a:pt x="350234" y="728190"/>
                </a:lnTo>
                <a:lnTo>
                  <a:pt x="350700" y="732381"/>
                </a:lnTo>
                <a:lnTo>
                  <a:pt x="351380" y="730941"/>
                </a:lnTo>
                <a:close/>
                <a:moveTo>
                  <a:pt x="1147889" y="727273"/>
                </a:moveTo>
                <a:cubicBezTo>
                  <a:pt x="1150640" y="738275"/>
                  <a:pt x="1136887" y="785951"/>
                  <a:pt x="1125885" y="800621"/>
                </a:cubicBezTo>
                <a:cubicBezTo>
                  <a:pt x="1132303" y="775866"/>
                  <a:pt x="1141471" y="752028"/>
                  <a:pt x="1147889" y="727273"/>
                </a:cubicBezTo>
                <a:close/>
                <a:moveTo>
                  <a:pt x="1001194" y="725439"/>
                </a:moveTo>
                <a:lnTo>
                  <a:pt x="1000737" y="726581"/>
                </a:lnTo>
                <a:lnTo>
                  <a:pt x="1000221" y="729419"/>
                </a:lnTo>
                <a:close/>
                <a:moveTo>
                  <a:pt x="970022" y="724522"/>
                </a:moveTo>
                <a:lnTo>
                  <a:pt x="970021" y="724524"/>
                </a:lnTo>
                <a:lnTo>
                  <a:pt x="970021" y="724527"/>
                </a:lnTo>
                <a:close/>
                <a:moveTo>
                  <a:pt x="1136887" y="721772"/>
                </a:moveTo>
                <a:cubicBezTo>
                  <a:pt x="1137804" y="721772"/>
                  <a:pt x="1138721" y="723606"/>
                  <a:pt x="1137804" y="724523"/>
                </a:cubicBezTo>
                <a:cubicBezTo>
                  <a:pt x="1134136" y="737358"/>
                  <a:pt x="1132303" y="750194"/>
                  <a:pt x="1124968" y="762113"/>
                </a:cubicBezTo>
                <a:cubicBezTo>
                  <a:pt x="1125885" y="749277"/>
                  <a:pt x="1131386" y="736442"/>
                  <a:pt x="1134136" y="723606"/>
                </a:cubicBezTo>
                <a:cubicBezTo>
                  <a:pt x="1134136" y="722689"/>
                  <a:pt x="1135053" y="720855"/>
                  <a:pt x="1136887" y="721772"/>
                </a:cubicBezTo>
                <a:close/>
                <a:moveTo>
                  <a:pt x="1031450" y="716271"/>
                </a:moveTo>
                <a:lnTo>
                  <a:pt x="1023199" y="724523"/>
                </a:lnTo>
                <a:cubicBezTo>
                  <a:pt x="1018615" y="724523"/>
                  <a:pt x="1017698" y="728190"/>
                  <a:pt x="1016781" y="730940"/>
                </a:cubicBezTo>
                <a:cubicBezTo>
                  <a:pt x="1014947" y="734608"/>
                  <a:pt x="1014030" y="739192"/>
                  <a:pt x="1012197" y="743776"/>
                </a:cubicBezTo>
                <a:lnTo>
                  <a:pt x="1015865" y="741942"/>
                </a:lnTo>
                <a:lnTo>
                  <a:pt x="1015864" y="741942"/>
                </a:lnTo>
                <a:cubicBezTo>
                  <a:pt x="1013114" y="739192"/>
                  <a:pt x="1015864" y="736441"/>
                  <a:pt x="1016781" y="733691"/>
                </a:cubicBezTo>
                <a:cubicBezTo>
                  <a:pt x="1018615" y="728189"/>
                  <a:pt x="1021365" y="722689"/>
                  <a:pt x="1028700" y="720855"/>
                </a:cubicBezTo>
                <a:close/>
                <a:moveTo>
                  <a:pt x="219894" y="712410"/>
                </a:moveTo>
                <a:lnTo>
                  <a:pt x="223710" y="716270"/>
                </a:lnTo>
                <a:lnTo>
                  <a:pt x="229986" y="722995"/>
                </a:lnTo>
                <a:lnTo>
                  <a:pt x="223710" y="715354"/>
                </a:lnTo>
                <a:cubicBezTo>
                  <a:pt x="222793" y="714437"/>
                  <a:pt x="222793" y="713520"/>
                  <a:pt x="221876" y="713520"/>
                </a:cubicBezTo>
                <a:close/>
                <a:moveTo>
                  <a:pt x="17419" y="710770"/>
                </a:moveTo>
                <a:cubicBezTo>
                  <a:pt x="17419" y="716271"/>
                  <a:pt x="17419" y="721772"/>
                  <a:pt x="17419" y="727273"/>
                </a:cubicBezTo>
                <a:cubicBezTo>
                  <a:pt x="17419" y="727273"/>
                  <a:pt x="16503" y="727273"/>
                  <a:pt x="16503" y="727273"/>
                </a:cubicBezTo>
                <a:cubicBezTo>
                  <a:pt x="15586" y="726356"/>
                  <a:pt x="14669" y="724523"/>
                  <a:pt x="14669" y="722689"/>
                </a:cubicBezTo>
                <a:cubicBezTo>
                  <a:pt x="17419" y="719021"/>
                  <a:pt x="13752" y="714437"/>
                  <a:pt x="17419" y="710770"/>
                </a:cubicBezTo>
                <a:close/>
                <a:moveTo>
                  <a:pt x="363195" y="710644"/>
                </a:moveTo>
                <a:lnTo>
                  <a:pt x="363070" y="710769"/>
                </a:lnTo>
                <a:lnTo>
                  <a:pt x="363410" y="711561"/>
                </a:lnTo>
                <a:close/>
                <a:moveTo>
                  <a:pt x="368918" y="707573"/>
                </a:moveTo>
                <a:lnTo>
                  <a:pt x="366543" y="708380"/>
                </a:lnTo>
                <a:lnTo>
                  <a:pt x="369488" y="709852"/>
                </a:lnTo>
                <a:close/>
                <a:moveTo>
                  <a:pt x="262801" y="706518"/>
                </a:moveTo>
                <a:lnTo>
                  <a:pt x="263134" y="708018"/>
                </a:lnTo>
                <a:lnTo>
                  <a:pt x="263037" y="707093"/>
                </a:lnTo>
                <a:close/>
                <a:moveTo>
                  <a:pt x="176217" y="706348"/>
                </a:moveTo>
                <a:lnTo>
                  <a:pt x="176033" y="715354"/>
                </a:lnTo>
                <a:lnTo>
                  <a:pt x="176035" y="715359"/>
                </a:lnTo>
                <a:lnTo>
                  <a:pt x="176034" y="715354"/>
                </a:lnTo>
                <a:cubicBezTo>
                  <a:pt x="177409" y="712145"/>
                  <a:pt x="177180" y="709394"/>
                  <a:pt x="176377" y="706758"/>
                </a:cubicBezTo>
                <a:close/>
                <a:moveTo>
                  <a:pt x="1037257" y="704048"/>
                </a:moveTo>
                <a:lnTo>
                  <a:pt x="1035118" y="706186"/>
                </a:lnTo>
                <a:lnTo>
                  <a:pt x="1032734" y="714132"/>
                </a:lnTo>
                <a:lnTo>
                  <a:pt x="1034201" y="711686"/>
                </a:lnTo>
                <a:close/>
                <a:moveTo>
                  <a:pt x="299231" y="694927"/>
                </a:moveTo>
                <a:lnTo>
                  <a:pt x="308976" y="708935"/>
                </a:lnTo>
                <a:cubicBezTo>
                  <a:pt x="306684" y="713978"/>
                  <a:pt x="306455" y="718792"/>
                  <a:pt x="307257" y="723490"/>
                </a:cubicBezTo>
                <a:lnTo>
                  <a:pt x="307961" y="725673"/>
                </a:lnTo>
                <a:lnTo>
                  <a:pt x="309893" y="711686"/>
                </a:lnTo>
                <a:lnTo>
                  <a:pt x="311858" y="712341"/>
                </a:lnTo>
                <a:lnTo>
                  <a:pt x="309893" y="709853"/>
                </a:lnTo>
                <a:close/>
                <a:moveTo>
                  <a:pt x="235629" y="688765"/>
                </a:moveTo>
                <a:lnTo>
                  <a:pt x="235367" y="690625"/>
                </a:lnTo>
                <a:lnTo>
                  <a:pt x="236532" y="691324"/>
                </a:lnTo>
                <a:close/>
                <a:moveTo>
                  <a:pt x="294157" y="687535"/>
                </a:moveTo>
                <a:lnTo>
                  <a:pt x="294307" y="687848"/>
                </a:lnTo>
                <a:lnTo>
                  <a:pt x="295065" y="688938"/>
                </a:lnTo>
                <a:close/>
                <a:moveTo>
                  <a:pt x="193019" y="685869"/>
                </a:moveTo>
                <a:lnTo>
                  <a:pt x="193454" y="691516"/>
                </a:lnTo>
                <a:lnTo>
                  <a:pt x="193774" y="692092"/>
                </a:lnTo>
                <a:close/>
                <a:moveTo>
                  <a:pt x="264630" y="684277"/>
                </a:moveTo>
                <a:lnTo>
                  <a:pt x="263134" y="688765"/>
                </a:lnTo>
                <a:lnTo>
                  <a:pt x="262897" y="688943"/>
                </a:lnTo>
                <a:lnTo>
                  <a:pt x="264968" y="690599"/>
                </a:lnTo>
                <a:cubicBezTo>
                  <a:pt x="266344" y="689224"/>
                  <a:pt x="266344" y="687849"/>
                  <a:pt x="266000" y="686588"/>
                </a:cubicBezTo>
                <a:lnTo>
                  <a:pt x="265793" y="685922"/>
                </a:lnTo>
                <a:lnTo>
                  <a:pt x="264968" y="685097"/>
                </a:lnTo>
                <a:close/>
                <a:moveTo>
                  <a:pt x="269179" y="678884"/>
                </a:moveTo>
                <a:lnTo>
                  <a:pt x="271386" y="684181"/>
                </a:lnTo>
                <a:lnTo>
                  <a:pt x="269814" y="686801"/>
                </a:lnTo>
                <a:lnTo>
                  <a:pt x="271320" y="687805"/>
                </a:lnTo>
                <a:lnTo>
                  <a:pt x="271386" y="684181"/>
                </a:lnTo>
                <a:lnTo>
                  <a:pt x="270777" y="681744"/>
                </a:lnTo>
                <a:close/>
                <a:moveTo>
                  <a:pt x="991064" y="677066"/>
                </a:moveTo>
                <a:lnTo>
                  <a:pt x="992026" y="683264"/>
                </a:lnTo>
                <a:cubicBezTo>
                  <a:pt x="991109" y="688765"/>
                  <a:pt x="992026" y="695183"/>
                  <a:pt x="991109" y="700684"/>
                </a:cubicBezTo>
                <a:cubicBezTo>
                  <a:pt x="991109" y="708018"/>
                  <a:pt x="989276" y="713520"/>
                  <a:pt x="983775" y="719021"/>
                </a:cubicBezTo>
                <a:cubicBezTo>
                  <a:pt x="979190" y="723605"/>
                  <a:pt x="977357" y="730940"/>
                  <a:pt x="979190" y="736441"/>
                </a:cubicBezTo>
                <a:cubicBezTo>
                  <a:pt x="981483" y="745151"/>
                  <a:pt x="981024" y="753174"/>
                  <a:pt x="979305" y="760967"/>
                </a:cubicBezTo>
                <a:lnTo>
                  <a:pt x="978570" y="763252"/>
                </a:lnTo>
                <a:lnTo>
                  <a:pt x="979190" y="763029"/>
                </a:lnTo>
                <a:cubicBezTo>
                  <a:pt x="978732" y="765780"/>
                  <a:pt x="978502" y="768989"/>
                  <a:pt x="977356" y="771854"/>
                </a:cubicBezTo>
                <a:lnTo>
                  <a:pt x="975147" y="773891"/>
                </a:lnTo>
                <a:lnTo>
                  <a:pt x="971856" y="784117"/>
                </a:lnTo>
                <a:cubicBezTo>
                  <a:pt x="964521" y="803371"/>
                  <a:pt x="950768" y="818957"/>
                  <a:pt x="941600" y="837294"/>
                </a:cubicBezTo>
                <a:cubicBezTo>
                  <a:pt x="938849" y="842795"/>
                  <a:pt x="938849" y="849213"/>
                  <a:pt x="936099" y="854714"/>
                </a:cubicBezTo>
                <a:lnTo>
                  <a:pt x="937922" y="858361"/>
                </a:lnTo>
                <a:lnTo>
                  <a:pt x="945267" y="835919"/>
                </a:lnTo>
                <a:cubicBezTo>
                  <a:pt x="949163" y="828125"/>
                  <a:pt x="953977" y="820791"/>
                  <a:pt x="959019" y="813456"/>
                </a:cubicBezTo>
                <a:cubicBezTo>
                  <a:pt x="970021" y="797870"/>
                  <a:pt x="977356" y="780449"/>
                  <a:pt x="981940" y="762112"/>
                </a:cubicBezTo>
                <a:cubicBezTo>
                  <a:pt x="983774" y="754778"/>
                  <a:pt x="986525" y="746526"/>
                  <a:pt x="981024" y="738275"/>
                </a:cubicBezTo>
                <a:cubicBezTo>
                  <a:pt x="978273" y="734607"/>
                  <a:pt x="985608" y="719938"/>
                  <a:pt x="989275" y="716270"/>
                </a:cubicBezTo>
                <a:cubicBezTo>
                  <a:pt x="992943" y="713520"/>
                  <a:pt x="993859" y="708018"/>
                  <a:pt x="993859" y="703434"/>
                </a:cubicBezTo>
                <a:cubicBezTo>
                  <a:pt x="994776" y="695183"/>
                  <a:pt x="992943" y="687848"/>
                  <a:pt x="994776" y="679596"/>
                </a:cubicBezTo>
                <a:cubicBezTo>
                  <a:pt x="995235" y="677304"/>
                  <a:pt x="994089" y="677075"/>
                  <a:pt x="992599" y="677190"/>
                </a:cubicBezTo>
                <a:close/>
                <a:moveTo>
                  <a:pt x="285087" y="668569"/>
                </a:moveTo>
                <a:lnTo>
                  <a:pt x="286493" y="671509"/>
                </a:lnTo>
                <a:lnTo>
                  <a:pt x="286756" y="669403"/>
                </a:lnTo>
                <a:close/>
                <a:moveTo>
                  <a:pt x="192537" y="665844"/>
                </a:moveTo>
                <a:lnTo>
                  <a:pt x="191582" y="666527"/>
                </a:lnTo>
                <a:lnTo>
                  <a:pt x="191620" y="667677"/>
                </a:lnTo>
                <a:lnTo>
                  <a:pt x="195288" y="671345"/>
                </a:lnTo>
                <a:lnTo>
                  <a:pt x="196548" y="673063"/>
                </a:lnTo>
                <a:close/>
                <a:moveTo>
                  <a:pt x="274136" y="652091"/>
                </a:moveTo>
                <a:cubicBezTo>
                  <a:pt x="272761" y="656675"/>
                  <a:pt x="272074" y="658967"/>
                  <a:pt x="273334" y="660801"/>
                </a:cubicBezTo>
                <a:lnTo>
                  <a:pt x="277657" y="663167"/>
                </a:lnTo>
                <a:lnTo>
                  <a:pt x="277025" y="655577"/>
                </a:lnTo>
                <a:close/>
                <a:moveTo>
                  <a:pt x="121024" y="642923"/>
                </a:moveTo>
                <a:lnTo>
                  <a:pt x="120900" y="643096"/>
                </a:lnTo>
                <a:lnTo>
                  <a:pt x="121180" y="643274"/>
                </a:lnTo>
                <a:close/>
                <a:moveTo>
                  <a:pt x="293078" y="639646"/>
                </a:moveTo>
                <a:lnTo>
                  <a:pt x="292473" y="640172"/>
                </a:lnTo>
                <a:lnTo>
                  <a:pt x="292484" y="640389"/>
                </a:lnTo>
                <a:close/>
                <a:moveTo>
                  <a:pt x="302558" y="639253"/>
                </a:moveTo>
                <a:lnTo>
                  <a:pt x="302558" y="643840"/>
                </a:lnTo>
                <a:lnTo>
                  <a:pt x="303258" y="644151"/>
                </a:lnTo>
                <a:close/>
                <a:moveTo>
                  <a:pt x="7510" y="630900"/>
                </a:moveTo>
                <a:lnTo>
                  <a:pt x="7448" y="631044"/>
                </a:lnTo>
                <a:lnTo>
                  <a:pt x="7334" y="631920"/>
                </a:lnTo>
                <a:close/>
                <a:moveTo>
                  <a:pt x="1833" y="627336"/>
                </a:moveTo>
                <a:cubicBezTo>
                  <a:pt x="4584" y="632837"/>
                  <a:pt x="2750" y="638338"/>
                  <a:pt x="2750" y="644756"/>
                </a:cubicBezTo>
                <a:cubicBezTo>
                  <a:pt x="2750" y="644756"/>
                  <a:pt x="1833" y="644756"/>
                  <a:pt x="1833" y="644756"/>
                </a:cubicBezTo>
                <a:cubicBezTo>
                  <a:pt x="1833" y="638338"/>
                  <a:pt x="1833" y="632837"/>
                  <a:pt x="1833" y="627336"/>
                </a:cubicBezTo>
                <a:close/>
                <a:moveTo>
                  <a:pt x="1127719" y="625503"/>
                </a:moveTo>
                <a:cubicBezTo>
                  <a:pt x="1128636" y="625503"/>
                  <a:pt x="1128636" y="625503"/>
                  <a:pt x="1129553" y="625503"/>
                </a:cubicBezTo>
                <a:cubicBezTo>
                  <a:pt x="1128636" y="628254"/>
                  <a:pt x="1128636" y="631921"/>
                  <a:pt x="1126802" y="636505"/>
                </a:cubicBezTo>
                <a:cubicBezTo>
                  <a:pt x="1126802" y="631921"/>
                  <a:pt x="1125885" y="629171"/>
                  <a:pt x="1127719" y="625503"/>
                </a:cubicBezTo>
                <a:close/>
                <a:moveTo>
                  <a:pt x="11787" y="623770"/>
                </a:moveTo>
                <a:lnTo>
                  <a:pt x="11919" y="630087"/>
                </a:lnTo>
                <a:lnTo>
                  <a:pt x="11895" y="630288"/>
                </a:lnTo>
                <a:lnTo>
                  <a:pt x="14478" y="633517"/>
                </a:lnTo>
                <a:lnTo>
                  <a:pt x="13753" y="631921"/>
                </a:lnTo>
                <a:close/>
                <a:moveTo>
                  <a:pt x="302559" y="619085"/>
                </a:moveTo>
                <a:lnTo>
                  <a:pt x="302558" y="619088"/>
                </a:lnTo>
                <a:lnTo>
                  <a:pt x="302558" y="619089"/>
                </a:lnTo>
                <a:close/>
                <a:moveTo>
                  <a:pt x="116853" y="618435"/>
                </a:moveTo>
                <a:lnTo>
                  <a:pt x="116507" y="620509"/>
                </a:lnTo>
                <a:lnTo>
                  <a:pt x="115980" y="621149"/>
                </a:lnTo>
                <a:cubicBezTo>
                  <a:pt x="115751" y="622753"/>
                  <a:pt x="115980" y="624587"/>
                  <a:pt x="115522" y="626420"/>
                </a:cubicBezTo>
                <a:lnTo>
                  <a:pt x="116507" y="620509"/>
                </a:lnTo>
                <a:lnTo>
                  <a:pt x="116912" y="620017"/>
                </a:lnTo>
                <a:close/>
                <a:moveTo>
                  <a:pt x="1174478" y="613584"/>
                </a:moveTo>
                <a:cubicBezTo>
                  <a:pt x="1173561" y="622752"/>
                  <a:pt x="1172644" y="631921"/>
                  <a:pt x="1168060" y="640173"/>
                </a:cubicBezTo>
                <a:cubicBezTo>
                  <a:pt x="1168977" y="630087"/>
                  <a:pt x="1168977" y="621836"/>
                  <a:pt x="1174478" y="613584"/>
                </a:cubicBezTo>
                <a:close/>
                <a:moveTo>
                  <a:pt x="187088" y="612896"/>
                </a:moveTo>
                <a:lnTo>
                  <a:pt x="185193" y="614648"/>
                </a:lnTo>
                <a:lnTo>
                  <a:pt x="184629" y="624013"/>
                </a:lnTo>
                <a:lnTo>
                  <a:pt x="187939" y="630900"/>
                </a:lnTo>
                <a:lnTo>
                  <a:pt x="187638" y="628645"/>
                </a:lnTo>
                <a:lnTo>
                  <a:pt x="185203" y="624586"/>
                </a:lnTo>
                <a:cubicBezTo>
                  <a:pt x="186120" y="621836"/>
                  <a:pt x="186120" y="620002"/>
                  <a:pt x="186120" y="617252"/>
                </a:cubicBezTo>
                <a:close/>
                <a:moveTo>
                  <a:pt x="177324" y="612397"/>
                </a:moveTo>
                <a:lnTo>
                  <a:pt x="176951" y="617251"/>
                </a:lnTo>
                <a:lnTo>
                  <a:pt x="177417" y="614802"/>
                </a:lnTo>
                <a:close/>
                <a:moveTo>
                  <a:pt x="287749" y="603771"/>
                </a:moveTo>
                <a:lnTo>
                  <a:pt x="286972" y="610375"/>
                </a:lnTo>
                <a:cubicBezTo>
                  <a:pt x="286743" y="612897"/>
                  <a:pt x="286972" y="615418"/>
                  <a:pt x="288806" y="618168"/>
                </a:cubicBezTo>
                <a:cubicBezTo>
                  <a:pt x="288806" y="618168"/>
                  <a:pt x="289723" y="624586"/>
                  <a:pt x="284222" y="623669"/>
                </a:cubicBezTo>
                <a:cubicBezTo>
                  <a:pt x="282388" y="623669"/>
                  <a:pt x="282388" y="624586"/>
                  <a:pt x="282388" y="625502"/>
                </a:cubicBezTo>
                <a:cubicBezTo>
                  <a:pt x="283305" y="633754"/>
                  <a:pt x="279637" y="641089"/>
                  <a:pt x="281471" y="649341"/>
                </a:cubicBezTo>
                <a:lnTo>
                  <a:pt x="281471" y="652877"/>
                </a:lnTo>
                <a:lnTo>
                  <a:pt x="285139" y="653925"/>
                </a:lnTo>
                <a:cubicBezTo>
                  <a:pt x="282388" y="645673"/>
                  <a:pt x="285139" y="638338"/>
                  <a:pt x="285139" y="630087"/>
                </a:cubicBezTo>
                <a:cubicBezTo>
                  <a:pt x="285139" y="627336"/>
                  <a:pt x="285139" y="623669"/>
                  <a:pt x="288806" y="622752"/>
                </a:cubicBezTo>
                <a:cubicBezTo>
                  <a:pt x="289723" y="622752"/>
                  <a:pt x="290640" y="621835"/>
                  <a:pt x="289723" y="620918"/>
                </a:cubicBezTo>
                <a:cubicBezTo>
                  <a:pt x="287889" y="616793"/>
                  <a:pt x="288806" y="612209"/>
                  <a:pt x="289150" y="607853"/>
                </a:cubicBezTo>
                <a:close/>
                <a:moveTo>
                  <a:pt x="5531" y="601428"/>
                </a:moveTo>
                <a:lnTo>
                  <a:pt x="5043" y="602811"/>
                </a:lnTo>
                <a:lnTo>
                  <a:pt x="3667" y="603651"/>
                </a:lnTo>
                <a:lnTo>
                  <a:pt x="3667" y="608083"/>
                </a:lnTo>
                <a:lnTo>
                  <a:pt x="5501" y="603804"/>
                </a:lnTo>
                <a:lnTo>
                  <a:pt x="5501" y="601665"/>
                </a:lnTo>
                <a:close/>
                <a:moveTo>
                  <a:pt x="181535" y="600748"/>
                </a:moveTo>
                <a:lnTo>
                  <a:pt x="181467" y="601053"/>
                </a:lnTo>
                <a:lnTo>
                  <a:pt x="181647" y="601703"/>
                </a:lnTo>
                <a:close/>
                <a:moveTo>
                  <a:pt x="155278" y="600163"/>
                </a:moveTo>
                <a:lnTo>
                  <a:pt x="154946" y="604415"/>
                </a:lnTo>
                <a:lnTo>
                  <a:pt x="155627" y="600512"/>
                </a:lnTo>
                <a:close/>
                <a:moveTo>
                  <a:pt x="21088" y="599831"/>
                </a:moveTo>
                <a:lnTo>
                  <a:pt x="21088" y="599832"/>
                </a:lnTo>
                <a:lnTo>
                  <a:pt x="21089" y="599834"/>
                </a:lnTo>
                <a:close/>
                <a:moveTo>
                  <a:pt x="117050" y="599524"/>
                </a:moveTo>
                <a:lnTo>
                  <a:pt x="117863" y="606432"/>
                </a:lnTo>
                <a:lnTo>
                  <a:pt x="118273" y="602582"/>
                </a:lnTo>
                <a:close/>
                <a:moveTo>
                  <a:pt x="239296" y="596164"/>
                </a:moveTo>
                <a:lnTo>
                  <a:pt x="237121" y="599210"/>
                </a:lnTo>
                <a:lnTo>
                  <a:pt x="237499" y="599318"/>
                </a:lnTo>
                <a:lnTo>
                  <a:pt x="239338" y="596560"/>
                </a:lnTo>
                <a:close/>
                <a:moveTo>
                  <a:pt x="265151" y="592999"/>
                </a:moveTo>
                <a:lnTo>
                  <a:pt x="265125" y="593057"/>
                </a:lnTo>
                <a:lnTo>
                  <a:pt x="266573" y="598226"/>
                </a:lnTo>
                <a:lnTo>
                  <a:pt x="267106" y="598376"/>
                </a:lnTo>
                <a:close/>
                <a:moveTo>
                  <a:pt x="1133220" y="592496"/>
                </a:moveTo>
                <a:cubicBezTo>
                  <a:pt x="1134137" y="592496"/>
                  <a:pt x="1134137" y="592496"/>
                  <a:pt x="1135054" y="592496"/>
                </a:cubicBezTo>
                <a:cubicBezTo>
                  <a:pt x="1133220" y="603498"/>
                  <a:pt x="1131386" y="614501"/>
                  <a:pt x="1129553" y="625502"/>
                </a:cubicBezTo>
                <a:cubicBezTo>
                  <a:pt x="1128636" y="626419"/>
                  <a:pt x="1128636" y="626419"/>
                  <a:pt x="1127719" y="625502"/>
                </a:cubicBezTo>
                <a:cubicBezTo>
                  <a:pt x="1127719" y="614501"/>
                  <a:pt x="1130470" y="603498"/>
                  <a:pt x="1133220" y="592496"/>
                </a:cubicBezTo>
                <a:close/>
                <a:moveTo>
                  <a:pt x="189015" y="590877"/>
                </a:moveTo>
                <a:lnTo>
                  <a:pt x="188984" y="591121"/>
                </a:lnTo>
                <a:lnTo>
                  <a:pt x="189503" y="595132"/>
                </a:lnTo>
                <a:lnTo>
                  <a:pt x="189329" y="591694"/>
                </a:lnTo>
                <a:close/>
                <a:moveTo>
                  <a:pt x="203539" y="588943"/>
                </a:moveTo>
                <a:lnTo>
                  <a:pt x="203539" y="589746"/>
                </a:lnTo>
                <a:cubicBezTo>
                  <a:pt x="201706" y="594331"/>
                  <a:pt x="201706" y="598915"/>
                  <a:pt x="201706" y="604416"/>
                </a:cubicBezTo>
                <a:cubicBezTo>
                  <a:pt x="202622" y="603499"/>
                  <a:pt x="203081" y="601894"/>
                  <a:pt x="203768" y="601092"/>
                </a:cubicBezTo>
                <a:lnTo>
                  <a:pt x="203927" y="601161"/>
                </a:lnTo>
                <a:lnTo>
                  <a:pt x="203540" y="593413"/>
                </a:lnTo>
                <a:cubicBezTo>
                  <a:pt x="203998" y="592496"/>
                  <a:pt x="205144" y="591121"/>
                  <a:pt x="205373" y="589975"/>
                </a:cubicBezTo>
                <a:close/>
                <a:moveTo>
                  <a:pt x="223710" y="584245"/>
                </a:moveTo>
                <a:lnTo>
                  <a:pt x="224030" y="586808"/>
                </a:lnTo>
                <a:lnTo>
                  <a:pt x="228753" y="589631"/>
                </a:lnTo>
                <a:lnTo>
                  <a:pt x="233665" y="586236"/>
                </a:lnTo>
                <a:close/>
                <a:moveTo>
                  <a:pt x="236850" y="583181"/>
                </a:moveTo>
                <a:lnTo>
                  <a:pt x="235708" y="584824"/>
                </a:lnTo>
                <a:lnTo>
                  <a:pt x="236546" y="584245"/>
                </a:lnTo>
                <a:close/>
                <a:moveTo>
                  <a:pt x="11416" y="582530"/>
                </a:moveTo>
                <a:lnTo>
                  <a:pt x="11002" y="586079"/>
                </a:lnTo>
                <a:lnTo>
                  <a:pt x="11032" y="587521"/>
                </a:lnTo>
                <a:close/>
                <a:moveTo>
                  <a:pt x="281864" y="581889"/>
                </a:moveTo>
                <a:lnTo>
                  <a:pt x="280555" y="585162"/>
                </a:lnTo>
                <a:lnTo>
                  <a:pt x="279796" y="586774"/>
                </a:lnTo>
                <a:lnTo>
                  <a:pt x="280783" y="590777"/>
                </a:lnTo>
                <a:lnTo>
                  <a:pt x="284713" y="594779"/>
                </a:lnTo>
                <a:lnTo>
                  <a:pt x="281471" y="584244"/>
                </a:lnTo>
                <a:close/>
                <a:moveTo>
                  <a:pt x="273597" y="578966"/>
                </a:moveTo>
                <a:lnTo>
                  <a:pt x="270469" y="579661"/>
                </a:lnTo>
                <a:lnTo>
                  <a:pt x="268818" y="584613"/>
                </a:lnTo>
                <a:close/>
                <a:moveTo>
                  <a:pt x="305309" y="577828"/>
                </a:moveTo>
                <a:lnTo>
                  <a:pt x="303645" y="580462"/>
                </a:lnTo>
                <a:lnTo>
                  <a:pt x="304392" y="580577"/>
                </a:lnTo>
                <a:lnTo>
                  <a:pt x="306056" y="578769"/>
                </a:lnTo>
                <a:close/>
                <a:moveTo>
                  <a:pt x="283075" y="577369"/>
                </a:moveTo>
                <a:lnTo>
                  <a:pt x="281524" y="579343"/>
                </a:lnTo>
                <a:lnTo>
                  <a:pt x="282141" y="580225"/>
                </a:lnTo>
                <a:lnTo>
                  <a:pt x="282388" y="578744"/>
                </a:lnTo>
                <a:lnTo>
                  <a:pt x="283541" y="577643"/>
                </a:lnTo>
                <a:close/>
                <a:moveTo>
                  <a:pt x="1137805" y="576910"/>
                </a:moveTo>
                <a:cubicBezTo>
                  <a:pt x="1139638" y="578744"/>
                  <a:pt x="1138722" y="579660"/>
                  <a:pt x="1137805" y="581494"/>
                </a:cubicBezTo>
                <a:lnTo>
                  <a:pt x="1137804" y="581494"/>
                </a:lnTo>
                <a:cubicBezTo>
                  <a:pt x="1137804" y="584245"/>
                  <a:pt x="1137804" y="586996"/>
                  <a:pt x="1135054" y="589746"/>
                </a:cubicBezTo>
                <a:cubicBezTo>
                  <a:pt x="1135971" y="586079"/>
                  <a:pt x="1135971" y="584245"/>
                  <a:pt x="1136888" y="581494"/>
                </a:cubicBezTo>
                <a:lnTo>
                  <a:pt x="1135971" y="581494"/>
                </a:lnTo>
                <a:cubicBezTo>
                  <a:pt x="1136888" y="579660"/>
                  <a:pt x="1136888" y="578744"/>
                  <a:pt x="1137805" y="576910"/>
                </a:cubicBezTo>
                <a:close/>
                <a:moveTo>
                  <a:pt x="258535" y="576824"/>
                </a:moveTo>
                <a:lnTo>
                  <a:pt x="257633" y="576910"/>
                </a:lnTo>
                <a:cubicBezTo>
                  <a:pt x="255799" y="575993"/>
                  <a:pt x="254882" y="577368"/>
                  <a:pt x="254080" y="579202"/>
                </a:cubicBezTo>
                <a:lnTo>
                  <a:pt x="253457" y="580298"/>
                </a:lnTo>
                <a:close/>
                <a:moveTo>
                  <a:pt x="346118" y="573920"/>
                </a:moveTo>
                <a:lnTo>
                  <a:pt x="346567" y="575993"/>
                </a:lnTo>
                <a:lnTo>
                  <a:pt x="348441" y="575056"/>
                </a:lnTo>
                <a:close/>
                <a:moveTo>
                  <a:pt x="339292" y="573751"/>
                </a:moveTo>
                <a:lnTo>
                  <a:pt x="336449" y="574152"/>
                </a:lnTo>
                <a:lnTo>
                  <a:pt x="337055" y="575076"/>
                </a:lnTo>
                <a:close/>
                <a:moveTo>
                  <a:pt x="190317" y="569656"/>
                </a:moveTo>
                <a:lnTo>
                  <a:pt x="190703" y="573243"/>
                </a:lnTo>
                <a:lnTo>
                  <a:pt x="190703" y="573582"/>
                </a:lnTo>
                <a:lnTo>
                  <a:pt x="191391" y="572440"/>
                </a:lnTo>
                <a:close/>
                <a:moveTo>
                  <a:pt x="82516" y="565908"/>
                </a:moveTo>
                <a:lnTo>
                  <a:pt x="81482" y="572113"/>
                </a:lnTo>
                <a:lnTo>
                  <a:pt x="83432" y="578744"/>
                </a:lnTo>
                <a:lnTo>
                  <a:pt x="84449" y="573253"/>
                </a:lnTo>
                <a:close/>
                <a:moveTo>
                  <a:pt x="297172" y="564303"/>
                </a:moveTo>
                <a:lnTo>
                  <a:pt x="296360" y="564897"/>
                </a:lnTo>
                <a:lnTo>
                  <a:pt x="297485" y="564343"/>
                </a:lnTo>
                <a:close/>
                <a:moveTo>
                  <a:pt x="321290" y="564010"/>
                </a:moveTo>
                <a:lnTo>
                  <a:pt x="321813" y="567741"/>
                </a:lnTo>
                <a:lnTo>
                  <a:pt x="322695" y="566859"/>
                </a:lnTo>
                <a:close/>
                <a:moveTo>
                  <a:pt x="11613" y="561324"/>
                </a:moveTo>
                <a:lnTo>
                  <a:pt x="10085" y="570492"/>
                </a:lnTo>
                <a:lnTo>
                  <a:pt x="9677" y="573653"/>
                </a:lnTo>
                <a:lnTo>
                  <a:pt x="10278" y="575221"/>
                </a:lnTo>
                <a:lnTo>
                  <a:pt x="10085" y="572326"/>
                </a:lnTo>
                <a:lnTo>
                  <a:pt x="11919" y="561324"/>
                </a:lnTo>
                <a:close/>
                <a:moveTo>
                  <a:pt x="272131" y="560312"/>
                </a:moveTo>
                <a:lnTo>
                  <a:pt x="272302" y="567741"/>
                </a:lnTo>
                <a:lnTo>
                  <a:pt x="271545" y="568390"/>
                </a:lnTo>
                <a:lnTo>
                  <a:pt x="274136" y="567742"/>
                </a:lnTo>
                <a:cubicBezTo>
                  <a:pt x="275053" y="567742"/>
                  <a:pt x="275053" y="567742"/>
                  <a:pt x="275970" y="568659"/>
                </a:cubicBezTo>
                <a:lnTo>
                  <a:pt x="276008" y="568648"/>
                </a:lnTo>
                <a:lnTo>
                  <a:pt x="275970" y="567742"/>
                </a:lnTo>
                <a:lnTo>
                  <a:pt x="279804" y="561705"/>
                </a:lnTo>
                <a:lnTo>
                  <a:pt x="275970" y="564992"/>
                </a:lnTo>
                <a:cubicBezTo>
                  <a:pt x="275053" y="564992"/>
                  <a:pt x="275053" y="564992"/>
                  <a:pt x="274136" y="564992"/>
                </a:cubicBezTo>
                <a:close/>
                <a:moveTo>
                  <a:pt x="77445" y="558978"/>
                </a:moveTo>
                <a:lnTo>
                  <a:pt x="73347" y="577828"/>
                </a:lnTo>
                <a:lnTo>
                  <a:pt x="73920" y="580120"/>
                </a:lnTo>
                <a:lnTo>
                  <a:pt x="75181" y="575076"/>
                </a:lnTo>
                <a:close/>
                <a:moveTo>
                  <a:pt x="357202" y="558756"/>
                </a:moveTo>
                <a:lnTo>
                  <a:pt x="357569" y="560407"/>
                </a:lnTo>
                <a:lnTo>
                  <a:pt x="357936" y="560223"/>
                </a:lnTo>
                <a:close/>
                <a:moveTo>
                  <a:pt x="263250" y="558283"/>
                </a:moveTo>
                <a:lnTo>
                  <a:pt x="261731" y="560202"/>
                </a:lnTo>
                <a:lnTo>
                  <a:pt x="262905" y="559146"/>
                </a:lnTo>
                <a:close/>
                <a:moveTo>
                  <a:pt x="245714" y="556835"/>
                </a:moveTo>
                <a:lnTo>
                  <a:pt x="245714" y="563157"/>
                </a:lnTo>
                <a:lnTo>
                  <a:pt x="248884" y="559987"/>
                </a:lnTo>
                <a:lnTo>
                  <a:pt x="247548" y="560407"/>
                </a:lnTo>
                <a:close/>
                <a:moveTo>
                  <a:pt x="255682" y="556561"/>
                </a:moveTo>
                <a:lnTo>
                  <a:pt x="256487" y="559146"/>
                </a:lnTo>
                <a:cubicBezTo>
                  <a:pt x="256945" y="560865"/>
                  <a:pt x="257633" y="562240"/>
                  <a:pt x="259466" y="562240"/>
                </a:cubicBezTo>
                <a:lnTo>
                  <a:pt x="260665" y="561161"/>
                </a:lnTo>
                <a:close/>
                <a:moveTo>
                  <a:pt x="293390" y="555823"/>
                </a:moveTo>
                <a:lnTo>
                  <a:pt x="288804" y="560714"/>
                </a:lnTo>
                <a:lnTo>
                  <a:pt x="292473" y="557657"/>
                </a:lnTo>
                <a:lnTo>
                  <a:pt x="293165" y="558755"/>
                </a:lnTo>
                <a:close/>
                <a:moveTo>
                  <a:pt x="228294" y="552155"/>
                </a:moveTo>
                <a:lnTo>
                  <a:pt x="227763" y="553073"/>
                </a:lnTo>
                <a:lnTo>
                  <a:pt x="228506" y="553073"/>
                </a:lnTo>
                <a:close/>
                <a:moveTo>
                  <a:pt x="135693" y="551239"/>
                </a:moveTo>
                <a:lnTo>
                  <a:pt x="132026" y="568654"/>
                </a:lnTo>
                <a:lnTo>
                  <a:pt x="132026" y="613584"/>
                </a:lnTo>
                <a:cubicBezTo>
                  <a:pt x="132943" y="625503"/>
                  <a:pt x="129275" y="637422"/>
                  <a:pt x="130192" y="649341"/>
                </a:cubicBezTo>
                <a:cubicBezTo>
                  <a:pt x="130192" y="653925"/>
                  <a:pt x="131109" y="656676"/>
                  <a:pt x="132943" y="661260"/>
                </a:cubicBezTo>
                <a:cubicBezTo>
                  <a:pt x="143028" y="677763"/>
                  <a:pt x="147612" y="697017"/>
                  <a:pt x="151280" y="716271"/>
                </a:cubicBezTo>
                <a:lnTo>
                  <a:pt x="150224" y="723662"/>
                </a:lnTo>
                <a:lnTo>
                  <a:pt x="153113" y="727273"/>
                </a:lnTo>
                <a:cubicBezTo>
                  <a:pt x="155863" y="730940"/>
                  <a:pt x="154946" y="736442"/>
                  <a:pt x="159531" y="738275"/>
                </a:cubicBezTo>
                <a:lnTo>
                  <a:pt x="161823" y="745151"/>
                </a:lnTo>
                <a:lnTo>
                  <a:pt x="165949" y="753861"/>
                </a:lnTo>
                <a:cubicBezTo>
                  <a:pt x="174200" y="762113"/>
                  <a:pt x="176034" y="774031"/>
                  <a:pt x="182452" y="783200"/>
                </a:cubicBezTo>
                <a:cubicBezTo>
                  <a:pt x="186119" y="786867"/>
                  <a:pt x="185202" y="792368"/>
                  <a:pt x="187036" y="796953"/>
                </a:cubicBezTo>
                <a:lnTo>
                  <a:pt x="187595" y="798183"/>
                </a:lnTo>
                <a:lnTo>
                  <a:pt x="191620" y="801537"/>
                </a:lnTo>
                <a:cubicBezTo>
                  <a:pt x="195287" y="808872"/>
                  <a:pt x="199872" y="816207"/>
                  <a:pt x="206290" y="820791"/>
                </a:cubicBezTo>
                <a:cubicBezTo>
                  <a:pt x="207206" y="821708"/>
                  <a:pt x="208123" y="823541"/>
                  <a:pt x="209040" y="825375"/>
                </a:cubicBezTo>
                <a:cubicBezTo>
                  <a:pt x="210874" y="829960"/>
                  <a:pt x="213624" y="834544"/>
                  <a:pt x="217292" y="838211"/>
                </a:cubicBezTo>
                <a:lnTo>
                  <a:pt x="245297" y="872342"/>
                </a:lnTo>
                <a:lnTo>
                  <a:pt x="239296" y="862966"/>
                </a:lnTo>
                <a:cubicBezTo>
                  <a:pt x="230128" y="851964"/>
                  <a:pt x="221876" y="841879"/>
                  <a:pt x="213624" y="830877"/>
                </a:cubicBezTo>
                <a:cubicBezTo>
                  <a:pt x="211791" y="829043"/>
                  <a:pt x="209957" y="826292"/>
                  <a:pt x="209957" y="823542"/>
                </a:cubicBezTo>
                <a:lnTo>
                  <a:pt x="213017" y="825072"/>
                </a:lnTo>
                <a:lnTo>
                  <a:pt x="209957" y="822624"/>
                </a:lnTo>
                <a:cubicBezTo>
                  <a:pt x="208123" y="818957"/>
                  <a:pt x="206289" y="816207"/>
                  <a:pt x="203539" y="814373"/>
                </a:cubicBezTo>
                <a:cubicBezTo>
                  <a:pt x="198038" y="810705"/>
                  <a:pt x="196204" y="804287"/>
                  <a:pt x="193454" y="799703"/>
                </a:cubicBezTo>
                <a:cubicBezTo>
                  <a:pt x="192537" y="797870"/>
                  <a:pt x="191620" y="793286"/>
                  <a:pt x="187036" y="796953"/>
                </a:cubicBezTo>
                <a:cubicBezTo>
                  <a:pt x="185202" y="792369"/>
                  <a:pt x="184285" y="787784"/>
                  <a:pt x="184285" y="783200"/>
                </a:cubicBezTo>
                <a:lnTo>
                  <a:pt x="183287" y="776284"/>
                </a:lnTo>
                <a:lnTo>
                  <a:pt x="182452" y="775866"/>
                </a:lnTo>
                <a:cubicBezTo>
                  <a:pt x="179701" y="765781"/>
                  <a:pt x="173283" y="757529"/>
                  <a:pt x="167782" y="749277"/>
                </a:cubicBezTo>
                <a:cubicBezTo>
                  <a:pt x="164115" y="744693"/>
                  <a:pt x="162281" y="739192"/>
                  <a:pt x="160447" y="734608"/>
                </a:cubicBezTo>
                <a:cubicBezTo>
                  <a:pt x="154029" y="734608"/>
                  <a:pt x="154946" y="729107"/>
                  <a:pt x="154029" y="725439"/>
                </a:cubicBezTo>
                <a:cubicBezTo>
                  <a:pt x="151279" y="717188"/>
                  <a:pt x="153113" y="708019"/>
                  <a:pt x="151279" y="699768"/>
                </a:cubicBezTo>
                <a:cubicBezTo>
                  <a:pt x="148528" y="687849"/>
                  <a:pt x="144861" y="675930"/>
                  <a:pt x="139360" y="665844"/>
                </a:cubicBezTo>
                <a:cubicBezTo>
                  <a:pt x="133859" y="655759"/>
                  <a:pt x="131108" y="645674"/>
                  <a:pt x="132942" y="634672"/>
                </a:cubicBezTo>
                <a:cubicBezTo>
                  <a:pt x="134776" y="622753"/>
                  <a:pt x="133859" y="611750"/>
                  <a:pt x="132942" y="599832"/>
                </a:cubicBezTo>
                <a:cubicBezTo>
                  <a:pt x="132025" y="584245"/>
                  <a:pt x="131108" y="567742"/>
                  <a:pt x="135693" y="551239"/>
                </a:cubicBezTo>
                <a:close/>
                <a:moveTo>
                  <a:pt x="269552" y="550322"/>
                </a:moveTo>
                <a:lnTo>
                  <a:pt x="268941" y="551094"/>
                </a:lnTo>
                <a:lnTo>
                  <a:pt x="270429" y="554266"/>
                </a:lnTo>
                <a:close/>
                <a:moveTo>
                  <a:pt x="309893" y="546827"/>
                </a:moveTo>
                <a:lnTo>
                  <a:pt x="308976" y="551582"/>
                </a:lnTo>
                <a:lnTo>
                  <a:pt x="309318" y="554875"/>
                </a:lnTo>
                <a:lnTo>
                  <a:pt x="309893" y="552767"/>
                </a:lnTo>
                <a:lnTo>
                  <a:pt x="309893" y="549405"/>
                </a:lnTo>
                <a:close/>
                <a:moveTo>
                  <a:pt x="210874" y="546654"/>
                </a:moveTo>
                <a:lnTo>
                  <a:pt x="209149" y="547026"/>
                </a:lnTo>
                <a:lnTo>
                  <a:pt x="209040" y="547571"/>
                </a:lnTo>
                <a:cubicBezTo>
                  <a:pt x="208123" y="552155"/>
                  <a:pt x="205373" y="555823"/>
                  <a:pt x="203539" y="560407"/>
                </a:cubicBezTo>
                <a:cubicBezTo>
                  <a:pt x="202164" y="564533"/>
                  <a:pt x="200330" y="568430"/>
                  <a:pt x="199757" y="572326"/>
                </a:cubicBezTo>
                <a:lnTo>
                  <a:pt x="201581" y="578073"/>
                </a:lnTo>
                <a:lnTo>
                  <a:pt x="203310" y="566596"/>
                </a:lnTo>
                <a:cubicBezTo>
                  <a:pt x="205144" y="561324"/>
                  <a:pt x="207665" y="556281"/>
                  <a:pt x="209958" y="551239"/>
                </a:cubicBezTo>
                <a:cubicBezTo>
                  <a:pt x="210874" y="549405"/>
                  <a:pt x="211791" y="548488"/>
                  <a:pt x="210874" y="546654"/>
                </a:cubicBezTo>
                <a:close/>
                <a:moveTo>
                  <a:pt x="159530" y="545738"/>
                </a:moveTo>
                <a:lnTo>
                  <a:pt x="159529" y="545740"/>
                </a:lnTo>
                <a:lnTo>
                  <a:pt x="159530" y="545739"/>
                </a:lnTo>
                <a:close/>
                <a:moveTo>
                  <a:pt x="15772" y="545538"/>
                </a:moveTo>
                <a:lnTo>
                  <a:pt x="13753" y="550322"/>
                </a:lnTo>
                <a:lnTo>
                  <a:pt x="14669" y="550322"/>
                </a:lnTo>
                <a:lnTo>
                  <a:pt x="12836" y="561323"/>
                </a:lnTo>
                <a:lnTo>
                  <a:pt x="13259" y="561323"/>
                </a:lnTo>
                <a:lnTo>
                  <a:pt x="14670" y="552155"/>
                </a:lnTo>
                <a:close/>
                <a:moveTo>
                  <a:pt x="170975" y="543782"/>
                </a:moveTo>
                <a:lnTo>
                  <a:pt x="167386" y="547891"/>
                </a:lnTo>
                <a:lnTo>
                  <a:pt x="168699" y="549405"/>
                </a:lnTo>
                <a:close/>
                <a:moveTo>
                  <a:pt x="290332" y="541158"/>
                </a:moveTo>
                <a:lnTo>
                  <a:pt x="284915" y="553660"/>
                </a:lnTo>
                <a:lnTo>
                  <a:pt x="287545" y="549519"/>
                </a:lnTo>
                <a:close/>
                <a:moveTo>
                  <a:pt x="202623" y="540236"/>
                </a:moveTo>
                <a:lnTo>
                  <a:pt x="202623" y="540236"/>
                </a:lnTo>
                <a:lnTo>
                  <a:pt x="202623" y="540236"/>
                </a:lnTo>
                <a:close/>
                <a:moveTo>
                  <a:pt x="245714" y="539320"/>
                </a:moveTo>
                <a:lnTo>
                  <a:pt x="245714" y="554823"/>
                </a:lnTo>
                <a:lnTo>
                  <a:pt x="246631" y="551239"/>
                </a:lnTo>
                <a:cubicBezTo>
                  <a:pt x="247548" y="546655"/>
                  <a:pt x="247548" y="542987"/>
                  <a:pt x="245714" y="539320"/>
                </a:cubicBezTo>
                <a:close/>
                <a:moveTo>
                  <a:pt x="308059" y="535652"/>
                </a:moveTo>
                <a:lnTo>
                  <a:pt x="307404" y="536176"/>
                </a:lnTo>
                <a:lnTo>
                  <a:pt x="308139" y="535931"/>
                </a:lnTo>
                <a:close/>
                <a:moveTo>
                  <a:pt x="266573" y="534048"/>
                </a:moveTo>
                <a:lnTo>
                  <a:pt x="266802" y="535652"/>
                </a:lnTo>
                <a:lnTo>
                  <a:pt x="267095" y="535613"/>
                </a:lnTo>
                <a:close/>
                <a:moveTo>
                  <a:pt x="195151" y="533798"/>
                </a:moveTo>
                <a:lnTo>
                  <a:pt x="195509" y="535052"/>
                </a:lnTo>
                <a:lnTo>
                  <a:pt x="195632" y="534391"/>
                </a:lnTo>
                <a:close/>
                <a:moveTo>
                  <a:pt x="292335" y="525290"/>
                </a:moveTo>
                <a:lnTo>
                  <a:pt x="293390" y="527401"/>
                </a:lnTo>
                <a:lnTo>
                  <a:pt x="293963" y="530266"/>
                </a:lnTo>
                <a:lnTo>
                  <a:pt x="294307" y="529234"/>
                </a:lnTo>
                <a:lnTo>
                  <a:pt x="295224" y="529234"/>
                </a:lnTo>
                <a:close/>
                <a:moveTo>
                  <a:pt x="116996" y="523913"/>
                </a:moveTo>
                <a:lnTo>
                  <a:pt x="117356" y="532902"/>
                </a:lnTo>
                <a:cubicBezTo>
                  <a:pt x="117356" y="533819"/>
                  <a:pt x="117356" y="533819"/>
                  <a:pt x="117356" y="534736"/>
                </a:cubicBezTo>
                <a:lnTo>
                  <a:pt x="113148" y="569232"/>
                </a:lnTo>
                <a:lnTo>
                  <a:pt x="117356" y="558573"/>
                </a:lnTo>
                <a:cubicBezTo>
                  <a:pt x="118273" y="557657"/>
                  <a:pt x="119190" y="555823"/>
                  <a:pt x="118273" y="554906"/>
                </a:cubicBezTo>
                <a:cubicBezTo>
                  <a:pt x="116439" y="547113"/>
                  <a:pt x="117127" y="539091"/>
                  <a:pt x="117586" y="530954"/>
                </a:cubicBezTo>
                <a:close/>
                <a:moveTo>
                  <a:pt x="377740" y="520066"/>
                </a:moveTo>
                <a:lnTo>
                  <a:pt x="373855" y="521176"/>
                </a:lnTo>
                <a:lnTo>
                  <a:pt x="374072" y="521899"/>
                </a:lnTo>
                <a:lnTo>
                  <a:pt x="377053" y="520982"/>
                </a:lnTo>
                <a:close/>
                <a:moveTo>
                  <a:pt x="83433" y="516399"/>
                </a:moveTo>
                <a:lnTo>
                  <a:pt x="83225" y="516797"/>
                </a:lnTo>
                <a:lnTo>
                  <a:pt x="83337" y="517078"/>
                </a:lnTo>
                <a:close/>
                <a:moveTo>
                  <a:pt x="73008" y="514880"/>
                </a:moveTo>
                <a:lnTo>
                  <a:pt x="70597" y="530152"/>
                </a:lnTo>
                <a:lnTo>
                  <a:pt x="73779" y="523332"/>
                </a:lnTo>
                <a:lnTo>
                  <a:pt x="74265" y="518232"/>
                </a:lnTo>
                <a:close/>
                <a:moveTo>
                  <a:pt x="291065" y="509802"/>
                </a:moveTo>
                <a:lnTo>
                  <a:pt x="289138" y="512692"/>
                </a:lnTo>
                <a:lnTo>
                  <a:pt x="288233" y="517086"/>
                </a:lnTo>
                <a:lnTo>
                  <a:pt x="288540" y="517700"/>
                </a:lnTo>
                <a:close/>
                <a:moveTo>
                  <a:pt x="336976" y="509654"/>
                </a:moveTo>
                <a:lnTo>
                  <a:pt x="335718" y="511203"/>
                </a:lnTo>
                <a:lnTo>
                  <a:pt x="336482" y="512731"/>
                </a:lnTo>
                <a:close/>
                <a:moveTo>
                  <a:pt x="23529" y="509379"/>
                </a:moveTo>
                <a:lnTo>
                  <a:pt x="19254" y="523733"/>
                </a:lnTo>
                <a:cubicBezTo>
                  <a:pt x="18337" y="528317"/>
                  <a:pt x="18337" y="532901"/>
                  <a:pt x="16503" y="537486"/>
                </a:cubicBezTo>
                <a:lnTo>
                  <a:pt x="15307" y="542272"/>
                </a:lnTo>
                <a:lnTo>
                  <a:pt x="15876" y="544915"/>
                </a:lnTo>
                <a:lnTo>
                  <a:pt x="16503" y="541153"/>
                </a:lnTo>
                <a:cubicBezTo>
                  <a:pt x="17420" y="536569"/>
                  <a:pt x="17420" y="531068"/>
                  <a:pt x="19254" y="527401"/>
                </a:cubicBezTo>
                <a:lnTo>
                  <a:pt x="19496" y="527624"/>
                </a:lnTo>
                <a:lnTo>
                  <a:pt x="19253" y="526484"/>
                </a:lnTo>
                <a:close/>
                <a:moveTo>
                  <a:pt x="332815" y="507230"/>
                </a:moveTo>
                <a:cubicBezTo>
                  <a:pt x="330981" y="511815"/>
                  <a:pt x="330064" y="515482"/>
                  <a:pt x="326397" y="519149"/>
                </a:cubicBezTo>
                <a:cubicBezTo>
                  <a:pt x="324563" y="520983"/>
                  <a:pt x="323646" y="523733"/>
                  <a:pt x="325480" y="527401"/>
                </a:cubicBezTo>
                <a:lnTo>
                  <a:pt x="325088" y="528107"/>
                </a:lnTo>
                <a:lnTo>
                  <a:pt x="325741" y="528983"/>
                </a:lnTo>
                <a:lnTo>
                  <a:pt x="328001" y="518920"/>
                </a:lnTo>
                <a:lnTo>
                  <a:pt x="333351" y="510987"/>
                </a:lnTo>
                <a:close/>
                <a:moveTo>
                  <a:pt x="113689" y="505396"/>
                </a:moveTo>
                <a:lnTo>
                  <a:pt x="113327" y="506246"/>
                </a:lnTo>
                <a:lnTo>
                  <a:pt x="115762" y="509168"/>
                </a:lnTo>
                <a:lnTo>
                  <a:pt x="115523" y="506313"/>
                </a:lnTo>
                <a:cubicBezTo>
                  <a:pt x="115523" y="506313"/>
                  <a:pt x="114606" y="505396"/>
                  <a:pt x="114606" y="505396"/>
                </a:cubicBezTo>
                <a:cubicBezTo>
                  <a:pt x="114606" y="505396"/>
                  <a:pt x="113689" y="505396"/>
                  <a:pt x="113689" y="505396"/>
                </a:cubicBezTo>
                <a:close/>
                <a:moveTo>
                  <a:pt x="221077" y="503054"/>
                </a:moveTo>
                <a:lnTo>
                  <a:pt x="218209" y="511814"/>
                </a:lnTo>
                <a:lnTo>
                  <a:pt x="219432" y="510184"/>
                </a:lnTo>
                <a:close/>
                <a:moveTo>
                  <a:pt x="93219" y="499133"/>
                </a:moveTo>
                <a:lnTo>
                  <a:pt x="92601" y="501729"/>
                </a:lnTo>
                <a:lnTo>
                  <a:pt x="93146" y="499550"/>
                </a:lnTo>
                <a:close/>
                <a:moveTo>
                  <a:pt x="236155" y="498684"/>
                </a:moveTo>
                <a:lnTo>
                  <a:pt x="236087" y="499436"/>
                </a:lnTo>
                <a:lnTo>
                  <a:pt x="237721" y="499288"/>
                </a:lnTo>
                <a:close/>
                <a:moveTo>
                  <a:pt x="323312" y="498561"/>
                </a:moveTo>
                <a:lnTo>
                  <a:pt x="323646" y="499896"/>
                </a:lnTo>
                <a:lnTo>
                  <a:pt x="324322" y="498897"/>
                </a:lnTo>
                <a:close/>
                <a:moveTo>
                  <a:pt x="272304" y="495310"/>
                </a:moveTo>
                <a:lnTo>
                  <a:pt x="272303" y="495311"/>
                </a:lnTo>
                <a:lnTo>
                  <a:pt x="272303" y="495312"/>
                </a:lnTo>
                <a:close/>
                <a:moveTo>
                  <a:pt x="246751" y="493676"/>
                </a:moveTo>
                <a:lnTo>
                  <a:pt x="242964" y="498979"/>
                </a:lnTo>
                <a:lnTo>
                  <a:pt x="240670" y="499552"/>
                </a:lnTo>
                <a:lnTo>
                  <a:pt x="240396" y="499895"/>
                </a:lnTo>
                <a:lnTo>
                  <a:pt x="242046" y="499895"/>
                </a:lnTo>
                <a:lnTo>
                  <a:pt x="242349" y="503524"/>
                </a:lnTo>
                <a:lnTo>
                  <a:pt x="243678" y="501111"/>
                </a:lnTo>
                <a:lnTo>
                  <a:pt x="243881" y="499896"/>
                </a:lnTo>
                <a:close/>
                <a:moveTo>
                  <a:pt x="330858" y="489985"/>
                </a:moveTo>
                <a:lnTo>
                  <a:pt x="327988" y="494085"/>
                </a:lnTo>
                <a:lnTo>
                  <a:pt x="330981" y="490727"/>
                </a:lnTo>
                <a:lnTo>
                  <a:pt x="331788" y="490081"/>
                </a:lnTo>
                <a:close/>
                <a:moveTo>
                  <a:pt x="87100" y="488893"/>
                </a:moveTo>
                <a:cubicBezTo>
                  <a:pt x="85267" y="492560"/>
                  <a:pt x="83433" y="497144"/>
                  <a:pt x="82516" y="500812"/>
                </a:cubicBezTo>
                <a:lnTo>
                  <a:pt x="81458" y="501235"/>
                </a:lnTo>
                <a:lnTo>
                  <a:pt x="77932" y="511813"/>
                </a:lnTo>
                <a:lnTo>
                  <a:pt x="77932" y="511814"/>
                </a:lnTo>
                <a:cubicBezTo>
                  <a:pt x="77932" y="508147"/>
                  <a:pt x="79766" y="504480"/>
                  <a:pt x="82516" y="501729"/>
                </a:cubicBezTo>
                <a:cubicBezTo>
                  <a:pt x="84350" y="498062"/>
                  <a:pt x="85267" y="493477"/>
                  <a:pt x="87100" y="488893"/>
                </a:cubicBezTo>
                <a:close/>
                <a:moveTo>
                  <a:pt x="189876" y="475516"/>
                </a:moveTo>
                <a:lnTo>
                  <a:pt x="187036" y="480642"/>
                </a:lnTo>
                <a:cubicBezTo>
                  <a:pt x="186577" y="481558"/>
                  <a:pt x="186119" y="482934"/>
                  <a:pt x="185431" y="483850"/>
                </a:cubicBezTo>
                <a:lnTo>
                  <a:pt x="182712" y="484269"/>
                </a:lnTo>
                <a:lnTo>
                  <a:pt x="182452" y="487976"/>
                </a:lnTo>
                <a:lnTo>
                  <a:pt x="186639" y="482703"/>
                </a:lnTo>
                <a:lnTo>
                  <a:pt x="187953" y="479725"/>
                </a:lnTo>
                <a:lnTo>
                  <a:pt x="189053" y="478625"/>
                </a:lnTo>
                <a:close/>
                <a:moveTo>
                  <a:pt x="182452" y="475141"/>
                </a:moveTo>
                <a:cubicBezTo>
                  <a:pt x="182452" y="477891"/>
                  <a:pt x="181535" y="477891"/>
                  <a:pt x="181535" y="478808"/>
                </a:cubicBezTo>
                <a:lnTo>
                  <a:pt x="181715" y="479889"/>
                </a:lnTo>
                <a:lnTo>
                  <a:pt x="181598" y="480642"/>
                </a:lnTo>
                <a:lnTo>
                  <a:pt x="181749" y="480094"/>
                </a:lnTo>
                <a:lnTo>
                  <a:pt x="181715" y="479889"/>
                </a:lnTo>
                <a:close/>
                <a:moveTo>
                  <a:pt x="87571" y="474473"/>
                </a:moveTo>
                <a:lnTo>
                  <a:pt x="86511" y="476052"/>
                </a:lnTo>
                <a:lnTo>
                  <a:pt x="86174" y="477546"/>
                </a:lnTo>
                <a:close/>
                <a:moveTo>
                  <a:pt x="282022" y="474040"/>
                </a:moveTo>
                <a:lnTo>
                  <a:pt x="280325" y="477433"/>
                </a:lnTo>
                <a:lnTo>
                  <a:pt x="281537" y="479857"/>
                </a:lnTo>
                <a:close/>
                <a:moveTo>
                  <a:pt x="44008" y="472390"/>
                </a:moveTo>
                <a:lnTo>
                  <a:pt x="43672" y="472924"/>
                </a:lnTo>
                <a:lnTo>
                  <a:pt x="43821" y="473297"/>
                </a:lnTo>
                <a:close/>
                <a:moveTo>
                  <a:pt x="314133" y="470836"/>
                </a:moveTo>
                <a:lnTo>
                  <a:pt x="314478" y="472390"/>
                </a:lnTo>
                <a:lnTo>
                  <a:pt x="295871" y="497763"/>
                </a:lnTo>
                <a:lnTo>
                  <a:pt x="295940" y="498075"/>
                </a:lnTo>
                <a:lnTo>
                  <a:pt x="316311" y="472390"/>
                </a:lnTo>
                <a:lnTo>
                  <a:pt x="318144" y="471015"/>
                </a:lnTo>
                <a:lnTo>
                  <a:pt x="315395" y="472390"/>
                </a:lnTo>
                <a:close/>
                <a:moveTo>
                  <a:pt x="264051" y="464139"/>
                </a:moveTo>
                <a:lnTo>
                  <a:pt x="259336" y="472259"/>
                </a:lnTo>
                <a:lnTo>
                  <a:pt x="261186" y="469337"/>
                </a:lnTo>
                <a:close/>
                <a:moveTo>
                  <a:pt x="163322" y="456926"/>
                </a:moveTo>
                <a:lnTo>
                  <a:pt x="163321" y="456927"/>
                </a:lnTo>
                <a:lnTo>
                  <a:pt x="163550" y="457156"/>
                </a:lnTo>
                <a:lnTo>
                  <a:pt x="163550" y="457155"/>
                </a:lnTo>
                <a:close/>
                <a:moveTo>
                  <a:pt x="194513" y="452463"/>
                </a:moveTo>
                <a:lnTo>
                  <a:pt x="192537" y="458638"/>
                </a:lnTo>
                <a:cubicBezTo>
                  <a:pt x="191620" y="459554"/>
                  <a:pt x="190703" y="461388"/>
                  <a:pt x="191620" y="462305"/>
                </a:cubicBezTo>
                <a:lnTo>
                  <a:pt x="191673" y="466904"/>
                </a:lnTo>
                <a:lnTo>
                  <a:pt x="193683" y="455542"/>
                </a:lnTo>
                <a:close/>
                <a:moveTo>
                  <a:pt x="60131" y="449849"/>
                </a:moveTo>
                <a:lnTo>
                  <a:pt x="57760" y="451303"/>
                </a:lnTo>
                <a:lnTo>
                  <a:pt x="56230" y="453750"/>
                </a:lnTo>
                <a:close/>
                <a:moveTo>
                  <a:pt x="235902" y="444718"/>
                </a:moveTo>
                <a:lnTo>
                  <a:pt x="232092" y="449163"/>
                </a:lnTo>
                <a:lnTo>
                  <a:pt x="232528" y="450181"/>
                </a:lnTo>
                <a:lnTo>
                  <a:pt x="232879" y="449469"/>
                </a:lnTo>
                <a:close/>
                <a:moveTo>
                  <a:pt x="44008" y="440627"/>
                </a:moveTo>
                <a:lnTo>
                  <a:pt x="33777" y="474976"/>
                </a:lnTo>
                <a:lnTo>
                  <a:pt x="44008" y="444794"/>
                </a:lnTo>
                <a:close/>
                <a:moveTo>
                  <a:pt x="51341" y="436636"/>
                </a:moveTo>
                <a:lnTo>
                  <a:pt x="47111" y="445096"/>
                </a:lnTo>
                <a:lnTo>
                  <a:pt x="47675" y="447635"/>
                </a:lnTo>
                <a:close/>
                <a:moveTo>
                  <a:pt x="211242" y="431131"/>
                </a:moveTo>
                <a:lnTo>
                  <a:pt x="199654" y="436398"/>
                </a:lnTo>
                <a:lnTo>
                  <a:pt x="198864" y="438867"/>
                </a:lnTo>
                <a:close/>
                <a:moveTo>
                  <a:pt x="194350" y="427549"/>
                </a:moveTo>
                <a:lnTo>
                  <a:pt x="193454" y="431132"/>
                </a:lnTo>
                <a:lnTo>
                  <a:pt x="196254" y="429031"/>
                </a:lnTo>
                <a:close/>
                <a:moveTo>
                  <a:pt x="156022" y="420448"/>
                </a:moveTo>
                <a:lnTo>
                  <a:pt x="155863" y="421046"/>
                </a:lnTo>
                <a:lnTo>
                  <a:pt x="156113" y="420629"/>
                </a:lnTo>
                <a:close/>
                <a:moveTo>
                  <a:pt x="221877" y="415545"/>
                </a:moveTo>
                <a:lnTo>
                  <a:pt x="212431" y="430388"/>
                </a:lnTo>
                <a:lnTo>
                  <a:pt x="212708" y="430215"/>
                </a:lnTo>
                <a:cubicBezTo>
                  <a:pt x="216375" y="428381"/>
                  <a:pt x="217292" y="424714"/>
                  <a:pt x="219125" y="421964"/>
                </a:cubicBezTo>
                <a:lnTo>
                  <a:pt x="222698" y="419105"/>
                </a:lnTo>
                <a:close/>
                <a:moveTo>
                  <a:pt x="256717" y="410044"/>
                </a:moveTo>
                <a:lnTo>
                  <a:pt x="238908" y="439994"/>
                </a:lnTo>
                <a:lnTo>
                  <a:pt x="257713" y="410443"/>
                </a:lnTo>
                <a:close/>
                <a:moveTo>
                  <a:pt x="262218" y="408206"/>
                </a:moveTo>
                <a:lnTo>
                  <a:pt x="261675" y="410377"/>
                </a:lnTo>
                <a:lnTo>
                  <a:pt x="262218" y="410594"/>
                </a:lnTo>
                <a:close/>
                <a:moveTo>
                  <a:pt x="69866" y="406556"/>
                </a:moveTo>
                <a:lnTo>
                  <a:pt x="60511" y="419213"/>
                </a:lnTo>
                <a:lnTo>
                  <a:pt x="55261" y="429130"/>
                </a:lnTo>
                <a:lnTo>
                  <a:pt x="63262" y="416463"/>
                </a:lnTo>
                <a:close/>
                <a:moveTo>
                  <a:pt x="263915" y="396234"/>
                </a:moveTo>
                <a:lnTo>
                  <a:pt x="260384" y="403626"/>
                </a:lnTo>
                <a:lnTo>
                  <a:pt x="256723" y="410033"/>
                </a:lnTo>
                <a:lnTo>
                  <a:pt x="260383" y="404543"/>
                </a:lnTo>
                <a:lnTo>
                  <a:pt x="260843" y="404543"/>
                </a:lnTo>
                <a:lnTo>
                  <a:pt x="264968" y="396292"/>
                </a:lnTo>
                <a:close/>
                <a:moveTo>
                  <a:pt x="155265" y="394927"/>
                </a:moveTo>
                <a:lnTo>
                  <a:pt x="153915" y="396979"/>
                </a:lnTo>
                <a:lnTo>
                  <a:pt x="154401" y="397287"/>
                </a:lnTo>
                <a:close/>
                <a:moveTo>
                  <a:pt x="295881" y="394804"/>
                </a:moveTo>
                <a:lnTo>
                  <a:pt x="295682" y="395146"/>
                </a:lnTo>
                <a:lnTo>
                  <a:pt x="295691" y="395204"/>
                </a:lnTo>
                <a:close/>
                <a:moveTo>
                  <a:pt x="199872" y="391948"/>
                </a:moveTo>
                <a:lnTo>
                  <a:pt x="199872" y="392624"/>
                </a:lnTo>
                <a:lnTo>
                  <a:pt x="200305" y="392699"/>
                </a:lnTo>
                <a:close/>
                <a:moveTo>
                  <a:pt x="206289" y="390791"/>
                </a:moveTo>
                <a:lnTo>
                  <a:pt x="201910" y="392980"/>
                </a:lnTo>
                <a:lnTo>
                  <a:pt x="204456" y="393426"/>
                </a:lnTo>
                <a:close/>
                <a:moveTo>
                  <a:pt x="255803" y="390786"/>
                </a:moveTo>
                <a:lnTo>
                  <a:pt x="255799" y="390790"/>
                </a:lnTo>
                <a:lnTo>
                  <a:pt x="255800" y="390791"/>
                </a:lnTo>
                <a:close/>
                <a:moveTo>
                  <a:pt x="207087" y="390392"/>
                </a:moveTo>
                <a:lnTo>
                  <a:pt x="206290" y="390791"/>
                </a:lnTo>
                <a:lnTo>
                  <a:pt x="206930" y="392283"/>
                </a:lnTo>
                <a:close/>
                <a:moveTo>
                  <a:pt x="115523" y="386207"/>
                </a:moveTo>
                <a:cubicBezTo>
                  <a:pt x="116439" y="388040"/>
                  <a:pt x="115523" y="390791"/>
                  <a:pt x="114606" y="391708"/>
                </a:cubicBezTo>
                <a:cubicBezTo>
                  <a:pt x="114606" y="389874"/>
                  <a:pt x="114606" y="388040"/>
                  <a:pt x="112772" y="387123"/>
                </a:cubicBezTo>
                <a:cubicBezTo>
                  <a:pt x="113689" y="386207"/>
                  <a:pt x="114606" y="385290"/>
                  <a:pt x="115523" y="386207"/>
                </a:cubicBezTo>
                <a:close/>
                <a:moveTo>
                  <a:pt x="161364" y="383456"/>
                </a:moveTo>
                <a:lnTo>
                  <a:pt x="159656" y="385433"/>
                </a:lnTo>
                <a:lnTo>
                  <a:pt x="158817" y="387530"/>
                </a:lnTo>
                <a:close/>
                <a:moveTo>
                  <a:pt x="248290" y="378266"/>
                </a:moveTo>
                <a:lnTo>
                  <a:pt x="248006" y="380247"/>
                </a:lnTo>
                <a:lnTo>
                  <a:pt x="248465" y="378872"/>
                </a:lnTo>
                <a:close/>
                <a:moveTo>
                  <a:pt x="271788" y="378004"/>
                </a:moveTo>
                <a:lnTo>
                  <a:pt x="271157" y="378757"/>
                </a:lnTo>
                <a:lnTo>
                  <a:pt x="271663" y="379129"/>
                </a:lnTo>
                <a:close/>
                <a:moveTo>
                  <a:pt x="90767" y="373371"/>
                </a:moveTo>
                <a:lnTo>
                  <a:pt x="90618" y="373621"/>
                </a:lnTo>
                <a:lnTo>
                  <a:pt x="90693" y="373604"/>
                </a:lnTo>
                <a:close/>
                <a:moveTo>
                  <a:pt x="440994" y="368786"/>
                </a:moveTo>
                <a:lnTo>
                  <a:pt x="441002" y="368787"/>
                </a:lnTo>
                <a:lnTo>
                  <a:pt x="441005" y="368786"/>
                </a:lnTo>
                <a:close/>
                <a:moveTo>
                  <a:pt x="230967" y="368476"/>
                </a:moveTo>
                <a:lnTo>
                  <a:pt x="229435" y="371387"/>
                </a:lnTo>
                <a:lnTo>
                  <a:pt x="230128" y="370620"/>
                </a:lnTo>
                <a:close/>
                <a:moveTo>
                  <a:pt x="91284" y="364878"/>
                </a:moveTo>
                <a:lnTo>
                  <a:pt x="89343" y="366434"/>
                </a:lnTo>
                <a:lnTo>
                  <a:pt x="88933" y="367870"/>
                </a:lnTo>
                <a:close/>
                <a:moveTo>
                  <a:pt x="238849" y="363551"/>
                </a:moveTo>
                <a:lnTo>
                  <a:pt x="236175" y="364073"/>
                </a:lnTo>
                <a:lnTo>
                  <a:pt x="236661" y="364775"/>
                </a:lnTo>
                <a:lnTo>
                  <a:pt x="238379" y="364202"/>
                </a:lnTo>
                <a:lnTo>
                  <a:pt x="238379" y="364202"/>
                </a:lnTo>
                <a:close/>
                <a:moveTo>
                  <a:pt x="312644" y="363286"/>
                </a:moveTo>
                <a:lnTo>
                  <a:pt x="301015" y="373267"/>
                </a:lnTo>
                <a:lnTo>
                  <a:pt x="312026" y="364354"/>
                </a:lnTo>
                <a:close/>
                <a:moveTo>
                  <a:pt x="235629" y="359618"/>
                </a:moveTo>
                <a:lnTo>
                  <a:pt x="235151" y="360527"/>
                </a:lnTo>
                <a:lnTo>
                  <a:pt x="235620" y="359995"/>
                </a:lnTo>
                <a:close/>
                <a:moveTo>
                  <a:pt x="162853" y="359580"/>
                </a:moveTo>
                <a:lnTo>
                  <a:pt x="160076" y="363209"/>
                </a:lnTo>
                <a:lnTo>
                  <a:pt x="159530" y="365119"/>
                </a:lnTo>
                <a:close/>
                <a:moveTo>
                  <a:pt x="273329" y="353080"/>
                </a:moveTo>
                <a:lnTo>
                  <a:pt x="272280" y="353461"/>
                </a:lnTo>
                <a:lnTo>
                  <a:pt x="272244" y="353510"/>
                </a:lnTo>
                <a:lnTo>
                  <a:pt x="272293" y="353633"/>
                </a:lnTo>
                <a:close/>
                <a:moveTo>
                  <a:pt x="90768" y="352283"/>
                </a:moveTo>
                <a:lnTo>
                  <a:pt x="88855" y="355288"/>
                </a:lnTo>
                <a:lnTo>
                  <a:pt x="89598" y="355189"/>
                </a:lnTo>
                <a:close/>
                <a:moveTo>
                  <a:pt x="225850" y="352281"/>
                </a:moveTo>
                <a:lnTo>
                  <a:pt x="224232" y="354361"/>
                </a:lnTo>
                <a:lnTo>
                  <a:pt x="224979" y="354148"/>
                </a:lnTo>
                <a:close/>
                <a:moveTo>
                  <a:pt x="200101" y="350793"/>
                </a:moveTo>
                <a:cubicBezTo>
                  <a:pt x="199643" y="349532"/>
                  <a:pt x="198955" y="349074"/>
                  <a:pt x="197121" y="352283"/>
                </a:cubicBezTo>
                <a:lnTo>
                  <a:pt x="192843" y="356561"/>
                </a:lnTo>
                <a:lnTo>
                  <a:pt x="192537" y="357784"/>
                </a:lnTo>
                <a:lnTo>
                  <a:pt x="200489" y="351598"/>
                </a:lnTo>
                <a:close/>
                <a:moveTo>
                  <a:pt x="267225" y="346808"/>
                </a:moveTo>
                <a:lnTo>
                  <a:pt x="265885" y="348616"/>
                </a:lnTo>
                <a:lnTo>
                  <a:pt x="265885" y="351363"/>
                </a:lnTo>
                <a:close/>
                <a:moveTo>
                  <a:pt x="171450" y="345865"/>
                </a:moveTo>
                <a:lnTo>
                  <a:pt x="169031" y="350074"/>
                </a:lnTo>
                <a:lnTo>
                  <a:pt x="171106" y="347927"/>
                </a:lnTo>
                <a:cubicBezTo>
                  <a:pt x="172366" y="347698"/>
                  <a:pt x="173741" y="348615"/>
                  <a:pt x="175117" y="351366"/>
                </a:cubicBezTo>
                <a:lnTo>
                  <a:pt x="177616" y="353377"/>
                </a:lnTo>
                <a:close/>
                <a:moveTo>
                  <a:pt x="284118" y="345059"/>
                </a:moveTo>
                <a:lnTo>
                  <a:pt x="279959" y="349545"/>
                </a:lnTo>
                <a:lnTo>
                  <a:pt x="284205" y="347281"/>
                </a:lnTo>
                <a:close/>
                <a:moveTo>
                  <a:pt x="192537" y="344949"/>
                </a:moveTo>
                <a:cubicBezTo>
                  <a:pt x="189786" y="345865"/>
                  <a:pt x="187953" y="347699"/>
                  <a:pt x="186119" y="349533"/>
                </a:cubicBezTo>
                <a:lnTo>
                  <a:pt x="177797" y="353523"/>
                </a:lnTo>
                <a:lnTo>
                  <a:pt x="179816" y="355148"/>
                </a:lnTo>
                <a:cubicBezTo>
                  <a:pt x="181535" y="355033"/>
                  <a:pt x="183368" y="353658"/>
                  <a:pt x="185202" y="351366"/>
                </a:cubicBezTo>
                <a:cubicBezTo>
                  <a:pt x="186119" y="350449"/>
                  <a:pt x="186119" y="349532"/>
                  <a:pt x="187036" y="349532"/>
                </a:cubicBezTo>
                <a:lnTo>
                  <a:pt x="192027" y="347868"/>
                </a:lnTo>
                <a:close/>
                <a:moveTo>
                  <a:pt x="214542" y="342713"/>
                </a:moveTo>
                <a:lnTo>
                  <a:pt x="213633" y="343149"/>
                </a:lnTo>
                <a:lnTo>
                  <a:pt x="214067" y="344884"/>
                </a:lnTo>
                <a:lnTo>
                  <a:pt x="214542" y="344032"/>
                </a:lnTo>
                <a:close/>
                <a:moveTo>
                  <a:pt x="334648" y="340365"/>
                </a:moveTo>
                <a:lnTo>
                  <a:pt x="333823" y="340881"/>
                </a:lnTo>
                <a:lnTo>
                  <a:pt x="333120" y="342199"/>
                </a:lnTo>
                <a:close/>
                <a:moveTo>
                  <a:pt x="359370" y="326212"/>
                </a:moveTo>
                <a:lnTo>
                  <a:pt x="358945" y="326956"/>
                </a:lnTo>
                <a:lnTo>
                  <a:pt x="359889" y="327934"/>
                </a:lnTo>
                <a:close/>
                <a:moveTo>
                  <a:pt x="149445" y="319277"/>
                </a:moveTo>
                <a:cubicBezTo>
                  <a:pt x="150362" y="320194"/>
                  <a:pt x="150362" y="320194"/>
                  <a:pt x="151279" y="321111"/>
                </a:cubicBezTo>
                <a:cubicBezTo>
                  <a:pt x="150362" y="322944"/>
                  <a:pt x="148529" y="325695"/>
                  <a:pt x="145778" y="326612"/>
                </a:cubicBezTo>
                <a:cubicBezTo>
                  <a:pt x="145778" y="323861"/>
                  <a:pt x="147612" y="321111"/>
                  <a:pt x="149445" y="319277"/>
                </a:cubicBezTo>
                <a:close/>
                <a:moveTo>
                  <a:pt x="257203" y="314662"/>
                </a:moveTo>
                <a:lnTo>
                  <a:pt x="257450" y="314987"/>
                </a:lnTo>
                <a:lnTo>
                  <a:pt x="257633" y="314693"/>
                </a:lnTo>
                <a:close/>
                <a:moveTo>
                  <a:pt x="157697" y="310108"/>
                </a:moveTo>
                <a:cubicBezTo>
                  <a:pt x="155864" y="315609"/>
                  <a:pt x="153113" y="318359"/>
                  <a:pt x="151279" y="321110"/>
                </a:cubicBezTo>
                <a:cubicBezTo>
                  <a:pt x="149446" y="321110"/>
                  <a:pt x="148529" y="321110"/>
                  <a:pt x="149446" y="319276"/>
                </a:cubicBezTo>
                <a:cubicBezTo>
                  <a:pt x="151279" y="315609"/>
                  <a:pt x="153113" y="312858"/>
                  <a:pt x="157697" y="310108"/>
                </a:cubicBezTo>
                <a:close/>
                <a:moveTo>
                  <a:pt x="327921" y="306596"/>
                </a:moveTo>
                <a:lnTo>
                  <a:pt x="325479" y="309191"/>
                </a:lnTo>
                <a:lnTo>
                  <a:pt x="328028" y="307492"/>
                </a:lnTo>
                <a:close/>
                <a:moveTo>
                  <a:pt x="341921" y="304636"/>
                </a:moveTo>
                <a:lnTo>
                  <a:pt x="345404" y="308486"/>
                </a:lnTo>
                <a:lnTo>
                  <a:pt x="345536" y="308275"/>
                </a:lnTo>
                <a:cubicBezTo>
                  <a:pt x="345880" y="307358"/>
                  <a:pt x="345651" y="306441"/>
                  <a:pt x="343817" y="305525"/>
                </a:cubicBezTo>
                <a:close/>
                <a:moveTo>
                  <a:pt x="266985" y="298556"/>
                </a:moveTo>
                <a:lnTo>
                  <a:pt x="260384" y="301857"/>
                </a:lnTo>
                <a:lnTo>
                  <a:pt x="258550" y="303691"/>
                </a:lnTo>
                <a:lnTo>
                  <a:pt x="253369" y="309612"/>
                </a:lnTo>
                <a:lnTo>
                  <a:pt x="253506" y="309792"/>
                </a:lnTo>
                <a:lnTo>
                  <a:pt x="255085" y="308697"/>
                </a:lnTo>
                <a:lnTo>
                  <a:pt x="259467" y="303690"/>
                </a:lnTo>
                <a:lnTo>
                  <a:pt x="267719" y="299564"/>
                </a:lnTo>
                <a:lnTo>
                  <a:pt x="266802" y="299106"/>
                </a:lnTo>
                <a:close/>
                <a:moveTo>
                  <a:pt x="408360" y="298376"/>
                </a:moveTo>
                <a:lnTo>
                  <a:pt x="404329" y="302774"/>
                </a:lnTo>
                <a:lnTo>
                  <a:pt x="405245" y="302381"/>
                </a:lnTo>
                <a:close/>
                <a:moveTo>
                  <a:pt x="322729" y="292963"/>
                </a:moveTo>
                <a:lnTo>
                  <a:pt x="321812" y="294522"/>
                </a:lnTo>
                <a:cubicBezTo>
                  <a:pt x="320895" y="295439"/>
                  <a:pt x="320895" y="296356"/>
                  <a:pt x="321812" y="297273"/>
                </a:cubicBezTo>
                <a:lnTo>
                  <a:pt x="322729" y="297043"/>
                </a:lnTo>
                <a:close/>
                <a:moveTo>
                  <a:pt x="590447" y="289938"/>
                </a:moveTo>
                <a:cubicBezTo>
                  <a:pt x="572110" y="298190"/>
                  <a:pt x="553774" y="307358"/>
                  <a:pt x="534520" y="315610"/>
                </a:cubicBezTo>
                <a:cubicBezTo>
                  <a:pt x="534520" y="314693"/>
                  <a:pt x="533603" y="313776"/>
                  <a:pt x="533603" y="312859"/>
                </a:cubicBezTo>
                <a:cubicBezTo>
                  <a:pt x="551940" y="304607"/>
                  <a:pt x="568443" y="291772"/>
                  <a:pt x="590447" y="289938"/>
                </a:cubicBezTo>
                <a:close/>
                <a:moveTo>
                  <a:pt x="189787" y="289938"/>
                </a:moveTo>
                <a:lnTo>
                  <a:pt x="173677" y="311419"/>
                </a:lnTo>
                <a:lnTo>
                  <a:pt x="174200" y="311942"/>
                </a:lnTo>
                <a:cubicBezTo>
                  <a:pt x="173283" y="313775"/>
                  <a:pt x="171450" y="316526"/>
                  <a:pt x="168699" y="317443"/>
                </a:cubicBezTo>
                <a:cubicBezTo>
                  <a:pt x="168699" y="314692"/>
                  <a:pt x="170533" y="311942"/>
                  <a:pt x="172366" y="310108"/>
                </a:cubicBezTo>
                <a:lnTo>
                  <a:pt x="172367" y="310109"/>
                </a:lnTo>
                <a:close/>
                <a:moveTo>
                  <a:pt x="417092" y="288647"/>
                </a:moveTo>
                <a:lnTo>
                  <a:pt x="415064" y="291013"/>
                </a:lnTo>
                <a:lnTo>
                  <a:pt x="417050" y="290052"/>
                </a:lnTo>
                <a:close/>
                <a:moveTo>
                  <a:pt x="301641" y="285354"/>
                </a:moveTo>
                <a:lnTo>
                  <a:pt x="301029" y="285659"/>
                </a:lnTo>
                <a:lnTo>
                  <a:pt x="300724" y="286270"/>
                </a:lnTo>
                <a:close/>
                <a:moveTo>
                  <a:pt x="305309" y="283520"/>
                </a:moveTo>
                <a:lnTo>
                  <a:pt x="303933" y="284207"/>
                </a:lnTo>
                <a:lnTo>
                  <a:pt x="304965" y="284036"/>
                </a:lnTo>
                <a:close/>
                <a:moveTo>
                  <a:pt x="317543" y="282555"/>
                </a:moveTo>
                <a:lnTo>
                  <a:pt x="311612" y="289135"/>
                </a:lnTo>
                <a:cubicBezTo>
                  <a:pt x="308747" y="292000"/>
                  <a:pt x="306226" y="294980"/>
                  <a:pt x="305309" y="299106"/>
                </a:cubicBezTo>
                <a:lnTo>
                  <a:pt x="307347" y="301483"/>
                </a:lnTo>
                <a:lnTo>
                  <a:pt x="308060" y="299106"/>
                </a:lnTo>
                <a:lnTo>
                  <a:pt x="308454" y="298790"/>
                </a:lnTo>
                <a:lnTo>
                  <a:pt x="311039" y="290739"/>
                </a:lnTo>
                <a:cubicBezTo>
                  <a:pt x="313331" y="288333"/>
                  <a:pt x="316311" y="286270"/>
                  <a:pt x="318145" y="283519"/>
                </a:cubicBezTo>
                <a:close/>
                <a:moveTo>
                  <a:pt x="352723" y="281031"/>
                </a:moveTo>
                <a:lnTo>
                  <a:pt x="340149" y="293606"/>
                </a:lnTo>
                <a:lnTo>
                  <a:pt x="338638" y="295211"/>
                </a:lnTo>
                <a:lnTo>
                  <a:pt x="350235" y="285354"/>
                </a:lnTo>
                <a:lnTo>
                  <a:pt x="353436" y="281086"/>
                </a:lnTo>
                <a:close/>
                <a:moveTo>
                  <a:pt x="296575" y="280238"/>
                </a:moveTo>
                <a:lnTo>
                  <a:pt x="296190" y="280537"/>
                </a:lnTo>
                <a:lnTo>
                  <a:pt x="294307" y="282603"/>
                </a:lnTo>
                <a:close/>
                <a:moveTo>
                  <a:pt x="362228" y="270620"/>
                </a:moveTo>
                <a:lnTo>
                  <a:pt x="362153" y="270684"/>
                </a:lnTo>
                <a:lnTo>
                  <a:pt x="362148" y="270691"/>
                </a:lnTo>
                <a:lnTo>
                  <a:pt x="362154" y="270685"/>
                </a:lnTo>
                <a:close/>
                <a:moveTo>
                  <a:pt x="644542" y="269767"/>
                </a:moveTo>
                <a:lnTo>
                  <a:pt x="634187" y="274081"/>
                </a:lnTo>
                <a:lnTo>
                  <a:pt x="634456" y="274351"/>
                </a:lnTo>
                <a:cubicBezTo>
                  <a:pt x="631706" y="276185"/>
                  <a:pt x="628955" y="278018"/>
                  <a:pt x="624371" y="277101"/>
                </a:cubicBezTo>
                <a:cubicBezTo>
                  <a:pt x="627122" y="273434"/>
                  <a:pt x="629872" y="273434"/>
                  <a:pt x="632623" y="272517"/>
                </a:cubicBezTo>
                <a:cubicBezTo>
                  <a:pt x="636290" y="271601"/>
                  <a:pt x="640875" y="270684"/>
                  <a:pt x="644542" y="269767"/>
                </a:cubicBezTo>
                <a:close/>
                <a:moveTo>
                  <a:pt x="342899" y="268850"/>
                </a:moveTo>
                <a:lnTo>
                  <a:pt x="341250" y="269400"/>
                </a:lnTo>
                <a:lnTo>
                  <a:pt x="338201" y="273091"/>
                </a:lnTo>
                <a:lnTo>
                  <a:pt x="331580" y="278451"/>
                </a:lnTo>
                <a:lnTo>
                  <a:pt x="330491" y="279769"/>
                </a:lnTo>
                <a:lnTo>
                  <a:pt x="324845" y="289366"/>
                </a:lnTo>
                <a:close/>
                <a:moveTo>
                  <a:pt x="321805" y="267940"/>
                </a:moveTo>
                <a:lnTo>
                  <a:pt x="315394" y="273435"/>
                </a:lnTo>
                <a:cubicBezTo>
                  <a:pt x="313560" y="275269"/>
                  <a:pt x="308976" y="277102"/>
                  <a:pt x="310810" y="280769"/>
                </a:cubicBezTo>
                <a:cubicBezTo>
                  <a:pt x="311727" y="283061"/>
                  <a:pt x="313102" y="282832"/>
                  <a:pt x="314707" y="282030"/>
                </a:cubicBezTo>
                <a:lnTo>
                  <a:pt x="316700" y="281207"/>
                </a:lnTo>
                <a:lnTo>
                  <a:pt x="313560" y="276185"/>
                </a:lnTo>
                <a:close/>
                <a:moveTo>
                  <a:pt x="327806" y="262796"/>
                </a:moveTo>
                <a:lnTo>
                  <a:pt x="321823" y="267924"/>
                </a:lnTo>
                <a:lnTo>
                  <a:pt x="327771" y="263349"/>
                </a:lnTo>
                <a:close/>
                <a:moveTo>
                  <a:pt x="484094" y="255098"/>
                </a:moveTo>
                <a:cubicBezTo>
                  <a:pt x="482260" y="256014"/>
                  <a:pt x="481343" y="256014"/>
                  <a:pt x="480426" y="256931"/>
                </a:cubicBezTo>
                <a:lnTo>
                  <a:pt x="480420" y="256934"/>
                </a:lnTo>
                <a:lnTo>
                  <a:pt x="480426" y="256932"/>
                </a:lnTo>
                <a:lnTo>
                  <a:pt x="477404" y="259279"/>
                </a:lnTo>
                <a:lnTo>
                  <a:pt x="480426" y="257848"/>
                </a:lnTo>
                <a:cubicBezTo>
                  <a:pt x="481343" y="256931"/>
                  <a:pt x="483177" y="256014"/>
                  <a:pt x="484094" y="255098"/>
                </a:cubicBezTo>
                <a:close/>
                <a:moveTo>
                  <a:pt x="766482" y="250513"/>
                </a:moveTo>
                <a:cubicBezTo>
                  <a:pt x="737143" y="252347"/>
                  <a:pt x="707804" y="260599"/>
                  <a:pt x="678465" y="261516"/>
                </a:cubicBezTo>
                <a:cubicBezTo>
                  <a:pt x="706887" y="254180"/>
                  <a:pt x="736226" y="248680"/>
                  <a:pt x="766482" y="250513"/>
                </a:cubicBezTo>
                <a:close/>
                <a:moveTo>
                  <a:pt x="700584" y="249482"/>
                </a:moveTo>
                <a:cubicBezTo>
                  <a:pt x="702303" y="248909"/>
                  <a:pt x="704137" y="248680"/>
                  <a:pt x="705970" y="250514"/>
                </a:cubicBezTo>
                <a:cubicBezTo>
                  <a:pt x="703220" y="252347"/>
                  <a:pt x="700469" y="251430"/>
                  <a:pt x="697719" y="251430"/>
                </a:cubicBezTo>
                <a:lnTo>
                  <a:pt x="695887" y="250515"/>
                </a:lnTo>
                <a:lnTo>
                  <a:pt x="697719" y="252347"/>
                </a:lnTo>
                <a:cubicBezTo>
                  <a:pt x="694968" y="254180"/>
                  <a:pt x="692218" y="254180"/>
                  <a:pt x="689467" y="253263"/>
                </a:cubicBezTo>
                <a:cubicBezTo>
                  <a:pt x="691301" y="250513"/>
                  <a:pt x="693134" y="250513"/>
                  <a:pt x="695885" y="250513"/>
                </a:cubicBezTo>
                <a:lnTo>
                  <a:pt x="695886" y="250514"/>
                </a:lnTo>
                <a:close/>
                <a:moveTo>
                  <a:pt x="796967" y="248450"/>
                </a:moveTo>
                <a:cubicBezTo>
                  <a:pt x="798342" y="248680"/>
                  <a:pt x="799947" y="249596"/>
                  <a:pt x="801322" y="250513"/>
                </a:cubicBezTo>
                <a:cubicBezTo>
                  <a:pt x="803155" y="251430"/>
                  <a:pt x="807740" y="251430"/>
                  <a:pt x="809573" y="254181"/>
                </a:cubicBezTo>
                <a:cubicBezTo>
                  <a:pt x="809573" y="256932"/>
                  <a:pt x="807740" y="256014"/>
                  <a:pt x="805906" y="256014"/>
                </a:cubicBezTo>
                <a:cubicBezTo>
                  <a:pt x="803155" y="255098"/>
                  <a:pt x="801322" y="254181"/>
                  <a:pt x="798571" y="253264"/>
                </a:cubicBezTo>
                <a:cubicBezTo>
                  <a:pt x="796737" y="252347"/>
                  <a:pt x="792153" y="252347"/>
                  <a:pt x="793987" y="250513"/>
                </a:cubicBezTo>
                <a:cubicBezTo>
                  <a:pt x="794446" y="248679"/>
                  <a:pt x="795592" y="248221"/>
                  <a:pt x="796967" y="248450"/>
                </a:cubicBezTo>
                <a:close/>
                <a:moveTo>
                  <a:pt x="336479" y="245931"/>
                </a:moveTo>
                <a:lnTo>
                  <a:pt x="328230" y="253264"/>
                </a:lnTo>
                <a:lnTo>
                  <a:pt x="326215" y="254830"/>
                </a:lnTo>
                <a:lnTo>
                  <a:pt x="326053" y="255327"/>
                </a:lnTo>
                <a:lnTo>
                  <a:pt x="325166" y="255647"/>
                </a:lnTo>
                <a:lnTo>
                  <a:pt x="325136" y="255670"/>
                </a:lnTo>
                <a:lnTo>
                  <a:pt x="328068" y="258603"/>
                </a:lnTo>
                <a:lnTo>
                  <a:pt x="328230" y="256014"/>
                </a:lnTo>
                <a:cubicBezTo>
                  <a:pt x="327313" y="254180"/>
                  <a:pt x="330064" y="253264"/>
                  <a:pt x="330980" y="251430"/>
                </a:cubicBezTo>
                <a:close/>
                <a:moveTo>
                  <a:pt x="742644" y="244095"/>
                </a:moveTo>
                <a:cubicBezTo>
                  <a:pt x="743561" y="244095"/>
                  <a:pt x="745394" y="244095"/>
                  <a:pt x="745394" y="245929"/>
                </a:cubicBezTo>
                <a:cubicBezTo>
                  <a:pt x="745394" y="247763"/>
                  <a:pt x="743561" y="246846"/>
                  <a:pt x="741727" y="246846"/>
                </a:cubicBezTo>
                <a:lnTo>
                  <a:pt x="740016" y="246357"/>
                </a:lnTo>
                <a:lnTo>
                  <a:pt x="741728" y="247763"/>
                </a:lnTo>
                <a:cubicBezTo>
                  <a:pt x="735310" y="248680"/>
                  <a:pt x="728892" y="248680"/>
                  <a:pt x="721557" y="249596"/>
                </a:cubicBezTo>
                <a:lnTo>
                  <a:pt x="721557" y="249597"/>
                </a:lnTo>
                <a:cubicBezTo>
                  <a:pt x="717889" y="250514"/>
                  <a:pt x="714222" y="250514"/>
                  <a:pt x="708721" y="251430"/>
                </a:cubicBezTo>
                <a:cubicBezTo>
                  <a:pt x="714222" y="245930"/>
                  <a:pt x="717889" y="247763"/>
                  <a:pt x="721557" y="247763"/>
                </a:cubicBezTo>
                <a:cubicBezTo>
                  <a:pt x="726141" y="245012"/>
                  <a:pt x="730725" y="246846"/>
                  <a:pt x="735310" y="245929"/>
                </a:cubicBezTo>
                <a:lnTo>
                  <a:pt x="737021" y="245501"/>
                </a:lnTo>
                <a:lnTo>
                  <a:pt x="735309" y="245012"/>
                </a:lnTo>
                <a:cubicBezTo>
                  <a:pt x="737143" y="243179"/>
                  <a:pt x="739893" y="244095"/>
                  <a:pt x="742644" y="244095"/>
                </a:cubicBezTo>
                <a:close/>
                <a:moveTo>
                  <a:pt x="339232" y="243179"/>
                </a:moveTo>
                <a:lnTo>
                  <a:pt x="337656" y="243581"/>
                </a:lnTo>
                <a:lnTo>
                  <a:pt x="336482" y="245928"/>
                </a:lnTo>
                <a:close/>
                <a:moveTo>
                  <a:pt x="397387" y="239904"/>
                </a:moveTo>
                <a:lnTo>
                  <a:pt x="385069" y="249142"/>
                </a:lnTo>
                <a:lnTo>
                  <a:pt x="379573" y="254180"/>
                </a:lnTo>
                <a:lnTo>
                  <a:pt x="377172" y="257062"/>
                </a:lnTo>
                <a:lnTo>
                  <a:pt x="377267" y="257349"/>
                </a:lnTo>
                <a:lnTo>
                  <a:pt x="377740" y="256932"/>
                </a:lnTo>
                <a:cubicBezTo>
                  <a:pt x="383241" y="251431"/>
                  <a:pt x="391493" y="248680"/>
                  <a:pt x="396077" y="242262"/>
                </a:cubicBezTo>
                <a:close/>
                <a:moveTo>
                  <a:pt x="426314" y="234608"/>
                </a:moveTo>
                <a:lnTo>
                  <a:pt x="426333" y="234927"/>
                </a:lnTo>
                <a:lnTo>
                  <a:pt x="427067" y="235110"/>
                </a:lnTo>
                <a:close/>
                <a:moveTo>
                  <a:pt x="350545" y="232903"/>
                </a:moveTo>
                <a:lnTo>
                  <a:pt x="349317" y="234010"/>
                </a:lnTo>
                <a:lnTo>
                  <a:pt x="346537" y="237646"/>
                </a:lnTo>
                <a:lnTo>
                  <a:pt x="346567" y="237677"/>
                </a:lnTo>
                <a:close/>
                <a:moveTo>
                  <a:pt x="357454" y="226675"/>
                </a:moveTo>
                <a:lnTo>
                  <a:pt x="356643" y="227407"/>
                </a:lnTo>
                <a:lnTo>
                  <a:pt x="357476" y="226683"/>
                </a:lnTo>
                <a:close/>
                <a:moveTo>
                  <a:pt x="754563" y="224842"/>
                </a:moveTo>
                <a:cubicBezTo>
                  <a:pt x="749062" y="228509"/>
                  <a:pt x="744477" y="226675"/>
                  <a:pt x="739893" y="227592"/>
                </a:cubicBezTo>
                <a:cubicBezTo>
                  <a:pt x="727974" y="228509"/>
                  <a:pt x="716055" y="229426"/>
                  <a:pt x="705053" y="231259"/>
                </a:cubicBezTo>
                <a:cubicBezTo>
                  <a:pt x="715138" y="227592"/>
                  <a:pt x="725224" y="225758"/>
                  <a:pt x="735309" y="226675"/>
                </a:cubicBezTo>
                <a:lnTo>
                  <a:pt x="736423" y="226203"/>
                </a:lnTo>
                <a:lnTo>
                  <a:pt x="735309" y="225758"/>
                </a:lnTo>
                <a:lnTo>
                  <a:pt x="737752" y="225642"/>
                </a:lnTo>
                <a:lnTo>
                  <a:pt x="738289" y="225414"/>
                </a:lnTo>
                <a:lnTo>
                  <a:pt x="738432" y="225609"/>
                </a:lnTo>
                <a:close/>
                <a:moveTo>
                  <a:pt x="557732" y="221909"/>
                </a:moveTo>
                <a:lnTo>
                  <a:pt x="553093" y="222466"/>
                </a:lnTo>
                <a:lnTo>
                  <a:pt x="549190" y="224842"/>
                </a:lnTo>
                <a:cubicBezTo>
                  <a:pt x="548273" y="224842"/>
                  <a:pt x="549190" y="224842"/>
                  <a:pt x="550107" y="224842"/>
                </a:cubicBezTo>
                <a:close/>
                <a:moveTo>
                  <a:pt x="552857" y="213840"/>
                </a:moveTo>
                <a:lnTo>
                  <a:pt x="540956" y="218764"/>
                </a:lnTo>
                <a:lnTo>
                  <a:pt x="530853" y="225759"/>
                </a:lnTo>
                <a:cubicBezTo>
                  <a:pt x="537271" y="223008"/>
                  <a:pt x="545522" y="220258"/>
                  <a:pt x="553774" y="215673"/>
                </a:cubicBezTo>
                <a:lnTo>
                  <a:pt x="557137" y="214552"/>
                </a:lnTo>
                <a:close/>
                <a:moveTo>
                  <a:pt x="306100" y="207157"/>
                </a:moveTo>
                <a:lnTo>
                  <a:pt x="303476" y="209256"/>
                </a:lnTo>
                <a:lnTo>
                  <a:pt x="291127" y="221604"/>
                </a:lnTo>
                <a:close/>
                <a:moveTo>
                  <a:pt x="547643" y="203710"/>
                </a:moveTo>
                <a:lnTo>
                  <a:pt x="540022" y="204671"/>
                </a:lnTo>
                <a:lnTo>
                  <a:pt x="539105" y="205588"/>
                </a:lnTo>
                <a:lnTo>
                  <a:pt x="534994" y="209482"/>
                </a:lnTo>
                <a:lnTo>
                  <a:pt x="540938" y="205588"/>
                </a:lnTo>
                <a:close/>
                <a:moveTo>
                  <a:pt x="474926" y="202836"/>
                </a:moveTo>
                <a:lnTo>
                  <a:pt x="474925" y="202837"/>
                </a:lnTo>
                <a:lnTo>
                  <a:pt x="474926" y="202837"/>
                </a:lnTo>
                <a:close/>
                <a:moveTo>
                  <a:pt x="417050" y="199972"/>
                </a:moveTo>
                <a:cubicBezTo>
                  <a:pt x="416019" y="200315"/>
                  <a:pt x="414873" y="201003"/>
                  <a:pt x="414414" y="201003"/>
                </a:cubicBezTo>
                <a:lnTo>
                  <a:pt x="411614" y="202403"/>
                </a:lnTo>
                <a:lnTo>
                  <a:pt x="378535" y="227001"/>
                </a:lnTo>
                <a:lnTo>
                  <a:pt x="380490" y="226675"/>
                </a:lnTo>
                <a:lnTo>
                  <a:pt x="381141" y="226501"/>
                </a:lnTo>
                <a:lnTo>
                  <a:pt x="381063" y="225644"/>
                </a:lnTo>
                <a:cubicBezTo>
                  <a:pt x="381866" y="224842"/>
                  <a:pt x="383241" y="224383"/>
                  <a:pt x="384158" y="223925"/>
                </a:cubicBezTo>
                <a:cubicBezTo>
                  <a:pt x="395160" y="216590"/>
                  <a:pt x="405245" y="209255"/>
                  <a:pt x="415330" y="201004"/>
                </a:cubicBezTo>
                <a:lnTo>
                  <a:pt x="418121" y="200539"/>
                </a:lnTo>
                <a:close/>
                <a:moveTo>
                  <a:pt x="568443" y="198253"/>
                </a:moveTo>
                <a:lnTo>
                  <a:pt x="565172" y="199334"/>
                </a:lnTo>
                <a:lnTo>
                  <a:pt x="567119" y="199577"/>
                </a:lnTo>
                <a:close/>
                <a:moveTo>
                  <a:pt x="477354" y="197015"/>
                </a:moveTo>
                <a:lnTo>
                  <a:pt x="470341" y="198253"/>
                </a:lnTo>
                <a:cubicBezTo>
                  <a:pt x="464840" y="201003"/>
                  <a:pt x="458422" y="203754"/>
                  <a:pt x="452921" y="204671"/>
                </a:cubicBezTo>
                <a:lnTo>
                  <a:pt x="452359" y="200176"/>
                </a:lnTo>
                <a:lnTo>
                  <a:pt x="451546" y="201233"/>
                </a:lnTo>
                <a:cubicBezTo>
                  <a:pt x="450859" y="202379"/>
                  <a:pt x="450630" y="203754"/>
                  <a:pt x="452005" y="205588"/>
                </a:cubicBezTo>
                <a:lnTo>
                  <a:pt x="443400" y="209890"/>
                </a:lnTo>
                <a:lnTo>
                  <a:pt x="442836" y="212006"/>
                </a:lnTo>
                <a:cubicBezTo>
                  <a:pt x="447420" y="210172"/>
                  <a:pt x="451087" y="208338"/>
                  <a:pt x="454755" y="207422"/>
                </a:cubicBezTo>
                <a:lnTo>
                  <a:pt x="455741" y="207422"/>
                </a:lnTo>
                <a:close/>
                <a:moveTo>
                  <a:pt x="437292" y="195404"/>
                </a:moveTo>
                <a:lnTo>
                  <a:pt x="434584" y="196419"/>
                </a:lnTo>
                <a:lnTo>
                  <a:pt x="426709" y="202545"/>
                </a:lnTo>
                <a:lnTo>
                  <a:pt x="427135" y="202723"/>
                </a:lnTo>
                <a:cubicBezTo>
                  <a:pt x="429083" y="201921"/>
                  <a:pt x="430917" y="200087"/>
                  <a:pt x="432750" y="199170"/>
                </a:cubicBezTo>
                <a:close/>
                <a:moveTo>
                  <a:pt x="439169" y="194700"/>
                </a:moveTo>
                <a:lnTo>
                  <a:pt x="437621" y="195281"/>
                </a:lnTo>
                <a:lnTo>
                  <a:pt x="439439" y="195358"/>
                </a:lnTo>
                <a:close/>
                <a:moveTo>
                  <a:pt x="548312" y="194367"/>
                </a:moveTo>
                <a:lnTo>
                  <a:pt x="527614" y="202416"/>
                </a:lnTo>
                <a:lnTo>
                  <a:pt x="527988" y="202378"/>
                </a:lnTo>
                <a:lnTo>
                  <a:pt x="546396" y="195893"/>
                </a:lnTo>
                <a:close/>
                <a:moveTo>
                  <a:pt x="559277" y="179917"/>
                </a:moveTo>
                <a:lnTo>
                  <a:pt x="562217" y="181387"/>
                </a:lnTo>
                <a:lnTo>
                  <a:pt x="562627" y="181073"/>
                </a:lnTo>
                <a:lnTo>
                  <a:pt x="562026" y="180833"/>
                </a:lnTo>
                <a:close/>
                <a:moveTo>
                  <a:pt x="558053" y="179509"/>
                </a:moveTo>
                <a:lnTo>
                  <a:pt x="557442" y="179916"/>
                </a:lnTo>
                <a:cubicBezTo>
                  <a:pt x="557442" y="179916"/>
                  <a:pt x="558358" y="181750"/>
                  <a:pt x="558358" y="180833"/>
                </a:cubicBezTo>
                <a:lnTo>
                  <a:pt x="559275" y="179916"/>
                </a:lnTo>
                <a:close/>
                <a:moveTo>
                  <a:pt x="368114" y="167080"/>
                </a:moveTo>
                <a:lnTo>
                  <a:pt x="367241" y="168826"/>
                </a:lnTo>
                <a:lnTo>
                  <a:pt x="368571" y="167080"/>
                </a:lnTo>
                <a:close/>
                <a:moveTo>
                  <a:pt x="458348" y="167055"/>
                </a:moveTo>
                <a:lnTo>
                  <a:pt x="457940" y="167294"/>
                </a:lnTo>
                <a:lnTo>
                  <a:pt x="458422" y="167080"/>
                </a:lnTo>
                <a:close/>
                <a:moveTo>
                  <a:pt x="453440" y="164047"/>
                </a:moveTo>
                <a:lnTo>
                  <a:pt x="452921" y="164330"/>
                </a:lnTo>
                <a:lnTo>
                  <a:pt x="453671" y="164330"/>
                </a:lnTo>
                <a:close/>
                <a:moveTo>
                  <a:pt x="454754" y="117571"/>
                </a:moveTo>
                <a:cubicBezTo>
                  <a:pt x="444669" y="128573"/>
                  <a:pt x="431833" y="134991"/>
                  <a:pt x="418997" y="141409"/>
                </a:cubicBezTo>
                <a:lnTo>
                  <a:pt x="418997" y="141409"/>
                </a:lnTo>
                <a:lnTo>
                  <a:pt x="380490" y="166163"/>
                </a:lnTo>
                <a:lnTo>
                  <a:pt x="381521" y="164102"/>
                </a:lnTo>
                <a:lnTo>
                  <a:pt x="380490" y="165247"/>
                </a:lnTo>
                <a:cubicBezTo>
                  <a:pt x="372239" y="170748"/>
                  <a:pt x="365821" y="178082"/>
                  <a:pt x="357569" y="180833"/>
                </a:cubicBezTo>
                <a:cubicBezTo>
                  <a:pt x="358028" y="177624"/>
                  <a:pt x="360549" y="176019"/>
                  <a:pt x="363070" y="174300"/>
                </a:cubicBezTo>
                <a:lnTo>
                  <a:pt x="363918" y="173188"/>
                </a:lnTo>
                <a:lnTo>
                  <a:pt x="356653" y="179000"/>
                </a:lnTo>
                <a:lnTo>
                  <a:pt x="345573" y="190932"/>
                </a:lnTo>
                <a:lnTo>
                  <a:pt x="345650" y="190919"/>
                </a:lnTo>
                <a:lnTo>
                  <a:pt x="345315" y="191209"/>
                </a:lnTo>
                <a:lnTo>
                  <a:pt x="344734" y="191835"/>
                </a:lnTo>
                <a:lnTo>
                  <a:pt x="344545" y="191877"/>
                </a:lnTo>
                <a:lnTo>
                  <a:pt x="331898" y="202837"/>
                </a:lnTo>
                <a:cubicBezTo>
                  <a:pt x="324563" y="206505"/>
                  <a:pt x="319062" y="212922"/>
                  <a:pt x="311727" y="217507"/>
                </a:cubicBezTo>
                <a:lnTo>
                  <a:pt x="309950" y="218297"/>
                </a:lnTo>
                <a:lnTo>
                  <a:pt x="311727" y="218424"/>
                </a:lnTo>
                <a:cubicBezTo>
                  <a:pt x="310810" y="219340"/>
                  <a:pt x="309893" y="220258"/>
                  <a:pt x="309893" y="221174"/>
                </a:cubicBezTo>
                <a:cubicBezTo>
                  <a:pt x="308059" y="222091"/>
                  <a:pt x="307142" y="223008"/>
                  <a:pt x="305309" y="223925"/>
                </a:cubicBezTo>
                <a:lnTo>
                  <a:pt x="305027" y="223502"/>
                </a:lnTo>
                <a:lnTo>
                  <a:pt x="304087" y="225147"/>
                </a:lnTo>
                <a:lnTo>
                  <a:pt x="304392" y="224842"/>
                </a:lnTo>
                <a:cubicBezTo>
                  <a:pt x="306226" y="223924"/>
                  <a:pt x="306226" y="221174"/>
                  <a:pt x="308976" y="222091"/>
                </a:cubicBezTo>
                <a:cubicBezTo>
                  <a:pt x="309893" y="221174"/>
                  <a:pt x="310810" y="222091"/>
                  <a:pt x="310810" y="223008"/>
                </a:cubicBezTo>
                <a:lnTo>
                  <a:pt x="309346" y="224397"/>
                </a:lnTo>
                <a:lnTo>
                  <a:pt x="311727" y="223008"/>
                </a:lnTo>
                <a:cubicBezTo>
                  <a:pt x="314478" y="223008"/>
                  <a:pt x="315394" y="220258"/>
                  <a:pt x="318145" y="220258"/>
                </a:cubicBezTo>
                <a:cubicBezTo>
                  <a:pt x="313561" y="224842"/>
                  <a:pt x="308977" y="230343"/>
                  <a:pt x="303475" y="234927"/>
                </a:cubicBezTo>
                <a:lnTo>
                  <a:pt x="302499" y="235317"/>
                </a:lnTo>
                <a:lnTo>
                  <a:pt x="303475" y="235843"/>
                </a:lnTo>
                <a:cubicBezTo>
                  <a:pt x="302558" y="236761"/>
                  <a:pt x="301641" y="237677"/>
                  <a:pt x="300725" y="238594"/>
                </a:cubicBezTo>
                <a:lnTo>
                  <a:pt x="300725" y="238593"/>
                </a:lnTo>
                <a:lnTo>
                  <a:pt x="300725" y="238595"/>
                </a:lnTo>
                <a:cubicBezTo>
                  <a:pt x="296141" y="243179"/>
                  <a:pt x="291557" y="247763"/>
                  <a:pt x="286972" y="252348"/>
                </a:cubicBezTo>
                <a:cubicBezTo>
                  <a:pt x="285139" y="254181"/>
                  <a:pt x="282388" y="256932"/>
                  <a:pt x="283305" y="260599"/>
                </a:cubicBezTo>
                <a:cubicBezTo>
                  <a:pt x="287889" y="257848"/>
                  <a:pt x="291557" y="252347"/>
                  <a:pt x="297975" y="251430"/>
                </a:cubicBezTo>
                <a:cubicBezTo>
                  <a:pt x="298892" y="254181"/>
                  <a:pt x="294307" y="255098"/>
                  <a:pt x="297058" y="258765"/>
                </a:cubicBezTo>
                <a:lnTo>
                  <a:pt x="319412" y="240881"/>
                </a:lnTo>
                <a:lnTo>
                  <a:pt x="319061" y="239512"/>
                </a:lnTo>
                <a:lnTo>
                  <a:pt x="328841" y="232400"/>
                </a:lnTo>
                <a:lnTo>
                  <a:pt x="329147" y="231259"/>
                </a:lnTo>
                <a:cubicBezTo>
                  <a:pt x="332356" y="228508"/>
                  <a:pt x="336253" y="227592"/>
                  <a:pt x="340149" y="226560"/>
                </a:cubicBezTo>
                <a:lnTo>
                  <a:pt x="348190" y="222624"/>
                </a:lnTo>
                <a:lnTo>
                  <a:pt x="349317" y="221174"/>
                </a:lnTo>
                <a:cubicBezTo>
                  <a:pt x="357569" y="212922"/>
                  <a:pt x="367654" y="208338"/>
                  <a:pt x="376823" y="201921"/>
                </a:cubicBezTo>
                <a:cubicBezTo>
                  <a:pt x="399744" y="188168"/>
                  <a:pt x="421748" y="172581"/>
                  <a:pt x="445586" y="159745"/>
                </a:cubicBezTo>
                <a:lnTo>
                  <a:pt x="453982" y="157455"/>
                </a:lnTo>
                <a:lnTo>
                  <a:pt x="454755" y="156995"/>
                </a:lnTo>
                <a:lnTo>
                  <a:pt x="485006" y="144161"/>
                </a:lnTo>
                <a:lnTo>
                  <a:pt x="485010" y="144159"/>
                </a:lnTo>
                <a:cubicBezTo>
                  <a:pt x="501513" y="137741"/>
                  <a:pt x="518017" y="130406"/>
                  <a:pt x="536354" y="128573"/>
                </a:cubicBezTo>
                <a:cubicBezTo>
                  <a:pt x="537270" y="133157"/>
                  <a:pt x="532686" y="133157"/>
                  <a:pt x="532686" y="136824"/>
                </a:cubicBezTo>
                <a:cubicBezTo>
                  <a:pt x="541855" y="133157"/>
                  <a:pt x="538187" y="144159"/>
                  <a:pt x="542771" y="145993"/>
                </a:cubicBezTo>
                <a:cubicBezTo>
                  <a:pt x="543688" y="145993"/>
                  <a:pt x="540938" y="148743"/>
                  <a:pt x="539104" y="150577"/>
                </a:cubicBezTo>
                <a:cubicBezTo>
                  <a:pt x="535437" y="154245"/>
                  <a:pt x="525351" y="154245"/>
                  <a:pt x="530852" y="163413"/>
                </a:cubicBezTo>
                <a:cubicBezTo>
                  <a:pt x="530852" y="164330"/>
                  <a:pt x="525351" y="167997"/>
                  <a:pt x="522601" y="170748"/>
                </a:cubicBezTo>
                <a:lnTo>
                  <a:pt x="522304" y="171355"/>
                </a:lnTo>
                <a:lnTo>
                  <a:pt x="523518" y="170748"/>
                </a:lnTo>
                <a:cubicBezTo>
                  <a:pt x="528103" y="170748"/>
                  <a:pt x="532687" y="167997"/>
                  <a:pt x="537271" y="167080"/>
                </a:cubicBezTo>
                <a:cubicBezTo>
                  <a:pt x="548273" y="165247"/>
                  <a:pt x="559275" y="164329"/>
                  <a:pt x="570277" y="162496"/>
                </a:cubicBezTo>
                <a:cubicBezTo>
                  <a:pt x="571194" y="162496"/>
                  <a:pt x="573028" y="161579"/>
                  <a:pt x="573028" y="164329"/>
                </a:cubicBezTo>
                <a:cubicBezTo>
                  <a:pt x="572570" y="165704"/>
                  <a:pt x="572799" y="167538"/>
                  <a:pt x="572455" y="169143"/>
                </a:cubicBezTo>
                <a:lnTo>
                  <a:pt x="569426" y="171739"/>
                </a:lnTo>
                <a:lnTo>
                  <a:pt x="574518" y="172123"/>
                </a:lnTo>
                <a:cubicBezTo>
                  <a:pt x="576696" y="171435"/>
                  <a:pt x="578988" y="170748"/>
                  <a:pt x="581280" y="172582"/>
                </a:cubicBezTo>
                <a:cubicBezTo>
                  <a:pt x="579446" y="174874"/>
                  <a:pt x="576696" y="176020"/>
                  <a:pt x="573945" y="177280"/>
                </a:cubicBezTo>
                <a:lnTo>
                  <a:pt x="567182" y="182246"/>
                </a:lnTo>
                <a:lnTo>
                  <a:pt x="568443" y="182667"/>
                </a:lnTo>
                <a:cubicBezTo>
                  <a:pt x="581279" y="184500"/>
                  <a:pt x="593198" y="178082"/>
                  <a:pt x="606034" y="176249"/>
                </a:cubicBezTo>
                <a:cubicBezTo>
                  <a:pt x="619786" y="174415"/>
                  <a:pt x="634456" y="176249"/>
                  <a:pt x="648209" y="172582"/>
                </a:cubicBezTo>
                <a:cubicBezTo>
                  <a:pt x="650042" y="172582"/>
                  <a:pt x="651876" y="171664"/>
                  <a:pt x="650959" y="175332"/>
                </a:cubicBezTo>
                <a:cubicBezTo>
                  <a:pt x="650042" y="179000"/>
                  <a:pt x="654627" y="176249"/>
                  <a:pt x="656460" y="176249"/>
                </a:cubicBezTo>
                <a:cubicBezTo>
                  <a:pt x="679381" y="173498"/>
                  <a:pt x="703219" y="169831"/>
                  <a:pt x="726141" y="168914"/>
                </a:cubicBezTo>
                <a:cubicBezTo>
                  <a:pt x="729808" y="168914"/>
                  <a:pt x="732558" y="168914"/>
                  <a:pt x="737143" y="171664"/>
                </a:cubicBezTo>
                <a:cubicBezTo>
                  <a:pt x="727057" y="176249"/>
                  <a:pt x="716972" y="177166"/>
                  <a:pt x="706887" y="178082"/>
                </a:cubicBezTo>
                <a:cubicBezTo>
                  <a:pt x="684883" y="181750"/>
                  <a:pt x="662878" y="186334"/>
                  <a:pt x="641791" y="193669"/>
                </a:cubicBezTo>
                <a:cubicBezTo>
                  <a:pt x="614285" y="201921"/>
                  <a:pt x="588614" y="212006"/>
                  <a:pt x="563859" y="221174"/>
                </a:cubicBezTo>
                <a:cubicBezTo>
                  <a:pt x="557441" y="227592"/>
                  <a:pt x="549190" y="228509"/>
                  <a:pt x="541855" y="233093"/>
                </a:cubicBezTo>
                <a:cubicBezTo>
                  <a:pt x="519851" y="244095"/>
                  <a:pt x="497846" y="256014"/>
                  <a:pt x="477676" y="269767"/>
                </a:cubicBezTo>
                <a:cubicBezTo>
                  <a:pt x="470341" y="275268"/>
                  <a:pt x="462089" y="279853"/>
                  <a:pt x="453838" y="284437"/>
                </a:cubicBezTo>
                <a:cubicBezTo>
                  <a:pt x="451087" y="286270"/>
                  <a:pt x="448337" y="285353"/>
                  <a:pt x="447420" y="282603"/>
                </a:cubicBezTo>
                <a:cubicBezTo>
                  <a:pt x="448337" y="285354"/>
                  <a:pt x="451087" y="285354"/>
                  <a:pt x="452921" y="285354"/>
                </a:cubicBezTo>
                <a:cubicBezTo>
                  <a:pt x="443753" y="296356"/>
                  <a:pt x="430917" y="302774"/>
                  <a:pt x="420831" y="311025"/>
                </a:cubicBezTo>
                <a:lnTo>
                  <a:pt x="419732" y="311208"/>
                </a:lnTo>
                <a:lnTo>
                  <a:pt x="402495" y="328445"/>
                </a:lnTo>
                <a:lnTo>
                  <a:pt x="402490" y="328449"/>
                </a:lnTo>
                <a:lnTo>
                  <a:pt x="402495" y="328446"/>
                </a:lnTo>
                <a:cubicBezTo>
                  <a:pt x="401578" y="330279"/>
                  <a:pt x="399745" y="332113"/>
                  <a:pt x="400661" y="333946"/>
                </a:cubicBezTo>
                <a:cubicBezTo>
                  <a:pt x="402954" y="333946"/>
                  <a:pt x="404558" y="332571"/>
                  <a:pt x="406163" y="331196"/>
                </a:cubicBezTo>
                <a:lnTo>
                  <a:pt x="411662" y="328447"/>
                </a:lnTo>
                <a:lnTo>
                  <a:pt x="411663" y="328445"/>
                </a:lnTo>
                <a:cubicBezTo>
                  <a:pt x="421749" y="320193"/>
                  <a:pt x="431834" y="311942"/>
                  <a:pt x="442836" y="305524"/>
                </a:cubicBezTo>
                <a:cubicBezTo>
                  <a:pt x="447420" y="300939"/>
                  <a:pt x="453838" y="298189"/>
                  <a:pt x="460256" y="295438"/>
                </a:cubicBezTo>
                <a:cubicBezTo>
                  <a:pt x="451088" y="311942"/>
                  <a:pt x="435501" y="321110"/>
                  <a:pt x="423582" y="333946"/>
                </a:cubicBezTo>
                <a:lnTo>
                  <a:pt x="422820" y="334251"/>
                </a:lnTo>
                <a:lnTo>
                  <a:pt x="411549" y="352283"/>
                </a:lnTo>
                <a:lnTo>
                  <a:pt x="413726" y="352283"/>
                </a:lnTo>
                <a:cubicBezTo>
                  <a:pt x="415102" y="351366"/>
                  <a:pt x="416248" y="349991"/>
                  <a:pt x="417164" y="349533"/>
                </a:cubicBezTo>
                <a:cubicBezTo>
                  <a:pt x="433668" y="336697"/>
                  <a:pt x="451088" y="325695"/>
                  <a:pt x="468508" y="314693"/>
                </a:cubicBezTo>
                <a:cubicBezTo>
                  <a:pt x="476759" y="309191"/>
                  <a:pt x="486845" y="305524"/>
                  <a:pt x="496013" y="300940"/>
                </a:cubicBezTo>
                <a:lnTo>
                  <a:pt x="495097" y="304147"/>
                </a:lnTo>
                <a:lnTo>
                  <a:pt x="496012" y="302774"/>
                </a:lnTo>
                <a:cubicBezTo>
                  <a:pt x="513433" y="289937"/>
                  <a:pt x="533603" y="279852"/>
                  <a:pt x="553774" y="271601"/>
                </a:cubicBezTo>
                <a:cubicBezTo>
                  <a:pt x="577612" y="261516"/>
                  <a:pt x="601450" y="250513"/>
                  <a:pt x="626204" y="240428"/>
                </a:cubicBezTo>
                <a:cubicBezTo>
                  <a:pt x="633539" y="237677"/>
                  <a:pt x="641791" y="236761"/>
                  <a:pt x="650042" y="235843"/>
                </a:cubicBezTo>
                <a:cubicBezTo>
                  <a:pt x="652793" y="234927"/>
                  <a:pt x="656460" y="235843"/>
                  <a:pt x="652793" y="240428"/>
                </a:cubicBezTo>
                <a:cubicBezTo>
                  <a:pt x="653710" y="241345"/>
                  <a:pt x="654627" y="241345"/>
                  <a:pt x="655543" y="241345"/>
                </a:cubicBezTo>
                <a:lnTo>
                  <a:pt x="650959" y="242262"/>
                </a:lnTo>
                <a:lnTo>
                  <a:pt x="650959" y="242262"/>
                </a:lnTo>
                <a:lnTo>
                  <a:pt x="655544" y="241345"/>
                </a:lnTo>
                <a:cubicBezTo>
                  <a:pt x="663796" y="242262"/>
                  <a:pt x="671131" y="238595"/>
                  <a:pt x="678465" y="238595"/>
                </a:cubicBezTo>
                <a:cubicBezTo>
                  <a:pt x="678465" y="239512"/>
                  <a:pt x="678465" y="240428"/>
                  <a:pt x="679382" y="240428"/>
                </a:cubicBezTo>
                <a:cubicBezTo>
                  <a:pt x="659212" y="245930"/>
                  <a:pt x="639041" y="251430"/>
                  <a:pt x="618871" y="256932"/>
                </a:cubicBezTo>
                <a:cubicBezTo>
                  <a:pt x="617954" y="254181"/>
                  <a:pt x="620704" y="253264"/>
                  <a:pt x="621621" y="252348"/>
                </a:cubicBezTo>
                <a:lnTo>
                  <a:pt x="624146" y="251296"/>
                </a:lnTo>
                <a:lnTo>
                  <a:pt x="624143" y="251296"/>
                </a:lnTo>
                <a:lnTo>
                  <a:pt x="621621" y="252347"/>
                </a:lnTo>
                <a:lnTo>
                  <a:pt x="621621" y="251761"/>
                </a:lnTo>
                <a:lnTo>
                  <a:pt x="589531" y="263349"/>
                </a:lnTo>
                <a:cubicBezTo>
                  <a:pt x="566610" y="274351"/>
                  <a:pt x="542772" y="286270"/>
                  <a:pt x="520767" y="300023"/>
                </a:cubicBezTo>
                <a:cubicBezTo>
                  <a:pt x="512516" y="304607"/>
                  <a:pt x="504264" y="309191"/>
                  <a:pt x="496012" y="313775"/>
                </a:cubicBezTo>
                <a:lnTo>
                  <a:pt x="491430" y="315150"/>
                </a:lnTo>
                <a:lnTo>
                  <a:pt x="459339" y="344032"/>
                </a:lnTo>
                <a:cubicBezTo>
                  <a:pt x="453838" y="348616"/>
                  <a:pt x="449254" y="354117"/>
                  <a:pt x="448337" y="361452"/>
                </a:cubicBezTo>
                <a:lnTo>
                  <a:pt x="442296" y="368355"/>
                </a:lnTo>
                <a:lnTo>
                  <a:pt x="442720" y="368214"/>
                </a:lnTo>
                <a:lnTo>
                  <a:pt x="448337" y="364202"/>
                </a:lnTo>
                <a:lnTo>
                  <a:pt x="449869" y="365734"/>
                </a:lnTo>
                <a:lnTo>
                  <a:pt x="460943" y="360306"/>
                </a:lnTo>
                <a:cubicBezTo>
                  <a:pt x="464840" y="358472"/>
                  <a:pt x="468966" y="357326"/>
                  <a:pt x="474008" y="358701"/>
                </a:cubicBezTo>
                <a:cubicBezTo>
                  <a:pt x="476759" y="359618"/>
                  <a:pt x="479509" y="355034"/>
                  <a:pt x="483177" y="355951"/>
                </a:cubicBezTo>
                <a:cubicBezTo>
                  <a:pt x="485010" y="359618"/>
                  <a:pt x="476759" y="359618"/>
                  <a:pt x="481343" y="363286"/>
                </a:cubicBezTo>
                <a:cubicBezTo>
                  <a:pt x="492345" y="358701"/>
                  <a:pt x="502431" y="353201"/>
                  <a:pt x="512516" y="347699"/>
                </a:cubicBezTo>
                <a:cubicBezTo>
                  <a:pt x="515267" y="345407"/>
                  <a:pt x="516183" y="346324"/>
                  <a:pt x="516756" y="347699"/>
                </a:cubicBezTo>
                <a:lnTo>
                  <a:pt x="518933" y="350449"/>
                </a:lnTo>
                <a:lnTo>
                  <a:pt x="540938" y="344032"/>
                </a:lnTo>
                <a:cubicBezTo>
                  <a:pt x="522601" y="366036"/>
                  <a:pt x="496012" y="375204"/>
                  <a:pt x="475842" y="393541"/>
                </a:cubicBezTo>
                <a:lnTo>
                  <a:pt x="474885" y="392761"/>
                </a:lnTo>
                <a:lnTo>
                  <a:pt x="474925" y="393541"/>
                </a:lnTo>
                <a:lnTo>
                  <a:pt x="459318" y="410016"/>
                </a:lnTo>
                <a:lnTo>
                  <a:pt x="459340" y="410044"/>
                </a:lnTo>
                <a:cubicBezTo>
                  <a:pt x="455672" y="414629"/>
                  <a:pt x="452005" y="420130"/>
                  <a:pt x="446504" y="423797"/>
                </a:cubicBezTo>
                <a:lnTo>
                  <a:pt x="444997" y="424701"/>
                </a:lnTo>
                <a:lnTo>
                  <a:pt x="445586" y="424714"/>
                </a:lnTo>
                <a:cubicBezTo>
                  <a:pt x="437334" y="437550"/>
                  <a:pt x="424499" y="445802"/>
                  <a:pt x="415330" y="457721"/>
                </a:cubicBezTo>
                <a:cubicBezTo>
                  <a:pt x="408912" y="465972"/>
                  <a:pt x="407995" y="476975"/>
                  <a:pt x="401577" y="485226"/>
                </a:cubicBezTo>
                <a:cubicBezTo>
                  <a:pt x="388742" y="501729"/>
                  <a:pt x="382324" y="521900"/>
                  <a:pt x="373155" y="540237"/>
                </a:cubicBezTo>
                <a:lnTo>
                  <a:pt x="370502" y="544482"/>
                </a:lnTo>
                <a:lnTo>
                  <a:pt x="371322" y="549405"/>
                </a:lnTo>
                <a:cubicBezTo>
                  <a:pt x="368571" y="551239"/>
                  <a:pt x="371322" y="554906"/>
                  <a:pt x="368571" y="557657"/>
                </a:cubicBezTo>
                <a:cubicBezTo>
                  <a:pt x="367654" y="558573"/>
                  <a:pt x="367654" y="554906"/>
                  <a:pt x="366737" y="556739"/>
                </a:cubicBezTo>
                <a:lnTo>
                  <a:pt x="365158" y="559487"/>
                </a:lnTo>
                <a:lnTo>
                  <a:pt x="357569" y="581495"/>
                </a:lnTo>
                <a:lnTo>
                  <a:pt x="356653" y="577831"/>
                </a:lnTo>
                <a:lnTo>
                  <a:pt x="356653" y="581494"/>
                </a:lnTo>
                <a:cubicBezTo>
                  <a:pt x="354819" y="588829"/>
                  <a:pt x="352985" y="596164"/>
                  <a:pt x="352069" y="602581"/>
                </a:cubicBezTo>
                <a:lnTo>
                  <a:pt x="352068" y="602576"/>
                </a:lnTo>
                <a:lnTo>
                  <a:pt x="352068" y="602581"/>
                </a:lnTo>
                <a:cubicBezTo>
                  <a:pt x="349318" y="621835"/>
                  <a:pt x="350235" y="641089"/>
                  <a:pt x="356652" y="659426"/>
                </a:cubicBezTo>
                <a:lnTo>
                  <a:pt x="356967" y="662263"/>
                </a:lnTo>
                <a:lnTo>
                  <a:pt x="357569" y="661260"/>
                </a:lnTo>
                <a:cubicBezTo>
                  <a:pt x="363987" y="678680"/>
                  <a:pt x="370405" y="697017"/>
                  <a:pt x="377740" y="714436"/>
                </a:cubicBezTo>
                <a:lnTo>
                  <a:pt x="382897" y="728189"/>
                </a:lnTo>
                <a:lnTo>
                  <a:pt x="383241" y="728189"/>
                </a:lnTo>
                <a:cubicBezTo>
                  <a:pt x="384158" y="729106"/>
                  <a:pt x="384158" y="730023"/>
                  <a:pt x="385075" y="730940"/>
                </a:cubicBezTo>
                <a:lnTo>
                  <a:pt x="388413" y="737103"/>
                </a:lnTo>
                <a:lnTo>
                  <a:pt x="385075" y="727273"/>
                </a:lnTo>
                <a:cubicBezTo>
                  <a:pt x="396077" y="745610"/>
                  <a:pt x="407996" y="763030"/>
                  <a:pt x="421748" y="778616"/>
                </a:cubicBezTo>
                <a:cubicBezTo>
                  <a:pt x="438252" y="797870"/>
                  <a:pt x="459339" y="810706"/>
                  <a:pt x="483177" y="821708"/>
                </a:cubicBezTo>
                <a:cubicBezTo>
                  <a:pt x="486844" y="827209"/>
                  <a:pt x="489595" y="829043"/>
                  <a:pt x="492345" y="830876"/>
                </a:cubicBezTo>
                <a:lnTo>
                  <a:pt x="479919" y="827338"/>
                </a:lnTo>
                <a:lnTo>
                  <a:pt x="485010" y="829960"/>
                </a:lnTo>
                <a:cubicBezTo>
                  <a:pt x="486844" y="829043"/>
                  <a:pt x="489595" y="829960"/>
                  <a:pt x="492345" y="830877"/>
                </a:cubicBezTo>
                <a:cubicBezTo>
                  <a:pt x="513433" y="838211"/>
                  <a:pt x="534520" y="844629"/>
                  <a:pt x="556524" y="846463"/>
                </a:cubicBezTo>
                <a:cubicBezTo>
                  <a:pt x="573944" y="845546"/>
                  <a:pt x="590448" y="845546"/>
                  <a:pt x="607868" y="846463"/>
                </a:cubicBezTo>
                <a:lnTo>
                  <a:pt x="613139" y="848722"/>
                </a:lnTo>
                <a:lnTo>
                  <a:pt x="613317" y="848697"/>
                </a:lnTo>
                <a:lnTo>
                  <a:pt x="609472" y="845775"/>
                </a:lnTo>
                <a:cubicBezTo>
                  <a:pt x="607180" y="845316"/>
                  <a:pt x="604659" y="845545"/>
                  <a:pt x="602367" y="845545"/>
                </a:cubicBezTo>
                <a:cubicBezTo>
                  <a:pt x="587697" y="845545"/>
                  <a:pt x="573028" y="845545"/>
                  <a:pt x="558358" y="845545"/>
                </a:cubicBezTo>
                <a:cubicBezTo>
                  <a:pt x="565693" y="842795"/>
                  <a:pt x="573028" y="844629"/>
                  <a:pt x="581279" y="844629"/>
                </a:cubicBezTo>
                <a:cubicBezTo>
                  <a:pt x="606034" y="844629"/>
                  <a:pt x="630789" y="844629"/>
                  <a:pt x="654627" y="841878"/>
                </a:cubicBezTo>
                <a:lnTo>
                  <a:pt x="673914" y="837113"/>
                </a:lnTo>
                <a:lnTo>
                  <a:pt x="674797" y="836377"/>
                </a:lnTo>
                <a:lnTo>
                  <a:pt x="694143" y="831980"/>
                </a:lnTo>
                <a:lnTo>
                  <a:pt x="729808" y="814373"/>
                </a:lnTo>
                <a:cubicBezTo>
                  <a:pt x="734392" y="809789"/>
                  <a:pt x="741727" y="806121"/>
                  <a:pt x="747228" y="802454"/>
                </a:cubicBezTo>
                <a:lnTo>
                  <a:pt x="747934" y="804217"/>
                </a:lnTo>
                <a:lnTo>
                  <a:pt x="748145" y="803371"/>
                </a:lnTo>
                <a:cubicBezTo>
                  <a:pt x="752729" y="800620"/>
                  <a:pt x="756396" y="796953"/>
                  <a:pt x="760981" y="794202"/>
                </a:cubicBezTo>
                <a:cubicBezTo>
                  <a:pt x="767398" y="790535"/>
                  <a:pt x="773816" y="785951"/>
                  <a:pt x="780234" y="781366"/>
                </a:cubicBezTo>
                <a:lnTo>
                  <a:pt x="799565" y="771282"/>
                </a:lnTo>
                <a:lnTo>
                  <a:pt x="796738" y="771282"/>
                </a:lnTo>
                <a:cubicBezTo>
                  <a:pt x="795821" y="771282"/>
                  <a:pt x="794904" y="771282"/>
                  <a:pt x="793987" y="772198"/>
                </a:cubicBezTo>
                <a:cubicBezTo>
                  <a:pt x="783902" y="779534"/>
                  <a:pt x="772900" y="785951"/>
                  <a:pt x="761898" y="793286"/>
                </a:cubicBezTo>
                <a:cubicBezTo>
                  <a:pt x="760981" y="793286"/>
                  <a:pt x="760064" y="793286"/>
                  <a:pt x="760064" y="793286"/>
                </a:cubicBezTo>
                <a:cubicBezTo>
                  <a:pt x="766482" y="787785"/>
                  <a:pt x="771983" y="782284"/>
                  <a:pt x="778401" y="777700"/>
                </a:cubicBezTo>
                <a:cubicBezTo>
                  <a:pt x="786653" y="771282"/>
                  <a:pt x="793070" y="763030"/>
                  <a:pt x="799488" y="753861"/>
                </a:cubicBezTo>
                <a:cubicBezTo>
                  <a:pt x="804989" y="745610"/>
                  <a:pt x="809574" y="737358"/>
                  <a:pt x="814158" y="729107"/>
                </a:cubicBezTo>
                <a:cubicBezTo>
                  <a:pt x="815075" y="727273"/>
                  <a:pt x="815992" y="723606"/>
                  <a:pt x="818742" y="724523"/>
                </a:cubicBezTo>
                <a:cubicBezTo>
                  <a:pt x="821493" y="725439"/>
                  <a:pt x="819659" y="728190"/>
                  <a:pt x="818742" y="730024"/>
                </a:cubicBezTo>
                <a:cubicBezTo>
                  <a:pt x="816908" y="734608"/>
                  <a:pt x="815075" y="739192"/>
                  <a:pt x="813241" y="744693"/>
                </a:cubicBezTo>
                <a:cubicBezTo>
                  <a:pt x="812324" y="747444"/>
                  <a:pt x="810490" y="750194"/>
                  <a:pt x="814158" y="752945"/>
                </a:cubicBezTo>
                <a:lnTo>
                  <a:pt x="814158" y="752944"/>
                </a:lnTo>
                <a:cubicBezTo>
                  <a:pt x="820576" y="741942"/>
                  <a:pt x="827911" y="730940"/>
                  <a:pt x="839830" y="725439"/>
                </a:cubicBezTo>
                <a:cubicBezTo>
                  <a:pt x="841664" y="730940"/>
                  <a:pt x="838913" y="735524"/>
                  <a:pt x="837079" y="739192"/>
                </a:cubicBezTo>
                <a:cubicBezTo>
                  <a:pt x="832495" y="747444"/>
                  <a:pt x="833412" y="758445"/>
                  <a:pt x="826994" y="766697"/>
                </a:cubicBezTo>
                <a:lnTo>
                  <a:pt x="824793" y="766697"/>
                </a:lnTo>
                <a:lnTo>
                  <a:pt x="826077" y="768531"/>
                </a:lnTo>
                <a:cubicBezTo>
                  <a:pt x="821492" y="778616"/>
                  <a:pt x="812324" y="787784"/>
                  <a:pt x="807740" y="799703"/>
                </a:cubicBezTo>
                <a:lnTo>
                  <a:pt x="804225" y="805052"/>
                </a:lnTo>
                <a:lnTo>
                  <a:pt x="808657" y="800620"/>
                </a:lnTo>
                <a:cubicBezTo>
                  <a:pt x="820576" y="798786"/>
                  <a:pt x="825160" y="788701"/>
                  <a:pt x="832495" y="782283"/>
                </a:cubicBezTo>
                <a:cubicBezTo>
                  <a:pt x="834329" y="780449"/>
                  <a:pt x="835246" y="777699"/>
                  <a:pt x="837996" y="777699"/>
                </a:cubicBezTo>
                <a:cubicBezTo>
                  <a:pt x="839830" y="784117"/>
                  <a:pt x="839830" y="790534"/>
                  <a:pt x="835246" y="796036"/>
                </a:cubicBezTo>
                <a:cubicBezTo>
                  <a:pt x="831578" y="800620"/>
                  <a:pt x="827911" y="806121"/>
                  <a:pt x="824243" y="812539"/>
                </a:cubicBezTo>
                <a:cubicBezTo>
                  <a:pt x="828828" y="810705"/>
                  <a:pt x="831578" y="810705"/>
                  <a:pt x="834329" y="810705"/>
                </a:cubicBezTo>
                <a:cubicBezTo>
                  <a:pt x="835246" y="817123"/>
                  <a:pt x="832495" y="823541"/>
                  <a:pt x="830661" y="829959"/>
                </a:cubicBezTo>
                <a:lnTo>
                  <a:pt x="831768" y="829682"/>
                </a:lnTo>
                <a:lnTo>
                  <a:pt x="832495" y="822625"/>
                </a:lnTo>
                <a:cubicBezTo>
                  <a:pt x="831578" y="818958"/>
                  <a:pt x="831578" y="814374"/>
                  <a:pt x="834329" y="810706"/>
                </a:cubicBezTo>
                <a:cubicBezTo>
                  <a:pt x="841663" y="803371"/>
                  <a:pt x="848081" y="796037"/>
                  <a:pt x="854499" y="787785"/>
                </a:cubicBezTo>
                <a:cubicBezTo>
                  <a:pt x="860000" y="782284"/>
                  <a:pt x="865501" y="775866"/>
                  <a:pt x="873753" y="773116"/>
                </a:cubicBezTo>
                <a:cubicBezTo>
                  <a:pt x="874670" y="773116"/>
                  <a:pt x="876503" y="772198"/>
                  <a:pt x="877420" y="772198"/>
                </a:cubicBezTo>
                <a:cubicBezTo>
                  <a:pt x="888422" y="776783"/>
                  <a:pt x="894840" y="770365"/>
                  <a:pt x="901258" y="763030"/>
                </a:cubicBezTo>
                <a:cubicBezTo>
                  <a:pt x="903092" y="761197"/>
                  <a:pt x="904009" y="757529"/>
                  <a:pt x="906759" y="758446"/>
                </a:cubicBezTo>
                <a:cubicBezTo>
                  <a:pt x="909510" y="759363"/>
                  <a:pt x="907676" y="763030"/>
                  <a:pt x="908593" y="764864"/>
                </a:cubicBezTo>
                <a:cubicBezTo>
                  <a:pt x="908593" y="765781"/>
                  <a:pt x="909510" y="767614"/>
                  <a:pt x="910427" y="768531"/>
                </a:cubicBezTo>
                <a:lnTo>
                  <a:pt x="910490" y="768760"/>
                </a:lnTo>
                <a:lnTo>
                  <a:pt x="919022" y="761540"/>
                </a:lnTo>
                <a:cubicBezTo>
                  <a:pt x="921658" y="757758"/>
                  <a:pt x="923721" y="753403"/>
                  <a:pt x="926013" y="749277"/>
                </a:cubicBezTo>
                <a:cubicBezTo>
                  <a:pt x="937015" y="730023"/>
                  <a:pt x="948934" y="712603"/>
                  <a:pt x="951684" y="689682"/>
                </a:cubicBezTo>
                <a:cubicBezTo>
                  <a:pt x="951684" y="687849"/>
                  <a:pt x="952601" y="685098"/>
                  <a:pt x="955352" y="684181"/>
                </a:cubicBezTo>
                <a:cubicBezTo>
                  <a:pt x="957185" y="686931"/>
                  <a:pt x="955352" y="691516"/>
                  <a:pt x="957185" y="694266"/>
                </a:cubicBezTo>
                <a:cubicBezTo>
                  <a:pt x="959478" y="693808"/>
                  <a:pt x="960853" y="692203"/>
                  <a:pt x="962114" y="690828"/>
                </a:cubicBezTo>
                <a:lnTo>
                  <a:pt x="962928" y="690432"/>
                </a:lnTo>
                <a:lnTo>
                  <a:pt x="962687" y="689682"/>
                </a:lnTo>
                <a:cubicBezTo>
                  <a:pt x="968188" y="682347"/>
                  <a:pt x="967271" y="672262"/>
                  <a:pt x="972772" y="664010"/>
                </a:cubicBezTo>
                <a:cubicBezTo>
                  <a:pt x="975523" y="666760"/>
                  <a:pt x="974606" y="669511"/>
                  <a:pt x="974606" y="672262"/>
                </a:cubicBezTo>
                <a:cubicBezTo>
                  <a:pt x="974606" y="675012"/>
                  <a:pt x="973689" y="678680"/>
                  <a:pt x="975523" y="679596"/>
                </a:cubicBezTo>
                <a:cubicBezTo>
                  <a:pt x="978274" y="680513"/>
                  <a:pt x="981941" y="679596"/>
                  <a:pt x="983775" y="676846"/>
                </a:cubicBezTo>
                <a:lnTo>
                  <a:pt x="988421" y="676699"/>
                </a:lnTo>
                <a:lnTo>
                  <a:pt x="996610" y="657592"/>
                </a:lnTo>
                <a:cubicBezTo>
                  <a:pt x="1000277" y="658509"/>
                  <a:pt x="999360" y="663093"/>
                  <a:pt x="1003945" y="664010"/>
                </a:cubicBezTo>
                <a:cubicBezTo>
                  <a:pt x="1005778" y="653925"/>
                  <a:pt x="1013113" y="648423"/>
                  <a:pt x="1017697" y="640172"/>
                </a:cubicBezTo>
                <a:lnTo>
                  <a:pt x="1023159" y="636271"/>
                </a:lnTo>
                <a:lnTo>
                  <a:pt x="1023199" y="634671"/>
                </a:lnTo>
                <a:cubicBezTo>
                  <a:pt x="1024116" y="634213"/>
                  <a:pt x="1025262" y="632838"/>
                  <a:pt x="1026293" y="632380"/>
                </a:cubicBezTo>
                <a:cubicBezTo>
                  <a:pt x="1027325" y="631922"/>
                  <a:pt x="1028242" y="632380"/>
                  <a:pt x="1028700" y="635589"/>
                </a:cubicBezTo>
                <a:cubicBezTo>
                  <a:pt x="1030534" y="643840"/>
                  <a:pt x="1034201" y="649341"/>
                  <a:pt x="1041536" y="653926"/>
                </a:cubicBezTo>
                <a:lnTo>
                  <a:pt x="1036826" y="675907"/>
                </a:lnTo>
                <a:lnTo>
                  <a:pt x="1039817" y="670658"/>
                </a:lnTo>
                <a:cubicBezTo>
                  <a:pt x="1040390" y="666990"/>
                  <a:pt x="1040161" y="663094"/>
                  <a:pt x="1040619" y="659426"/>
                </a:cubicBezTo>
                <a:cubicBezTo>
                  <a:pt x="1040619" y="657593"/>
                  <a:pt x="1041535" y="655759"/>
                  <a:pt x="1042452" y="653926"/>
                </a:cubicBezTo>
                <a:cubicBezTo>
                  <a:pt x="1048870" y="647508"/>
                  <a:pt x="1047953" y="638339"/>
                  <a:pt x="1053454" y="631004"/>
                </a:cubicBezTo>
                <a:lnTo>
                  <a:pt x="1053908" y="630649"/>
                </a:lnTo>
                <a:lnTo>
                  <a:pt x="1058038" y="619085"/>
                </a:lnTo>
                <a:lnTo>
                  <a:pt x="1058038" y="631003"/>
                </a:lnTo>
                <a:lnTo>
                  <a:pt x="1058039" y="631004"/>
                </a:lnTo>
                <a:lnTo>
                  <a:pt x="1058038" y="631012"/>
                </a:lnTo>
                <a:lnTo>
                  <a:pt x="1058038" y="631920"/>
                </a:lnTo>
                <a:lnTo>
                  <a:pt x="1057921" y="631920"/>
                </a:lnTo>
                <a:lnTo>
                  <a:pt x="1054371" y="659426"/>
                </a:lnTo>
                <a:lnTo>
                  <a:pt x="1053143" y="660631"/>
                </a:lnTo>
                <a:lnTo>
                  <a:pt x="1048871" y="689682"/>
                </a:lnTo>
                <a:lnTo>
                  <a:pt x="1045609" y="694394"/>
                </a:lnTo>
                <a:lnTo>
                  <a:pt x="1049788" y="690599"/>
                </a:lnTo>
                <a:cubicBezTo>
                  <a:pt x="1048871" y="701601"/>
                  <a:pt x="1047954" y="712603"/>
                  <a:pt x="1047954" y="723605"/>
                </a:cubicBezTo>
                <a:cubicBezTo>
                  <a:pt x="1047954" y="724522"/>
                  <a:pt x="1047954" y="726356"/>
                  <a:pt x="1047954" y="727273"/>
                </a:cubicBezTo>
                <a:cubicBezTo>
                  <a:pt x="1047954" y="729107"/>
                  <a:pt x="1047954" y="732774"/>
                  <a:pt x="1049788" y="732774"/>
                </a:cubicBezTo>
                <a:cubicBezTo>
                  <a:pt x="1052538" y="733691"/>
                  <a:pt x="1054372" y="730940"/>
                  <a:pt x="1055289" y="728189"/>
                </a:cubicBezTo>
                <a:cubicBezTo>
                  <a:pt x="1058039" y="719938"/>
                  <a:pt x="1060790" y="711686"/>
                  <a:pt x="1064457" y="703434"/>
                </a:cubicBezTo>
                <a:cubicBezTo>
                  <a:pt x="1065374" y="700684"/>
                  <a:pt x="1065374" y="696100"/>
                  <a:pt x="1069958" y="697017"/>
                </a:cubicBezTo>
                <a:cubicBezTo>
                  <a:pt x="1074542" y="697934"/>
                  <a:pt x="1072709" y="701601"/>
                  <a:pt x="1072709" y="704352"/>
                </a:cubicBezTo>
                <a:cubicBezTo>
                  <a:pt x="1072709" y="720855"/>
                  <a:pt x="1068125" y="736441"/>
                  <a:pt x="1066291" y="752944"/>
                </a:cubicBezTo>
                <a:cubicBezTo>
                  <a:pt x="1064457" y="768531"/>
                  <a:pt x="1059873" y="783200"/>
                  <a:pt x="1056205" y="797870"/>
                </a:cubicBezTo>
                <a:cubicBezTo>
                  <a:pt x="1055289" y="800620"/>
                  <a:pt x="1054372" y="803371"/>
                  <a:pt x="1053455" y="806121"/>
                </a:cubicBezTo>
                <a:lnTo>
                  <a:pt x="1048019" y="800685"/>
                </a:lnTo>
                <a:lnTo>
                  <a:pt x="1048068" y="803485"/>
                </a:lnTo>
                <a:cubicBezTo>
                  <a:pt x="1049100" y="805204"/>
                  <a:pt x="1050704" y="806580"/>
                  <a:pt x="1051621" y="807955"/>
                </a:cubicBezTo>
                <a:lnTo>
                  <a:pt x="1051621" y="811623"/>
                </a:lnTo>
                <a:cubicBezTo>
                  <a:pt x="1055289" y="810706"/>
                  <a:pt x="1055289" y="807039"/>
                  <a:pt x="1057122" y="803371"/>
                </a:cubicBezTo>
                <a:cubicBezTo>
                  <a:pt x="1058956" y="799704"/>
                  <a:pt x="1060790" y="796037"/>
                  <a:pt x="1063540" y="792369"/>
                </a:cubicBezTo>
                <a:cubicBezTo>
                  <a:pt x="1061707" y="803371"/>
                  <a:pt x="1056205" y="812540"/>
                  <a:pt x="1051621" y="822625"/>
                </a:cubicBezTo>
                <a:lnTo>
                  <a:pt x="1047419" y="822625"/>
                </a:lnTo>
                <a:lnTo>
                  <a:pt x="1047037" y="823541"/>
                </a:lnTo>
                <a:cubicBezTo>
                  <a:pt x="1034201" y="851047"/>
                  <a:pt x="1019531" y="877635"/>
                  <a:pt x="1003945" y="903307"/>
                </a:cubicBezTo>
                <a:cubicBezTo>
                  <a:pt x="1002112" y="910641"/>
                  <a:pt x="996611" y="916142"/>
                  <a:pt x="994777" y="922560"/>
                </a:cubicBezTo>
                <a:lnTo>
                  <a:pt x="994526" y="923229"/>
                </a:lnTo>
                <a:lnTo>
                  <a:pt x="995693" y="924395"/>
                </a:lnTo>
                <a:lnTo>
                  <a:pt x="996610" y="923478"/>
                </a:lnTo>
                <a:lnTo>
                  <a:pt x="1003694" y="915606"/>
                </a:lnTo>
                <a:lnTo>
                  <a:pt x="1003028" y="915225"/>
                </a:lnTo>
                <a:cubicBezTo>
                  <a:pt x="1022282" y="885886"/>
                  <a:pt x="1038785" y="856547"/>
                  <a:pt x="1056205" y="823541"/>
                </a:cubicBezTo>
                <a:cubicBezTo>
                  <a:pt x="1058039" y="829042"/>
                  <a:pt x="1057122" y="830876"/>
                  <a:pt x="1056205" y="833626"/>
                </a:cubicBezTo>
                <a:cubicBezTo>
                  <a:pt x="1049787" y="854713"/>
                  <a:pt x="1040619" y="874884"/>
                  <a:pt x="1026866" y="893221"/>
                </a:cubicBezTo>
                <a:lnTo>
                  <a:pt x="1010406" y="917478"/>
                </a:lnTo>
                <a:lnTo>
                  <a:pt x="1011280" y="917977"/>
                </a:lnTo>
                <a:cubicBezTo>
                  <a:pt x="1001194" y="937230"/>
                  <a:pt x="986525" y="953734"/>
                  <a:pt x="970938" y="969320"/>
                </a:cubicBezTo>
                <a:cubicBezTo>
                  <a:pt x="959019" y="982156"/>
                  <a:pt x="947100" y="994075"/>
                  <a:pt x="933348" y="1005994"/>
                </a:cubicBezTo>
                <a:cubicBezTo>
                  <a:pt x="923262" y="1014246"/>
                  <a:pt x="916844" y="1026164"/>
                  <a:pt x="905842" y="1033499"/>
                </a:cubicBezTo>
                <a:cubicBezTo>
                  <a:pt x="904009" y="1034416"/>
                  <a:pt x="902175" y="1036250"/>
                  <a:pt x="904009" y="1039000"/>
                </a:cubicBezTo>
                <a:cubicBezTo>
                  <a:pt x="906759" y="1042667"/>
                  <a:pt x="908593" y="1039000"/>
                  <a:pt x="910427" y="1038083"/>
                </a:cubicBezTo>
                <a:cubicBezTo>
                  <a:pt x="924179" y="1029832"/>
                  <a:pt x="936098" y="1019746"/>
                  <a:pt x="948934" y="1009661"/>
                </a:cubicBezTo>
                <a:cubicBezTo>
                  <a:pt x="957186" y="1003243"/>
                  <a:pt x="965437" y="996825"/>
                  <a:pt x="973689" y="991324"/>
                </a:cubicBezTo>
                <a:cubicBezTo>
                  <a:pt x="976439" y="989491"/>
                  <a:pt x="978273" y="987657"/>
                  <a:pt x="981940" y="986740"/>
                </a:cubicBezTo>
                <a:lnTo>
                  <a:pt x="970963" y="1001096"/>
                </a:lnTo>
                <a:lnTo>
                  <a:pt x="972772" y="1000493"/>
                </a:lnTo>
                <a:cubicBezTo>
                  <a:pt x="974606" y="1000493"/>
                  <a:pt x="977357" y="992241"/>
                  <a:pt x="979191" y="1000493"/>
                </a:cubicBezTo>
                <a:cubicBezTo>
                  <a:pt x="979191" y="1002327"/>
                  <a:pt x="983775" y="1000493"/>
                  <a:pt x="985608" y="998659"/>
                </a:cubicBezTo>
                <a:cubicBezTo>
                  <a:pt x="993860" y="994075"/>
                  <a:pt x="1000278" y="986740"/>
                  <a:pt x="1007613" y="980322"/>
                </a:cubicBezTo>
                <a:cubicBezTo>
                  <a:pt x="1011280" y="976655"/>
                  <a:pt x="1015864" y="972988"/>
                  <a:pt x="1021365" y="969320"/>
                </a:cubicBezTo>
                <a:cubicBezTo>
                  <a:pt x="1021365" y="974821"/>
                  <a:pt x="1019532" y="978488"/>
                  <a:pt x="1017698" y="982156"/>
                </a:cubicBezTo>
                <a:cubicBezTo>
                  <a:pt x="1013114" y="990408"/>
                  <a:pt x="1006696" y="997743"/>
                  <a:pt x="1000278" y="1005077"/>
                </a:cubicBezTo>
                <a:cubicBezTo>
                  <a:pt x="993860" y="1012412"/>
                  <a:pt x="985608" y="1019746"/>
                  <a:pt x="981941" y="1028915"/>
                </a:cubicBezTo>
                <a:cubicBezTo>
                  <a:pt x="979191" y="1036250"/>
                  <a:pt x="970939" y="1039917"/>
                  <a:pt x="965438" y="1044501"/>
                </a:cubicBezTo>
                <a:cubicBezTo>
                  <a:pt x="958103" y="1050919"/>
                  <a:pt x="949851" y="1057337"/>
                  <a:pt x="942517" y="1063755"/>
                </a:cubicBezTo>
                <a:cubicBezTo>
                  <a:pt x="940683" y="1067423"/>
                  <a:pt x="937932" y="1070173"/>
                  <a:pt x="935182" y="1072924"/>
                </a:cubicBezTo>
                <a:cubicBezTo>
                  <a:pt x="929681" y="1078425"/>
                  <a:pt x="924180" y="1082092"/>
                  <a:pt x="915928" y="1083926"/>
                </a:cubicBezTo>
                <a:cubicBezTo>
                  <a:pt x="876504" y="1107764"/>
                  <a:pt x="837080" y="1130685"/>
                  <a:pt x="793988" y="1147188"/>
                </a:cubicBezTo>
                <a:lnTo>
                  <a:pt x="763358" y="1155194"/>
                </a:lnTo>
                <a:lnTo>
                  <a:pt x="760981" y="1157273"/>
                </a:lnTo>
                <a:lnTo>
                  <a:pt x="727817" y="1164482"/>
                </a:lnTo>
                <a:lnTo>
                  <a:pt x="713305" y="1168275"/>
                </a:lnTo>
                <a:cubicBezTo>
                  <a:pt x="714222" y="1169193"/>
                  <a:pt x="711472" y="1168275"/>
                  <a:pt x="709638" y="1168275"/>
                </a:cubicBezTo>
                <a:cubicBezTo>
                  <a:pt x="688550" y="1175610"/>
                  <a:pt x="666546" y="1172859"/>
                  <a:pt x="645459" y="1174693"/>
                </a:cubicBezTo>
                <a:cubicBezTo>
                  <a:pt x="617037" y="1177443"/>
                  <a:pt x="587697" y="1174693"/>
                  <a:pt x="559275" y="1177443"/>
                </a:cubicBezTo>
                <a:cubicBezTo>
                  <a:pt x="535437" y="1180194"/>
                  <a:pt x="511599" y="1174693"/>
                  <a:pt x="487761" y="1175610"/>
                </a:cubicBezTo>
                <a:cubicBezTo>
                  <a:pt x="486844" y="1175610"/>
                  <a:pt x="485928" y="1174693"/>
                  <a:pt x="485011" y="1174693"/>
                </a:cubicBezTo>
                <a:cubicBezTo>
                  <a:pt x="485011" y="1173776"/>
                  <a:pt x="485011" y="1173776"/>
                  <a:pt x="485011" y="1172859"/>
                </a:cubicBezTo>
                <a:cubicBezTo>
                  <a:pt x="481802" y="1169192"/>
                  <a:pt x="478364" y="1165753"/>
                  <a:pt x="474467" y="1163461"/>
                </a:cubicBezTo>
                <a:lnTo>
                  <a:pt x="473485" y="1163275"/>
                </a:lnTo>
                <a:lnTo>
                  <a:pt x="481308" y="1171011"/>
                </a:lnTo>
                <a:lnTo>
                  <a:pt x="481343" y="1171026"/>
                </a:lnTo>
                <a:lnTo>
                  <a:pt x="481418" y="1171120"/>
                </a:lnTo>
                <a:lnTo>
                  <a:pt x="483177" y="1172859"/>
                </a:lnTo>
                <a:lnTo>
                  <a:pt x="482973" y="1173063"/>
                </a:lnTo>
                <a:lnTo>
                  <a:pt x="485011" y="1175610"/>
                </a:lnTo>
                <a:cubicBezTo>
                  <a:pt x="471258" y="1175610"/>
                  <a:pt x="457505" y="1171026"/>
                  <a:pt x="443753" y="1169192"/>
                </a:cubicBezTo>
                <a:lnTo>
                  <a:pt x="443742" y="1169191"/>
                </a:lnTo>
                <a:lnTo>
                  <a:pt x="443752" y="1169193"/>
                </a:lnTo>
                <a:cubicBezTo>
                  <a:pt x="439168" y="1171026"/>
                  <a:pt x="442835" y="1171943"/>
                  <a:pt x="443752" y="1172860"/>
                </a:cubicBezTo>
                <a:cubicBezTo>
                  <a:pt x="450170" y="1175610"/>
                  <a:pt x="457505" y="1177444"/>
                  <a:pt x="463923" y="1178361"/>
                </a:cubicBezTo>
                <a:lnTo>
                  <a:pt x="466673" y="1179736"/>
                </a:lnTo>
                <a:lnTo>
                  <a:pt x="469425" y="1180194"/>
                </a:lnTo>
                <a:cubicBezTo>
                  <a:pt x="468508" y="1180194"/>
                  <a:pt x="469425" y="1181111"/>
                  <a:pt x="470341" y="1181111"/>
                </a:cubicBezTo>
                <a:cubicBezTo>
                  <a:pt x="474008" y="1181111"/>
                  <a:pt x="478593" y="1181111"/>
                  <a:pt x="482260" y="1183861"/>
                </a:cubicBezTo>
                <a:lnTo>
                  <a:pt x="467383" y="1182295"/>
                </a:lnTo>
                <a:lnTo>
                  <a:pt x="465757" y="1182945"/>
                </a:lnTo>
                <a:cubicBezTo>
                  <a:pt x="462090" y="1182028"/>
                  <a:pt x="458422" y="1182028"/>
                  <a:pt x="454755" y="1180194"/>
                </a:cubicBezTo>
                <a:lnTo>
                  <a:pt x="455443" y="1179851"/>
                </a:lnTo>
                <a:lnTo>
                  <a:pt x="455324" y="1179815"/>
                </a:lnTo>
                <a:lnTo>
                  <a:pt x="454755" y="1180194"/>
                </a:lnTo>
                <a:lnTo>
                  <a:pt x="452730" y="1179037"/>
                </a:lnTo>
                <a:lnTo>
                  <a:pt x="447420" y="1177444"/>
                </a:lnTo>
                <a:lnTo>
                  <a:pt x="446503" y="1177444"/>
                </a:lnTo>
                <a:lnTo>
                  <a:pt x="445586" y="1177444"/>
                </a:lnTo>
                <a:lnTo>
                  <a:pt x="444363" y="1177291"/>
                </a:lnTo>
                <a:lnTo>
                  <a:pt x="443295" y="1177558"/>
                </a:lnTo>
                <a:lnTo>
                  <a:pt x="440088" y="1176757"/>
                </a:lnTo>
                <a:lnTo>
                  <a:pt x="438251" y="1176527"/>
                </a:lnTo>
                <a:lnTo>
                  <a:pt x="432417" y="1174028"/>
                </a:lnTo>
                <a:lnTo>
                  <a:pt x="432750" y="1174693"/>
                </a:lnTo>
                <a:cubicBezTo>
                  <a:pt x="363070" y="1161857"/>
                  <a:pt x="299808" y="1134352"/>
                  <a:pt x="242963" y="1091260"/>
                </a:cubicBezTo>
                <a:cubicBezTo>
                  <a:pt x="228294" y="1080258"/>
                  <a:pt x="213624" y="1067422"/>
                  <a:pt x="202622" y="1052753"/>
                </a:cubicBezTo>
                <a:cubicBezTo>
                  <a:pt x="205372" y="1050919"/>
                  <a:pt x="206289" y="1052753"/>
                  <a:pt x="208123" y="1053669"/>
                </a:cubicBezTo>
                <a:lnTo>
                  <a:pt x="208124" y="1053670"/>
                </a:lnTo>
                <a:lnTo>
                  <a:pt x="209914" y="1051880"/>
                </a:lnTo>
                <a:lnTo>
                  <a:pt x="209040" y="1050919"/>
                </a:lnTo>
                <a:cubicBezTo>
                  <a:pt x="198038" y="1039000"/>
                  <a:pt x="185202" y="1028915"/>
                  <a:pt x="175117" y="1016079"/>
                </a:cubicBezTo>
                <a:cubicBezTo>
                  <a:pt x="176034" y="1016079"/>
                  <a:pt x="176034" y="1016079"/>
                  <a:pt x="176951" y="1016079"/>
                </a:cubicBezTo>
                <a:lnTo>
                  <a:pt x="175485" y="1013538"/>
                </a:lnTo>
                <a:lnTo>
                  <a:pt x="156780" y="992814"/>
                </a:lnTo>
                <a:cubicBezTo>
                  <a:pt x="150820" y="984906"/>
                  <a:pt x="145319" y="976655"/>
                  <a:pt x="139360" y="968403"/>
                </a:cubicBezTo>
                <a:cubicBezTo>
                  <a:pt x="112771" y="931729"/>
                  <a:pt x="91684" y="891388"/>
                  <a:pt x="70597" y="851047"/>
                </a:cubicBezTo>
                <a:cubicBezTo>
                  <a:pt x="66929" y="843713"/>
                  <a:pt x="65096" y="834544"/>
                  <a:pt x="59594" y="827209"/>
                </a:cubicBezTo>
                <a:cubicBezTo>
                  <a:pt x="56844" y="825376"/>
                  <a:pt x="56844" y="821708"/>
                  <a:pt x="55927" y="818958"/>
                </a:cubicBezTo>
                <a:cubicBezTo>
                  <a:pt x="55010" y="817124"/>
                  <a:pt x="55010" y="815290"/>
                  <a:pt x="54093" y="813456"/>
                </a:cubicBezTo>
                <a:cubicBezTo>
                  <a:pt x="53177" y="811623"/>
                  <a:pt x="52260" y="808872"/>
                  <a:pt x="52260" y="806122"/>
                </a:cubicBezTo>
                <a:cubicBezTo>
                  <a:pt x="52260" y="796953"/>
                  <a:pt x="46759" y="789619"/>
                  <a:pt x="44008" y="781367"/>
                </a:cubicBezTo>
                <a:cubicBezTo>
                  <a:pt x="35756" y="758446"/>
                  <a:pt x="24754" y="736442"/>
                  <a:pt x="21087" y="711687"/>
                </a:cubicBezTo>
                <a:cubicBezTo>
                  <a:pt x="19253" y="712603"/>
                  <a:pt x="19253" y="710770"/>
                  <a:pt x="18336" y="708936"/>
                </a:cubicBezTo>
                <a:cubicBezTo>
                  <a:pt x="17419" y="708936"/>
                  <a:pt x="17419" y="709852"/>
                  <a:pt x="16503" y="709852"/>
                </a:cubicBezTo>
                <a:cubicBezTo>
                  <a:pt x="13752" y="713520"/>
                  <a:pt x="18336" y="719021"/>
                  <a:pt x="13752" y="721771"/>
                </a:cubicBezTo>
                <a:cubicBezTo>
                  <a:pt x="3667" y="700684"/>
                  <a:pt x="3667" y="676846"/>
                  <a:pt x="2750" y="653925"/>
                </a:cubicBezTo>
                <a:lnTo>
                  <a:pt x="2750" y="644756"/>
                </a:lnTo>
                <a:lnTo>
                  <a:pt x="2750" y="642923"/>
                </a:lnTo>
                <a:lnTo>
                  <a:pt x="1874" y="626277"/>
                </a:lnTo>
                <a:lnTo>
                  <a:pt x="1833" y="626419"/>
                </a:lnTo>
                <a:lnTo>
                  <a:pt x="1833" y="625502"/>
                </a:lnTo>
                <a:cubicBezTo>
                  <a:pt x="1833" y="624586"/>
                  <a:pt x="1833" y="624586"/>
                  <a:pt x="1833" y="623669"/>
                </a:cubicBezTo>
                <a:lnTo>
                  <a:pt x="1833" y="604772"/>
                </a:lnTo>
                <a:lnTo>
                  <a:pt x="917" y="605332"/>
                </a:lnTo>
                <a:cubicBezTo>
                  <a:pt x="0" y="601665"/>
                  <a:pt x="917" y="597080"/>
                  <a:pt x="917" y="593413"/>
                </a:cubicBezTo>
                <a:cubicBezTo>
                  <a:pt x="917" y="588829"/>
                  <a:pt x="1834" y="585162"/>
                  <a:pt x="0" y="580577"/>
                </a:cubicBezTo>
                <a:cubicBezTo>
                  <a:pt x="1834" y="579660"/>
                  <a:pt x="1834" y="576910"/>
                  <a:pt x="1834" y="573243"/>
                </a:cubicBezTo>
                <a:cubicBezTo>
                  <a:pt x="5501" y="566825"/>
                  <a:pt x="3667" y="559490"/>
                  <a:pt x="5501" y="552155"/>
                </a:cubicBezTo>
                <a:cubicBezTo>
                  <a:pt x="13753" y="515481"/>
                  <a:pt x="20171" y="478807"/>
                  <a:pt x="37591" y="445801"/>
                </a:cubicBezTo>
                <a:cubicBezTo>
                  <a:pt x="49510" y="422880"/>
                  <a:pt x="55928" y="397208"/>
                  <a:pt x="67846" y="373370"/>
                </a:cubicBezTo>
                <a:cubicBezTo>
                  <a:pt x="70597" y="367869"/>
                  <a:pt x="73348" y="361451"/>
                  <a:pt x="77932" y="356867"/>
                </a:cubicBezTo>
                <a:lnTo>
                  <a:pt x="78399" y="358910"/>
                </a:lnTo>
                <a:lnTo>
                  <a:pt x="78849" y="357785"/>
                </a:lnTo>
                <a:cubicBezTo>
                  <a:pt x="88017" y="345865"/>
                  <a:pt x="94435" y="333030"/>
                  <a:pt x="103604" y="321111"/>
                </a:cubicBezTo>
                <a:cubicBezTo>
                  <a:pt x="109105" y="313776"/>
                  <a:pt x="115523" y="307358"/>
                  <a:pt x="121024" y="300940"/>
                </a:cubicBezTo>
                <a:cubicBezTo>
                  <a:pt x="123774" y="298190"/>
                  <a:pt x="126525" y="298190"/>
                  <a:pt x="131109" y="296356"/>
                </a:cubicBezTo>
                <a:cubicBezTo>
                  <a:pt x="122857" y="311942"/>
                  <a:pt x="116439" y="325695"/>
                  <a:pt x="109105" y="339448"/>
                </a:cubicBezTo>
                <a:lnTo>
                  <a:pt x="103818" y="348489"/>
                </a:lnTo>
                <a:lnTo>
                  <a:pt x="109104" y="341281"/>
                </a:lnTo>
                <a:cubicBezTo>
                  <a:pt x="108187" y="351367"/>
                  <a:pt x="102686" y="361452"/>
                  <a:pt x="97185" y="372454"/>
                </a:cubicBezTo>
                <a:lnTo>
                  <a:pt x="94967" y="375866"/>
                </a:lnTo>
                <a:lnTo>
                  <a:pt x="98102" y="373371"/>
                </a:lnTo>
                <a:cubicBezTo>
                  <a:pt x="95351" y="377955"/>
                  <a:pt x="93517" y="384373"/>
                  <a:pt x="90767" y="390791"/>
                </a:cubicBezTo>
                <a:lnTo>
                  <a:pt x="89794" y="394543"/>
                </a:lnTo>
                <a:lnTo>
                  <a:pt x="91685" y="391707"/>
                </a:lnTo>
                <a:cubicBezTo>
                  <a:pt x="91685" y="392624"/>
                  <a:pt x="91685" y="394458"/>
                  <a:pt x="91685" y="396291"/>
                </a:cubicBezTo>
                <a:cubicBezTo>
                  <a:pt x="98103" y="389874"/>
                  <a:pt x="99019" y="380705"/>
                  <a:pt x="108188" y="375204"/>
                </a:cubicBezTo>
                <a:cubicBezTo>
                  <a:pt x="105437" y="382539"/>
                  <a:pt x="112772" y="383456"/>
                  <a:pt x="112772" y="388040"/>
                </a:cubicBezTo>
                <a:cubicBezTo>
                  <a:pt x="116439" y="388040"/>
                  <a:pt x="115523" y="390790"/>
                  <a:pt x="114606" y="392624"/>
                </a:cubicBezTo>
                <a:cubicBezTo>
                  <a:pt x="108188" y="411878"/>
                  <a:pt x="102687" y="430215"/>
                  <a:pt x="96269" y="449469"/>
                </a:cubicBezTo>
                <a:lnTo>
                  <a:pt x="95452" y="451206"/>
                </a:lnTo>
                <a:lnTo>
                  <a:pt x="92601" y="460471"/>
                </a:lnTo>
                <a:lnTo>
                  <a:pt x="90721" y="467542"/>
                </a:lnTo>
                <a:lnTo>
                  <a:pt x="93518" y="461388"/>
                </a:lnTo>
                <a:cubicBezTo>
                  <a:pt x="99936" y="458637"/>
                  <a:pt x="101770" y="452219"/>
                  <a:pt x="104520" y="446718"/>
                </a:cubicBezTo>
                <a:cubicBezTo>
                  <a:pt x="105437" y="443968"/>
                  <a:pt x="106354" y="441217"/>
                  <a:pt x="107271" y="439383"/>
                </a:cubicBezTo>
                <a:lnTo>
                  <a:pt x="107765" y="439945"/>
                </a:lnTo>
                <a:lnTo>
                  <a:pt x="107271" y="436633"/>
                </a:lnTo>
                <a:cubicBezTo>
                  <a:pt x="111855" y="417380"/>
                  <a:pt x="122857" y="400876"/>
                  <a:pt x="132025" y="384373"/>
                </a:cubicBezTo>
                <a:lnTo>
                  <a:pt x="135690" y="382540"/>
                </a:lnTo>
                <a:lnTo>
                  <a:pt x="135692" y="382538"/>
                </a:lnTo>
                <a:lnTo>
                  <a:pt x="160470" y="344581"/>
                </a:lnTo>
                <a:lnTo>
                  <a:pt x="161250" y="340822"/>
                </a:lnTo>
                <a:cubicBezTo>
                  <a:pt x="164115" y="334175"/>
                  <a:pt x="168240" y="327987"/>
                  <a:pt x="173283" y="322028"/>
                </a:cubicBezTo>
                <a:cubicBezTo>
                  <a:pt x="175117" y="319277"/>
                  <a:pt x="177867" y="316527"/>
                  <a:pt x="177867" y="312859"/>
                </a:cubicBezTo>
                <a:cubicBezTo>
                  <a:pt x="178784" y="310109"/>
                  <a:pt x="180618" y="308275"/>
                  <a:pt x="182452" y="306441"/>
                </a:cubicBezTo>
                <a:cubicBezTo>
                  <a:pt x="182452" y="307358"/>
                  <a:pt x="182452" y="308275"/>
                  <a:pt x="182452" y="308275"/>
                </a:cubicBezTo>
                <a:cubicBezTo>
                  <a:pt x="181993" y="309192"/>
                  <a:pt x="180847" y="310338"/>
                  <a:pt x="180159" y="311484"/>
                </a:cubicBezTo>
                <a:lnTo>
                  <a:pt x="180502" y="313884"/>
                </a:lnTo>
                <a:lnTo>
                  <a:pt x="182452" y="311025"/>
                </a:lnTo>
                <a:cubicBezTo>
                  <a:pt x="191621" y="299106"/>
                  <a:pt x="200789" y="289021"/>
                  <a:pt x="209957" y="278019"/>
                </a:cubicBezTo>
                <a:cubicBezTo>
                  <a:pt x="221876" y="259682"/>
                  <a:pt x="238380" y="245930"/>
                  <a:pt x="253966" y="232177"/>
                </a:cubicBezTo>
                <a:cubicBezTo>
                  <a:pt x="275053" y="213840"/>
                  <a:pt x="296141" y="194586"/>
                  <a:pt x="318145" y="178083"/>
                </a:cubicBezTo>
                <a:cubicBezTo>
                  <a:pt x="347484" y="156079"/>
                  <a:pt x="378657" y="136825"/>
                  <a:pt x="411663" y="121238"/>
                </a:cubicBezTo>
                <a:cubicBezTo>
                  <a:pt x="414414" y="120322"/>
                  <a:pt x="416247" y="118488"/>
                  <a:pt x="420832" y="120322"/>
                </a:cubicBezTo>
                <a:lnTo>
                  <a:pt x="346568" y="173498"/>
                </a:lnTo>
                <a:lnTo>
                  <a:pt x="348095" y="175026"/>
                </a:lnTo>
                <a:lnTo>
                  <a:pt x="349318" y="174415"/>
                </a:lnTo>
                <a:lnTo>
                  <a:pt x="356149" y="170689"/>
                </a:lnTo>
                <a:lnTo>
                  <a:pt x="357569" y="168914"/>
                </a:lnTo>
                <a:cubicBezTo>
                  <a:pt x="359403" y="167997"/>
                  <a:pt x="360320" y="167080"/>
                  <a:pt x="362154" y="166164"/>
                </a:cubicBezTo>
                <a:lnTo>
                  <a:pt x="364633" y="166164"/>
                </a:lnTo>
                <a:lnTo>
                  <a:pt x="389659" y="151494"/>
                </a:lnTo>
                <a:lnTo>
                  <a:pt x="389922" y="152250"/>
                </a:lnTo>
                <a:lnTo>
                  <a:pt x="415330" y="136824"/>
                </a:lnTo>
                <a:lnTo>
                  <a:pt x="415331" y="136824"/>
                </a:lnTo>
                <a:lnTo>
                  <a:pt x="434699" y="126166"/>
                </a:lnTo>
                <a:cubicBezTo>
                  <a:pt x="441460" y="123301"/>
                  <a:pt x="448337" y="120780"/>
                  <a:pt x="454754" y="117571"/>
                </a:cubicBezTo>
                <a:close/>
                <a:moveTo>
                  <a:pt x="507932" y="79063"/>
                </a:moveTo>
                <a:cubicBezTo>
                  <a:pt x="507932" y="79980"/>
                  <a:pt x="508849" y="79980"/>
                  <a:pt x="508849" y="80897"/>
                </a:cubicBezTo>
                <a:cubicBezTo>
                  <a:pt x="496930" y="86398"/>
                  <a:pt x="485011" y="91899"/>
                  <a:pt x="472175" y="97400"/>
                </a:cubicBezTo>
                <a:cubicBezTo>
                  <a:pt x="461173" y="103818"/>
                  <a:pt x="450171" y="110236"/>
                  <a:pt x="437335" y="113904"/>
                </a:cubicBezTo>
                <a:cubicBezTo>
                  <a:pt x="448337" y="105652"/>
                  <a:pt x="459339" y="99234"/>
                  <a:pt x="472175" y="94650"/>
                </a:cubicBezTo>
                <a:lnTo>
                  <a:pt x="472175" y="94649"/>
                </a:lnTo>
                <a:cubicBezTo>
                  <a:pt x="483177" y="87315"/>
                  <a:pt x="496013" y="82731"/>
                  <a:pt x="507932" y="79063"/>
                </a:cubicBezTo>
                <a:close/>
                <a:moveTo>
                  <a:pt x="607867" y="215"/>
                </a:moveTo>
                <a:cubicBezTo>
                  <a:pt x="546439" y="17634"/>
                  <a:pt x="485927" y="39639"/>
                  <a:pt x="427249" y="66227"/>
                </a:cubicBezTo>
                <a:cubicBezTo>
                  <a:pt x="459339" y="40555"/>
                  <a:pt x="586780" y="-3453"/>
                  <a:pt x="607867" y="215"/>
                </a:cubicBezTo>
                <a:close/>
              </a:path>
            </a:pathLst>
          </a:custGeom>
          <a:solidFill>
            <a:schemeClr val="bg1">
              <a:lumMod val="95000"/>
              <a:alpha val="98000"/>
            </a:schemeClr>
          </a:solidFill>
          <a:ln w="916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940167D-A8DE-4C3C-AEEA-CC2ABDFFD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0326" y="85267"/>
            <a:ext cx="7364606" cy="85961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3B6D168-9CAD-4965-AEE8-0498C5B016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043" y="1106381"/>
            <a:ext cx="4645555" cy="443217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95D74EE-279A-4D37-99E3-F0ECBF53AE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2963" y="2145681"/>
            <a:ext cx="887044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076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图片 58">
            <a:extLst>
              <a:ext uri="{FF2B5EF4-FFF2-40B4-BE49-F238E27FC236}">
                <a16:creationId xmlns:a16="http://schemas.microsoft.com/office/drawing/2014/main" id="{6AD09F23-9F1C-497B-8727-54110CE3B8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450" y="690880"/>
            <a:ext cx="12354899" cy="616712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65658DE-D232-4FD2-9AE0-47BBCE8DC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3185"/>
            <a:ext cx="12192000" cy="243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08D6F3E-B5F4-4684-A8AA-4159EDD5C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450" y="0"/>
            <a:ext cx="4157832" cy="85961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9D450D6-B2F4-472A-B8E8-9B36883CB2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80" y="690880"/>
            <a:ext cx="9325227" cy="106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257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F42D245-2BCE-441D-B0AC-A345E9F8C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39" y="2057539"/>
            <a:ext cx="6864498" cy="34288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4714EB8-5332-40D4-8B96-3674C6543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185"/>
            <a:ext cx="12192000" cy="2436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054711C-55DD-4F10-93FF-05C377916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8278" y="4153313"/>
            <a:ext cx="3950550" cy="218865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FD04C39-F127-4DB2-8D58-A73A6FF43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8278" y="2004513"/>
            <a:ext cx="4279763" cy="173141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8C8909C-C585-4616-AC3E-A50E315691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157832" cy="85961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96B235E-E5C4-48F7-BE48-07F0ED87A6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0292" y="792323"/>
            <a:ext cx="9601783" cy="106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064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7" name="直接连接符 736">
            <a:extLst>
              <a:ext uri="{FF2B5EF4-FFF2-40B4-BE49-F238E27FC236}">
                <a16:creationId xmlns:a16="http://schemas.microsoft.com/office/drawing/2014/main" id="{CE8CE7DF-CEA1-473F-86B4-242E678B2EE0}"/>
              </a:ext>
            </a:extLst>
          </p:cNvPr>
          <p:cNvCxnSpPr>
            <a:cxnSpLocks/>
          </p:cNvCxnSpPr>
          <p:nvPr/>
        </p:nvCxnSpPr>
        <p:spPr>
          <a:xfrm>
            <a:off x="0" y="619760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4D5AFD46-D5AA-478C-88A1-F40D03C93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18" y="1568325"/>
            <a:ext cx="11302964" cy="515156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478321E-9F2C-4236-8BAA-20E4143E0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157832" cy="85961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1D27BCC-B618-4003-855E-951799A036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1968" y="582949"/>
            <a:ext cx="9406943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90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7" name="直接连接符 736">
            <a:extLst>
              <a:ext uri="{FF2B5EF4-FFF2-40B4-BE49-F238E27FC236}">
                <a16:creationId xmlns:a16="http://schemas.microsoft.com/office/drawing/2014/main" id="{CE8CE7DF-CEA1-473F-86B4-242E678B2EE0}"/>
              </a:ext>
            </a:extLst>
          </p:cNvPr>
          <p:cNvCxnSpPr>
            <a:cxnSpLocks/>
          </p:cNvCxnSpPr>
          <p:nvPr/>
        </p:nvCxnSpPr>
        <p:spPr>
          <a:xfrm>
            <a:off x="0" y="619760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5B25AECE-02E8-4749-BB46-79CCB9B94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22" y="1693151"/>
            <a:ext cx="11668755" cy="484674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8E8A9A43-8A59-4C21-B7F4-89FD48BE8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4399" y="0"/>
            <a:ext cx="4157832" cy="85961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354D4A4-2581-4E12-81BF-69369B397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4517" y="739887"/>
            <a:ext cx="9406943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37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58DB084-20C7-4666-9D87-C72F98DEF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C82C113-9DE8-466B-9B80-20AFCDFD9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426" y="1316553"/>
            <a:ext cx="9925148" cy="42248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43C664D-E510-45FC-B848-6FCF411612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0954" y="65314"/>
            <a:ext cx="7364606" cy="85961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2402080-63BE-4E8E-AA8E-F273B54FA2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6100" y="5503269"/>
            <a:ext cx="335918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059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292203E-4EC5-42EB-BB2D-CB149C49A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ZSPPT">
            <a:extLst>
              <a:ext uri="{FF2B5EF4-FFF2-40B4-BE49-F238E27FC236}">
                <a16:creationId xmlns:a16="http://schemas.microsoft.com/office/drawing/2014/main" id="{19DEFD65-E351-4069-A60B-4416986DC2F1}"/>
              </a:ext>
            </a:extLst>
          </p:cNvPr>
          <p:cNvSpPr/>
          <p:nvPr/>
        </p:nvSpPr>
        <p:spPr>
          <a:xfrm rot="542919">
            <a:off x="896428" y="1184691"/>
            <a:ext cx="3312787" cy="3325661"/>
          </a:xfrm>
          <a:custGeom>
            <a:avLst/>
            <a:gdLst>
              <a:gd name="connsiteX0" fmla="*/ 582196 w 1174478"/>
              <a:gd name="connsiteY0" fmla="*/ 1182028 h 1185958"/>
              <a:gd name="connsiteX1" fmla="*/ 548273 w 1174478"/>
              <a:gd name="connsiteY1" fmla="*/ 1182945 h 1185958"/>
              <a:gd name="connsiteX2" fmla="*/ 582196 w 1174478"/>
              <a:gd name="connsiteY2" fmla="*/ 1182028 h 1185958"/>
              <a:gd name="connsiteX3" fmla="*/ 578665 w 1174478"/>
              <a:gd name="connsiteY3" fmla="*/ 1157522 h 1185958"/>
              <a:gd name="connsiteX4" fmla="*/ 574862 w 1174478"/>
              <a:gd name="connsiteY4" fmla="*/ 1160024 h 1185958"/>
              <a:gd name="connsiteX5" fmla="*/ 580477 w 1174478"/>
              <a:gd name="connsiteY5" fmla="*/ 1162774 h 1185958"/>
              <a:gd name="connsiteX6" fmla="*/ 582316 w 1174478"/>
              <a:gd name="connsiteY6" fmla="*/ 1163577 h 1185958"/>
              <a:gd name="connsiteX7" fmla="*/ 584947 w 1174478"/>
              <a:gd name="connsiteY7" fmla="*/ 1163691 h 1185958"/>
              <a:gd name="connsiteX8" fmla="*/ 577383 w 1174478"/>
              <a:gd name="connsiteY8" fmla="*/ 1160940 h 1185958"/>
              <a:gd name="connsiteX9" fmla="*/ 453227 w 1174478"/>
              <a:gd name="connsiteY9" fmla="*/ 1154828 h 1185958"/>
              <a:gd name="connsiteX10" fmla="*/ 450171 w 1174478"/>
              <a:gd name="connsiteY10" fmla="*/ 1156356 h 1185958"/>
              <a:gd name="connsiteX11" fmla="*/ 451285 w 1174478"/>
              <a:gd name="connsiteY11" fmla="*/ 1158027 h 1185958"/>
              <a:gd name="connsiteX12" fmla="*/ 454659 w 1174478"/>
              <a:gd name="connsiteY12" fmla="*/ 1159487 h 1185958"/>
              <a:gd name="connsiteX13" fmla="*/ 458422 w 1174478"/>
              <a:gd name="connsiteY13" fmla="*/ 1160024 h 1185958"/>
              <a:gd name="connsiteX14" fmla="*/ 379256 w 1174478"/>
              <a:gd name="connsiteY14" fmla="*/ 1154093 h 1185958"/>
              <a:gd name="connsiteX15" fmla="*/ 380139 w 1174478"/>
              <a:gd name="connsiteY15" fmla="*/ 1154376 h 1185958"/>
              <a:gd name="connsiteX16" fmla="*/ 385991 w 1174478"/>
              <a:gd name="connsiteY16" fmla="*/ 1155440 h 1185958"/>
              <a:gd name="connsiteX17" fmla="*/ 385991 w 1174478"/>
              <a:gd name="connsiteY17" fmla="*/ 1155440 h 1185958"/>
              <a:gd name="connsiteX18" fmla="*/ 546939 w 1174478"/>
              <a:gd name="connsiteY18" fmla="*/ 1153106 h 1185958"/>
              <a:gd name="connsiteX19" fmla="*/ 544606 w 1174478"/>
              <a:gd name="connsiteY19" fmla="*/ 1155440 h 1185958"/>
              <a:gd name="connsiteX20" fmla="*/ 550788 w 1174478"/>
              <a:gd name="connsiteY20" fmla="*/ 1156323 h 1185958"/>
              <a:gd name="connsiteX21" fmla="*/ 368571 w 1174478"/>
              <a:gd name="connsiteY21" fmla="*/ 1150855 h 1185958"/>
              <a:gd name="connsiteX22" fmla="*/ 373747 w 1174478"/>
              <a:gd name="connsiteY22" fmla="*/ 1152409 h 1185958"/>
              <a:gd name="connsiteX23" fmla="*/ 375906 w 1174478"/>
              <a:gd name="connsiteY23" fmla="*/ 1152605 h 1185958"/>
              <a:gd name="connsiteX24" fmla="*/ 375906 w 1174478"/>
              <a:gd name="connsiteY24" fmla="*/ 1151772 h 1185958"/>
              <a:gd name="connsiteX25" fmla="*/ 375652 w 1174478"/>
              <a:gd name="connsiteY25" fmla="*/ 1151642 h 1185958"/>
              <a:gd name="connsiteX26" fmla="*/ 766672 w 1174478"/>
              <a:gd name="connsiteY26" fmla="*/ 1149704 h 1185958"/>
              <a:gd name="connsiteX27" fmla="*/ 767503 w 1174478"/>
              <a:gd name="connsiteY27" fmla="*/ 1150286 h 1185958"/>
              <a:gd name="connsiteX28" fmla="*/ 768316 w 1174478"/>
              <a:gd name="connsiteY28" fmla="*/ 1149939 h 1185958"/>
              <a:gd name="connsiteX29" fmla="*/ 496701 w 1174478"/>
              <a:gd name="connsiteY29" fmla="*/ 1143646 h 1185958"/>
              <a:gd name="connsiteX30" fmla="*/ 494638 w 1174478"/>
              <a:gd name="connsiteY30" fmla="*/ 1144781 h 1185958"/>
              <a:gd name="connsiteX31" fmla="*/ 492346 w 1174478"/>
              <a:gd name="connsiteY31" fmla="*/ 1145354 h 1185958"/>
              <a:gd name="connsiteX32" fmla="*/ 498619 w 1174478"/>
              <a:gd name="connsiteY32" fmla="*/ 1146551 h 1185958"/>
              <a:gd name="connsiteX33" fmla="*/ 659211 w 1174478"/>
              <a:gd name="connsiteY33" fmla="*/ 1142603 h 1185958"/>
              <a:gd name="connsiteX34" fmla="*/ 658590 w 1174478"/>
              <a:gd name="connsiteY34" fmla="*/ 1143225 h 1185958"/>
              <a:gd name="connsiteX35" fmla="*/ 659211 w 1174478"/>
              <a:gd name="connsiteY35" fmla="*/ 1143267 h 1185958"/>
              <a:gd name="connsiteX36" fmla="*/ 481798 w 1174478"/>
              <a:gd name="connsiteY36" fmla="*/ 1140124 h 1185958"/>
              <a:gd name="connsiteX37" fmla="*/ 496564 w 1174478"/>
              <a:gd name="connsiteY37" fmla="*/ 1143438 h 1185958"/>
              <a:gd name="connsiteX38" fmla="*/ 496013 w 1174478"/>
              <a:gd name="connsiteY38" fmla="*/ 1142603 h 1185958"/>
              <a:gd name="connsiteX39" fmla="*/ 493262 w 1174478"/>
              <a:gd name="connsiteY39" fmla="*/ 1141687 h 1185958"/>
              <a:gd name="connsiteX40" fmla="*/ 362547 w 1174478"/>
              <a:gd name="connsiteY40" fmla="*/ 1133501 h 1185958"/>
              <a:gd name="connsiteX41" fmla="*/ 365821 w 1174478"/>
              <a:gd name="connsiteY41" fmla="*/ 1137103 h 1185958"/>
              <a:gd name="connsiteX42" fmla="*/ 370889 w 1174478"/>
              <a:gd name="connsiteY42" fmla="*/ 1139758 h 1185958"/>
              <a:gd name="connsiteX43" fmla="*/ 577380 w 1174478"/>
              <a:gd name="connsiteY43" fmla="*/ 1132150 h 1185958"/>
              <a:gd name="connsiteX44" fmla="*/ 573165 w 1174478"/>
              <a:gd name="connsiteY44" fmla="*/ 1136059 h 1185958"/>
              <a:gd name="connsiteX45" fmla="*/ 575778 w 1174478"/>
              <a:gd name="connsiteY45" fmla="*/ 1138019 h 1185958"/>
              <a:gd name="connsiteX46" fmla="*/ 578881 w 1174478"/>
              <a:gd name="connsiteY46" fmla="*/ 1141649 h 1185958"/>
              <a:gd name="connsiteX47" fmla="*/ 578529 w 1174478"/>
              <a:gd name="connsiteY47" fmla="*/ 1140769 h 1185958"/>
              <a:gd name="connsiteX48" fmla="*/ 575778 w 1174478"/>
              <a:gd name="connsiteY48" fmla="*/ 1136185 h 1185958"/>
              <a:gd name="connsiteX49" fmla="*/ 454635 w 1174478"/>
              <a:gd name="connsiteY49" fmla="*/ 1132013 h 1185958"/>
              <a:gd name="connsiteX50" fmla="*/ 452004 w 1174478"/>
              <a:gd name="connsiteY50" fmla="*/ 1133435 h 1185958"/>
              <a:gd name="connsiteX51" fmla="*/ 456031 w 1174478"/>
              <a:gd name="connsiteY51" fmla="*/ 1134339 h 1185958"/>
              <a:gd name="connsiteX52" fmla="*/ 664391 w 1174478"/>
              <a:gd name="connsiteY52" fmla="*/ 1131509 h 1185958"/>
              <a:gd name="connsiteX53" fmla="*/ 664594 w 1174478"/>
              <a:gd name="connsiteY53" fmla="*/ 1131792 h 1185958"/>
              <a:gd name="connsiteX54" fmla="*/ 664712 w 1174478"/>
              <a:gd name="connsiteY54" fmla="*/ 1131601 h 1185958"/>
              <a:gd name="connsiteX55" fmla="*/ 543903 w 1174478"/>
              <a:gd name="connsiteY55" fmla="*/ 1131230 h 1185958"/>
              <a:gd name="connsiteX56" fmla="*/ 545840 w 1174478"/>
              <a:gd name="connsiteY56" fmla="*/ 1132614 h 1185958"/>
              <a:gd name="connsiteX57" fmla="*/ 546439 w 1174478"/>
              <a:gd name="connsiteY57" fmla="*/ 1131602 h 1185958"/>
              <a:gd name="connsiteX58" fmla="*/ 631706 w 1174478"/>
              <a:gd name="connsiteY58" fmla="*/ 1128850 h 1185958"/>
              <a:gd name="connsiteX59" fmla="*/ 631704 w 1174478"/>
              <a:gd name="connsiteY59" fmla="*/ 1128851 h 1185958"/>
              <a:gd name="connsiteX60" fmla="*/ 631735 w 1174478"/>
              <a:gd name="connsiteY60" fmla="*/ 1128851 h 1185958"/>
              <a:gd name="connsiteX61" fmla="*/ 589531 w 1174478"/>
              <a:gd name="connsiteY61" fmla="*/ 1127934 h 1185958"/>
              <a:gd name="connsiteX62" fmla="*/ 585468 w 1174478"/>
              <a:gd name="connsiteY62" fmla="*/ 1128119 h 1185958"/>
              <a:gd name="connsiteX63" fmla="*/ 582095 w 1174478"/>
              <a:gd name="connsiteY63" fmla="*/ 1128664 h 1185958"/>
              <a:gd name="connsiteX64" fmla="*/ 590448 w 1174478"/>
              <a:gd name="connsiteY64" fmla="*/ 1127934 h 1185958"/>
              <a:gd name="connsiteX65" fmla="*/ 589531 w 1174478"/>
              <a:gd name="connsiteY65" fmla="*/ 1127934 h 1185958"/>
              <a:gd name="connsiteX66" fmla="*/ 356652 w 1174478"/>
              <a:gd name="connsiteY66" fmla="*/ 1127017 h 1185958"/>
              <a:gd name="connsiteX67" fmla="*/ 360996 w 1174478"/>
              <a:gd name="connsiteY67" fmla="*/ 1131795 h 1185958"/>
              <a:gd name="connsiteX68" fmla="*/ 359680 w 1174478"/>
              <a:gd name="connsiteY68" fmla="*/ 1127848 h 1185958"/>
              <a:gd name="connsiteX69" fmla="*/ 784748 w 1174478"/>
              <a:gd name="connsiteY69" fmla="*/ 1126856 h 1185958"/>
              <a:gd name="connsiteX70" fmla="*/ 786836 w 1174478"/>
              <a:gd name="connsiteY70" fmla="*/ 1127751 h 1185958"/>
              <a:gd name="connsiteX71" fmla="*/ 787570 w 1174478"/>
              <a:gd name="connsiteY71" fmla="*/ 1127017 h 1185958"/>
              <a:gd name="connsiteX72" fmla="*/ 766526 w 1174478"/>
              <a:gd name="connsiteY72" fmla="*/ 1125815 h 1185958"/>
              <a:gd name="connsiteX73" fmla="*/ 773359 w 1174478"/>
              <a:gd name="connsiteY73" fmla="*/ 1127361 h 1185958"/>
              <a:gd name="connsiteX74" fmla="*/ 779502 w 1174478"/>
              <a:gd name="connsiteY74" fmla="*/ 1126556 h 1185958"/>
              <a:gd name="connsiteX75" fmla="*/ 562025 w 1174478"/>
              <a:gd name="connsiteY75" fmla="*/ 1125184 h 1185958"/>
              <a:gd name="connsiteX76" fmla="*/ 562025 w 1174478"/>
              <a:gd name="connsiteY76" fmla="*/ 1127017 h 1185958"/>
              <a:gd name="connsiteX77" fmla="*/ 565082 w 1174478"/>
              <a:gd name="connsiteY77" fmla="*/ 1127017 h 1185958"/>
              <a:gd name="connsiteX78" fmla="*/ 562942 w 1174478"/>
              <a:gd name="connsiteY78" fmla="*/ 1126100 h 1185958"/>
              <a:gd name="connsiteX79" fmla="*/ 566606 w 1174478"/>
              <a:gd name="connsiteY79" fmla="*/ 1125184 h 1185958"/>
              <a:gd name="connsiteX80" fmla="*/ 746282 w 1174478"/>
              <a:gd name="connsiteY80" fmla="*/ 1121488 h 1185958"/>
              <a:gd name="connsiteX81" fmla="*/ 744478 w 1174478"/>
              <a:gd name="connsiteY81" fmla="*/ 1121516 h 1185958"/>
              <a:gd name="connsiteX82" fmla="*/ 742792 w 1174478"/>
              <a:gd name="connsiteY82" fmla="*/ 1122465 h 1185958"/>
              <a:gd name="connsiteX83" fmla="*/ 453838 w 1174478"/>
              <a:gd name="connsiteY83" fmla="*/ 1120813 h 1185958"/>
              <a:gd name="connsiteX84" fmla="*/ 451661 w 1174478"/>
              <a:gd name="connsiteY84" fmla="*/ 1122433 h 1185958"/>
              <a:gd name="connsiteX85" fmla="*/ 453838 w 1174478"/>
              <a:gd name="connsiteY85" fmla="*/ 1124424 h 1185958"/>
              <a:gd name="connsiteX86" fmla="*/ 453838 w 1174478"/>
              <a:gd name="connsiteY86" fmla="*/ 1124266 h 1185958"/>
              <a:gd name="connsiteX87" fmla="*/ 584030 w 1174478"/>
              <a:gd name="connsiteY87" fmla="*/ 1117082 h 1185958"/>
              <a:gd name="connsiteX88" fmla="*/ 581490 w 1174478"/>
              <a:gd name="connsiteY88" fmla="*/ 1117575 h 1185958"/>
              <a:gd name="connsiteX89" fmla="*/ 584030 w 1174478"/>
              <a:gd name="connsiteY89" fmla="*/ 1117848 h 1185958"/>
              <a:gd name="connsiteX90" fmla="*/ 565633 w 1174478"/>
              <a:gd name="connsiteY90" fmla="*/ 1116755 h 1185958"/>
              <a:gd name="connsiteX91" fmla="*/ 566610 w 1174478"/>
              <a:gd name="connsiteY91" fmla="*/ 1116932 h 1185958"/>
              <a:gd name="connsiteX92" fmla="*/ 571194 w 1174478"/>
              <a:gd name="connsiteY92" fmla="*/ 1122433 h 1185958"/>
              <a:gd name="connsiteX93" fmla="*/ 571196 w 1174478"/>
              <a:gd name="connsiteY93" fmla="*/ 1122434 h 1185958"/>
              <a:gd name="connsiteX94" fmla="*/ 571195 w 1174478"/>
              <a:gd name="connsiteY94" fmla="*/ 1122433 h 1185958"/>
              <a:gd name="connsiteX95" fmla="*/ 571194 w 1174478"/>
              <a:gd name="connsiteY95" fmla="*/ 1122432 h 1185958"/>
              <a:gd name="connsiteX96" fmla="*/ 571194 w 1174478"/>
              <a:gd name="connsiteY96" fmla="*/ 1122432 h 1185958"/>
              <a:gd name="connsiteX97" fmla="*/ 567527 w 1174478"/>
              <a:gd name="connsiteY97" fmla="*/ 1116932 h 1185958"/>
              <a:gd name="connsiteX98" fmla="*/ 583072 w 1174478"/>
              <a:gd name="connsiteY98" fmla="*/ 1109079 h 1185958"/>
              <a:gd name="connsiteX99" fmla="*/ 577728 w 1174478"/>
              <a:gd name="connsiteY99" fmla="*/ 1109416 h 1185958"/>
              <a:gd name="connsiteX100" fmla="*/ 576237 w 1174478"/>
              <a:gd name="connsiteY100" fmla="*/ 1110055 h 1185958"/>
              <a:gd name="connsiteX101" fmla="*/ 575990 w 1174478"/>
              <a:gd name="connsiteY101" fmla="*/ 1110091 h 1185958"/>
              <a:gd name="connsiteX102" fmla="*/ 576071 w 1174478"/>
              <a:gd name="connsiteY102" fmla="*/ 1110126 h 1185958"/>
              <a:gd name="connsiteX103" fmla="*/ 576237 w 1174478"/>
              <a:gd name="connsiteY103" fmla="*/ 1110055 h 1185958"/>
              <a:gd name="connsiteX104" fmla="*/ 793988 w 1174478"/>
              <a:gd name="connsiteY104" fmla="*/ 1108681 h 1185958"/>
              <a:gd name="connsiteX105" fmla="*/ 792418 w 1174478"/>
              <a:gd name="connsiteY105" fmla="*/ 1108976 h 1185958"/>
              <a:gd name="connsiteX106" fmla="*/ 793441 w 1174478"/>
              <a:gd name="connsiteY106" fmla="*/ 1109231 h 1185958"/>
              <a:gd name="connsiteX107" fmla="*/ 422109 w 1174478"/>
              <a:gd name="connsiteY107" fmla="*/ 1107764 h 1185958"/>
              <a:gd name="connsiteX108" fmla="*/ 424499 w 1174478"/>
              <a:gd name="connsiteY108" fmla="*/ 1108680 h 1185958"/>
              <a:gd name="connsiteX109" fmla="*/ 427249 w 1174478"/>
              <a:gd name="connsiteY109" fmla="*/ 1110514 h 1185958"/>
              <a:gd name="connsiteX110" fmla="*/ 427251 w 1174478"/>
              <a:gd name="connsiteY110" fmla="*/ 1110515 h 1185958"/>
              <a:gd name="connsiteX111" fmla="*/ 424500 w 1174478"/>
              <a:gd name="connsiteY111" fmla="*/ 1107764 h 1185958"/>
              <a:gd name="connsiteX112" fmla="*/ 377438 w 1174478"/>
              <a:gd name="connsiteY112" fmla="*/ 1107663 h 1185958"/>
              <a:gd name="connsiteX113" fmla="*/ 379574 w 1174478"/>
              <a:gd name="connsiteY113" fmla="*/ 1108680 h 1185958"/>
              <a:gd name="connsiteX114" fmla="*/ 383924 w 1174478"/>
              <a:gd name="connsiteY114" fmla="*/ 1109825 h 1185958"/>
              <a:gd name="connsiteX115" fmla="*/ 481343 w 1174478"/>
              <a:gd name="connsiteY115" fmla="*/ 1106847 h 1185958"/>
              <a:gd name="connsiteX116" fmla="*/ 484094 w 1174478"/>
              <a:gd name="connsiteY116" fmla="*/ 1107764 h 1185958"/>
              <a:gd name="connsiteX117" fmla="*/ 486028 w 1174478"/>
              <a:gd name="connsiteY117" fmla="*/ 1108019 h 1185958"/>
              <a:gd name="connsiteX118" fmla="*/ 492345 w 1174478"/>
              <a:gd name="connsiteY118" fmla="*/ 1109598 h 1185958"/>
              <a:gd name="connsiteX119" fmla="*/ 499406 w 1174478"/>
              <a:gd name="connsiteY119" fmla="*/ 1110204 h 1185958"/>
              <a:gd name="connsiteX120" fmla="*/ 496123 w 1174478"/>
              <a:gd name="connsiteY120" fmla="*/ 1109347 h 1185958"/>
              <a:gd name="connsiteX121" fmla="*/ 486028 w 1174478"/>
              <a:gd name="connsiteY121" fmla="*/ 1108019 h 1185958"/>
              <a:gd name="connsiteX122" fmla="*/ 400661 w 1174478"/>
              <a:gd name="connsiteY122" fmla="*/ 1105013 h 1185958"/>
              <a:gd name="connsiteX123" fmla="*/ 402883 w 1174478"/>
              <a:gd name="connsiteY123" fmla="*/ 1106402 h 1185958"/>
              <a:gd name="connsiteX124" fmla="*/ 404144 w 1174478"/>
              <a:gd name="connsiteY124" fmla="*/ 1106150 h 1185958"/>
              <a:gd name="connsiteX125" fmla="*/ 406671 w 1174478"/>
              <a:gd name="connsiteY125" fmla="*/ 1101439 h 1185958"/>
              <a:gd name="connsiteX126" fmla="*/ 410747 w 1174478"/>
              <a:gd name="connsiteY126" fmla="*/ 1103408 h 1185958"/>
              <a:gd name="connsiteX127" fmla="*/ 412440 w 1174478"/>
              <a:gd name="connsiteY127" fmla="*/ 1104057 h 1185958"/>
              <a:gd name="connsiteX128" fmla="*/ 408344 w 1174478"/>
              <a:gd name="connsiteY128" fmla="*/ 1101743 h 1185958"/>
              <a:gd name="connsiteX129" fmla="*/ 352641 w 1174478"/>
              <a:gd name="connsiteY129" fmla="*/ 1097449 h 1185958"/>
              <a:gd name="connsiteX130" fmla="*/ 351485 w 1174478"/>
              <a:gd name="connsiteY130" fmla="*/ 1098881 h 1185958"/>
              <a:gd name="connsiteX131" fmla="*/ 357226 w 1174478"/>
              <a:gd name="connsiteY131" fmla="*/ 1099291 h 1185958"/>
              <a:gd name="connsiteX132" fmla="*/ 355735 w 1174478"/>
              <a:gd name="connsiteY132" fmla="*/ 1098595 h 1185958"/>
              <a:gd name="connsiteX133" fmla="*/ 352641 w 1174478"/>
              <a:gd name="connsiteY133" fmla="*/ 1097449 h 1185958"/>
              <a:gd name="connsiteX134" fmla="*/ 315273 w 1174478"/>
              <a:gd name="connsiteY134" fmla="*/ 1092824 h 1185958"/>
              <a:gd name="connsiteX135" fmla="*/ 317228 w 1174478"/>
              <a:gd name="connsiteY135" fmla="*/ 1094011 h 1185958"/>
              <a:gd name="connsiteX136" fmla="*/ 315356 w 1174478"/>
              <a:gd name="connsiteY136" fmla="*/ 1092841 h 1185958"/>
              <a:gd name="connsiteX137" fmla="*/ 512109 w 1174478"/>
              <a:gd name="connsiteY137" fmla="*/ 1092585 h 1185958"/>
              <a:gd name="connsiteX138" fmla="*/ 512516 w 1174478"/>
              <a:gd name="connsiteY138" fmla="*/ 1093094 h 1185958"/>
              <a:gd name="connsiteX139" fmla="*/ 523512 w 1174478"/>
              <a:gd name="connsiteY139" fmla="*/ 1095844 h 1185958"/>
              <a:gd name="connsiteX140" fmla="*/ 523518 w 1174478"/>
              <a:gd name="connsiteY140" fmla="*/ 1095844 h 1185958"/>
              <a:gd name="connsiteX141" fmla="*/ 267271 w 1174478"/>
              <a:gd name="connsiteY141" fmla="*/ 1091650 h 1185958"/>
              <a:gd name="connsiteX142" fmla="*/ 267718 w 1174478"/>
              <a:gd name="connsiteY142" fmla="*/ 1093094 h 1185958"/>
              <a:gd name="connsiteX143" fmla="*/ 264437 w 1174478"/>
              <a:gd name="connsiteY143" fmla="*/ 1092644 h 1185958"/>
              <a:gd name="connsiteX144" fmla="*/ 267719 w 1174478"/>
              <a:gd name="connsiteY144" fmla="*/ 1094011 h 1185958"/>
              <a:gd name="connsiteX145" fmla="*/ 271175 w 1174478"/>
              <a:gd name="connsiteY145" fmla="*/ 1096361 h 1185958"/>
              <a:gd name="connsiteX146" fmla="*/ 267719 w 1174478"/>
              <a:gd name="connsiteY146" fmla="*/ 1092177 h 1185958"/>
              <a:gd name="connsiteX147" fmla="*/ 411663 w 1174478"/>
              <a:gd name="connsiteY147" fmla="*/ 1091260 h 1185958"/>
              <a:gd name="connsiteX148" fmla="*/ 430000 w 1174478"/>
              <a:gd name="connsiteY148" fmla="*/ 1097678 h 1185958"/>
              <a:gd name="connsiteX149" fmla="*/ 437131 w 1174478"/>
              <a:gd name="connsiteY149" fmla="*/ 1101243 h 1185958"/>
              <a:gd name="connsiteX150" fmla="*/ 441002 w 1174478"/>
              <a:gd name="connsiteY150" fmla="*/ 1102262 h 1185958"/>
              <a:gd name="connsiteX151" fmla="*/ 424040 w 1174478"/>
              <a:gd name="connsiteY151" fmla="*/ 1093209 h 1185958"/>
              <a:gd name="connsiteX152" fmla="*/ 422017 w 1174478"/>
              <a:gd name="connsiteY152" fmla="*/ 1092350 h 1185958"/>
              <a:gd name="connsiteX153" fmla="*/ 458044 w 1174478"/>
              <a:gd name="connsiteY153" fmla="*/ 1089734 h 1185958"/>
              <a:gd name="connsiteX154" fmla="*/ 472175 w 1174478"/>
              <a:gd name="connsiteY154" fmla="*/ 1094928 h 1185958"/>
              <a:gd name="connsiteX155" fmla="*/ 484617 w 1174478"/>
              <a:gd name="connsiteY155" fmla="*/ 1096935 h 1185958"/>
              <a:gd name="connsiteX156" fmla="*/ 473092 w 1174478"/>
              <a:gd name="connsiteY156" fmla="*/ 1093093 h 1185958"/>
              <a:gd name="connsiteX157" fmla="*/ 473092 w 1174478"/>
              <a:gd name="connsiteY157" fmla="*/ 1092901 h 1185958"/>
              <a:gd name="connsiteX158" fmla="*/ 509093 w 1174478"/>
              <a:gd name="connsiteY158" fmla="*/ 1088468 h 1185958"/>
              <a:gd name="connsiteX159" fmla="*/ 508848 w 1174478"/>
              <a:gd name="connsiteY159" fmla="*/ 1088509 h 1185958"/>
              <a:gd name="connsiteX160" fmla="*/ 509413 w 1174478"/>
              <a:gd name="connsiteY160" fmla="*/ 1089215 h 1185958"/>
              <a:gd name="connsiteX161" fmla="*/ 835613 w 1174478"/>
              <a:gd name="connsiteY161" fmla="*/ 1083193 h 1185958"/>
              <a:gd name="connsiteX162" fmla="*/ 833412 w 1174478"/>
              <a:gd name="connsiteY162" fmla="*/ 1087593 h 1185958"/>
              <a:gd name="connsiteX163" fmla="*/ 835523 w 1174478"/>
              <a:gd name="connsiteY163" fmla="*/ 1087038 h 1185958"/>
              <a:gd name="connsiteX164" fmla="*/ 837079 w 1174478"/>
              <a:gd name="connsiteY164" fmla="*/ 1083926 h 1185958"/>
              <a:gd name="connsiteX165" fmla="*/ 706371 w 1174478"/>
              <a:gd name="connsiteY165" fmla="*/ 1081662 h 1185958"/>
              <a:gd name="connsiteX166" fmla="*/ 707626 w 1174478"/>
              <a:gd name="connsiteY166" fmla="*/ 1082899 h 1185958"/>
              <a:gd name="connsiteX167" fmla="*/ 707346 w 1174478"/>
              <a:gd name="connsiteY167" fmla="*/ 1081863 h 1185958"/>
              <a:gd name="connsiteX168" fmla="*/ 519184 w 1174478"/>
              <a:gd name="connsiteY168" fmla="*/ 1078091 h 1185958"/>
              <a:gd name="connsiteX169" fmla="*/ 517100 w 1174478"/>
              <a:gd name="connsiteY169" fmla="*/ 1079341 h 1185958"/>
              <a:gd name="connsiteX170" fmla="*/ 521684 w 1174478"/>
              <a:gd name="connsiteY170" fmla="*/ 1081175 h 1185958"/>
              <a:gd name="connsiteX171" fmla="*/ 530853 w 1174478"/>
              <a:gd name="connsiteY171" fmla="*/ 1081175 h 1185958"/>
              <a:gd name="connsiteX172" fmla="*/ 523518 w 1174478"/>
              <a:gd name="connsiteY172" fmla="*/ 1080258 h 1185958"/>
              <a:gd name="connsiteX173" fmla="*/ 313540 w 1174478"/>
              <a:gd name="connsiteY173" fmla="*/ 1077610 h 1185958"/>
              <a:gd name="connsiteX174" fmla="*/ 313274 w 1174478"/>
              <a:gd name="connsiteY174" fmla="*/ 1078940 h 1185958"/>
              <a:gd name="connsiteX175" fmla="*/ 314477 w 1174478"/>
              <a:gd name="connsiteY175" fmla="*/ 1078424 h 1185958"/>
              <a:gd name="connsiteX176" fmla="*/ 413496 w 1174478"/>
              <a:gd name="connsiteY176" fmla="*/ 1075674 h 1185958"/>
              <a:gd name="connsiteX177" fmla="*/ 431528 w 1174478"/>
              <a:gd name="connsiteY177" fmla="*/ 1080896 h 1185958"/>
              <a:gd name="connsiteX178" fmla="*/ 417172 w 1174478"/>
              <a:gd name="connsiteY178" fmla="*/ 1076008 h 1185958"/>
              <a:gd name="connsiteX179" fmla="*/ 390576 w 1174478"/>
              <a:gd name="connsiteY179" fmla="*/ 1074757 h 1185958"/>
              <a:gd name="connsiteX180" fmla="*/ 409829 w 1174478"/>
              <a:gd name="connsiteY180" fmla="*/ 1080258 h 1185958"/>
              <a:gd name="connsiteX181" fmla="*/ 430917 w 1174478"/>
              <a:gd name="connsiteY181" fmla="*/ 1086676 h 1185958"/>
              <a:gd name="connsiteX182" fmla="*/ 432243 w 1174478"/>
              <a:gd name="connsiteY182" fmla="*/ 1088445 h 1185958"/>
              <a:gd name="connsiteX183" fmla="*/ 432750 w 1174478"/>
              <a:gd name="connsiteY183" fmla="*/ 1088510 h 1185958"/>
              <a:gd name="connsiteX184" fmla="*/ 433667 w 1174478"/>
              <a:gd name="connsiteY184" fmla="*/ 1086677 h 1185958"/>
              <a:gd name="connsiteX185" fmla="*/ 409829 w 1174478"/>
              <a:gd name="connsiteY185" fmla="*/ 1079341 h 1185958"/>
              <a:gd name="connsiteX186" fmla="*/ 401059 w 1174478"/>
              <a:gd name="connsiteY186" fmla="*/ 1075631 h 1185958"/>
              <a:gd name="connsiteX187" fmla="*/ 587530 w 1174478"/>
              <a:gd name="connsiteY187" fmla="*/ 1072108 h 1185958"/>
              <a:gd name="connsiteX188" fmla="*/ 582196 w 1174478"/>
              <a:gd name="connsiteY188" fmla="*/ 1072923 h 1185958"/>
              <a:gd name="connsiteX189" fmla="*/ 584472 w 1174478"/>
              <a:gd name="connsiteY189" fmla="*/ 1073208 h 1185958"/>
              <a:gd name="connsiteX190" fmla="*/ 806157 w 1174478"/>
              <a:gd name="connsiteY190" fmla="*/ 1071424 h 1185958"/>
              <a:gd name="connsiteX191" fmla="*/ 809230 w 1174478"/>
              <a:gd name="connsiteY191" fmla="*/ 1073038 h 1185958"/>
              <a:gd name="connsiteX192" fmla="*/ 811420 w 1174478"/>
              <a:gd name="connsiteY192" fmla="*/ 1073242 h 1185958"/>
              <a:gd name="connsiteX193" fmla="*/ 811407 w 1174478"/>
              <a:gd name="connsiteY193" fmla="*/ 1072924 h 1185958"/>
              <a:gd name="connsiteX194" fmla="*/ 730727 w 1174478"/>
              <a:gd name="connsiteY194" fmla="*/ 1071090 h 1185958"/>
              <a:gd name="connsiteX195" fmla="*/ 730725 w 1174478"/>
              <a:gd name="connsiteY195" fmla="*/ 1071090 h 1185958"/>
              <a:gd name="connsiteX196" fmla="*/ 730727 w 1174478"/>
              <a:gd name="connsiteY196" fmla="*/ 1071090 h 1185958"/>
              <a:gd name="connsiteX197" fmla="*/ 594135 w 1174478"/>
              <a:gd name="connsiteY197" fmla="*/ 1070177 h 1185958"/>
              <a:gd name="connsiteX198" fmla="*/ 590448 w 1174478"/>
              <a:gd name="connsiteY198" fmla="*/ 1071662 h 1185958"/>
              <a:gd name="connsiteX199" fmla="*/ 588664 w 1174478"/>
              <a:gd name="connsiteY199" fmla="*/ 1071935 h 1185958"/>
              <a:gd name="connsiteX200" fmla="*/ 598699 w 1174478"/>
              <a:gd name="connsiteY200" fmla="*/ 1071090 h 1185958"/>
              <a:gd name="connsiteX201" fmla="*/ 434883 w 1174478"/>
              <a:gd name="connsiteY201" fmla="*/ 1069406 h 1185958"/>
              <a:gd name="connsiteX202" fmla="*/ 436418 w 1174478"/>
              <a:gd name="connsiteY202" fmla="*/ 1070173 h 1185958"/>
              <a:gd name="connsiteX203" fmla="*/ 442721 w 1174478"/>
              <a:gd name="connsiteY203" fmla="*/ 1072122 h 1185958"/>
              <a:gd name="connsiteX204" fmla="*/ 444884 w 1174478"/>
              <a:gd name="connsiteY204" fmla="*/ 1076188 h 1185958"/>
              <a:gd name="connsiteX205" fmla="*/ 446503 w 1174478"/>
              <a:gd name="connsiteY205" fmla="*/ 1076590 h 1185958"/>
              <a:gd name="connsiteX206" fmla="*/ 441116 w 1174478"/>
              <a:gd name="connsiteY206" fmla="*/ 1070173 h 1185958"/>
              <a:gd name="connsiteX207" fmla="*/ 788408 w 1174478"/>
              <a:gd name="connsiteY207" fmla="*/ 1068710 h 1185958"/>
              <a:gd name="connsiteX208" fmla="*/ 786653 w 1174478"/>
              <a:gd name="connsiteY208" fmla="*/ 1070172 h 1185958"/>
              <a:gd name="connsiteX209" fmla="*/ 789386 w 1174478"/>
              <a:gd name="connsiteY209" fmla="*/ 1069427 h 1185958"/>
              <a:gd name="connsiteX210" fmla="*/ 287617 w 1174478"/>
              <a:gd name="connsiteY210" fmla="*/ 1067247 h 1185958"/>
              <a:gd name="connsiteX211" fmla="*/ 295224 w 1174478"/>
              <a:gd name="connsiteY211" fmla="*/ 1070173 h 1185958"/>
              <a:gd name="connsiteX212" fmla="*/ 292880 w 1174478"/>
              <a:gd name="connsiteY212" fmla="*/ 1068510 h 1185958"/>
              <a:gd name="connsiteX213" fmla="*/ 944350 w 1174478"/>
              <a:gd name="connsiteY213" fmla="*/ 1064672 h 1185958"/>
              <a:gd name="connsiteX214" fmla="*/ 946183 w 1174478"/>
              <a:gd name="connsiteY214" fmla="*/ 1065589 h 1185958"/>
              <a:gd name="connsiteX215" fmla="*/ 936098 w 1174478"/>
              <a:gd name="connsiteY215" fmla="*/ 1072007 h 1185958"/>
              <a:gd name="connsiteX216" fmla="*/ 944350 w 1174478"/>
              <a:gd name="connsiteY216" fmla="*/ 1064672 h 1185958"/>
              <a:gd name="connsiteX217" fmla="*/ 276887 w 1174478"/>
              <a:gd name="connsiteY217" fmla="*/ 1064672 h 1185958"/>
              <a:gd name="connsiteX218" fmla="*/ 278339 w 1174478"/>
              <a:gd name="connsiteY218" fmla="*/ 1065576 h 1185958"/>
              <a:gd name="connsiteX219" fmla="*/ 278970 w 1174478"/>
              <a:gd name="connsiteY219" fmla="*/ 1065172 h 1185958"/>
              <a:gd name="connsiteX220" fmla="*/ 585864 w 1174478"/>
              <a:gd name="connsiteY220" fmla="*/ 1062838 h 1185958"/>
              <a:gd name="connsiteX221" fmla="*/ 582970 w 1174478"/>
              <a:gd name="connsiteY221" fmla="*/ 1063689 h 1185958"/>
              <a:gd name="connsiteX222" fmla="*/ 581961 w 1174478"/>
              <a:gd name="connsiteY222" fmla="*/ 1063656 h 1185958"/>
              <a:gd name="connsiteX223" fmla="*/ 577612 w 1174478"/>
              <a:gd name="connsiteY223" fmla="*/ 1065588 h 1185958"/>
              <a:gd name="connsiteX224" fmla="*/ 578271 w 1174478"/>
              <a:gd name="connsiteY224" fmla="*/ 1065918 h 1185958"/>
              <a:gd name="connsiteX225" fmla="*/ 580195 w 1174478"/>
              <a:gd name="connsiteY225" fmla="*/ 1065756 h 1185958"/>
              <a:gd name="connsiteX226" fmla="*/ 581967 w 1174478"/>
              <a:gd name="connsiteY226" fmla="*/ 1063984 h 1185958"/>
              <a:gd name="connsiteX227" fmla="*/ 582970 w 1174478"/>
              <a:gd name="connsiteY227" fmla="*/ 1063689 h 1185958"/>
              <a:gd name="connsiteX228" fmla="*/ 584947 w 1174478"/>
              <a:gd name="connsiteY228" fmla="*/ 1063755 h 1185958"/>
              <a:gd name="connsiteX229" fmla="*/ 585864 w 1174478"/>
              <a:gd name="connsiteY229" fmla="*/ 1062838 h 1185958"/>
              <a:gd name="connsiteX230" fmla="*/ 741018 w 1174478"/>
              <a:gd name="connsiteY230" fmla="*/ 1062383 h 1185958"/>
              <a:gd name="connsiteX231" fmla="*/ 738060 w 1174478"/>
              <a:gd name="connsiteY231" fmla="*/ 1062838 h 1185958"/>
              <a:gd name="connsiteX232" fmla="*/ 737334 w 1174478"/>
              <a:gd name="connsiteY232" fmla="*/ 1062475 h 1185958"/>
              <a:gd name="connsiteX233" fmla="*/ 736226 w 1174478"/>
              <a:gd name="connsiteY233" fmla="*/ 1062837 h 1185958"/>
              <a:gd name="connsiteX234" fmla="*/ 733935 w 1174478"/>
              <a:gd name="connsiteY234" fmla="*/ 1062837 h 1185958"/>
              <a:gd name="connsiteX235" fmla="*/ 729808 w 1174478"/>
              <a:gd name="connsiteY235" fmla="*/ 1065588 h 1185958"/>
              <a:gd name="connsiteX236" fmla="*/ 726207 w 1174478"/>
              <a:gd name="connsiteY236" fmla="*/ 1066668 h 1185958"/>
              <a:gd name="connsiteX237" fmla="*/ 730725 w 1174478"/>
              <a:gd name="connsiteY237" fmla="*/ 1065589 h 1185958"/>
              <a:gd name="connsiteX238" fmla="*/ 324261 w 1174478"/>
              <a:gd name="connsiteY238" fmla="*/ 1060321 h 1185958"/>
              <a:gd name="connsiteX239" fmla="*/ 315404 w 1174478"/>
              <a:gd name="connsiteY239" fmla="*/ 1065089 h 1185958"/>
              <a:gd name="connsiteX240" fmla="*/ 316311 w 1174478"/>
              <a:gd name="connsiteY240" fmla="*/ 1065588 h 1185958"/>
              <a:gd name="connsiteX241" fmla="*/ 326718 w 1174478"/>
              <a:gd name="connsiteY241" fmla="*/ 1061252 h 1185958"/>
              <a:gd name="connsiteX242" fmla="*/ 395160 w 1174478"/>
              <a:gd name="connsiteY242" fmla="*/ 1057337 h 1185958"/>
              <a:gd name="connsiteX243" fmla="*/ 400669 w 1174478"/>
              <a:gd name="connsiteY243" fmla="*/ 1059461 h 1185958"/>
              <a:gd name="connsiteX244" fmla="*/ 398040 w 1174478"/>
              <a:gd name="connsiteY244" fmla="*/ 1058297 h 1185958"/>
              <a:gd name="connsiteX245" fmla="*/ 966354 w 1174478"/>
              <a:gd name="connsiteY245" fmla="*/ 1054587 h 1185958"/>
              <a:gd name="connsiteX246" fmla="*/ 950768 w 1174478"/>
              <a:gd name="connsiteY246" fmla="*/ 1069256 h 1185958"/>
              <a:gd name="connsiteX247" fmla="*/ 925096 w 1174478"/>
              <a:gd name="connsiteY247" fmla="*/ 1086677 h 1185958"/>
              <a:gd name="connsiteX248" fmla="*/ 918678 w 1174478"/>
              <a:gd name="connsiteY248" fmla="*/ 1084843 h 1185958"/>
              <a:gd name="connsiteX249" fmla="*/ 937015 w 1174478"/>
              <a:gd name="connsiteY249" fmla="*/ 1072924 h 1185958"/>
              <a:gd name="connsiteX250" fmla="*/ 947100 w 1174478"/>
              <a:gd name="connsiteY250" fmla="*/ 1066506 h 1185958"/>
              <a:gd name="connsiteX251" fmla="*/ 966354 w 1174478"/>
              <a:gd name="connsiteY251" fmla="*/ 1054587 h 1185958"/>
              <a:gd name="connsiteX252" fmla="*/ 742447 w 1174478"/>
              <a:gd name="connsiteY252" fmla="*/ 1054500 h 1185958"/>
              <a:gd name="connsiteX253" fmla="*/ 742271 w 1174478"/>
              <a:gd name="connsiteY253" fmla="*/ 1055244 h 1185958"/>
              <a:gd name="connsiteX254" fmla="*/ 742644 w 1174478"/>
              <a:gd name="connsiteY254" fmla="*/ 1054587 h 1185958"/>
              <a:gd name="connsiteX255" fmla="*/ 404837 w 1174478"/>
              <a:gd name="connsiteY255" fmla="*/ 1053975 h 1185958"/>
              <a:gd name="connsiteX256" fmla="*/ 406363 w 1174478"/>
              <a:gd name="connsiteY256" fmla="*/ 1056263 h 1185958"/>
              <a:gd name="connsiteX257" fmla="*/ 408912 w 1174478"/>
              <a:gd name="connsiteY257" fmla="*/ 1056420 h 1185958"/>
              <a:gd name="connsiteX258" fmla="*/ 253658 w 1174478"/>
              <a:gd name="connsiteY258" fmla="*/ 1053450 h 1185958"/>
              <a:gd name="connsiteX259" fmla="*/ 253966 w 1174478"/>
              <a:gd name="connsiteY259" fmla="*/ 1053669 h 1185958"/>
              <a:gd name="connsiteX260" fmla="*/ 253876 w 1174478"/>
              <a:gd name="connsiteY260" fmla="*/ 1053489 h 1185958"/>
              <a:gd name="connsiteX261" fmla="*/ 738748 w 1174478"/>
              <a:gd name="connsiteY261" fmla="*/ 1052868 h 1185958"/>
              <a:gd name="connsiteX262" fmla="*/ 738705 w 1174478"/>
              <a:gd name="connsiteY262" fmla="*/ 1052881 h 1185958"/>
              <a:gd name="connsiteX263" fmla="*/ 738840 w 1174478"/>
              <a:gd name="connsiteY263" fmla="*/ 1052908 h 1185958"/>
              <a:gd name="connsiteX264" fmla="*/ 459339 w 1174478"/>
              <a:gd name="connsiteY264" fmla="*/ 1051836 h 1185958"/>
              <a:gd name="connsiteX265" fmla="*/ 477676 w 1174478"/>
              <a:gd name="connsiteY265" fmla="*/ 1059171 h 1185958"/>
              <a:gd name="connsiteX266" fmla="*/ 480259 w 1174478"/>
              <a:gd name="connsiteY266" fmla="*/ 1058655 h 1185958"/>
              <a:gd name="connsiteX267" fmla="*/ 490282 w 1174478"/>
              <a:gd name="connsiteY267" fmla="*/ 1061922 h 1185958"/>
              <a:gd name="connsiteX268" fmla="*/ 522601 w 1174478"/>
              <a:gd name="connsiteY268" fmla="*/ 1063755 h 1185958"/>
              <a:gd name="connsiteX269" fmla="*/ 509632 w 1174478"/>
              <a:gd name="connsiteY269" fmla="*/ 1060153 h 1185958"/>
              <a:gd name="connsiteX270" fmla="*/ 493491 w 1174478"/>
              <a:gd name="connsiteY270" fmla="*/ 1060202 h 1185958"/>
              <a:gd name="connsiteX271" fmla="*/ 481282 w 1174478"/>
              <a:gd name="connsiteY271" fmla="*/ 1055808 h 1185958"/>
              <a:gd name="connsiteX272" fmla="*/ 482260 w 1174478"/>
              <a:gd name="connsiteY272" fmla="*/ 1058254 h 1185958"/>
              <a:gd name="connsiteX273" fmla="*/ 480259 w 1174478"/>
              <a:gd name="connsiteY273" fmla="*/ 1058655 h 1185958"/>
              <a:gd name="connsiteX274" fmla="*/ 246631 w 1174478"/>
              <a:gd name="connsiteY274" fmla="*/ 1050002 h 1185958"/>
              <a:gd name="connsiteX275" fmla="*/ 247753 w 1174478"/>
              <a:gd name="connsiteY275" fmla="*/ 1050852 h 1185958"/>
              <a:gd name="connsiteX276" fmla="*/ 247713 w 1174478"/>
              <a:gd name="connsiteY276" fmla="*/ 1050814 h 1185958"/>
              <a:gd name="connsiteX277" fmla="*/ 781151 w 1174478"/>
              <a:gd name="connsiteY277" fmla="*/ 1048168 h 1185958"/>
              <a:gd name="connsiteX278" fmla="*/ 755592 w 1174478"/>
              <a:gd name="connsiteY278" fmla="*/ 1056514 h 1185958"/>
              <a:gd name="connsiteX279" fmla="*/ 752870 w 1174478"/>
              <a:gd name="connsiteY279" fmla="*/ 1058692 h 1185958"/>
              <a:gd name="connsiteX280" fmla="*/ 780135 w 1174478"/>
              <a:gd name="connsiteY280" fmla="*/ 1050199 h 1185958"/>
              <a:gd name="connsiteX281" fmla="*/ 808656 w 1174478"/>
              <a:gd name="connsiteY281" fmla="*/ 1046334 h 1185958"/>
              <a:gd name="connsiteX282" fmla="*/ 782883 w 1174478"/>
              <a:gd name="connsiteY282" fmla="*/ 1053445 h 1185958"/>
              <a:gd name="connsiteX283" fmla="*/ 785736 w 1174478"/>
              <a:gd name="connsiteY283" fmla="*/ 1054586 h 1185958"/>
              <a:gd name="connsiteX284" fmla="*/ 789111 w 1174478"/>
              <a:gd name="connsiteY284" fmla="*/ 1054586 h 1185958"/>
              <a:gd name="connsiteX285" fmla="*/ 797426 w 1174478"/>
              <a:gd name="connsiteY285" fmla="*/ 1051034 h 1185958"/>
              <a:gd name="connsiteX286" fmla="*/ 806267 w 1174478"/>
              <a:gd name="connsiteY286" fmla="*/ 1049802 h 1185958"/>
              <a:gd name="connsiteX287" fmla="*/ 811654 w 1174478"/>
              <a:gd name="connsiteY287" fmla="*/ 1047533 h 1185958"/>
              <a:gd name="connsiteX288" fmla="*/ 341066 w 1174478"/>
              <a:gd name="connsiteY288" fmla="*/ 1043584 h 1185958"/>
              <a:gd name="connsiteX289" fmla="*/ 360320 w 1174478"/>
              <a:gd name="connsiteY289" fmla="*/ 1056420 h 1185958"/>
              <a:gd name="connsiteX290" fmla="*/ 373156 w 1174478"/>
              <a:gd name="connsiteY290" fmla="*/ 1059171 h 1185958"/>
              <a:gd name="connsiteX291" fmla="*/ 382324 w 1174478"/>
              <a:gd name="connsiteY291" fmla="*/ 1061004 h 1185958"/>
              <a:gd name="connsiteX292" fmla="*/ 399851 w 1174478"/>
              <a:gd name="connsiteY292" fmla="*/ 1069387 h 1185958"/>
              <a:gd name="connsiteX293" fmla="*/ 407079 w 1174478"/>
              <a:gd name="connsiteY293" fmla="*/ 1070173 h 1185958"/>
              <a:gd name="connsiteX294" fmla="*/ 379573 w 1174478"/>
              <a:gd name="connsiteY294" fmla="*/ 1057337 h 1185958"/>
              <a:gd name="connsiteX295" fmla="*/ 370405 w 1174478"/>
              <a:gd name="connsiteY295" fmla="*/ 1058254 h 1185958"/>
              <a:gd name="connsiteX296" fmla="*/ 357740 w 1174478"/>
              <a:gd name="connsiteY296" fmla="*/ 1050381 h 1185958"/>
              <a:gd name="connsiteX297" fmla="*/ 356767 w 1174478"/>
              <a:gd name="connsiteY297" fmla="*/ 1050232 h 1185958"/>
              <a:gd name="connsiteX298" fmla="*/ 341066 w 1174478"/>
              <a:gd name="connsiteY298" fmla="*/ 1043584 h 1185958"/>
              <a:gd name="connsiteX299" fmla="*/ 821773 w 1174478"/>
              <a:gd name="connsiteY299" fmla="*/ 1041187 h 1185958"/>
              <a:gd name="connsiteX300" fmla="*/ 813241 w 1174478"/>
              <a:gd name="connsiteY300" fmla="*/ 1048168 h 1185958"/>
              <a:gd name="connsiteX301" fmla="*/ 813241 w 1174478"/>
              <a:gd name="connsiteY301" fmla="*/ 1048168 h 1185958"/>
              <a:gd name="connsiteX302" fmla="*/ 814464 w 1174478"/>
              <a:gd name="connsiteY302" fmla="*/ 1049392 h 1185958"/>
              <a:gd name="connsiteX303" fmla="*/ 815075 w 1174478"/>
              <a:gd name="connsiteY303" fmla="*/ 1049086 h 1185958"/>
              <a:gd name="connsiteX304" fmla="*/ 825160 w 1174478"/>
              <a:gd name="connsiteY304" fmla="*/ 1041751 h 1185958"/>
              <a:gd name="connsiteX305" fmla="*/ 474008 w 1174478"/>
              <a:gd name="connsiteY305" fmla="*/ 1040834 h 1185958"/>
              <a:gd name="connsiteX306" fmla="*/ 486497 w 1174478"/>
              <a:gd name="connsiteY306" fmla="*/ 1047407 h 1185958"/>
              <a:gd name="connsiteX307" fmla="*/ 496013 w 1174478"/>
              <a:gd name="connsiteY307" fmla="*/ 1050002 h 1185958"/>
              <a:gd name="connsiteX308" fmla="*/ 509564 w 1174478"/>
              <a:gd name="connsiteY308" fmla="*/ 1048841 h 1185958"/>
              <a:gd name="connsiteX309" fmla="*/ 494179 w 1174478"/>
              <a:gd name="connsiteY309" fmla="*/ 1044501 h 1185958"/>
              <a:gd name="connsiteX310" fmla="*/ 474008 w 1174478"/>
              <a:gd name="connsiteY310" fmla="*/ 1040834 h 1185958"/>
              <a:gd name="connsiteX311" fmla="*/ 507002 w 1174478"/>
              <a:gd name="connsiteY311" fmla="*/ 1039349 h 1185958"/>
              <a:gd name="connsiteX312" fmla="*/ 502430 w 1174478"/>
              <a:gd name="connsiteY312" fmla="*/ 1039917 h 1185958"/>
              <a:gd name="connsiteX313" fmla="*/ 504315 w 1174478"/>
              <a:gd name="connsiteY313" fmla="*/ 1040357 h 1185958"/>
              <a:gd name="connsiteX314" fmla="*/ 772900 w 1174478"/>
              <a:gd name="connsiteY314" fmla="*/ 1039000 h 1185958"/>
              <a:gd name="connsiteX315" fmla="*/ 756282 w 1174478"/>
              <a:gd name="connsiteY315" fmla="*/ 1044501 h 1185958"/>
              <a:gd name="connsiteX316" fmla="*/ 755559 w 1174478"/>
              <a:gd name="connsiteY316" fmla="*/ 1044731 h 1185958"/>
              <a:gd name="connsiteX317" fmla="*/ 754518 w 1174478"/>
              <a:gd name="connsiteY317" fmla="*/ 1046156 h 1185958"/>
              <a:gd name="connsiteX318" fmla="*/ 749979 w 1174478"/>
              <a:gd name="connsiteY318" fmla="*/ 1048169 h 1185958"/>
              <a:gd name="connsiteX319" fmla="*/ 754220 w 1174478"/>
              <a:gd name="connsiteY319" fmla="*/ 1046564 h 1185958"/>
              <a:gd name="connsiteX320" fmla="*/ 754518 w 1174478"/>
              <a:gd name="connsiteY320" fmla="*/ 1046156 h 1185958"/>
              <a:gd name="connsiteX321" fmla="*/ 763158 w 1174478"/>
              <a:gd name="connsiteY321" fmla="*/ 1042324 h 1185958"/>
              <a:gd name="connsiteX322" fmla="*/ 768094 w 1174478"/>
              <a:gd name="connsiteY322" fmla="*/ 1041545 h 1185958"/>
              <a:gd name="connsiteX323" fmla="*/ 303475 w 1174478"/>
              <a:gd name="connsiteY323" fmla="*/ 1038083 h 1185958"/>
              <a:gd name="connsiteX324" fmla="*/ 307359 w 1174478"/>
              <a:gd name="connsiteY324" fmla="*/ 1041751 h 1185958"/>
              <a:gd name="connsiteX325" fmla="*/ 308060 w 1174478"/>
              <a:gd name="connsiteY325" fmla="*/ 1041751 h 1185958"/>
              <a:gd name="connsiteX326" fmla="*/ 320895 w 1174478"/>
              <a:gd name="connsiteY326" fmla="*/ 1047251 h 1185958"/>
              <a:gd name="connsiteX327" fmla="*/ 317035 w 1174478"/>
              <a:gd name="connsiteY327" fmla="*/ 1043820 h 1185958"/>
              <a:gd name="connsiteX328" fmla="*/ 536124 w 1174478"/>
              <a:gd name="connsiteY328" fmla="*/ 1037265 h 1185958"/>
              <a:gd name="connsiteX329" fmla="*/ 521799 w 1174478"/>
              <a:gd name="connsiteY329" fmla="*/ 1037510 h 1185958"/>
              <a:gd name="connsiteX330" fmla="*/ 509810 w 1174478"/>
              <a:gd name="connsiteY330" fmla="*/ 1039000 h 1185958"/>
              <a:gd name="connsiteX331" fmla="*/ 540938 w 1174478"/>
              <a:gd name="connsiteY331" fmla="*/ 1039000 h 1185958"/>
              <a:gd name="connsiteX332" fmla="*/ 541855 w 1174478"/>
              <a:gd name="connsiteY332" fmla="*/ 1038083 h 1185958"/>
              <a:gd name="connsiteX333" fmla="*/ 258550 w 1174478"/>
              <a:gd name="connsiteY333" fmla="*/ 1036250 h 1185958"/>
              <a:gd name="connsiteX334" fmla="*/ 260621 w 1174478"/>
              <a:gd name="connsiteY334" fmla="*/ 1038083 h 1185958"/>
              <a:gd name="connsiteX335" fmla="*/ 261359 w 1174478"/>
              <a:gd name="connsiteY335" fmla="*/ 1038083 h 1185958"/>
              <a:gd name="connsiteX336" fmla="*/ 852719 w 1174478"/>
              <a:gd name="connsiteY336" fmla="*/ 1036192 h 1185958"/>
              <a:gd name="connsiteX337" fmla="*/ 851749 w 1174478"/>
              <a:gd name="connsiteY337" fmla="*/ 1036249 h 1185958"/>
              <a:gd name="connsiteX338" fmla="*/ 850951 w 1174478"/>
              <a:gd name="connsiteY338" fmla="*/ 1036437 h 1185958"/>
              <a:gd name="connsiteX339" fmla="*/ 825466 w 1174478"/>
              <a:gd name="connsiteY339" fmla="*/ 1033499 h 1185958"/>
              <a:gd name="connsiteX340" fmla="*/ 819659 w 1174478"/>
              <a:gd name="connsiteY340" fmla="*/ 1036249 h 1185958"/>
              <a:gd name="connsiteX341" fmla="*/ 818742 w 1174478"/>
              <a:gd name="connsiteY341" fmla="*/ 1038771 h 1185958"/>
              <a:gd name="connsiteX342" fmla="*/ 821126 w 1174478"/>
              <a:gd name="connsiteY342" fmla="*/ 1039367 h 1185958"/>
              <a:gd name="connsiteX343" fmla="*/ 822409 w 1174478"/>
              <a:gd name="connsiteY343" fmla="*/ 1038083 h 1185958"/>
              <a:gd name="connsiteX344" fmla="*/ 822413 w 1174478"/>
              <a:gd name="connsiteY344" fmla="*/ 1038084 h 1185958"/>
              <a:gd name="connsiteX345" fmla="*/ 822410 w 1174478"/>
              <a:gd name="connsiteY345" fmla="*/ 1038082 h 1185958"/>
              <a:gd name="connsiteX346" fmla="*/ 166865 w 1174478"/>
              <a:gd name="connsiteY346" fmla="*/ 1025247 h 1185958"/>
              <a:gd name="connsiteX347" fmla="*/ 195287 w 1174478"/>
              <a:gd name="connsiteY347" fmla="*/ 1050002 h 1185958"/>
              <a:gd name="connsiteX348" fmla="*/ 193454 w 1174478"/>
              <a:gd name="connsiteY348" fmla="*/ 1051835 h 1185958"/>
              <a:gd name="connsiteX349" fmla="*/ 166865 w 1174478"/>
              <a:gd name="connsiteY349" fmla="*/ 1025247 h 1185958"/>
              <a:gd name="connsiteX350" fmla="*/ 853583 w 1174478"/>
              <a:gd name="connsiteY350" fmla="*/ 1023413 h 1185958"/>
              <a:gd name="connsiteX351" fmla="*/ 846311 w 1174478"/>
              <a:gd name="connsiteY351" fmla="*/ 1024221 h 1185958"/>
              <a:gd name="connsiteX352" fmla="*/ 837079 w 1174478"/>
              <a:gd name="connsiteY352" fmla="*/ 1027998 h 1185958"/>
              <a:gd name="connsiteX353" fmla="*/ 832859 w 1174478"/>
              <a:gd name="connsiteY353" fmla="*/ 1029997 h 1185958"/>
              <a:gd name="connsiteX354" fmla="*/ 833412 w 1174478"/>
              <a:gd name="connsiteY354" fmla="*/ 1029831 h 1185958"/>
              <a:gd name="connsiteX355" fmla="*/ 853583 w 1174478"/>
              <a:gd name="connsiteY355" fmla="*/ 1023413 h 1185958"/>
              <a:gd name="connsiteX356" fmla="*/ 293387 w 1174478"/>
              <a:gd name="connsiteY356" fmla="*/ 1023411 h 1185958"/>
              <a:gd name="connsiteX357" fmla="*/ 296752 w 1174478"/>
              <a:gd name="connsiteY357" fmla="*/ 1026776 h 1185958"/>
              <a:gd name="connsiteX358" fmla="*/ 298891 w 1174478"/>
              <a:gd name="connsiteY358" fmla="*/ 1027998 h 1185958"/>
              <a:gd name="connsiteX359" fmla="*/ 512721 w 1174478"/>
              <a:gd name="connsiteY359" fmla="*/ 1022193 h 1185958"/>
              <a:gd name="connsiteX360" fmla="*/ 514810 w 1174478"/>
              <a:gd name="connsiteY360" fmla="*/ 1024962 h 1185958"/>
              <a:gd name="connsiteX361" fmla="*/ 518017 w 1174478"/>
              <a:gd name="connsiteY361" fmla="*/ 1026164 h 1185958"/>
              <a:gd name="connsiteX362" fmla="*/ 518934 w 1174478"/>
              <a:gd name="connsiteY362" fmla="*/ 1027081 h 1185958"/>
              <a:gd name="connsiteX363" fmla="*/ 519993 w 1174478"/>
              <a:gd name="connsiteY363" fmla="*/ 1028317 h 1185958"/>
              <a:gd name="connsiteX364" fmla="*/ 523404 w 1174478"/>
              <a:gd name="connsiteY364" fmla="*/ 1026393 h 1185958"/>
              <a:gd name="connsiteX365" fmla="*/ 523626 w 1174478"/>
              <a:gd name="connsiteY365" fmla="*/ 1026164 h 1185958"/>
              <a:gd name="connsiteX366" fmla="*/ 518017 w 1174478"/>
              <a:gd name="connsiteY366" fmla="*/ 1026164 h 1185958"/>
              <a:gd name="connsiteX367" fmla="*/ 528103 w 1174478"/>
              <a:gd name="connsiteY367" fmla="*/ 1019976 h 1185958"/>
              <a:gd name="connsiteX368" fmla="*/ 528102 w 1174478"/>
              <a:gd name="connsiteY368" fmla="*/ 1022131 h 1185958"/>
              <a:gd name="connsiteX369" fmla="*/ 531550 w 1174478"/>
              <a:gd name="connsiteY369" fmla="*/ 1020751 h 1185958"/>
              <a:gd name="connsiteX370" fmla="*/ 530853 w 1174478"/>
              <a:gd name="connsiteY370" fmla="*/ 1020664 h 1185958"/>
              <a:gd name="connsiteX371" fmla="*/ 528103 w 1174478"/>
              <a:gd name="connsiteY371" fmla="*/ 1019976 h 1185958"/>
              <a:gd name="connsiteX372" fmla="*/ 300581 w 1174478"/>
              <a:gd name="connsiteY372" fmla="*/ 1015573 h 1185958"/>
              <a:gd name="connsiteX373" fmla="*/ 307831 w 1174478"/>
              <a:gd name="connsiteY373" fmla="*/ 1021695 h 1185958"/>
              <a:gd name="connsiteX374" fmla="*/ 341983 w 1174478"/>
              <a:gd name="connsiteY374" fmla="*/ 1034416 h 1185958"/>
              <a:gd name="connsiteX375" fmla="*/ 369491 w 1174478"/>
              <a:gd name="connsiteY375" fmla="*/ 1045419 h 1185958"/>
              <a:gd name="connsiteX376" fmla="*/ 375906 w 1174478"/>
              <a:gd name="connsiteY376" fmla="*/ 1046335 h 1185958"/>
              <a:gd name="connsiteX377" fmla="*/ 342899 w 1174478"/>
              <a:gd name="connsiteY377" fmla="*/ 1033499 h 1185958"/>
              <a:gd name="connsiteX378" fmla="*/ 320322 w 1174478"/>
              <a:gd name="connsiteY378" fmla="*/ 1026050 h 1185958"/>
              <a:gd name="connsiteX379" fmla="*/ 187954 w 1174478"/>
              <a:gd name="connsiteY379" fmla="*/ 1013329 h 1185958"/>
              <a:gd name="connsiteX380" fmla="*/ 188870 w 1174478"/>
              <a:gd name="connsiteY380" fmla="*/ 1014245 h 1185958"/>
              <a:gd name="connsiteX381" fmla="*/ 193454 w 1174478"/>
              <a:gd name="connsiteY381" fmla="*/ 1014245 h 1185958"/>
              <a:gd name="connsiteX382" fmla="*/ 193454 w 1174478"/>
              <a:gd name="connsiteY382" fmla="*/ 1014017 h 1185958"/>
              <a:gd name="connsiteX383" fmla="*/ 522602 w 1174478"/>
              <a:gd name="connsiteY383" fmla="*/ 1008745 h 1185958"/>
              <a:gd name="connsiteX384" fmla="*/ 522601 w 1174478"/>
              <a:gd name="connsiteY384" fmla="*/ 1008745 h 1185958"/>
              <a:gd name="connsiteX385" fmla="*/ 522602 w 1174478"/>
              <a:gd name="connsiteY385" fmla="*/ 1008746 h 1185958"/>
              <a:gd name="connsiteX386" fmla="*/ 856333 w 1174478"/>
              <a:gd name="connsiteY386" fmla="*/ 1007827 h 1185958"/>
              <a:gd name="connsiteX387" fmla="*/ 854395 w 1174478"/>
              <a:gd name="connsiteY387" fmla="*/ 1008747 h 1185958"/>
              <a:gd name="connsiteX388" fmla="*/ 853684 w 1174478"/>
              <a:gd name="connsiteY388" fmla="*/ 1008015 h 1185958"/>
              <a:gd name="connsiteX389" fmla="*/ 810490 w 1174478"/>
              <a:gd name="connsiteY389" fmla="*/ 1030748 h 1185958"/>
              <a:gd name="connsiteX390" fmla="*/ 814088 w 1174478"/>
              <a:gd name="connsiteY390" fmla="*/ 1029902 h 1185958"/>
              <a:gd name="connsiteX391" fmla="*/ 815992 w 1174478"/>
              <a:gd name="connsiteY391" fmla="*/ 1027997 h 1185958"/>
              <a:gd name="connsiteX392" fmla="*/ 835819 w 1174478"/>
              <a:gd name="connsiteY392" fmla="*/ 1017569 h 1185958"/>
              <a:gd name="connsiteX393" fmla="*/ 854395 w 1174478"/>
              <a:gd name="connsiteY393" fmla="*/ 1008747 h 1185958"/>
              <a:gd name="connsiteX394" fmla="*/ 854614 w 1174478"/>
              <a:gd name="connsiteY394" fmla="*/ 1008973 h 1185958"/>
              <a:gd name="connsiteX395" fmla="*/ 448337 w 1174478"/>
              <a:gd name="connsiteY395" fmla="*/ 1007827 h 1185958"/>
              <a:gd name="connsiteX396" fmla="*/ 450339 w 1174478"/>
              <a:gd name="connsiteY396" fmla="*/ 1008390 h 1185958"/>
              <a:gd name="connsiteX397" fmla="*/ 450933 w 1174478"/>
              <a:gd name="connsiteY397" fmla="*/ 1008476 h 1185958"/>
              <a:gd name="connsiteX398" fmla="*/ 805741 w 1174478"/>
              <a:gd name="connsiteY398" fmla="*/ 1007118 h 1185958"/>
              <a:gd name="connsiteX399" fmla="*/ 802239 w 1174478"/>
              <a:gd name="connsiteY399" fmla="*/ 1011494 h 1185958"/>
              <a:gd name="connsiteX400" fmla="*/ 790677 w 1174478"/>
              <a:gd name="connsiteY400" fmla="*/ 1018101 h 1185958"/>
              <a:gd name="connsiteX401" fmla="*/ 810491 w 1174478"/>
              <a:gd name="connsiteY401" fmla="*/ 1007827 h 1185958"/>
              <a:gd name="connsiteX402" fmla="*/ 489639 w 1174478"/>
              <a:gd name="connsiteY402" fmla="*/ 1007100 h 1185958"/>
              <a:gd name="connsiteX403" fmla="*/ 490511 w 1174478"/>
              <a:gd name="connsiteY403" fmla="*/ 1009317 h 1185958"/>
              <a:gd name="connsiteX404" fmla="*/ 493130 w 1174478"/>
              <a:gd name="connsiteY404" fmla="*/ 1010008 h 1185958"/>
              <a:gd name="connsiteX405" fmla="*/ 777485 w 1174478"/>
              <a:gd name="connsiteY405" fmla="*/ 1005993 h 1185958"/>
              <a:gd name="connsiteX406" fmla="*/ 772785 w 1174478"/>
              <a:gd name="connsiteY406" fmla="*/ 1007560 h 1185958"/>
              <a:gd name="connsiteX407" fmla="*/ 775283 w 1174478"/>
              <a:gd name="connsiteY407" fmla="*/ 1006831 h 1185958"/>
              <a:gd name="connsiteX408" fmla="*/ 851286 w 1174478"/>
              <a:gd name="connsiteY408" fmla="*/ 1005544 h 1185958"/>
              <a:gd name="connsiteX409" fmla="*/ 850831 w 1174478"/>
              <a:gd name="connsiteY409" fmla="*/ 1006910 h 1185958"/>
              <a:gd name="connsiteX410" fmla="*/ 852146 w 1174478"/>
              <a:gd name="connsiteY410" fmla="*/ 1006430 h 1185958"/>
              <a:gd name="connsiteX411" fmla="*/ 798814 w 1174478"/>
              <a:gd name="connsiteY411" fmla="*/ 1005301 h 1185958"/>
              <a:gd name="connsiteX412" fmla="*/ 796738 w 1174478"/>
              <a:gd name="connsiteY412" fmla="*/ 1005993 h 1185958"/>
              <a:gd name="connsiteX413" fmla="*/ 798213 w 1174478"/>
              <a:gd name="connsiteY413" fmla="*/ 1005625 h 1185958"/>
              <a:gd name="connsiteX414" fmla="*/ 531520 w 1174478"/>
              <a:gd name="connsiteY414" fmla="*/ 997993 h 1185958"/>
              <a:gd name="connsiteX415" fmla="*/ 530670 w 1174478"/>
              <a:gd name="connsiteY415" fmla="*/ 998843 h 1185958"/>
              <a:gd name="connsiteX416" fmla="*/ 532686 w 1174478"/>
              <a:gd name="connsiteY416" fmla="*/ 998659 h 1185958"/>
              <a:gd name="connsiteX417" fmla="*/ 764648 w 1174478"/>
              <a:gd name="connsiteY417" fmla="*/ 997742 h 1185958"/>
              <a:gd name="connsiteX418" fmla="*/ 760518 w 1174478"/>
              <a:gd name="connsiteY418" fmla="*/ 1000299 h 1185958"/>
              <a:gd name="connsiteX419" fmla="*/ 760981 w 1174478"/>
              <a:gd name="connsiteY419" fmla="*/ 1000492 h 1185958"/>
              <a:gd name="connsiteX420" fmla="*/ 764648 w 1174478"/>
              <a:gd name="connsiteY420" fmla="*/ 1000492 h 1185958"/>
              <a:gd name="connsiteX421" fmla="*/ 205334 w 1174478"/>
              <a:gd name="connsiteY421" fmla="*/ 995949 h 1185958"/>
              <a:gd name="connsiteX422" fmla="*/ 204996 w 1174478"/>
              <a:gd name="connsiteY422" fmla="*/ 996286 h 1185958"/>
              <a:gd name="connsiteX423" fmla="*/ 206290 w 1174478"/>
              <a:gd name="connsiteY423" fmla="*/ 996825 h 1185958"/>
              <a:gd name="connsiteX424" fmla="*/ 167782 w 1174478"/>
              <a:gd name="connsiteY424" fmla="*/ 994992 h 1185958"/>
              <a:gd name="connsiteX425" fmla="*/ 168547 w 1174478"/>
              <a:gd name="connsiteY425" fmla="*/ 996332 h 1185958"/>
              <a:gd name="connsiteX426" fmla="*/ 172745 w 1174478"/>
              <a:gd name="connsiteY426" fmla="*/ 999542 h 1185958"/>
              <a:gd name="connsiteX427" fmla="*/ 819892 w 1174478"/>
              <a:gd name="connsiteY427" fmla="*/ 993962 h 1185958"/>
              <a:gd name="connsiteX428" fmla="*/ 811866 w 1174478"/>
              <a:gd name="connsiteY428" fmla="*/ 995908 h 1185958"/>
              <a:gd name="connsiteX429" fmla="*/ 800171 w 1174478"/>
              <a:gd name="connsiteY429" fmla="*/ 1004571 h 1185958"/>
              <a:gd name="connsiteX430" fmla="*/ 931767 w 1174478"/>
              <a:gd name="connsiteY430" fmla="*/ 990124 h 1185958"/>
              <a:gd name="connsiteX431" fmla="*/ 931514 w 1174478"/>
              <a:gd name="connsiteY431" fmla="*/ 990408 h 1185958"/>
              <a:gd name="connsiteX432" fmla="*/ 931331 w 1174478"/>
              <a:gd name="connsiteY432" fmla="*/ 991141 h 1185958"/>
              <a:gd name="connsiteX433" fmla="*/ 266801 w 1174478"/>
              <a:gd name="connsiteY433" fmla="*/ 987657 h 1185958"/>
              <a:gd name="connsiteX434" fmla="*/ 266340 w 1174478"/>
              <a:gd name="connsiteY434" fmla="*/ 989686 h 1185958"/>
              <a:gd name="connsiteX435" fmla="*/ 271386 w 1174478"/>
              <a:gd name="connsiteY435" fmla="*/ 990407 h 1185958"/>
              <a:gd name="connsiteX436" fmla="*/ 280554 w 1174478"/>
              <a:gd name="connsiteY436" fmla="*/ 998659 h 1185958"/>
              <a:gd name="connsiteX437" fmla="*/ 295779 w 1174478"/>
              <a:gd name="connsiteY437" fmla="*/ 1011517 h 1185958"/>
              <a:gd name="connsiteX438" fmla="*/ 280554 w 1174478"/>
              <a:gd name="connsiteY438" fmla="*/ 997742 h 1185958"/>
              <a:gd name="connsiteX439" fmla="*/ 272302 w 1174478"/>
              <a:gd name="connsiteY439" fmla="*/ 990408 h 1185958"/>
              <a:gd name="connsiteX440" fmla="*/ 266801 w 1174478"/>
              <a:gd name="connsiteY440" fmla="*/ 987657 h 1185958"/>
              <a:gd name="connsiteX441" fmla="*/ 555516 w 1174478"/>
              <a:gd name="connsiteY441" fmla="*/ 987639 h 1185958"/>
              <a:gd name="connsiteX442" fmla="*/ 555378 w 1174478"/>
              <a:gd name="connsiteY442" fmla="*/ 987772 h 1185958"/>
              <a:gd name="connsiteX443" fmla="*/ 553774 w 1174478"/>
              <a:gd name="connsiteY443" fmla="*/ 991324 h 1185958"/>
              <a:gd name="connsiteX444" fmla="*/ 553936 w 1174478"/>
              <a:gd name="connsiteY444" fmla="*/ 991378 h 1185958"/>
              <a:gd name="connsiteX445" fmla="*/ 555607 w 1174478"/>
              <a:gd name="connsiteY445" fmla="*/ 987656 h 1185958"/>
              <a:gd name="connsiteX446" fmla="*/ 618870 w 1174478"/>
              <a:gd name="connsiteY446" fmla="*/ 985823 h 1185958"/>
              <a:gd name="connsiteX447" fmla="*/ 618617 w 1174478"/>
              <a:gd name="connsiteY447" fmla="*/ 985950 h 1185958"/>
              <a:gd name="connsiteX448" fmla="*/ 620031 w 1174478"/>
              <a:gd name="connsiteY448" fmla="*/ 986883 h 1185958"/>
              <a:gd name="connsiteX449" fmla="*/ 621620 w 1174478"/>
              <a:gd name="connsiteY449" fmla="*/ 985823 h 1185958"/>
              <a:gd name="connsiteX450" fmla="*/ 657550 w 1174478"/>
              <a:gd name="connsiteY450" fmla="*/ 981664 h 1185958"/>
              <a:gd name="connsiteX451" fmla="*/ 640874 w 1174478"/>
              <a:gd name="connsiteY451" fmla="*/ 986739 h 1185958"/>
              <a:gd name="connsiteX452" fmla="*/ 639800 w 1174478"/>
              <a:gd name="connsiteY452" fmla="*/ 987120 h 1185958"/>
              <a:gd name="connsiteX453" fmla="*/ 641695 w 1174478"/>
              <a:gd name="connsiteY453" fmla="*/ 988067 h 1185958"/>
              <a:gd name="connsiteX454" fmla="*/ 658601 w 1174478"/>
              <a:gd name="connsiteY454" fmla="*/ 983136 h 1185958"/>
              <a:gd name="connsiteX455" fmla="*/ 290280 w 1174478"/>
              <a:gd name="connsiteY455" fmla="*/ 978802 h 1185958"/>
              <a:gd name="connsiteX456" fmla="*/ 286176 w 1174478"/>
              <a:gd name="connsiteY456" fmla="*/ 979389 h 1185958"/>
              <a:gd name="connsiteX457" fmla="*/ 289723 w 1174478"/>
              <a:gd name="connsiteY457" fmla="*/ 981239 h 1185958"/>
              <a:gd name="connsiteX458" fmla="*/ 292473 w 1174478"/>
              <a:gd name="connsiteY458" fmla="*/ 981239 h 1185958"/>
              <a:gd name="connsiteX459" fmla="*/ 257231 w 1174478"/>
              <a:gd name="connsiteY459" fmla="*/ 976053 h 1185958"/>
              <a:gd name="connsiteX460" fmla="*/ 257742 w 1174478"/>
              <a:gd name="connsiteY460" fmla="*/ 977117 h 1185958"/>
              <a:gd name="connsiteX461" fmla="*/ 257633 w 1174478"/>
              <a:gd name="connsiteY461" fmla="*/ 976655 h 1185958"/>
              <a:gd name="connsiteX462" fmla="*/ 858897 w 1174478"/>
              <a:gd name="connsiteY462" fmla="*/ 974753 h 1185958"/>
              <a:gd name="connsiteX463" fmla="*/ 858167 w 1174478"/>
              <a:gd name="connsiteY463" fmla="*/ 974821 h 1185958"/>
              <a:gd name="connsiteX464" fmla="*/ 854413 w 1174478"/>
              <a:gd name="connsiteY464" fmla="*/ 977949 h 1185958"/>
              <a:gd name="connsiteX465" fmla="*/ 857834 w 1174478"/>
              <a:gd name="connsiteY465" fmla="*/ 976454 h 1185958"/>
              <a:gd name="connsiteX466" fmla="*/ 636917 w 1174478"/>
              <a:gd name="connsiteY466" fmla="*/ 974628 h 1185958"/>
              <a:gd name="connsiteX467" fmla="*/ 632702 w 1174478"/>
              <a:gd name="connsiteY467" fmla="*/ 975925 h 1185958"/>
              <a:gd name="connsiteX468" fmla="*/ 636634 w 1174478"/>
              <a:gd name="connsiteY468" fmla="*/ 976310 h 1185958"/>
              <a:gd name="connsiteX469" fmla="*/ 638298 w 1174478"/>
              <a:gd name="connsiteY469" fmla="*/ 974942 h 1185958"/>
              <a:gd name="connsiteX470" fmla="*/ 637207 w 1174478"/>
              <a:gd name="connsiteY470" fmla="*/ 974821 h 1185958"/>
              <a:gd name="connsiteX471" fmla="*/ 664426 w 1174478"/>
              <a:gd name="connsiteY471" fmla="*/ 969580 h 1185958"/>
              <a:gd name="connsiteX472" fmla="*/ 664310 w 1174478"/>
              <a:gd name="connsiteY472" fmla="*/ 969614 h 1185958"/>
              <a:gd name="connsiteX473" fmla="*/ 672964 w 1174478"/>
              <a:gd name="connsiteY473" fmla="*/ 970237 h 1185958"/>
              <a:gd name="connsiteX474" fmla="*/ 300933 w 1174478"/>
              <a:gd name="connsiteY474" fmla="*/ 968807 h 1185958"/>
              <a:gd name="connsiteX475" fmla="*/ 300725 w 1174478"/>
              <a:gd name="connsiteY475" fmla="*/ 971153 h 1185958"/>
              <a:gd name="connsiteX476" fmla="*/ 301641 w 1174478"/>
              <a:gd name="connsiteY476" fmla="*/ 972987 h 1185958"/>
              <a:gd name="connsiteX477" fmla="*/ 323646 w 1174478"/>
              <a:gd name="connsiteY477" fmla="*/ 989490 h 1185958"/>
              <a:gd name="connsiteX478" fmla="*/ 331897 w 1174478"/>
              <a:gd name="connsiteY478" fmla="*/ 992241 h 1185958"/>
              <a:gd name="connsiteX479" fmla="*/ 353902 w 1174478"/>
              <a:gd name="connsiteY479" fmla="*/ 998659 h 1185958"/>
              <a:gd name="connsiteX480" fmla="*/ 376823 w 1174478"/>
              <a:gd name="connsiteY480" fmla="*/ 1010578 h 1185958"/>
              <a:gd name="connsiteX481" fmla="*/ 385074 w 1174478"/>
              <a:gd name="connsiteY481" fmla="*/ 1017913 h 1185958"/>
              <a:gd name="connsiteX482" fmla="*/ 396993 w 1174478"/>
              <a:gd name="connsiteY482" fmla="*/ 1023414 h 1185958"/>
              <a:gd name="connsiteX483" fmla="*/ 404328 w 1174478"/>
              <a:gd name="connsiteY483" fmla="*/ 1023414 h 1185958"/>
              <a:gd name="connsiteX484" fmla="*/ 456588 w 1174478"/>
              <a:gd name="connsiteY484" fmla="*/ 1043584 h 1185958"/>
              <a:gd name="connsiteX485" fmla="*/ 470192 w 1174478"/>
              <a:gd name="connsiteY485" fmla="*/ 1049630 h 1185958"/>
              <a:gd name="connsiteX486" fmla="*/ 472175 w 1174478"/>
              <a:gd name="connsiteY486" fmla="*/ 1050002 h 1185958"/>
              <a:gd name="connsiteX487" fmla="*/ 485010 w 1174478"/>
              <a:gd name="connsiteY487" fmla="*/ 1054587 h 1185958"/>
              <a:gd name="connsiteX488" fmla="*/ 484271 w 1174478"/>
              <a:gd name="connsiteY488" fmla="*/ 1053108 h 1185958"/>
              <a:gd name="connsiteX489" fmla="*/ 473092 w 1174478"/>
              <a:gd name="connsiteY489" fmla="*/ 1050002 h 1185958"/>
              <a:gd name="connsiteX490" fmla="*/ 469883 w 1174478"/>
              <a:gd name="connsiteY490" fmla="*/ 1048398 h 1185958"/>
              <a:gd name="connsiteX491" fmla="*/ 469540 w 1174478"/>
              <a:gd name="connsiteY491" fmla="*/ 1046173 h 1185958"/>
              <a:gd name="connsiteX492" fmla="*/ 454182 w 1174478"/>
              <a:gd name="connsiteY492" fmla="*/ 1039230 h 1185958"/>
              <a:gd name="connsiteX493" fmla="*/ 423582 w 1174478"/>
              <a:gd name="connsiteY493" fmla="*/ 1027081 h 1185958"/>
              <a:gd name="connsiteX494" fmla="*/ 410746 w 1174478"/>
              <a:gd name="connsiteY494" fmla="*/ 1022497 h 1185958"/>
              <a:gd name="connsiteX495" fmla="*/ 401577 w 1174478"/>
              <a:gd name="connsiteY495" fmla="*/ 1021580 h 1185958"/>
              <a:gd name="connsiteX496" fmla="*/ 386908 w 1174478"/>
              <a:gd name="connsiteY496" fmla="*/ 1014245 h 1185958"/>
              <a:gd name="connsiteX497" fmla="*/ 381407 w 1174478"/>
              <a:gd name="connsiteY497" fmla="*/ 1009661 h 1185958"/>
              <a:gd name="connsiteX498" fmla="*/ 347484 w 1174478"/>
              <a:gd name="connsiteY498" fmla="*/ 993158 h 1185958"/>
              <a:gd name="connsiteX499" fmla="*/ 342899 w 1174478"/>
              <a:gd name="connsiteY499" fmla="*/ 991324 h 1185958"/>
              <a:gd name="connsiteX500" fmla="*/ 317457 w 1174478"/>
              <a:gd name="connsiteY500" fmla="*/ 982844 h 1185958"/>
              <a:gd name="connsiteX501" fmla="*/ 803156 w 1174478"/>
              <a:gd name="connsiteY501" fmla="*/ 968403 h 1185958"/>
              <a:gd name="connsiteX502" fmla="*/ 777485 w 1174478"/>
              <a:gd name="connsiteY502" fmla="*/ 983072 h 1185958"/>
              <a:gd name="connsiteX503" fmla="*/ 769942 w 1174478"/>
              <a:gd name="connsiteY503" fmla="*/ 986592 h 1185958"/>
              <a:gd name="connsiteX504" fmla="*/ 767399 w 1174478"/>
              <a:gd name="connsiteY504" fmla="*/ 988574 h 1185958"/>
              <a:gd name="connsiteX505" fmla="*/ 791581 w 1174478"/>
              <a:gd name="connsiteY505" fmla="*/ 975852 h 1185958"/>
              <a:gd name="connsiteX506" fmla="*/ 801617 w 1174478"/>
              <a:gd name="connsiteY506" fmla="*/ 970712 h 1185958"/>
              <a:gd name="connsiteX507" fmla="*/ 463821 w 1174478"/>
              <a:gd name="connsiteY507" fmla="*/ 966133 h 1185958"/>
              <a:gd name="connsiteX508" fmla="*/ 464840 w 1174478"/>
              <a:gd name="connsiteY508" fmla="*/ 966569 h 1185958"/>
              <a:gd name="connsiteX509" fmla="*/ 464602 w 1174478"/>
              <a:gd name="connsiteY509" fmla="*/ 966252 h 1185958"/>
              <a:gd name="connsiteX510" fmla="*/ 530854 w 1174478"/>
              <a:gd name="connsiteY510" fmla="*/ 965560 h 1185958"/>
              <a:gd name="connsiteX511" fmla="*/ 519192 w 1174478"/>
              <a:gd name="connsiteY511" fmla="*/ 965619 h 1185958"/>
              <a:gd name="connsiteX512" fmla="*/ 525810 w 1174478"/>
              <a:gd name="connsiteY512" fmla="*/ 966913 h 1185958"/>
              <a:gd name="connsiteX513" fmla="*/ 498763 w 1174478"/>
              <a:gd name="connsiteY513" fmla="*/ 961069 h 1185958"/>
              <a:gd name="connsiteX514" fmla="*/ 492386 w 1174478"/>
              <a:gd name="connsiteY514" fmla="*/ 961866 h 1185958"/>
              <a:gd name="connsiteX515" fmla="*/ 494179 w 1174478"/>
              <a:gd name="connsiteY515" fmla="*/ 961985 h 1185958"/>
              <a:gd name="connsiteX516" fmla="*/ 500597 w 1174478"/>
              <a:gd name="connsiteY516" fmla="*/ 961985 h 1185958"/>
              <a:gd name="connsiteX517" fmla="*/ 502807 w 1174478"/>
              <a:gd name="connsiteY517" fmla="*/ 962417 h 1185958"/>
              <a:gd name="connsiteX518" fmla="*/ 548603 w 1174478"/>
              <a:gd name="connsiteY518" fmla="*/ 959849 h 1185958"/>
              <a:gd name="connsiteX519" fmla="*/ 542526 w 1174478"/>
              <a:gd name="connsiteY519" fmla="*/ 962430 h 1185958"/>
              <a:gd name="connsiteX520" fmla="*/ 551023 w 1174478"/>
              <a:gd name="connsiteY520" fmla="*/ 960151 h 1185958"/>
              <a:gd name="connsiteX521" fmla="*/ 388951 w 1174478"/>
              <a:gd name="connsiteY521" fmla="*/ 958035 h 1185958"/>
              <a:gd name="connsiteX522" fmla="*/ 408964 w 1174478"/>
              <a:gd name="connsiteY522" fmla="*/ 971615 h 1185958"/>
              <a:gd name="connsiteX523" fmla="*/ 401348 w 1174478"/>
              <a:gd name="connsiteY523" fmla="*/ 964736 h 1185958"/>
              <a:gd name="connsiteX524" fmla="*/ 886064 w 1174478"/>
              <a:gd name="connsiteY524" fmla="*/ 954390 h 1185958"/>
              <a:gd name="connsiteX525" fmla="*/ 882922 w 1174478"/>
              <a:gd name="connsiteY525" fmla="*/ 958318 h 1185958"/>
              <a:gd name="connsiteX526" fmla="*/ 884886 w 1174478"/>
              <a:gd name="connsiteY526" fmla="*/ 957925 h 1185958"/>
              <a:gd name="connsiteX527" fmla="*/ 904926 w 1174478"/>
              <a:gd name="connsiteY527" fmla="*/ 953733 h 1185958"/>
              <a:gd name="connsiteX528" fmla="*/ 899638 w 1174478"/>
              <a:gd name="connsiteY528" fmla="*/ 955849 h 1185958"/>
              <a:gd name="connsiteX529" fmla="*/ 896676 w 1174478"/>
              <a:gd name="connsiteY529" fmla="*/ 957858 h 1185958"/>
              <a:gd name="connsiteX530" fmla="*/ 535769 w 1174478"/>
              <a:gd name="connsiteY530" fmla="*/ 953401 h 1185958"/>
              <a:gd name="connsiteX531" fmla="*/ 534520 w 1174478"/>
              <a:gd name="connsiteY531" fmla="*/ 953734 h 1185958"/>
              <a:gd name="connsiteX532" fmla="*/ 535267 w 1174478"/>
              <a:gd name="connsiteY532" fmla="*/ 953903 h 1185958"/>
              <a:gd name="connsiteX533" fmla="*/ 611535 w 1174478"/>
              <a:gd name="connsiteY533" fmla="*/ 952816 h 1185958"/>
              <a:gd name="connsiteX534" fmla="*/ 614358 w 1174478"/>
              <a:gd name="connsiteY534" fmla="*/ 953099 h 1185958"/>
              <a:gd name="connsiteX535" fmla="*/ 614826 w 1174478"/>
              <a:gd name="connsiteY535" fmla="*/ 953069 h 1185958"/>
              <a:gd name="connsiteX536" fmla="*/ 298662 w 1174478"/>
              <a:gd name="connsiteY536" fmla="*/ 952358 h 1185958"/>
              <a:gd name="connsiteX537" fmla="*/ 303475 w 1174478"/>
              <a:gd name="connsiteY537" fmla="*/ 955567 h 1185958"/>
              <a:gd name="connsiteX538" fmla="*/ 302191 w 1174478"/>
              <a:gd name="connsiteY538" fmla="*/ 954284 h 1185958"/>
              <a:gd name="connsiteX539" fmla="*/ 784819 w 1174478"/>
              <a:gd name="connsiteY539" fmla="*/ 950983 h 1185958"/>
              <a:gd name="connsiteX540" fmla="*/ 779899 w 1174478"/>
              <a:gd name="connsiteY540" fmla="*/ 953033 h 1185958"/>
              <a:gd name="connsiteX541" fmla="*/ 778401 w 1174478"/>
              <a:gd name="connsiteY541" fmla="*/ 956484 h 1185958"/>
              <a:gd name="connsiteX542" fmla="*/ 775650 w 1174478"/>
              <a:gd name="connsiteY542" fmla="*/ 957860 h 1185958"/>
              <a:gd name="connsiteX543" fmla="*/ 777943 w 1174478"/>
              <a:gd name="connsiteY543" fmla="*/ 957172 h 1185958"/>
              <a:gd name="connsiteX544" fmla="*/ 784819 w 1174478"/>
              <a:gd name="connsiteY544" fmla="*/ 950983 h 1185958"/>
              <a:gd name="connsiteX545" fmla="*/ 544838 w 1174478"/>
              <a:gd name="connsiteY545" fmla="*/ 950982 h 1185958"/>
              <a:gd name="connsiteX546" fmla="*/ 541396 w 1174478"/>
              <a:gd name="connsiteY546" fmla="*/ 951900 h 1185958"/>
              <a:gd name="connsiteX547" fmla="*/ 540642 w 1174478"/>
              <a:gd name="connsiteY547" fmla="*/ 952101 h 1185958"/>
              <a:gd name="connsiteX548" fmla="*/ 546689 w 1174478"/>
              <a:gd name="connsiteY548" fmla="*/ 951093 h 1185958"/>
              <a:gd name="connsiteX549" fmla="*/ 546439 w 1174478"/>
              <a:gd name="connsiteY549" fmla="*/ 950982 h 1185958"/>
              <a:gd name="connsiteX550" fmla="*/ 863827 w 1174478"/>
              <a:gd name="connsiteY550" fmla="*/ 950307 h 1185958"/>
              <a:gd name="connsiteX551" fmla="*/ 862751 w 1174478"/>
              <a:gd name="connsiteY551" fmla="*/ 952816 h 1185958"/>
              <a:gd name="connsiteX552" fmla="*/ 864908 w 1174478"/>
              <a:gd name="connsiteY552" fmla="*/ 951953 h 1185958"/>
              <a:gd name="connsiteX553" fmla="*/ 639994 w 1174478"/>
              <a:gd name="connsiteY553" fmla="*/ 947852 h 1185958"/>
              <a:gd name="connsiteX554" fmla="*/ 629521 w 1174478"/>
              <a:gd name="connsiteY554" fmla="*/ 948213 h 1185958"/>
              <a:gd name="connsiteX555" fmla="*/ 631706 w 1174478"/>
              <a:gd name="connsiteY555" fmla="*/ 949149 h 1185958"/>
              <a:gd name="connsiteX556" fmla="*/ 631098 w 1174478"/>
              <a:gd name="connsiteY556" fmla="*/ 949798 h 1185958"/>
              <a:gd name="connsiteX557" fmla="*/ 396845 w 1174478"/>
              <a:gd name="connsiteY557" fmla="*/ 947243 h 1185958"/>
              <a:gd name="connsiteX558" fmla="*/ 396077 w 1174478"/>
              <a:gd name="connsiteY558" fmla="*/ 947316 h 1185958"/>
              <a:gd name="connsiteX559" fmla="*/ 396058 w 1174478"/>
              <a:gd name="connsiteY559" fmla="*/ 948363 h 1185958"/>
              <a:gd name="connsiteX560" fmla="*/ 396077 w 1174478"/>
              <a:gd name="connsiteY560" fmla="*/ 948232 h 1185958"/>
              <a:gd name="connsiteX561" fmla="*/ 397618 w 1174478"/>
              <a:gd name="connsiteY561" fmla="*/ 949018 h 1185958"/>
              <a:gd name="connsiteX562" fmla="*/ 894769 w 1174478"/>
              <a:gd name="connsiteY562" fmla="*/ 946682 h 1185958"/>
              <a:gd name="connsiteX563" fmla="*/ 890715 w 1174478"/>
              <a:gd name="connsiteY563" fmla="*/ 948576 h 1185958"/>
              <a:gd name="connsiteX564" fmla="*/ 888425 w 1174478"/>
              <a:gd name="connsiteY564" fmla="*/ 951440 h 1185958"/>
              <a:gd name="connsiteX565" fmla="*/ 774380 w 1174478"/>
              <a:gd name="connsiteY565" fmla="*/ 946274 h 1185958"/>
              <a:gd name="connsiteX566" fmla="*/ 771983 w 1174478"/>
              <a:gd name="connsiteY566" fmla="*/ 949150 h 1185958"/>
              <a:gd name="connsiteX567" fmla="*/ 774734 w 1174478"/>
              <a:gd name="connsiteY567" fmla="*/ 947928 h 1185958"/>
              <a:gd name="connsiteX568" fmla="*/ 587330 w 1174478"/>
              <a:gd name="connsiteY568" fmla="*/ 945940 h 1185958"/>
              <a:gd name="connsiteX569" fmla="*/ 581280 w 1174478"/>
              <a:gd name="connsiteY569" fmla="*/ 946399 h 1185958"/>
              <a:gd name="connsiteX570" fmla="*/ 577612 w 1174478"/>
              <a:gd name="connsiteY570" fmla="*/ 948232 h 1185958"/>
              <a:gd name="connsiteX571" fmla="*/ 568826 w 1174478"/>
              <a:gd name="connsiteY571" fmla="*/ 952683 h 1185958"/>
              <a:gd name="connsiteX572" fmla="*/ 569360 w 1174478"/>
              <a:gd name="connsiteY572" fmla="*/ 952816 h 1185958"/>
              <a:gd name="connsiteX573" fmla="*/ 575778 w 1174478"/>
              <a:gd name="connsiteY573" fmla="*/ 951899 h 1185958"/>
              <a:gd name="connsiteX574" fmla="*/ 860240 w 1174478"/>
              <a:gd name="connsiteY574" fmla="*/ 945761 h 1185958"/>
              <a:gd name="connsiteX575" fmla="*/ 858167 w 1174478"/>
              <a:gd name="connsiteY575" fmla="*/ 947315 h 1185958"/>
              <a:gd name="connsiteX576" fmla="*/ 860536 w 1174478"/>
              <a:gd name="connsiteY576" fmla="*/ 947241 h 1185958"/>
              <a:gd name="connsiteX577" fmla="*/ 783652 w 1174478"/>
              <a:gd name="connsiteY577" fmla="*/ 943871 h 1185958"/>
              <a:gd name="connsiteX578" fmla="*/ 782986 w 1174478"/>
              <a:gd name="connsiteY578" fmla="*/ 944259 h 1185958"/>
              <a:gd name="connsiteX579" fmla="*/ 783329 w 1174478"/>
              <a:gd name="connsiteY579" fmla="*/ 944107 h 1185958"/>
              <a:gd name="connsiteX580" fmla="*/ 753662 w 1174478"/>
              <a:gd name="connsiteY580" fmla="*/ 942667 h 1185958"/>
              <a:gd name="connsiteX581" fmla="*/ 751813 w 1174478"/>
              <a:gd name="connsiteY581" fmla="*/ 944565 h 1185958"/>
              <a:gd name="connsiteX582" fmla="*/ 756801 w 1174478"/>
              <a:gd name="connsiteY582" fmla="*/ 943520 h 1185958"/>
              <a:gd name="connsiteX583" fmla="*/ 753646 w 1174478"/>
              <a:gd name="connsiteY583" fmla="*/ 942732 h 1185958"/>
              <a:gd name="connsiteX584" fmla="*/ 657540 w 1174478"/>
              <a:gd name="connsiteY584" fmla="*/ 942570 h 1185958"/>
              <a:gd name="connsiteX585" fmla="*/ 655691 w 1174478"/>
              <a:gd name="connsiteY585" fmla="*/ 944418 h 1185958"/>
              <a:gd name="connsiteX586" fmla="*/ 659211 w 1174478"/>
              <a:gd name="connsiteY586" fmla="*/ 943648 h 1185958"/>
              <a:gd name="connsiteX587" fmla="*/ 660480 w 1174478"/>
              <a:gd name="connsiteY587" fmla="*/ 942802 h 1185958"/>
              <a:gd name="connsiteX588" fmla="*/ 660128 w 1174478"/>
              <a:gd name="connsiteY588" fmla="*/ 942731 h 1185958"/>
              <a:gd name="connsiteX589" fmla="*/ 666222 w 1174478"/>
              <a:gd name="connsiteY589" fmla="*/ 942354 h 1185958"/>
              <a:gd name="connsiteX590" fmla="*/ 665295 w 1174478"/>
              <a:gd name="connsiteY590" fmla="*/ 943148 h 1185958"/>
              <a:gd name="connsiteX591" fmla="*/ 666545 w 1174478"/>
              <a:gd name="connsiteY591" fmla="*/ 943648 h 1185958"/>
              <a:gd name="connsiteX592" fmla="*/ 639957 w 1174478"/>
              <a:gd name="connsiteY592" fmla="*/ 952816 h 1185958"/>
              <a:gd name="connsiteX593" fmla="*/ 633539 w 1174478"/>
              <a:gd name="connsiteY593" fmla="*/ 957400 h 1185958"/>
              <a:gd name="connsiteX594" fmla="*/ 635021 w 1174478"/>
              <a:gd name="connsiteY594" fmla="*/ 958671 h 1185958"/>
              <a:gd name="connsiteX595" fmla="*/ 640874 w 1174478"/>
              <a:gd name="connsiteY595" fmla="*/ 952817 h 1185958"/>
              <a:gd name="connsiteX596" fmla="*/ 666546 w 1174478"/>
              <a:gd name="connsiteY596" fmla="*/ 944565 h 1185958"/>
              <a:gd name="connsiteX597" fmla="*/ 667807 w 1174478"/>
              <a:gd name="connsiteY597" fmla="*/ 943305 h 1185958"/>
              <a:gd name="connsiteX598" fmla="*/ 1060790 w 1174478"/>
              <a:gd name="connsiteY598" fmla="*/ 940898 h 1185958"/>
              <a:gd name="connsiteX599" fmla="*/ 1047954 w 1174478"/>
              <a:gd name="connsiteY599" fmla="*/ 960152 h 1185958"/>
              <a:gd name="connsiteX600" fmla="*/ 1047953 w 1174478"/>
              <a:gd name="connsiteY600" fmla="*/ 960151 h 1185958"/>
              <a:gd name="connsiteX601" fmla="*/ 1044286 w 1174478"/>
              <a:gd name="connsiteY601" fmla="*/ 964735 h 1185958"/>
              <a:gd name="connsiteX602" fmla="*/ 1046120 w 1174478"/>
              <a:gd name="connsiteY602" fmla="*/ 958318 h 1185958"/>
              <a:gd name="connsiteX603" fmla="*/ 1060790 w 1174478"/>
              <a:gd name="connsiteY603" fmla="*/ 940898 h 1185958"/>
              <a:gd name="connsiteX604" fmla="*/ 793988 w 1174478"/>
              <a:gd name="connsiteY604" fmla="*/ 940898 h 1185958"/>
              <a:gd name="connsiteX605" fmla="*/ 776247 w 1174478"/>
              <a:gd name="connsiteY605" fmla="*/ 951542 h 1185958"/>
              <a:gd name="connsiteX606" fmla="*/ 774734 w 1174478"/>
              <a:gd name="connsiteY606" fmla="*/ 951900 h 1185958"/>
              <a:gd name="connsiteX607" fmla="*/ 775651 w 1174478"/>
              <a:gd name="connsiteY607" fmla="*/ 951900 h 1185958"/>
              <a:gd name="connsiteX608" fmla="*/ 776247 w 1174478"/>
              <a:gd name="connsiteY608" fmla="*/ 951542 h 1185958"/>
              <a:gd name="connsiteX609" fmla="*/ 781037 w 1174478"/>
              <a:gd name="connsiteY609" fmla="*/ 950410 h 1185958"/>
              <a:gd name="connsiteX610" fmla="*/ 780827 w 1174478"/>
              <a:gd name="connsiteY610" fmla="*/ 950894 h 1185958"/>
              <a:gd name="connsiteX611" fmla="*/ 793713 w 1174478"/>
              <a:gd name="connsiteY611" fmla="*/ 942303 h 1185958"/>
              <a:gd name="connsiteX612" fmla="*/ 770150 w 1174478"/>
              <a:gd name="connsiteY612" fmla="*/ 940898 h 1185958"/>
              <a:gd name="connsiteX613" fmla="*/ 764448 w 1174478"/>
              <a:gd name="connsiteY613" fmla="*/ 942120 h 1185958"/>
              <a:gd name="connsiteX614" fmla="*/ 773261 w 1174478"/>
              <a:gd name="connsiteY614" fmla="*/ 943231 h 1185958"/>
              <a:gd name="connsiteX615" fmla="*/ 512516 w 1174478"/>
              <a:gd name="connsiteY615" fmla="*/ 937230 h 1185958"/>
              <a:gd name="connsiteX616" fmla="*/ 527186 w 1174478"/>
              <a:gd name="connsiteY616" fmla="*/ 938147 h 1185958"/>
              <a:gd name="connsiteX617" fmla="*/ 537117 w 1174478"/>
              <a:gd name="connsiteY617" fmla="*/ 937319 h 1185958"/>
              <a:gd name="connsiteX618" fmla="*/ 535437 w 1174478"/>
              <a:gd name="connsiteY618" fmla="*/ 937230 h 1185958"/>
              <a:gd name="connsiteX619" fmla="*/ 521685 w 1174478"/>
              <a:gd name="connsiteY619" fmla="*/ 937230 h 1185958"/>
              <a:gd name="connsiteX620" fmla="*/ 877865 w 1174478"/>
              <a:gd name="connsiteY620" fmla="*/ 936908 h 1185958"/>
              <a:gd name="connsiteX621" fmla="*/ 875816 w 1174478"/>
              <a:gd name="connsiteY621" fmla="*/ 937230 h 1185958"/>
              <a:gd name="connsiteX622" fmla="*/ 865502 w 1174478"/>
              <a:gd name="connsiteY622" fmla="*/ 941814 h 1185958"/>
              <a:gd name="connsiteX623" fmla="*/ 864279 w 1174478"/>
              <a:gd name="connsiteY623" fmla="*/ 942732 h 1185958"/>
              <a:gd name="connsiteX624" fmla="*/ 459339 w 1174478"/>
              <a:gd name="connsiteY624" fmla="*/ 932646 h 1185958"/>
              <a:gd name="connsiteX625" fmla="*/ 459107 w 1174478"/>
              <a:gd name="connsiteY625" fmla="*/ 934268 h 1185958"/>
              <a:gd name="connsiteX626" fmla="*/ 461418 w 1174478"/>
              <a:gd name="connsiteY626" fmla="*/ 935616 h 1185958"/>
              <a:gd name="connsiteX627" fmla="*/ 442389 w 1174478"/>
              <a:gd name="connsiteY627" fmla="*/ 930838 h 1185958"/>
              <a:gd name="connsiteX628" fmla="*/ 441466 w 1174478"/>
              <a:gd name="connsiteY628" fmla="*/ 931446 h 1185958"/>
              <a:gd name="connsiteX629" fmla="*/ 442835 w 1174478"/>
              <a:gd name="connsiteY629" fmla="*/ 931730 h 1185958"/>
              <a:gd name="connsiteX630" fmla="*/ 752446 w 1174478"/>
              <a:gd name="connsiteY630" fmla="*/ 929630 h 1185958"/>
              <a:gd name="connsiteX631" fmla="*/ 740123 w 1174478"/>
              <a:gd name="connsiteY631" fmla="*/ 936314 h 1185958"/>
              <a:gd name="connsiteX632" fmla="*/ 725224 w 1174478"/>
              <a:gd name="connsiteY632" fmla="*/ 935397 h 1185958"/>
              <a:gd name="connsiteX633" fmla="*/ 714222 w 1174478"/>
              <a:gd name="connsiteY633" fmla="*/ 934480 h 1185958"/>
              <a:gd name="connsiteX634" fmla="*/ 712838 w 1174478"/>
              <a:gd name="connsiteY634" fmla="*/ 933788 h 1185958"/>
              <a:gd name="connsiteX635" fmla="*/ 708721 w 1174478"/>
              <a:gd name="connsiteY635" fmla="*/ 934480 h 1185958"/>
              <a:gd name="connsiteX636" fmla="*/ 702303 w 1174478"/>
              <a:gd name="connsiteY636" fmla="*/ 933563 h 1185958"/>
              <a:gd name="connsiteX637" fmla="*/ 702375 w 1174478"/>
              <a:gd name="connsiteY637" fmla="*/ 931057 h 1185958"/>
              <a:gd name="connsiteX638" fmla="*/ 700469 w 1174478"/>
              <a:gd name="connsiteY638" fmla="*/ 932645 h 1185958"/>
              <a:gd name="connsiteX639" fmla="*/ 688550 w 1174478"/>
              <a:gd name="connsiteY639" fmla="*/ 933563 h 1185958"/>
              <a:gd name="connsiteX640" fmla="*/ 681216 w 1174478"/>
              <a:gd name="connsiteY640" fmla="*/ 932073 h 1185958"/>
              <a:gd name="connsiteX641" fmla="*/ 679097 w 1174478"/>
              <a:gd name="connsiteY641" fmla="*/ 934881 h 1185958"/>
              <a:gd name="connsiteX642" fmla="*/ 683049 w 1174478"/>
              <a:gd name="connsiteY642" fmla="*/ 933563 h 1185958"/>
              <a:gd name="connsiteX643" fmla="*/ 699553 w 1174478"/>
              <a:gd name="connsiteY643" fmla="*/ 935397 h 1185958"/>
              <a:gd name="connsiteX644" fmla="*/ 706887 w 1174478"/>
              <a:gd name="connsiteY644" fmla="*/ 935397 h 1185958"/>
              <a:gd name="connsiteX645" fmla="*/ 740811 w 1174478"/>
              <a:gd name="connsiteY645" fmla="*/ 937230 h 1185958"/>
              <a:gd name="connsiteX646" fmla="*/ 742644 w 1174478"/>
              <a:gd name="connsiteY646" fmla="*/ 936313 h 1185958"/>
              <a:gd name="connsiteX647" fmla="*/ 411940 w 1174478"/>
              <a:gd name="connsiteY647" fmla="*/ 928174 h 1185958"/>
              <a:gd name="connsiteX648" fmla="*/ 418081 w 1174478"/>
              <a:gd name="connsiteY648" fmla="*/ 931729 h 1185958"/>
              <a:gd name="connsiteX649" fmla="*/ 429083 w 1174478"/>
              <a:gd name="connsiteY649" fmla="*/ 937230 h 1185958"/>
              <a:gd name="connsiteX650" fmla="*/ 439168 w 1174478"/>
              <a:gd name="connsiteY650" fmla="*/ 939063 h 1185958"/>
              <a:gd name="connsiteX651" fmla="*/ 444670 w 1174478"/>
              <a:gd name="connsiteY651" fmla="*/ 939408 h 1185958"/>
              <a:gd name="connsiteX652" fmla="*/ 449838 w 1174478"/>
              <a:gd name="connsiteY652" fmla="*/ 941668 h 1185958"/>
              <a:gd name="connsiteX653" fmla="*/ 456589 w 1174478"/>
              <a:gd name="connsiteY653" fmla="*/ 939981 h 1185958"/>
              <a:gd name="connsiteX654" fmla="*/ 463924 w 1174478"/>
              <a:gd name="connsiteY654" fmla="*/ 942731 h 1185958"/>
              <a:gd name="connsiteX655" fmla="*/ 470342 w 1174478"/>
              <a:gd name="connsiteY655" fmla="*/ 948462 h 1185958"/>
              <a:gd name="connsiteX656" fmla="*/ 473376 w 1174478"/>
              <a:gd name="connsiteY656" fmla="*/ 954341 h 1185958"/>
              <a:gd name="connsiteX657" fmla="*/ 474926 w 1174478"/>
              <a:gd name="connsiteY657" fmla="*/ 954651 h 1185958"/>
              <a:gd name="connsiteX658" fmla="*/ 479510 w 1174478"/>
              <a:gd name="connsiteY658" fmla="*/ 961069 h 1185958"/>
              <a:gd name="connsiteX659" fmla="*/ 473092 w 1174478"/>
              <a:gd name="connsiteY659" fmla="*/ 961069 h 1185958"/>
              <a:gd name="connsiteX660" fmla="*/ 474941 w 1174478"/>
              <a:gd name="connsiteY660" fmla="*/ 962055 h 1185958"/>
              <a:gd name="connsiteX661" fmla="*/ 474925 w 1174478"/>
              <a:gd name="connsiteY661" fmla="*/ 961985 h 1185958"/>
              <a:gd name="connsiteX662" fmla="*/ 480426 w 1174478"/>
              <a:gd name="connsiteY662" fmla="*/ 961068 h 1185958"/>
              <a:gd name="connsiteX663" fmla="*/ 489593 w 1174478"/>
              <a:gd name="connsiteY663" fmla="*/ 961679 h 1185958"/>
              <a:gd name="connsiteX664" fmla="*/ 480426 w 1174478"/>
              <a:gd name="connsiteY664" fmla="*/ 960152 h 1185958"/>
              <a:gd name="connsiteX665" fmla="*/ 474925 w 1174478"/>
              <a:gd name="connsiteY665" fmla="*/ 953734 h 1185958"/>
              <a:gd name="connsiteX666" fmla="*/ 465757 w 1174478"/>
              <a:gd name="connsiteY666" fmla="*/ 941815 h 1185958"/>
              <a:gd name="connsiteX667" fmla="*/ 465186 w 1174478"/>
              <a:gd name="connsiteY667" fmla="*/ 941000 h 1185958"/>
              <a:gd name="connsiteX668" fmla="*/ 464840 w 1174478"/>
              <a:gd name="connsiteY668" fmla="*/ 942731 h 1185958"/>
              <a:gd name="connsiteX669" fmla="*/ 457505 w 1174478"/>
              <a:gd name="connsiteY669" fmla="*/ 939981 h 1185958"/>
              <a:gd name="connsiteX670" fmla="*/ 457248 w 1174478"/>
              <a:gd name="connsiteY670" fmla="*/ 939211 h 1185958"/>
              <a:gd name="connsiteX671" fmla="*/ 451087 w 1174478"/>
              <a:gd name="connsiteY671" fmla="*/ 939981 h 1185958"/>
              <a:gd name="connsiteX672" fmla="*/ 430688 w 1174478"/>
              <a:gd name="connsiteY672" fmla="*/ 935741 h 1185958"/>
              <a:gd name="connsiteX673" fmla="*/ 732233 w 1174478"/>
              <a:gd name="connsiteY673" fmla="*/ 927371 h 1185958"/>
              <a:gd name="connsiteX674" fmla="*/ 730725 w 1174478"/>
              <a:gd name="connsiteY674" fmla="*/ 928979 h 1185958"/>
              <a:gd name="connsiteX675" fmla="*/ 731944 w 1174478"/>
              <a:gd name="connsiteY675" fmla="*/ 928383 h 1185958"/>
              <a:gd name="connsiteX676" fmla="*/ 447421 w 1174478"/>
              <a:gd name="connsiteY676" fmla="*/ 925313 h 1185958"/>
              <a:gd name="connsiteX677" fmla="*/ 447998 w 1174478"/>
              <a:gd name="connsiteY677" fmla="*/ 927044 h 1185958"/>
              <a:gd name="connsiteX678" fmla="*/ 448336 w 1174478"/>
              <a:gd name="connsiteY678" fmla="*/ 927145 h 1185958"/>
              <a:gd name="connsiteX679" fmla="*/ 449253 w 1174478"/>
              <a:gd name="connsiteY679" fmla="*/ 926229 h 1185958"/>
              <a:gd name="connsiteX680" fmla="*/ 615453 w 1174478"/>
              <a:gd name="connsiteY680" fmla="*/ 925300 h 1185958"/>
              <a:gd name="connsiteX681" fmla="*/ 616663 w 1174478"/>
              <a:gd name="connsiteY681" fmla="*/ 929671 h 1185958"/>
              <a:gd name="connsiteX682" fmla="*/ 618869 w 1174478"/>
              <a:gd name="connsiteY682" fmla="*/ 927947 h 1185958"/>
              <a:gd name="connsiteX683" fmla="*/ 909969 w 1174478"/>
              <a:gd name="connsiteY683" fmla="*/ 923936 h 1185958"/>
              <a:gd name="connsiteX684" fmla="*/ 907677 w 1174478"/>
              <a:gd name="connsiteY684" fmla="*/ 925311 h 1185958"/>
              <a:gd name="connsiteX685" fmla="*/ 905220 w 1174478"/>
              <a:gd name="connsiteY685" fmla="*/ 928435 h 1185958"/>
              <a:gd name="connsiteX686" fmla="*/ 905843 w 1174478"/>
              <a:gd name="connsiteY686" fmla="*/ 928061 h 1185958"/>
              <a:gd name="connsiteX687" fmla="*/ 179316 w 1174478"/>
              <a:gd name="connsiteY687" fmla="*/ 922301 h 1185958"/>
              <a:gd name="connsiteX688" fmla="*/ 179701 w 1174478"/>
              <a:gd name="connsiteY688" fmla="*/ 922561 h 1185958"/>
              <a:gd name="connsiteX689" fmla="*/ 179758 w 1174478"/>
              <a:gd name="connsiteY689" fmla="*/ 922389 h 1185958"/>
              <a:gd name="connsiteX690" fmla="*/ 662626 w 1174478"/>
              <a:gd name="connsiteY690" fmla="*/ 922077 h 1185958"/>
              <a:gd name="connsiteX691" fmla="*/ 664483 w 1174478"/>
              <a:gd name="connsiteY691" fmla="*/ 924738 h 1185958"/>
              <a:gd name="connsiteX692" fmla="*/ 667135 w 1174478"/>
              <a:gd name="connsiteY692" fmla="*/ 922528 h 1185958"/>
              <a:gd name="connsiteX693" fmla="*/ 757595 w 1174478"/>
              <a:gd name="connsiteY693" fmla="*/ 922000 h 1185958"/>
              <a:gd name="connsiteX694" fmla="*/ 757314 w 1174478"/>
              <a:gd name="connsiteY694" fmla="*/ 922561 h 1185958"/>
              <a:gd name="connsiteX695" fmla="*/ 757457 w 1174478"/>
              <a:gd name="connsiteY695" fmla="*/ 922476 h 1185958"/>
              <a:gd name="connsiteX696" fmla="*/ 715364 w 1174478"/>
              <a:gd name="connsiteY696" fmla="*/ 920679 h 1185958"/>
              <a:gd name="connsiteX697" fmla="*/ 715139 w 1174478"/>
              <a:gd name="connsiteY697" fmla="*/ 920727 h 1185958"/>
              <a:gd name="connsiteX698" fmla="*/ 715368 w 1174478"/>
              <a:gd name="connsiteY698" fmla="*/ 920681 h 1185958"/>
              <a:gd name="connsiteX699" fmla="*/ 698637 w 1174478"/>
              <a:gd name="connsiteY699" fmla="*/ 919810 h 1185958"/>
              <a:gd name="connsiteX700" fmla="*/ 698635 w 1174478"/>
              <a:gd name="connsiteY700" fmla="*/ 919810 h 1185958"/>
              <a:gd name="connsiteX701" fmla="*/ 696573 w 1174478"/>
              <a:gd name="connsiteY701" fmla="*/ 920498 h 1185958"/>
              <a:gd name="connsiteX702" fmla="*/ 696802 w 1174478"/>
              <a:gd name="connsiteY702" fmla="*/ 920727 h 1185958"/>
              <a:gd name="connsiteX703" fmla="*/ 619958 w 1174478"/>
              <a:gd name="connsiteY703" fmla="*/ 919777 h 1185958"/>
              <a:gd name="connsiteX704" fmla="*/ 620854 w 1174478"/>
              <a:gd name="connsiteY704" fmla="*/ 920289 h 1185958"/>
              <a:gd name="connsiteX705" fmla="*/ 621620 w 1174478"/>
              <a:gd name="connsiteY705" fmla="*/ 919810 h 1185958"/>
              <a:gd name="connsiteX706" fmla="*/ 731180 w 1174478"/>
              <a:gd name="connsiteY706" fmla="*/ 918893 h 1185958"/>
              <a:gd name="connsiteX707" fmla="*/ 732357 w 1174478"/>
              <a:gd name="connsiteY707" fmla="*/ 919230 h 1185958"/>
              <a:gd name="connsiteX708" fmla="*/ 732559 w 1174478"/>
              <a:gd name="connsiteY708" fmla="*/ 918893 h 1185958"/>
              <a:gd name="connsiteX709" fmla="*/ 930711 w 1174478"/>
              <a:gd name="connsiteY709" fmla="*/ 918779 h 1185958"/>
              <a:gd name="connsiteX710" fmla="*/ 930328 w 1174478"/>
              <a:gd name="connsiteY710" fmla="*/ 918893 h 1185958"/>
              <a:gd name="connsiteX711" fmla="*/ 935181 w 1174478"/>
              <a:gd name="connsiteY711" fmla="*/ 918893 h 1185958"/>
              <a:gd name="connsiteX712" fmla="*/ 930711 w 1174478"/>
              <a:gd name="connsiteY712" fmla="*/ 918779 h 1185958"/>
              <a:gd name="connsiteX713" fmla="*/ 502431 w 1174478"/>
              <a:gd name="connsiteY713" fmla="*/ 918435 h 1185958"/>
              <a:gd name="connsiteX714" fmla="*/ 501303 w 1174478"/>
              <a:gd name="connsiteY714" fmla="*/ 918999 h 1185958"/>
              <a:gd name="connsiteX715" fmla="*/ 503347 w 1174478"/>
              <a:gd name="connsiteY715" fmla="*/ 918893 h 1185958"/>
              <a:gd name="connsiteX716" fmla="*/ 266802 w 1174478"/>
              <a:gd name="connsiteY716" fmla="*/ 915226 h 1185958"/>
              <a:gd name="connsiteX717" fmla="*/ 265885 w 1174478"/>
              <a:gd name="connsiteY717" fmla="*/ 916143 h 1185958"/>
              <a:gd name="connsiteX718" fmla="*/ 268206 w 1174478"/>
              <a:gd name="connsiteY718" fmla="*/ 918743 h 1185958"/>
              <a:gd name="connsiteX719" fmla="*/ 269552 w 1174478"/>
              <a:gd name="connsiteY719" fmla="*/ 917060 h 1185958"/>
              <a:gd name="connsiteX720" fmla="*/ 269293 w 1174478"/>
              <a:gd name="connsiteY720" fmla="*/ 916650 h 1185958"/>
              <a:gd name="connsiteX721" fmla="*/ 310582 w 1174478"/>
              <a:gd name="connsiteY721" fmla="*/ 915199 h 1185958"/>
              <a:gd name="connsiteX722" fmla="*/ 318948 w 1174478"/>
              <a:gd name="connsiteY722" fmla="*/ 922298 h 1185958"/>
              <a:gd name="connsiteX723" fmla="*/ 314019 w 1174478"/>
              <a:gd name="connsiteY723" fmla="*/ 917289 h 1185958"/>
              <a:gd name="connsiteX724" fmla="*/ 463006 w 1174478"/>
              <a:gd name="connsiteY724" fmla="*/ 912082 h 1185958"/>
              <a:gd name="connsiteX725" fmla="*/ 463006 w 1174478"/>
              <a:gd name="connsiteY725" fmla="*/ 912476 h 1185958"/>
              <a:gd name="connsiteX726" fmla="*/ 461897 w 1174478"/>
              <a:gd name="connsiteY726" fmla="*/ 912401 h 1185958"/>
              <a:gd name="connsiteX727" fmla="*/ 462090 w 1174478"/>
              <a:gd name="connsiteY727" fmla="*/ 912475 h 1185958"/>
              <a:gd name="connsiteX728" fmla="*/ 466915 w 1174478"/>
              <a:gd name="connsiteY728" fmla="*/ 913199 h 1185958"/>
              <a:gd name="connsiteX729" fmla="*/ 948934 w 1174478"/>
              <a:gd name="connsiteY729" fmla="*/ 910642 h 1185958"/>
              <a:gd name="connsiteX730" fmla="*/ 946670 w 1174478"/>
              <a:gd name="connsiteY730" fmla="*/ 911397 h 1185958"/>
              <a:gd name="connsiteX731" fmla="*/ 950297 w 1174478"/>
              <a:gd name="connsiteY731" fmla="*/ 911900 h 1185958"/>
              <a:gd name="connsiteX732" fmla="*/ 388545 w 1174478"/>
              <a:gd name="connsiteY732" fmla="*/ 910265 h 1185958"/>
              <a:gd name="connsiteX733" fmla="*/ 400661 w 1174478"/>
              <a:gd name="connsiteY733" fmla="*/ 921644 h 1185958"/>
              <a:gd name="connsiteX734" fmla="*/ 411419 w 1174478"/>
              <a:gd name="connsiteY734" fmla="*/ 927872 h 1185958"/>
              <a:gd name="connsiteX735" fmla="*/ 395160 w 1174478"/>
              <a:gd name="connsiteY735" fmla="*/ 915226 h 1185958"/>
              <a:gd name="connsiteX736" fmla="*/ 437507 w 1174478"/>
              <a:gd name="connsiteY736" fmla="*/ 909970 h 1185958"/>
              <a:gd name="connsiteX737" fmla="*/ 439611 w 1174478"/>
              <a:gd name="connsiteY737" fmla="*/ 915755 h 1185958"/>
              <a:gd name="connsiteX738" fmla="*/ 440658 w 1174478"/>
              <a:gd name="connsiteY738" fmla="*/ 914424 h 1185958"/>
              <a:gd name="connsiteX739" fmla="*/ 919705 w 1174478"/>
              <a:gd name="connsiteY739" fmla="*/ 909330 h 1185958"/>
              <a:gd name="connsiteX740" fmla="*/ 918679 w 1174478"/>
              <a:gd name="connsiteY740" fmla="*/ 910642 h 1185958"/>
              <a:gd name="connsiteX741" fmla="*/ 919676 w 1174478"/>
              <a:gd name="connsiteY741" fmla="*/ 909911 h 1185958"/>
              <a:gd name="connsiteX742" fmla="*/ 249381 w 1174478"/>
              <a:gd name="connsiteY742" fmla="*/ 908808 h 1185958"/>
              <a:gd name="connsiteX743" fmla="*/ 276887 w 1174478"/>
              <a:gd name="connsiteY743" fmla="*/ 939981 h 1185958"/>
              <a:gd name="connsiteX744" fmla="*/ 284221 w 1174478"/>
              <a:gd name="connsiteY744" fmla="*/ 946398 h 1185958"/>
              <a:gd name="connsiteX745" fmla="*/ 298891 w 1174478"/>
              <a:gd name="connsiteY745" fmla="*/ 962902 h 1185958"/>
              <a:gd name="connsiteX746" fmla="*/ 301183 w 1174478"/>
              <a:gd name="connsiteY746" fmla="*/ 965996 h 1185958"/>
              <a:gd name="connsiteX747" fmla="*/ 301129 w 1174478"/>
              <a:gd name="connsiteY747" fmla="*/ 966606 h 1185958"/>
              <a:gd name="connsiteX748" fmla="*/ 303475 w 1174478"/>
              <a:gd name="connsiteY748" fmla="*/ 967486 h 1185958"/>
              <a:gd name="connsiteX749" fmla="*/ 303475 w 1174478"/>
              <a:gd name="connsiteY749" fmla="*/ 965652 h 1185958"/>
              <a:gd name="connsiteX750" fmla="*/ 288806 w 1174478"/>
              <a:gd name="connsiteY750" fmla="*/ 950983 h 1185958"/>
              <a:gd name="connsiteX751" fmla="*/ 284221 w 1174478"/>
              <a:gd name="connsiteY751" fmla="*/ 944565 h 1185958"/>
              <a:gd name="connsiteX752" fmla="*/ 292967 w 1174478"/>
              <a:gd name="connsiteY752" fmla="*/ 948938 h 1185958"/>
              <a:gd name="connsiteX753" fmla="*/ 284222 w 1174478"/>
              <a:gd name="connsiteY753" fmla="*/ 942732 h 1185958"/>
              <a:gd name="connsiteX754" fmla="*/ 280664 w 1174478"/>
              <a:gd name="connsiteY754" fmla="*/ 939174 h 1185958"/>
              <a:gd name="connsiteX755" fmla="*/ 277803 w 1174478"/>
              <a:gd name="connsiteY755" fmla="*/ 937574 h 1185958"/>
              <a:gd name="connsiteX756" fmla="*/ 275314 w 1174478"/>
              <a:gd name="connsiteY756" fmla="*/ 934248 h 1185958"/>
              <a:gd name="connsiteX757" fmla="*/ 263249 w 1174478"/>
              <a:gd name="connsiteY757" fmla="*/ 923364 h 1185958"/>
              <a:gd name="connsiteX758" fmla="*/ 253404 w 1174478"/>
              <a:gd name="connsiteY758" fmla="*/ 909510 h 1185958"/>
              <a:gd name="connsiteX759" fmla="*/ 960007 w 1174478"/>
              <a:gd name="connsiteY759" fmla="*/ 907186 h 1185958"/>
              <a:gd name="connsiteX760" fmla="*/ 957185 w 1174478"/>
              <a:gd name="connsiteY760" fmla="*/ 910392 h 1185958"/>
              <a:gd name="connsiteX761" fmla="*/ 957185 w 1174478"/>
              <a:gd name="connsiteY761" fmla="*/ 910642 h 1185958"/>
              <a:gd name="connsiteX762" fmla="*/ 957186 w 1174478"/>
              <a:gd name="connsiteY762" fmla="*/ 910641 h 1185958"/>
              <a:gd name="connsiteX763" fmla="*/ 852298 w 1174478"/>
              <a:gd name="connsiteY763" fmla="*/ 906058 h 1185958"/>
              <a:gd name="connsiteX764" fmla="*/ 848998 w 1174478"/>
              <a:gd name="connsiteY764" fmla="*/ 908808 h 1185958"/>
              <a:gd name="connsiteX765" fmla="*/ 854822 w 1174478"/>
              <a:gd name="connsiteY765" fmla="*/ 906058 h 1185958"/>
              <a:gd name="connsiteX766" fmla="*/ 745395 w 1174478"/>
              <a:gd name="connsiteY766" fmla="*/ 906058 h 1185958"/>
              <a:gd name="connsiteX767" fmla="*/ 731916 w 1174478"/>
              <a:gd name="connsiteY767" fmla="*/ 908625 h 1185958"/>
              <a:gd name="connsiteX768" fmla="*/ 728891 w 1174478"/>
              <a:gd name="connsiteY768" fmla="*/ 909725 h 1185958"/>
              <a:gd name="connsiteX769" fmla="*/ 740810 w 1174478"/>
              <a:gd name="connsiteY769" fmla="*/ 906975 h 1185958"/>
              <a:gd name="connsiteX770" fmla="*/ 742892 w 1174478"/>
              <a:gd name="connsiteY770" fmla="*/ 907392 h 1185958"/>
              <a:gd name="connsiteX771" fmla="*/ 617036 w 1174478"/>
              <a:gd name="connsiteY771" fmla="*/ 905140 h 1185958"/>
              <a:gd name="connsiteX772" fmla="*/ 616840 w 1174478"/>
              <a:gd name="connsiteY772" fmla="*/ 905163 h 1185958"/>
              <a:gd name="connsiteX773" fmla="*/ 616922 w 1174478"/>
              <a:gd name="connsiteY773" fmla="*/ 905255 h 1185958"/>
              <a:gd name="connsiteX774" fmla="*/ 617144 w 1174478"/>
              <a:gd name="connsiteY774" fmla="*/ 905249 h 1185958"/>
              <a:gd name="connsiteX775" fmla="*/ 772588 w 1174478"/>
              <a:gd name="connsiteY775" fmla="*/ 902890 h 1185958"/>
              <a:gd name="connsiteX776" fmla="*/ 744478 w 1174478"/>
              <a:gd name="connsiteY776" fmla="*/ 914309 h 1185958"/>
              <a:gd name="connsiteX777" fmla="*/ 736530 w 1174478"/>
              <a:gd name="connsiteY777" fmla="*/ 922787 h 1185958"/>
              <a:gd name="connsiteX778" fmla="*/ 746311 w 1174478"/>
              <a:gd name="connsiteY778" fmla="*/ 914309 h 1185958"/>
              <a:gd name="connsiteX779" fmla="*/ 771983 w 1174478"/>
              <a:gd name="connsiteY779" fmla="*/ 903308 h 1185958"/>
              <a:gd name="connsiteX780" fmla="*/ 533605 w 1174478"/>
              <a:gd name="connsiteY780" fmla="*/ 901473 h 1185958"/>
              <a:gd name="connsiteX781" fmla="*/ 529936 w 1174478"/>
              <a:gd name="connsiteY781" fmla="*/ 903307 h 1185958"/>
              <a:gd name="connsiteX782" fmla="*/ 524435 w 1174478"/>
              <a:gd name="connsiteY782" fmla="*/ 906058 h 1185958"/>
              <a:gd name="connsiteX783" fmla="*/ 526185 w 1174478"/>
              <a:gd name="connsiteY783" fmla="*/ 907808 h 1185958"/>
              <a:gd name="connsiteX784" fmla="*/ 530853 w 1174478"/>
              <a:gd name="connsiteY784" fmla="*/ 905140 h 1185958"/>
              <a:gd name="connsiteX785" fmla="*/ 541855 w 1174478"/>
              <a:gd name="connsiteY785" fmla="*/ 902390 h 1185958"/>
              <a:gd name="connsiteX786" fmla="*/ 541855 w 1174478"/>
              <a:gd name="connsiteY786" fmla="*/ 901473 h 1185958"/>
              <a:gd name="connsiteX787" fmla="*/ 796950 w 1174478"/>
              <a:gd name="connsiteY787" fmla="*/ 900646 h 1185958"/>
              <a:gd name="connsiteX788" fmla="*/ 790320 w 1174478"/>
              <a:gd name="connsiteY788" fmla="*/ 906974 h 1185958"/>
              <a:gd name="connsiteX789" fmla="*/ 789310 w 1174478"/>
              <a:gd name="connsiteY789" fmla="*/ 909670 h 1185958"/>
              <a:gd name="connsiteX790" fmla="*/ 226123 w 1174478"/>
              <a:gd name="connsiteY790" fmla="*/ 900543 h 1185958"/>
              <a:gd name="connsiteX791" fmla="*/ 230805 w 1174478"/>
              <a:gd name="connsiteY791" fmla="*/ 909547 h 1185958"/>
              <a:gd name="connsiteX792" fmla="*/ 233795 w 1174478"/>
              <a:gd name="connsiteY792" fmla="*/ 912476 h 1185958"/>
              <a:gd name="connsiteX793" fmla="*/ 372239 w 1174478"/>
              <a:gd name="connsiteY793" fmla="*/ 899639 h 1185958"/>
              <a:gd name="connsiteX794" fmla="*/ 385781 w 1174478"/>
              <a:gd name="connsiteY794" fmla="*/ 908193 h 1185958"/>
              <a:gd name="connsiteX795" fmla="*/ 376087 w 1174478"/>
              <a:gd name="connsiteY795" fmla="*/ 900922 h 1185958"/>
              <a:gd name="connsiteX796" fmla="*/ 891443 w 1174478"/>
              <a:gd name="connsiteY796" fmla="*/ 898532 h 1185958"/>
              <a:gd name="connsiteX797" fmla="*/ 889511 w 1174478"/>
              <a:gd name="connsiteY797" fmla="*/ 899209 h 1185958"/>
              <a:gd name="connsiteX798" fmla="*/ 889339 w 1174478"/>
              <a:gd name="connsiteY798" fmla="*/ 899639 h 1185958"/>
              <a:gd name="connsiteX799" fmla="*/ 882922 w 1174478"/>
              <a:gd name="connsiteY799" fmla="*/ 906057 h 1185958"/>
              <a:gd name="connsiteX800" fmla="*/ 879254 w 1174478"/>
              <a:gd name="connsiteY800" fmla="*/ 908460 h 1185958"/>
              <a:gd name="connsiteX801" fmla="*/ 879255 w 1174478"/>
              <a:gd name="connsiteY801" fmla="*/ 910871 h 1185958"/>
              <a:gd name="connsiteX802" fmla="*/ 876504 w 1174478"/>
              <a:gd name="connsiteY802" fmla="*/ 914309 h 1185958"/>
              <a:gd name="connsiteX803" fmla="*/ 881812 w 1174478"/>
              <a:gd name="connsiteY803" fmla="*/ 908759 h 1185958"/>
              <a:gd name="connsiteX804" fmla="*/ 883839 w 1174478"/>
              <a:gd name="connsiteY804" fmla="*/ 906057 h 1185958"/>
              <a:gd name="connsiteX805" fmla="*/ 890256 w 1174478"/>
              <a:gd name="connsiteY805" fmla="*/ 899639 h 1185958"/>
              <a:gd name="connsiteX806" fmla="*/ 438236 w 1174478"/>
              <a:gd name="connsiteY806" fmla="*/ 896572 h 1185958"/>
              <a:gd name="connsiteX807" fmla="*/ 435166 w 1174478"/>
              <a:gd name="connsiteY807" fmla="*/ 899921 h 1185958"/>
              <a:gd name="connsiteX808" fmla="*/ 437334 w 1174478"/>
              <a:gd name="connsiteY808" fmla="*/ 900557 h 1185958"/>
              <a:gd name="connsiteX809" fmla="*/ 437896 w 1174478"/>
              <a:gd name="connsiteY809" fmla="*/ 900912 h 1185958"/>
              <a:gd name="connsiteX810" fmla="*/ 436417 w 1174478"/>
              <a:gd name="connsiteY810" fmla="*/ 899640 h 1185958"/>
              <a:gd name="connsiteX811" fmla="*/ 439168 w 1174478"/>
              <a:gd name="connsiteY811" fmla="*/ 897348 h 1185958"/>
              <a:gd name="connsiteX812" fmla="*/ 783902 w 1174478"/>
              <a:gd name="connsiteY812" fmla="*/ 895056 h 1185958"/>
              <a:gd name="connsiteX813" fmla="*/ 782982 w 1174478"/>
              <a:gd name="connsiteY813" fmla="*/ 895516 h 1185958"/>
              <a:gd name="connsiteX814" fmla="*/ 779916 w 1174478"/>
              <a:gd name="connsiteY814" fmla="*/ 897816 h 1185958"/>
              <a:gd name="connsiteX815" fmla="*/ 222793 w 1174478"/>
              <a:gd name="connsiteY815" fmla="*/ 894138 h 1185958"/>
              <a:gd name="connsiteX816" fmla="*/ 225543 w 1174478"/>
              <a:gd name="connsiteY816" fmla="*/ 899427 h 1185958"/>
              <a:gd name="connsiteX817" fmla="*/ 225543 w 1174478"/>
              <a:gd name="connsiteY817" fmla="*/ 896201 h 1185958"/>
              <a:gd name="connsiteX818" fmla="*/ 420198 w 1174478"/>
              <a:gd name="connsiteY818" fmla="*/ 893651 h 1185958"/>
              <a:gd name="connsiteX819" fmla="*/ 420831 w 1174478"/>
              <a:gd name="connsiteY819" fmla="*/ 894139 h 1185958"/>
              <a:gd name="connsiteX820" fmla="*/ 428739 w 1174478"/>
              <a:gd name="connsiteY820" fmla="*/ 898036 h 1185958"/>
              <a:gd name="connsiteX821" fmla="*/ 430268 w 1174478"/>
              <a:gd name="connsiteY821" fmla="*/ 898484 h 1185958"/>
              <a:gd name="connsiteX822" fmla="*/ 140799 w 1174478"/>
              <a:gd name="connsiteY822" fmla="*/ 893428 h 1185958"/>
              <a:gd name="connsiteX823" fmla="*/ 141194 w 1174478"/>
              <a:gd name="connsiteY823" fmla="*/ 894139 h 1185958"/>
              <a:gd name="connsiteX824" fmla="*/ 142487 w 1174478"/>
              <a:gd name="connsiteY824" fmla="*/ 895315 h 1185958"/>
              <a:gd name="connsiteX825" fmla="*/ 896674 w 1174478"/>
              <a:gd name="connsiteY825" fmla="*/ 893221 h 1185958"/>
              <a:gd name="connsiteX826" fmla="*/ 892860 w 1174478"/>
              <a:gd name="connsiteY826" fmla="*/ 897209 h 1185958"/>
              <a:gd name="connsiteX827" fmla="*/ 894480 w 1174478"/>
              <a:gd name="connsiteY827" fmla="*/ 895697 h 1185958"/>
              <a:gd name="connsiteX828" fmla="*/ 850549 w 1174478"/>
              <a:gd name="connsiteY828" fmla="*/ 892544 h 1185958"/>
              <a:gd name="connsiteX829" fmla="*/ 849228 w 1174478"/>
              <a:gd name="connsiteY829" fmla="*/ 894827 h 1185958"/>
              <a:gd name="connsiteX830" fmla="*/ 853582 w 1174478"/>
              <a:gd name="connsiteY830" fmla="*/ 897806 h 1185958"/>
              <a:gd name="connsiteX831" fmla="*/ 853847 w 1174478"/>
              <a:gd name="connsiteY831" fmla="*/ 898014 h 1185958"/>
              <a:gd name="connsiteX832" fmla="*/ 853582 w 1174478"/>
              <a:gd name="connsiteY832" fmla="*/ 896890 h 1185958"/>
              <a:gd name="connsiteX833" fmla="*/ 1003945 w 1174478"/>
              <a:gd name="connsiteY833" fmla="*/ 886803 h 1185958"/>
              <a:gd name="connsiteX834" fmla="*/ 1002594 w 1174478"/>
              <a:gd name="connsiteY834" fmla="*/ 888492 h 1185958"/>
              <a:gd name="connsiteX835" fmla="*/ 1003738 w 1174478"/>
              <a:gd name="connsiteY835" fmla="*/ 887839 h 1185958"/>
              <a:gd name="connsiteX836" fmla="*/ 329043 w 1174478"/>
              <a:gd name="connsiteY836" fmla="*/ 886699 h 1185958"/>
              <a:gd name="connsiteX837" fmla="*/ 329147 w 1174478"/>
              <a:gd name="connsiteY837" fmla="*/ 886803 h 1185958"/>
              <a:gd name="connsiteX838" fmla="*/ 329117 w 1174478"/>
              <a:gd name="connsiteY838" fmla="*/ 886701 h 1185958"/>
              <a:gd name="connsiteX839" fmla="*/ 686717 w 1174478"/>
              <a:gd name="connsiteY839" fmla="*/ 885887 h 1185958"/>
              <a:gd name="connsiteX840" fmla="*/ 657378 w 1174478"/>
              <a:gd name="connsiteY840" fmla="*/ 888637 h 1185958"/>
              <a:gd name="connsiteX841" fmla="*/ 603284 w 1174478"/>
              <a:gd name="connsiteY841" fmla="*/ 890471 h 1185958"/>
              <a:gd name="connsiteX842" fmla="*/ 592282 w 1174478"/>
              <a:gd name="connsiteY842" fmla="*/ 895972 h 1185958"/>
              <a:gd name="connsiteX843" fmla="*/ 585864 w 1174478"/>
              <a:gd name="connsiteY843" fmla="*/ 897806 h 1185958"/>
              <a:gd name="connsiteX844" fmla="*/ 573303 w 1174478"/>
              <a:gd name="connsiteY844" fmla="*/ 900023 h 1185958"/>
              <a:gd name="connsiteX845" fmla="*/ 547738 w 1174478"/>
              <a:gd name="connsiteY845" fmla="*/ 900514 h 1185958"/>
              <a:gd name="connsiteX846" fmla="*/ 546333 w 1174478"/>
              <a:gd name="connsiteY846" fmla="*/ 899981 h 1185958"/>
              <a:gd name="connsiteX847" fmla="*/ 545992 w 1174478"/>
              <a:gd name="connsiteY847" fmla="*/ 900094 h 1185958"/>
              <a:gd name="connsiteX848" fmla="*/ 547294 w 1174478"/>
              <a:gd name="connsiteY848" fmla="*/ 900522 h 1185958"/>
              <a:gd name="connsiteX849" fmla="*/ 547738 w 1174478"/>
              <a:gd name="connsiteY849" fmla="*/ 900514 h 1185958"/>
              <a:gd name="connsiteX850" fmla="*/ 550759 w 1174478"/>
              <a:gd name="connsiteY850" fmla="*/ 901660 h 1185958"/>
              <a:gd name="connsiteX851" fmla="*/ 554230 w 1174478"/>
              <a:gd name="connsiteY851" fmla="*/ 902801 h 1185958"/>
              <a:gd name="connsiteX852" fmla="*/ 570278 w 1174478"/>
              <a:gd name="connsiteY852" fmla="*/ 900556 h 1185958"/>
              <a:gd name="connsiteX853" fmla="*/ 573303 w 1174478"/>
              <a:gd name="connsiteY853" fmla="*/ 900023 h 1185958"/>
              <a:gd name="connsiteX854" fmla="*/ 593199 w 1174478"/>
              <a:gd name="connsiteY854" fmla="*/ 899640 h 1185958"/>
              <a:gd name="connsiteX855" fmla="*/ 596717 w 1174478"/>
              <a:gd name="connsiteY855" fmla="*/ 899249 h 1185958"/>
              <a:gd name="connsiteX856" fmla="*/ 594803 w 1174478"/>
              <a:gd name="connsiteY856" fmla="*/ 894253 h 1185958"/>
              <a:gd name="connsiteX857" fmla="*/ 599616 w 1174478"/>
              <a:gd name="connsiteY857" fmla="*/ 892304 h 1185958"/>
              <a:gd name="connsiteX858" fmla="*/ 600533 w 1174478"/>
              <a:gd name="connsiteY858" fmla="*/ 892304 h 1185958"/>
              <a:gd name="connsiteX859" fmla="*/ 650043 w 1174478"/>
              <a:gd name="connsiteY859" fmla="*/ 891273 h 1185958"/>
              <a:gd name="connsiteX860" fmla="*/ 691614 w 1174478"/>
              <a:gd name="connsiteY860" fmla="*/ 887520 h 1185958"/>
              <a:gd name="connsiteX861" fmla="*/ 738468 w 1174478"/>
              <a:gd name="connsiteY861" fmla="*/ 885192 h 1185958"/>
              <a:gd name="connsiteX862" fmla="*/ 713764 w 1174478"/>
              <a:gd name="connsiteY862" fmla="*/ 897348 h 1185958"/>
              <a:gd name="connsiteX863" fmla="*/ 684883 w 1174478"/>
              <a:gd name="connsiteY863" fmla="*/ 911559 h 1185958"/>
              <a:gd name="connsiteX864" fmla="*/ 685800 w 1174478"/>
              <a:gd name="connsiteY864" fmla="*/ 913392 h 1185958"/>
              <a:gd name="connsiteX865" fmla="*/ 689109 w 1174478"/>
              <a:gd name="connsiteY865" fmla="*/ 913392 h 1185958"/>
              <a:gd name="connsiteX866" fmla="*/ 690155 w 1174478"/>
              <a:gd name="connsiteY866" fmla="*/ 911444 h 1185958"/>
              <a:gd name="connsiteX867" fmla="*/ 696802 w 1174478"/>
              <a:gd name="connsiteY867" fmla="*/ 908808 h 1185958"/>
              <a:gd name="connsiteX868" fmla="*/ 715139 w 1174478"/>
              <a:gd name="connsiteY868" fmla="*/ 898723 h 1185958"/>
              <a:gd name="connsiteX869" fmla="*/ 742644 w 1174478"/>
              <a:gd name="connsiteY869" fmla="*/ 885887 h 1185958"/>
              <a:gd name="connsiteX870" fmla="*/ 562140 w 1174478"/>
              <a:gd name="connsiteY870" fmla="*/ 884970 h 1185958"/>
              <a:gd name="connsiteX871" fmla="*/ 562942 w 1174478"/>
              <a:gd name="connsiteY871" fmla="*/ 885887 h 1185958"/>
              <a:gd name="connsiteX872" fmla="*/ 568673 w 1174478"/>
              <a:gd name="connsiteY872" fmla="*/ 885543 h 1185958"/>
              <a:gd name="connsiteX873" fmla="*/ 569157 w 1174478"/>
              <a:gd name="connsiteY873" fmla="*/ 885887 h 1185958"/>
              <a:gd name="connsiteX874" fmla="*/ 572111 w 1174478"/>
              <a:gd name="connsiteY874" fmla="*/ 885887 h 1185958"/>
              <a:gd name="connsiteX875" fmla="*/ 578071 w 1174478"/>
              <a:gd name="connsiteY875" fmla="*/ 884970 h 1185958"/>
              <a:gd name="connsiteX876" fmla="*/ 573944 w 1174478"/>
              <a:gd name="connsiteY876" fmla="*/ 884970 h 1185958"/>
              <a:gd name="connsiteX877" fmla="*/ 246631 w 1174478"/>
              <a:gd name="connsiteY877" fmla="*/ 884970 h 1185958"/>
              <a:gd name="connsiteX878" fmla="*/ 255799 w 1174478"/>
              <a:gd name="connsiteY878" fmla="*/ 897806 h 1185958"/>
              <a:gd name="connsiteX879" fmla="*/ 257633 w 1174478"/>
              <a:gd name="connsiteY879" fmla="*/ 902390 h 1185958"/>
              <a:gd name="connsiteX880" fmla="*/ 257416 w 1174478"/>
              <a:gd name="connsiteY880" fmla="*/ 904007 h 1185958"/>
              <a:gd name="connsiteX881" fmla="*/ 258550 w 1174478"/>
              <a:gd name="connsiteY881" fmla="*/ 905141 h 1185958"/>
              <a:gd name="connsiteX882" fmla="*/ 258550 w 1174478"/>
              <a:gd name="connsiteY882" fmla="*/ 899640 h 1185958"/>
              <a:gd name="connsiteX883" fmla="*/ 258554 w 1174478"/>
              <a:gd name="connsiteY883" fmla="*/ 899645 h 1185958"/>
              <a:gd name="connsiteX884" fmla="*/ 258550 w 1174478"/>
              <a:gd name="connsiteY884" fmla="*/ 899639 h 1185958"/>
              <a:gd name="connsiteX885" fmla="*/ 256926 w 1174478"/>
              <a:gd name="connsiteY885" fmla="*/ 895581 h 1185958"/>
              <a:gd name="connsiteX886" fmla="*/ 251215 w 1174478"/>
              <a:gd name="connsiteY886" fmla="*/ 892420 h 1185958"/>
              <a:gd name="connsiteX887" fmla="*/ 249268 w 1174478"/>
              <a:gd name="connsiteY887" fmla="*/ 888213 h 1185958"/>
              <a:gd name="connsiteX888" fmla="*/ 249037 w 1174478"/>
              <a:gd name="connsiteY888" fmla="*/ 888179 h 1185958"/>
              <a:gd name="connsiteX889" fmla="*/ 246631 w 1174478"/>
              <a:gd name="connsiteY889" fmla="*/ 884970 h 1185958"/>
              <a:gd name="connsiteX890" fmla="*/ 636290 w 1174478"/>
              <a:gd name="connsiteY890" fmla="*/ 884053 h 1185958"/>
              <a:gd name="connsiteX891" fmla="*/ 629418 w 1174478"/>
              <a:gd name="connsiteY891" fmla="*/ 884474 h 1185958"/>
              <a:gd name="connsiteX892" fmla="*/ 642682 w 1174478"/>
              <a:gd name="connsiteY892" fmla="*/ 885579 h 1185958"/>
              <a:gd name="connsiteX893" fmla="*/ 640874 w 1174478"/>
              <a:gd name="connsiteY893" fmla="*/ 884970 h 1185958"/>
              <a:gd name="connsiteX894" fmla="*/ 636290 w 1174478"/>
              <a:gd name="connsiteY894" fmla="*/ 884053 h 1185958"/>
              <a:gd name="connsiteX895" fmla="*/ 252132 w 1174478"/>
              <a:gd name="connsiteY895" fmla="*/ 883022 h 1185958"/>
              <a:gd name="connsiteX896" fmla="*/ 252132 w 1174478"/>
              <a:gd name="connsiteY896" fmla="*/ 884153 h 1185958"/>
              <a:gd name="connsiteX897" fmla="*/ 253966 w 1174478"/>
              <a:gd name="connsiteY897" fmla="*/ 885887 h 1185958"/>
              <a:gd name="connsiteX898" fmla="*/ 333239 w 1174478"/>
              <a:gd name="connsiteY898" fmla="*/ 882475 h 1185958"/>
              <a:gd name="connsiteX899" fmla="*/ 333056 w 1174478"/>
              <a:gd name="connsiteY899" fmla="*/ 884335 h 1185958"/>
              <a:gd name="connsiteX900" fmla="*/ 335124 w 1174478"/>
              <a:gd name="connsiteY900" fmla="*/ 886747 h 1185958"/>
              <a:gd name="connsiteX901" fmla="*/ 336258 w 1174478"/>
              <a:gd name="connsiteY901" fmla="*/ 882967 h 1185958"/>
              <a:gd name="connsiteX902" fmla="*/ 334304 w 1174478"/>
              <a:gd name="connsiteY902" fmla="*/ 882678 h 1185958"/>
              <a:gd name="connsiteX903" fmla="*/ 334414 w 1174478"/>
              <a:gd name="connsiteY903" fmla="*/ 879654 h 1185958"/>
              <a:gd name="connsiteX904" fmla="*/ 336298 w 1174478"/>
              <a:gd name="connsiteY904" fmla="*/ 881852 h 1185958"/>
              <a:gd name="connsiteX905" fmla="*/ 335565 w 1174478"/>
              <a:gd name="connsiteY905" fmla="*/ 880386 h 1185958"/>
              <a:gd name="connsiteX906" fmla="*/ 942725 w 1174478"/>
              <a:gd name="connsiteY906" fmla="*/ 878387 h 1185958"/>
              <a:gd name="connsiteX907" fmla="*/ 941600 w 1174478"/>
              <a:gd name="connsiteY907" fmla="*/ 881302 h 1185958"/>
              <a:gd name="connsiteX908" fmla="*/ 935997 w 1174478"/>
              <a:gd name="connsiteY908" fmla="*/ 888474 h 1185958"/>
              <a:gd name="connsiteX909" fmla="*/ 942517 w 1174478"/>
              <a:gd name="connsiteY909" fmla="*/ 881302 h 1185958"/>
              <a:gd name="connsiteX910" fmla="*/ 942568 w 1174478"/>
              <a:gd name="connsiteY910" fmla="*/ 881277 h 1185958"/>
              <a:gd name="connsiteX911" fmla="*/ 640874 w 1174478"/>
              <a:gd name="connsiteY911" fmla="*/ 877635 h 1185958"/>
              <a:gd name="connsiteX912" fmla="*/ 640374 w 1174478"/>
              <a:gd name="connsiteY912" fmla="*/ 877719 h 1185958"/>
              <a:gd name="connsiteX913" fmla="*/ 649126 w 1174478"/>
              <a:gd name="connsiteY913" fmla="*/ 879469 h 1185958"/>
              <a:gd name="connsiteX914" fmla="*/ 653517 w 1174478"/>
              <a:gd name="connsiteY914" fmla="*/ 878633 h 1185958"/>
              <a:gd name="connsiteX915" fmla="*/ 644541 w 1174478"/>
              <a:gd name="connsiteY915" fmla="*/ 877635 h 1185958"/>
              <a:gd name="connsiteX916" fmla="*/ 640874 w 1174478"/>
              <a:gd name="connsiteY916" fmla="*/ 877635 h 1185958"/>
              <a:gd name="connsiteX917" fmla="*/ 501013 w 1174478"/>
              <a:gd name="connsiteY917" fmla="*/ 877362 h 1185958"/>
              <a:gd name="connsiteX918" fmla="*/ 500597 w 1174478"/>
              <a:gd name="connsiteY918" fmla="*/ 877635 h 1185958"/>
              <a:gd name="connsiteX919" fmla="*/ 516069 w 1174478"/>
              <a:gd name="connsiteY919" fmla="*/ 882105 h 1185958"/>
              <a:gd name="connsiteX920" fmla="*/ 523986 w 1174478"/>
              <a:gd name="connsiteY920" fmla="*/ 884131 h 1185958"/>
              <a:gd name="connsiteX921" fmla="*/ 511600 w 1174478"/>
              <a:gd name="connsiteY921" fmla="*/ 880386 h 1185958"/>
              <a:gd name="connsiteX922" fmla="*/ 962687 w 1174478"/>
              <a:gd name="connsiteY922" fmla="*/ 876718 h 1185958"/>
              <a:gd name="connsiteX923" fmla="*/ 959689 w 1174478"/>
              <a:gd name="connsiteY923" fmla="*/ 880840 h 1185958"/>
              <a:gd name="connsiteX924" fmla="*/ 963583 w 1174478"/>
              <a:gd name="connsiteY924" fmla="*/ 878152 h 1185958"/>
              <a:gd name="connsiteX925" fmla="*/ 685571 w 1174478"/>
              <a:gd name="connsiteY925" fmla="*/ 876030 h 1185958"/>
              <a:gd name="connsiteX926" fmla="*/ 685170 w 1174478"/>
              <a:gd name="connsiteY926" fmla="*/ 876286 h 1185958"/>
              <a:gd name="connsiteX927" fmla="*/ 685340 w 1174478"/>
              <a:gd name="connsiteY927" fmla="*/ 876261 h 1185958"/>
              <a:gd name="connsiteX928" fmla="*/ 448336 w 1174478"/>
              <a:gd name="connsiteY928" fmla="*/ 874885 h 1185958"/>
              <a:gd name="connsiteX929" fmla="*/ 446743 w 1174478"/>
              <a:gd name="connsiteY929" fmla="*/ 876291 h 1185958"/>
              <a:gd name="connsiteX930" fmla="*/ 452733 w 1174478"/>
              <a:gd name="connsiteY930" fmla="*/ 875435 h 1185958"/>
              <a:gd name="connsiteX931" fmla="*/ 768334 w 1174478"/>
              <a:gd name="connsiteY931" fmla="*/ 873580 h 1185958"/>
              <a:gd name="connsiteX932" fmla="*/ 766482 w 1174478"/>
              <a:gd name="connsiteY932" fmla="*/ 875802 h 1185958"/>
              <a:gd name="connsiteX933" fmla="*/ 765565 w 1174478"/>
              <a:gd name="connsiteY933" fmla="*/ 880386 h 1185958"/>
              <a:gd name="connsiteX934" fmla="*/ 766770 w 1174478"/>
              <a:gd name="connsiteY934" fmla="*/ 880877 h 1185958"/>
              <a:gd name="connsiteX935" fmla="*/ 745742 w 1174478"/>
              <a:gd name="connsiteY935" fmla="*/ 872493 h 1185958"/>
              <a:gd name="connsiteX936" fmla="*/ 734393 w 1174478"/>
              <a:gd name="connsiteY936" fmla="*/ 882219 h 1185958"/>
              <a:gd name="connsiteX937" fmla="*/ 738462 w 1174478"/>
              <a:gd name="connsiteY937" fmla="*/ 882333 h 1185958"/>
              <a:gd name="connsiteX938" fmla="*/ 738977 w 1174478"/>
              <a:gd name="connsiteY938" fmla="*/ 881303 h 1185958"/>
              <a:gd name="connsiteX939" fmla="*/ 744478 w 1174478"/>
              <a:gd name="connsiteY939" fmla="*/ 875917 h 1185958"/>
              <a:gd name="connsiteX940" fmla="*/ 1057122 w 1174478"/>
              <a:gd name="connsiteY940" fmla="*/ 872134 h 1185958"/>
              <a:gd name="connsiteX941" fmla="*/ 1058955 w 1174478"/>
              <a:gd name="connsiteY941" fmla="*/ 873968 h 1185958"/>
              <a:gd name="connsiteX942" fmla="*/ 1045203 w 1174478"/>
              <a:gd name="connsiteY942" fmla="*/ 898723 h 1185958"/>
              <a:gd name="connsiteX943" fmla="*/ 1041536 w 1174478"/>
              <a:gd name="connsiteY943" fmla="*/ 904224 h 1185958"/>
              <a:gd name="connsiteX944" fmla="*/ 1043369 w 1174478"/>
              <a:gd name="connsiteY944" fmla="*/ 896889 h 1185958"/>
              <a:gd name="connsiteX945" fmla="*/ 1057122 w 1174478"/>
              <a:gd name="connsiteY945" fmla="*/ 872134 h 1185958"/>
              <a:gd name="connsiteX946" fmla="*/ 772520 w 1174478"/>
              <a:gd name="connsiteY946" fmla="*/ 870759 h 1185958"/>
              <a:gd name="connsiteX947" fmla="*/ 770494 w 1174478"/>
              <a:gd name="connsiteY947" fmla="*/ 870988 h 1185958"/>
              <a:gd name="connsiteX948" fmla="*/ 769538 w 1174478"/>
              <a:gd name="connsiteY948" fmla="*/ 872135 h 1185958"/>
              <a:gd name="connsiteX949" fmla="*/ 423006 w 1174478"/>
              <a:gd name="connsiteY949" fmla="*/ 869725 h 1185958"/>
              <a:gd name="connsiteX950" fmla="*/ 422108 w 1174478"/>
              <a:gd name="connsiteY950" fmla="*/ 870159 h 1185958"/>
              <a:gd name="connsiteX951" fmla="*/ 423582 w 1174478"/>
              <a:gd name="connsiteY951" fmla="*/ 870301 h 1185958"/>
              <a:gd name="connsiteX952" fmla="*/ 458422 w 1174478"/>
              <a:gd name="connsiteY952" fmla="*/ 867550 h 1185958"/>
              <a:gd name="connsiteX953" fmla="*/ 458422 w 1174478"/>
              <a:gd name="connsiteY953" fmla="*/ 871218 h 1185958"/>
              <a:gd name="connsiteX954" fmla="*/ 458669 w 1174478"/>
              <a:gd name="connsiteY954" fmla="*/ 871494 h 1185958"/>
              <a:gd name="connsiteX955" fmla="*/ 458880 w 1174478"/>
              <a:gd name="connsiteY955" fmla="*/ 868581 h 1185958"/>
              <a:gd name="connsiteX956" fmla="*/ 462990 w 1174478"/>
              <a:gd name="connsiteY956" fmla="*/ 868502 h 1185958"/>
              <a:gd name="connsiteX957" fmla="*/ 738977 w 1174478"/>
              <a:gd name="connsiteY957" fmla="*/ 866633 h 1185958"/>
              <a:gd name="connsiteX958" fmla="*/ 737253 w 1174478"/>
              <a:gd name="connsiteY958" fmla="*/ 867422 h 1185958"/>
              <a:gd name="connsiteX959" fmla="*/ 737143 w 1174478"/>
              <a:gd name="connsiteY959" fmla="*/ 867550 h 1185958"/>
              <a:gd name="connsiteX960" fmla="*/ 737841 w 1174478"/>
              <a:gd name="connsiteY960" fmla="*/ 867473 h 1185958"/>
              <a:gd name="connsiteX961" fmla="*/ 508475 w 1174478"/>
              <a:gd name="connsiteY961" fmla="*/ 864981 h 1185958"/>
              <a:gd name="connsiteX962" fmla="*/ 509422 w 1174478"/>
              <a:gd name="connsiteY962" fmla="*/ 865487 h 1185958"/>
              <a:gd name="connsiteX963" fmla="*/ 521684 w 1174478"/>
              <a:gd name="connsiteY963" fmla="*/ 870300 h 1185958"/>
              <a:gd name="connsiteX964" fmla="*/ 530622 w 1174478"/>
              <a:gd name="connsiteY964" fmla="*/ 873738 h 1185958"/>
              <a:gd name="connsiteX965" fmla="*/ 528560 w 1174478"/>
              <a:gd name="connsiteY965" fmla="*/ 871676 h 1185958"/>
              <a:gd name="connsiteX966" fmla="*/ 751010 w 1174478"/>
              <a:gd name="connsiteY966" fmla="*/ 864914 h 1185958"/>
              <a:gd name="connsiteX967" fmla="*/ 747546 w 1174478"/>
              <a:gd name="connsiteY967" fmla="*/ 867672 h 1185958"/>
              <a:gd name="connsiteX968" fmla="*/ 748021 w 1174478"/>
              <a:gd name="connsiteY968" fmla="*/ 867901 h 1185958"/>
              <a:gd name="connsiteX969" fmla="*/ 751873 w 1174478"/>
              <a:gd name="connsiteY969" fmla="*/ 865149 h 1185958"/>
              <a:gd name="connsiteX970" fmla="*/ 394243 w 1174478"/>
              <a:gd name="connsiteY970" fmla="*/ 863882 h 1185958"/>
              <a:gd name="connsiteX971" fmla="*/ 398999 w 1174478"/>
              <a:gd name="connsiteY971" fmla="*/ 867341 h 1185958"/>
              <a:gd name="connsiteX972" fmla="*/ 397256 w 1174478"/>
              <a:gd name="connsiteY972" fmla="*/ 865474 h 1185958"/>
              <a:gd name="connsiteX973" fmla="*/ 710304 w 1174478"/>
              <a:gd name="connsiteY973" fmla="*/ 863753 h 1185958"/>
              <a:gd name="connsiteX974" fmla="*/ 705052 w 1174478"/>
              <a:gd name="connsiteY974" fmla="*/ 866036 h 1185958"/>
              <a:gd name="connsiteX975" fmla="*/ 710554 w 1174478"/>
              <a:gd name="connsiteY975" fmla="*/ 863883 h 1185958"/>
              <a:gd name="connsiteX976" fmla="*/ 66013 w 1174478"/>
              <a:gd name="connsiteY976" fmla="*/ 862966 h 1185958"/>
              <a:gd name="connsiteX977" fmla="*/ 114606 w 1174478"/>
              <a:gd name="connsiteY977" fmla="*/ 946399 h 1185958"/>
              <a:gd name="connsiteX978" fmla="*/ 66013 w 1174478"/>
              <a:gd name="connsiteY978" fmla="*/ 862966 h 1185958"/>
              <a:gd name="connsiteX979" fmla="*/ 184258 w 1174478"/>
              <a:gd name="connsiteY979" fmla="*/ 861322 h 1185958"/>
              <a:gd name="connsiteX980" fmla="*/ 185218 w 1174478"/>
              <a:gd name="connsiteY980" fmla="*/ 862715 h 1185958"/>
              <a:gd name="connsiteX981" fmla="*/ 185238 w 1174478"/>
              <a:gd name="connsiteY981" fmla="*/ 862420 h 1185958"/>
              <a:gd name="connsiteX982" fmla="*/ 952219 w 1174478"/>
              <a:gd name="connsiteY982" fmla="*/ 860258 h 1185958"/>
              <a:gd name="connsiteX983" fmla="*/ 945267 w 1174478"/>
              <a:gd name="connsiteY983" fmla="*/ 869383 h 1185958"/>
              <a:gd name="connsiteX984" fmla="*/ 943548 w 1174478"/>
              <a:gd name="connsiteY984" fmla="*/ 861820 h 1185958"/>
              <a:gd name="connsiteX985" fmla="*/ 939435 w 1174478"/>
              <a:gd name="connsiteY985" fmla="*/ 861387 h 1185958"/>
              <a:gd name="connsiteX986" fmla="*/ 942517 w 1174478"/>
              <a:gd name="connsiteY986" fmla="*/ 867550 h 1185958"/>
              <a:gd name="connsiteX987" fmla="*/ 943859 w 1174478"/>
              <a:gd name="connsiteY987" fmla="*/ 873587 h 1185958"/>
              <a:gd name="connsiteX988" fmla="*/ 945267 w 1174478"/>
              <a:gd name="connsiteY988" fmla="*/ 870300 h 1185958"/>
              <a:gd name="connsiteX989" fmla="*/ 706378 w 1174478"/>
              <a:gd name="connsiteY989" fmla="*/ 859979 h 1185958"/>
              <a:gd name="connsiteX990" fmla="*/ 705971 w 1174478"/>
              <a:gd name="connsiteY990" fmla="*/ 860215 h 1185958"/>
              <a:gd name="connsiteX991" fmla="*/ 706186 w 1174478"/>
              <a:gd name="connsiteY991" fmla="*/ 860259 h 1185958"/>
              <a:gd name="connsiteX992" fmla="*/ 424236 w 1174478"/>
              <a:gd name="connsiteY992" fmla="*/ 859089 h 1185958"/>
              <a:gd name="connsiteX993" fmla="*/ 423653 w 1174478"/>
              <a:gd name="connsiteY993" fmla="*/ 859439 h 1185958"/>
              <a:gd name="connsiteX994" fmla="*/ 424498 w 1174478"/>
              <a:gd name="connsiteY994" fmla="*/ 859298 h 1185958"/>
              <a:gd name="connsiteX995" fmla="*/ 496906 w 1174478"/>
              <a:gd name="connsiteY995" fmla="*/ 858366 h 1185958"/>
              <a:gd name="connsiteX996" fmla="*/ 496929 w 1174478"/>
              <a:gd name="connsiteY996" fmla="*/ 858382 h 1185958"/>
              <a:gd name="connsiteX997" fmla="*/ 493491 w 1174478"/>
              <a:gd name="connsiteY997" fmla="*/ 861362 h 1185958"/>
              <a:gd name="connsiteX998" fmla="*/ 493804 w 1174478"/>
              <a:gd name="connsiteY998" fmla="*/ 863341 h 1185958"/>
              <a:gd name="connsiteX999" fmla="*/ 497846 w 1174478"/>
              <a:gd name="connsiteY999" fmla="*/ 859298 h 1185958"/>
              <a:gd name="connsiteX1000" fmla="*/ 500158 w 1174478"/>
              <a:gd name="connsiteY1000" fmla="*/ 860535 h 1185958"/>
              <a:gd name="connsiteX1001" fmla="*/ 496930 w 1174478"/>
              <a:gd name="connsiteY1001" fmla="*/ 858382 h 1185958"/>
              <a:gd name="connsiteX1002" fmla="*/ 1065374 w 1174478"/>
              <a:gd name="connsiteY1002" fmla="*/ 857465 h 1185958"/>
              <a:gd name="connsiteX1003" fmla="*/ 1058956 w 1174478"/>
              <a:gd name="connsiteY1003" fmla="*/ 873968 h 1185958"/>
              <a:gd name="connsiteX1004" fmla="*/ 1057122 w 1174478"/>
              <a:gd name="connsiteY1004" fmla="*/ 872134 h 1185958"/>
              <a:gd name="connsiteX1005" fmla="*/ 1065374 w 1174478"/>
              <a:gd name="connsiteY1005" fmla="*/ 857465 h 1185958"/>
              <a:gd name="connsiteX1006" fmla="*/ 271233 w 1174478"/>
              <a:gd name="connsiteY1006" fmla="*/ 856397 h 1185958"/>
              <a:gd name="connsiteX1007" fmla="*/ 284221 w 1174478"/>
              <a:gd name="connsiteY1007" fmla="*/ 873968 h 1185958"/>
              <a:gd name="connsiteX1008" fmla="*/ 281944 w 1174478"/>
              <a:gd name="connsiteY1008" fmla="*/ 869902 h 1185958"/>
              <a:gd name="connsiteX1009" fmla="*/ 797655 w 1174478"/>
              <a:gd name="connsiteY1009" fmla="*/ 855632 h 1185958"/>
              <a:gd name="connsiteX1010" fmla="*/ 795290 w 1174478"/>
              <a:gd name="connsiteY1010" fmla="*/ 856646 h 1185958"/>
              <a:gd name="connsiteX1011" fmla="*/ 794341 w 1174478"/>
              <a:gd name="connsiteY1011" fmla="*/ 857910 h 1185958"/>
              <a:gd name="connsiteX1012" fmla="*/ 598965 w 1174478"/>
              <a:gd name="connsiteY1012" fmla="*/ 855061 h 1185958"/>
              <a:gd name="connsiteX1013" fmla="*/ 594115 w 1174478"/>
              <a:gd name="connsiteY1013" fmla="*/ 855631 h 1185958"/>
              <a:gd name="connsiteX1014" fmla="*/ 600075 w 1174478"/>
              <a:gd name="connsiteY1014" fmla="*/ 857121 h 1185958"/>
              <a:gd name="connsiteX1015" fmla="*/ 602621 w 1174478"/>
              <a:gd name="connsiteY1015" fmla="*/ 861032 h 1185958"/>
              <a:gd name="connsiteX1016" fmla="*/ 603283 w 1174478"/>
              <a:gd name="connsiteY1016" fmla="*/ 860215 h 1185958"/>
              <a:gd name="connsiteX1017" fmla="*/ 600533 w 1174478"/>
              <a:gd name="connsiteY1017" fmla="*/ 855631 h 1185958"/>
              <a:gd name="connsiteX1018" fmla="*/ 1003945 w 1174478"/>
              <a:gd name="connsiteY1018" fmla="*/ 854714 h 1185958"/>
              <a:gd name="connsiteX1019" fmla="*/ 1003723 w 1174478"/>
              <a:gd name="connsiteY1019" fmla="*/ 854987 h 1185958"/>
              <a:gd name="connsiteX1020" fmla="*/ 1003864 w 1174478"/>
              <a:gd name="connsiteY1020" fmla="*/ 854930 h 1185958"/>
              <a:gd name="connsiteX1021" fmla="*/ 159695 w 1174478"/>
              <a:gd name="connsiteY1021" fmla="*/ 851508 h 1185958"/>
              <a:gd name="connsiteX1022" fmla="*/ 165032 w 1174478"/>
              <a:gd name="connsiteY1022" fmla="*/ 856548 h 1185958"/>
              <a:gd name="connsiteX1023" fmla="*/ 164739 w 1174478"/>
              <a:gd name="connsiteY1023" fmla="*/ 854568 h 1185958"/>
              <a:gd name="connsiteX1024" fmla="*/ 161364 w 1174478"/>
              <a:gd name="connsiteY1024" fmla="*/ 852881 h 1185958"/>
              <a:gd name="connsiteX1025" fmla="*/ 170365 w 1174478"/>
              <a:gd name="connsiteY1025" fmla="*/ 849533 h 1185958"/>
              <a:gd name="connsiteX1026" fmla="*/ 173283 w 1174478"/>
              <a:gd name="connsiteY1026" fmla="*/ 853797 h 1185958"/>
              <a:gd name="connsiteX1027" fmla="*/ 173117 w 1174478"/>
              <a:gd name="connsiteY1027" fmla="*/ 851826 h 1185958"/>
              <a:gd name="connsiteX1028" fmla="*/ 918678 w 1174478"/>
              <a:gd name="connsiteY1028" fmla="*/ 848908 h 1185958"/>
              <a:gd name="connsiteX1029" fmla="*/ 917762 w 1174478"/>
              <a:gd name="connsiteY1029" fmla="*/ 850129 h 1185958"/>
              <a:gd name="connsiteX1030" fmla="*/ 915928 w 1174478"/>
              <a:gd name="connsiteY1030" fmla="*/ 851963 h 1185958"/>
              <a:gd name="connsiteX1031" fmla="*/ 915294 w 1174478"/>
              <a:gd name="connsiteY1031" fmla="*/ 852343 h 1185958"/>
              <a:gd name="connsiteX1032" fmla="*/ 915432 w 1174478"/>
              <a:gd name="connsiteY1032" fmla="*/ 852659 h 1185958"/>
              <a:gd name="connsiteX1033" fmla="*/ 915928 w 1174478"/>
              <a:gd name="connsiteY1033" fmla="*/ 851964 h 1185958"/>
              <a:gd name="connsiteX1034" fmla="*/ 917761 w 1174478"/>
              <a:gd name="connsiteY1034" fmla="*/ 850130 h 1185958"/>
              <a:gd name="connsiteX1035" fmla="*/ 918678 w 1174478"/>
              <a:gd name="connsiteY1035" fmla="*/ 850130 h 1185958"/>
              <a:gd name="connsiteX1036" fmla="*/ 919736 w 1174478"/>
              <a:gd name="connsiteY1036" fmla="*/ 847497 h 1185958"/>
              <a:gd name="connsiteX1037" fmla="*/ 919262 w 1174478"/>
              <a:gd name="connsiteY1037" fmla="*/ 848129 h 1185958"/>
              <a:gd name="connsiteX1038" fmla="*/ 920988 w 1174478"/>
              <a:gd name="connsiteY1038" fmla="*/ 847636 h 1185958"/>
              <a:gd name="connsiteX1039" fmla="*/ 746669 w 1174478"/>
              <a:gd name="connsiteY1039" fmla="*/ 846843 h 1185958"/>
              <a:gd name="connsiteX1040" fmla="*/ 711020 w 1174478"/>
              <a:gd name="connsiteY1040" fmla="*/ 868542 h 1185958"/>
              <a:gd name="connsiteX1041" fmla="*/ 712315 w 1174478"/>
              <a:gd name="connsiteY1041" fmla="*/ 868613 h 1185958"/>
              <a:gd name="connsiteX1042" fmla="*/ 712388 w 1174478"/>
              <a:gd name="connsiteY1042" fmla="*/ 868466 h 1185958"/>
              <a:gd name="connsiteX1043" fmla="*/ 744478 w 1174478"/>
              <a:gd name="connsiteY1043" fmla="*/ 850129 h 1185958"/>
              <a:gd name="connsiteX1044" fmla="*/ 685285 w 1174478"/>
              <a:gd name="connsiteY1044" fmla="*/ 846331 h 1185958"/>
              <a:gd name="connsiteX1045" fmla="*/ 672963 w 1174478"/>
              <a:gd name="connsiteY1045" fmla="*/ 849213 h 1185958"/>
              <a:gd name="connsiteX1046" fmla="*/ 684927 w 1174478"/>
              <a:gd name="connsiteY1046" fmla="*/ 846554 h 1185958"/>
              <a:gd name="connsiteX1047" fmla="*/ 786080 w 1174478"/>
              <a:gd name="connsiteY1047" fmla="*/ 845775 h 1185958"/>
              <a:gd name="connsiteX1048" fmla="*/ 782069 w 1174478"/>
              <a:gd name="connsiteY1048" fmla="*/ 849213 h 1185958"/>
              <a:gd name="connsiteX1049" fmla="*/ 782069 w 1174478"/>
              <a:gd name="connsiteY1049" fmla="*/ 856547 h 1185958"/>
              <a:gd name="connsiteX1050" fmla="*/ 782069 w 1174478"/>
              <a:gd name="connsiteY1050" fmla="*/ 856547 h 1185958"/>
              <a:gd name="connsiteX1051" fmla="*/ 785736 w 1174478"/>
              <a:gd name="connsiteY1051" fmla="*/ 846463 h 1185958"/>
              <a:gd name="connsiteX1052" fmla="*/ 787739 w 1174478"/>
              <a:gd name="connsiteY1052" fmla="*/ 845963 h 1185958"/>
              <a:gd name="connsiteX1053" fmla="*/ 495899 w 1174478"/>
              <a:gd name="connsiteY1053" fmla="*/ 845607 h 1185958"/>
              <a:gd name="connsiteX1054" fmla="*/ 495096 w 1174478"/>
              <a:gd name="connsiteY1054" fmla="*/ 847379 h 1185958"/>
              <a:gd name="connsiteX1055" fmla="*/ 495900 w 1174478"/>
              <a:gd name="connsiteY1055" fmla="*/ 848987 h 1185958"/>
              <a:gd name="connsiteX1056" fmla="*/ 496013 w 1174478"/>
              <a:gd name="connsiteY1056" fmla="*/ 846463 h 1185958"/>
              <a:gd name="connsiteX1057" fmla="*/ 407079 w 1174478"/>
              <a:gd name="connsiteY1057" fmla="*/ 845545 h 1185958"/>
              <a:gd name="connsiteX1058" fmla="*/ 412580 w 1174478"/>
              <a:gd name="connsiteY1058" fmla="*/ 849213 h 1185958"/>
              <a:gd name="connsiteX1059" fmla="*/ 412976 w 1174478"/>
              <a:gd name="connsiteY1059" fmla="*/ 849298 h 1185958"/>
              <a:gd name="connsiteX1060" fmla="*/ 416700 w 1174478"/>
              <a:gd name="connsiteY1060" fmla="*/ 851668 h 1185958"/>
              <a:gd name="connsiteX1061" fmla="*/ 427249 w 1174478"/>
              <a:gd name="connsiteY1061" fmla="*/ 853798 h 1185958"/>
              <a:gd name="connsiteX1062" fmla="*/ 425818 w 1174478"/>
              <a:gd name="connsiteY1062" fmla="*/ 851509 h 1185958"/>
              <a:gd name="connsiteX1063" fmla="*/ 425416 w 1174478"/>
              <a:gd name="connsiteY1063" fmla="*/ 851963 h 1185958"/>
              <a:gd name="connsiteX1064" fmla="*/ 412976 w 1174478"/>
              <a:gd name="connsiteY1064" fmla="*/ 849298 h 1185958"/>
              <a:gd name="connsiteX1065" fmla="*/ 922215 w 1174478"/>
              <a:gd name="connsiteY1065" fmla="*/ 844760 h 1185958"/>
              <a:gd name="connsiteX1066" fmla="*/ 922117 w 1174478"/>
              <a:gd name="connsiteY1066" fmla="*/ 844858 h 1185958"/>
              <a:gd name="connsiteX1067" fmla="*/ 922199 w 1174478"/>
              <a:gd name="connsiteY1067" fmla="*/ 844886 h 1185958"/>
              <a:gd name="connsiteX1068" fmla="*/ 427249 w 1174478"/>
              <a:gd name="connsiteY1068" fmla="*/ 844628 h 1185958"/>
              <a:gd name="connsiteX1069" fmla="*/ 427461 w 1174478"/>
              <a:gd name="connsiteY1069" fmla="*/ 845778 h 1185958"/>
              <a:gd name="connsiteX1070" fmla="*/ 429083 w 1174478"/>
              <a:gd name="connsiteY1070" fmla="*/ 845546 h 1185958"/>
              <a:gd name="connsiteX1071" fmla="*/ 427859 w 1174478"/>
              <a:gd name="connsiteY1071" fmla="*/ 844628 h 1185958"/>
              <a:gd name="connsiteX1072" fmla="*/ 306061 w 1174478"/>
              <a:gd name="connsiteY1072" fmla="*/ 843250 h 1185958"/>
              <a:gd name="connsiteX1073" fmla="*/ 304248 w 1174478"/>
              <a:gd name="connsiteY1073" fmla="*/ 848257 h 1185958"/>
              <a:gd name="connsiteX1074" fmla="*/ 304392 w 1174478"/>
              <a:gd name="connsiteY1074" fmla="*/ 848296 h 1185958"/>
              <a:gd name="connsiteX1075" fmla="*/ 305996 w 1174478"/>
              <a:gd name="connsiteY1075" fmla="*/ 844515 h 1185958"/>
              <a:gd name="connsiteX1076" fmla="*/ 814158 w 1174478"/>
              <a:gd name="connsiteY1076" fmla="*/ 841878 h 1185958"/>
              <a:gd name="connsiteX1077" fmla="*/ 812317 w 1174478"/>
              <a:gd name="connsiteY1077" fmla="*/ 842492 h 1185958"/>
              <a:gd name="connsiteX1078" fmla="*/ 813909 w 1174478"/>
              <a:gd name="connsiteY1078" fmla="*/ 842226 h 1185958"/>
              <a:gd name="connsiteX1079" fmla="*/ 869169 w 1174478"/>
              <a:gd name="connsiteY1079" fmla="*/ 840044 h 1185958"/>
              <a:gd name="connsiteX1080" fmla="*/ 869057 w 1174478"/>
              <a:gd name="connsiteY1080" fmla="*/ 840135 h 1185958"/>
              <a:gd name="connsiteX1081" fmla="*/ 869169 w 1174478"/>
              <a:gd name="connsiteY1081" fmla="*/ 840275 h 1185958"/>
              <a:gd name="connsiteX1082" fmla="*/ 173283 w 1174478"/>
              <a:gd name="connsiteY1082" fmla="*/ 835461 h 1185958"/>
              <a:gd name="connsiteX1083" fmla="*/ 173545 w 1174478"/>
              <a:gd name="connsiteY1083" fmla="*/ 836900 h 1185958"/>
              <a:gd name="connsiteX1084" fmla="*/ 174198 w 1174478"/>
              <a:gd name="connsiteY1084" fmla="*/ 838208 h 1185958"/>
              <a:gd name="connsiteX1085" fmla="*/ 755480 w 1174478"/>
              <a:gd name="connsiteY1085" fmla="*/ 835460 h 1185958"/>
              <a:gd name="connsiteX1086" fmla="*/ 751678 w 1174478"/>
              <a:gd name="connsiteY1086" fmla="*/ 836886 h 1185958"/>
              <a:gd name="connsiteX1087" fmla="*/ 749062 w 1174478"/>
              <a:gd name="connsiteY1087" fmla="*/ 839128 h 1185958"/>
              <a:gd name="connsiteX1088" fmla="*/ 748031 w 1174478"/>
              <a:gd name="connsiteY1088" fmla="*/ 842108 h 1185958"/>
              <a:gd name="connsiteX1089" fmla="*/ 749622 w 1174478"/>
              <a:gd name="connsiteY1089" fmla="*/ 842783 h 1185958"/>
              <a:gd name="connsiteX1090" fmla="*/ 403192 w 1174478"/>
              <a:gd name="connsiteY1090" fmla="*/ 833900 h 1185958"/>
              <a:gd name="connsiteX1091" fmla="*/ 403984 w 1174478"/>
              <a:gd name="connsiteY1091" fmla="*/ 834594 h 1185958"/>
              <a:gd name="connsiteX1092" fmla="*/ 406162 w 1174478"/>
              <a:gd name="connsiteY1092" fmla="*/ 835002 h 1185958"/>
              <a:gd name="connsiteX1093" fmla="*/ 407628 w 1174478"/>
              <a:gd name="connsiteY1093" fmla="*/ 834177 h 1185958"/>
              <a:gd name="connsiteX1094" fmla="*/ 738977 w 1174478"/>
              <a:gd name="connsiteY1094" fmla="*/ 833259 h 1185958"/>
              <a:gd name="connsiteX1095" fmla="*/ 738174 w 1174478"/>
              <a:gd name="connsiteY1095" fmla="*/ 834544 h 1185958"/>
              <a:gd name="connsiteX1096" fmla="*/ 738670 w 1174478"/>
              <a:gd name="connsiteY1096" fmla="*/ 835337 h 1185958"/>
              <a:gd name="connsiteX1097" fmla="*/ 738977 w 1174478"/>
              <a:gd name="connsiteY1097" fmla="*/ 833626 h 1185958"/>
              <a:gd name="connsiteX1098" fmla="*/ 412659 w 1174478"/>
              <a:gd name="connsiteY1098" fmla="*/ 830192 h 1185958"/>
              <a:gd name="connsiteX1099" fmla="*/ 412860 w 1174478"/>
              <a:gd name="connsiteY1099" fmla="*/ 831234 h 1185958"/>
              <a:gd name="connsiteX1100" fmla="*/ 413496 w 1174478"/>
              <a:gd name="connsiteY1100" fmla="*/ 830876 h 1185958"/>
              <a:gd name="connsiteX1101" fmla="*/ 839830 w 1174478"/>
              <a:gd name="connsiteY1101" fmla="*/ 829960 h 1185958"/>
              <a:gd name="connsiteX1102" fmla="*/ 839132 w 1174478"/>
              <a:gd name="connsiteY1102" fmla="*/ 830000 h 1185958"/>
              <a:gd name="connsiteX1103" fmla="*/ 839021 w 1174478"/>
              <a:gd name="connsiteY1103" fmla="*/ 830446 h 1185958"/>
              <a:gd name="connsiteX1104" fmla="*/ 423800 w 1174478"/>
              <a:gd name="connsiteY1104" fmla="*/ 828252 h 1185958"/>
              <a:gd name="connsiteX1105" fmla="*/ 419914 w 1174478"/>
              <a:gd name="connsiteY1105" fmla="*/ 830762 h 1185958"/>
              <a:gd name="connsiteX1106" fmla="*/ 419705 w 1174478"/>
              <a:gd name="connsiteY1106" fmla="*/ 831189 h 1185958"/>
              <a:gd name="connsiteX1107" fmla="*/ 424498 w 1174478"/>
              <a:gd name="connsiteY1107" fmla="*/ 829043 h 1185958"/>
              <a:gd name="connsiteX1108" fmla="*/ 335625 w 1174478"/>
              <a:gd name="connsiteY1108" fmla="*/ 827716 h 1185958"/>
              <a:gd name="connsiteX1109" fmla="*/ 336138 w 1174478"/>
              <a:gd name="connsiteY1109" fmla="*/ 828813 h 1185958"/>
              <a:gd name="connsiteX1110" fmla="*/ 337646 w 1174478"/>
              <a:gd name="connsiteY1110" fmla="*/ 830091 h 1185958"/>
              <a:gd name="connsiteX1111" fmla="*/ 438817 w 1174478"/>
              <a:gd name="connsiteY1111" fmla="*/ 825971 h 1185958"/>
              <a:gd name="connsiteX1112" fmla="*/ 442835 w 1174478"/>
              <a:gd name="connsiteY1112" fmla="*/ 829043 h 1185958"/>
              <a:gd name="connsiteX1113" fmla="*/ 450693 w 1174478"/>
              <a:gd name="connsiteY1113" fmla="*/ 830614 h 1185958"/>
              <a:gd name="connsiteX1114" fmla="*/ 447420 w 1174478"/>
              <a:gd name="connsiteY1114" fmla="*/ 829043 h 1185958"/>
              <a:gd name="connsiteX1115" fmla="*/ 934265 w 1174478"/>
              <a:gd name="connsiteY1115" fmla="*/ 825093 h 1185958"/>
              <a:gd name="connsiteX1116" fmla="*/ 928231 w 1174478"/>
              <a:gd name="connsiteY1116" fmla="*/ 835305 h 1185958"/>
              <a:gd name="connsiteX1117" fmla="*/ 934265 w 1174478"/>
              <a:gd name="connsiteY1117" fmla="*/ 826684 h 1185958"/>
              <a:gd name="connsiteX1118" fmla="*/ 934265 w 1174478"/>
              <a:gd name="connsiteY1118" fmla="*/ 825375 h 1185958"/>
              <a:gd name="connsiteX1119" fmla="*/ 887324 w 1174478"/>
              <a:gd name="connsiteY1119" fmla="*/ 824753 h 1185958"/>
              <a:gd name="connsiteX1120" fmla="*/ 887506 w 1174478"/>
              <a:gd name="connsiteY1120" fmla="*/ 824917 h 1185958"/>
              <a:gd name="connsiteX1121" fmla="*/ 887576 w 1174478"/>
              <a:gd name="connsiteY1121" fmla="*/ 824854 h 1185958"/>
              <a:gd name="connsiteX1122" fmla="*/ 353097 w 1174478"/>
              <a:gd name="connsiteY1122" fmla="*/ 823438 h 1185958"/>
              <a:gd name="connsiteX1123" fmla="*/ 354819 w 1174478"/>
              <a:gd name="connsiteY1123" fmla="*/ 825375 h 1185958"/>
              <a:gd name="connsiteX1124" fmla="*/ 356971 w 1174478"/>
              <a:gd name="connsiteY1124" fmla="*/ 826882 h 1185958"/>
              <a:gd name="connsiteX1125" fmla="*/ 745745 w 1174478"/>
              <a:gd name="connsiteY1125" fmla="*/ 821571 h 1185958"/>
              <a:gd name="connsiteX1126" fmla="*/ 745394 w 1174478"/>
              <a:gd name="connsiteY1126" fmla="*/ 821708 h 1185958"/>
              <a:gd name="connsiteX1127" fmla="*/ 740123 w 1174478"/>
              <a:gd name="connsiteY1127" fmla="*/ 823770 h 1185958"/>
              <a:gd name="connsiteX1128" fmla="*/ 739171 w 1174478"/>
              <a:gd name="connsiteY1128" fmla="*/ 828906 h 1185958"/>
              <a:gd name="connsiteX1129" fmla="*/ 739488 w 1174478"/>
              <a:gd name="connsiteY1129" fmla="*/ 830174 h 1185958"/>
              <a:gd name="connsiteX1130" fmla="*/ 973854 w 1174478"/>
              <a:gd name="connsiteY1130" fmla="*/ 820543 h 1185958"/>
              <a:gd name="connsiteX1131" fmla="*/ 973689 w 1174478"/>
              <a:gd name="connsiteY1131" fmla="*/ 820791 h 1185958"/>
              <a:gd name="connsiteX1132" fmla="*/ 973689 w 1174478"/>
              <a:gd name="connsiteY1132" fmla="*/ 821421 h 1185958"/>
              <a:gd name="connsiteX1133" fmla="*/ 35757 w 1174478"/>
              <a:gd name="connsiteY1133" fmla="*/ 819874 h 1185958"/>
              <a:gd name="connsiteX1134" fmla="*/ 86183 w 1174478"/>
              <a:gd name="connsiteY1134" fmla="*/ 930813 h 1185958"/>
              <a:gd name="connsiteX1135" fmla="*/ 35757 w 1174478"/>
              <a:gd name="connsiteY1135" fmla="*/ 819874 h 1185958"/>
              <a:gd name="connsiteX1136" fmla="*/ 365689 w 1174478"/>
              <a:gd name="connsiteY1136" fmla="*/ 817136 h 1185958"/>
              <a:gd name="connsiteX1137" fmla="*/ 367196 w 1174478"/>
              <a:gd name="connsiteY1137" fmla="*/ 819875 h 1185958"/>
              <a:gd name="connsiteX1138" fmla="*/ 368834 w 1174478"/>
              <a:gd name="connsiteY1138" fmla="*/ 821224 h 1185958"/>
              <a:gd name="connsiteX1139" fmla="*/ 742689 w 1174478"/>
              <a:gd name="connsiteY1139" fmla="*/ 816144 h 1185958"/>
              <a:gd name="connsiteX1140" fmla="*/ 742644 w 1174478"/>
              <a:gd name="connsiteY1140" fmla="*/ 816207 h 1185958"/>
              <a:gd name="connsiteX1141" fmla="*/ 742686 w 1174478"/>
              <a:gd name="connsiteY1141" fmla="*/ 816197 h 1185958"/>
              <a:gd name="connsiteX1142" fmla="*/ 982182 w 1174478"/>
              <a:gd name="connsiteY1142" fmla="*/ 815595 h 1185958"/>
              <a:gd name="connsiteX1143" fmla="*/ 980107 w 1174478"/>
              <a:gd name="connsiteY1143" fmla="*/ 818958 h 1185958"/>
              <a:gd name="connsiteX1144" fmla="*/ 980107 w 1174478"/>
              <a:gd name="connsiteY1144" fmla="*/ 819874 h 1185958"/>
              <a:gd name="connsiteX1145" fmla="*/ 985365 w 1174478"/>
              <a:gd name="connsiteY1145" fmla="*/ 818314 h 1185958"/>
              <a:gd name="connsiteX1146" fmla="*/ 982858 w 1174478"/>
              <a:gd name="connsiteY1146" fmla="*/ 818040 h 1185958"/>
              <a:gd name="connsiteX1147" fmla="*/ 981941 w 1174478"/>
              <a:gd name="connsiteY1147" fmla="*/ 816207 h 1185958"/>
              <a:gd name="connsiteX1148" fmla="*/ 902664 w 1174478"/>
              <a:gd name="connsiteY1148" fmla="*/ 812846 h 1185958"/>
              <a:gd name="connsiteX1149" fmla="*/ 902661 w 1174478"/>
              <a:gd name="connsiteY1149" fmla="*/ 812849 h 1185958"/>
              <a:gd name="connsiteX1150" fmla="*/ 902175 w 1174478"/>
              <a:gd name="connsiteY1150" fmla="*/ 813456 h 1185958"/>
              <a:gd name="connsiteX1151" fmla="*/ 901993 w 1174478"/>
              <a:gd name="connsiteY1151" fmla="*/ 813456 h 1185958"/>
              <a:gd name="connsiteX1152" fmla="*/ 901265 w 1174478"/>
              <a:gd name="connsiteY1152" fmla="*/ 814118 h 1185958"/>
              <a:gd name="connsiteX1153" fmla="*/ 902175 w 1174478"/>
              <a:gd name="connsiteY1153" fmla="*/ 813456 h 1185958"/>
              <a:gd name="connsiteX1154" fmla="*/ 908043 w 1174478"/>
              <a:gd name="connsiteY1154" fmla="*/ 816390 h 1185958"/>
              <a:gd name="connsiteX1155" fmla="*/ 908078 w 1174478"/>
              <a:gd name="connsiteY1155" fmla="*/ 816230 h 1185958"/>
              <a:gd name="connsiteX1156" fmla="*/ 448337 w 1174478"/>
              <a:gd name="connsiteY1156" fmla="*/ 812539 h 1185958"/>
              <a:gd name="connsiteX1157" fmla="*/ 443753 w 1174478"/>
              <a:gd name="connsiteY1157" fmla="*/ 814373 h 1185958"/>
              <a:gd name="connsiteX1158" fmla="*/ 444238 w 1174478"/>
              <a:gd name="connsiteY1158" fmla="*/ 815020 h 1185958"/>
              <a:gd name="connsiteX1159" fmla="*/ 448530 w 1174478"/>
              <a:gd name="connsiteY1159" fmla="*/ 812636 h 1185958"/>
              <a:gd name="connsiteX1160" fmla="*/ 761902 w 1174478"/>
              <a:gd name="connsiteY1160" fmla="*/ 810704 h 1185958"/>
              <a:gd name="connsiteX1161" fmla="*/ 757313 w 1174478"/>
              <a:gd name="connsiteY1161" fmla="*/ 812539 h 1185958"/>
              <a:gd name="connsiteX1162" fmla="*/ 756382 w 1174478"/>
              <a:gd name="connsiteY1162" fmla="*/ 813819 h 1185958"/>
              <a:gd name="connsiteX1163" fmla="*/ 758231 w 1174478"/>
              <a:gd name="connsiteY1163" fmla="*/ 812539 h 1185958"/>
              <a:gd name="connsiteX1164" fmla="*/ 261066 w 1174478"/>
              <a:gd name="connsiteY1164" fmla="*/ 809051 h 1185958"/>
              <a:gd name="connsiteX1165" fmla="*/ 262217 w 1174478"/>
              <a:gd name="connsiteY1165" fmla="*/ 811623 h 1185958"/>
              <a:gd name="connsiteX1166" fmla="*/ 262291 w 1174478"/>
              <a:gd name="connsiteY1166" fmla="*/ 810031 h 1185958"/>
              <a:gd name="connsiteX1167" fmla="*/ 793987 w 1174478"/>
              <a:gd name="connsiteY1167" fmla="*/ 807955 h 1185958"/>
              <a:gd name="connsiteX1168" fmla="*/ 792222 w 1174478"/>
              <a:gd name="connsiteY1168" fmla="*/ 808905 h 1185958"/>
              <a:gd name="connsiteX1169" fmla="*/ 794347 w 1174478"/>
              <a:gd name="connsiteY1169" fmla="*/ 809968 h 1185958"/>
              <a:gd name="connsiteX1170" fmla="*/ 408234 w 1174478"/>
              <a:gd name="connsiteY1170" fmla="*/ 806284 h 1185958"/>
              <a:gd name="connsiteX1171" fmla="*/ 407078 w 1174478"/>
              <a:gd name="connsiteY1171" fmla="*/ 807039 h 1185958"/>
              <a:gd name="connsiteX1172" fmla="*/ 408813 w 1174478"/>
              <a:gd name="connsiteY1172" fmla="*/ 808948 h 1185958"/>
              <a:gd name="connsiteX1173" fmla="*/ 407995 w 1174478"/>
              <a:gd name="connsiteY1173" fmla="*/ 807039 h 1185958"/>
              <a:gd name="connsiteX1174" fmla="*/ 243112 w 1174478"/>
              <a:gd name="connsiteY1174" fmla="*/ 805630 h 1185958"/>
              <a:gd name="connsiteX1175" fmla="*/ 243880 w 1174478"/>
              <a:gd name="connsiteY1175" fmla="*/ 807038 h 1185958"/>
              <a:gd name="connsiteX1176" fmla="*/ 243713 w 1174478"/>
              <a:gd name="connsiteY1176" fmla="*/ 805871 h 1185958"/>
              <a:gd name="connsiteX1177" fmla="*/ 266679 w 1174478"/>
              <a:gd name="connsiteY1177" fmla="*/ 804867 h 1185958"/>
              <a:gd name="connsiteX1178" fmla="*/ 266550 w 1174478"/>
              <a:gd name="connsiteY1178" fmla="*/ 805080 h 1185958"/>
              <a:gd name="connsiteX1179" fmla="*/ 266801 w 1174478"/>
              <a:gd name="connsiteY1179" fmla="*/ 805205 h 1185958"/>
              <a:gd name="connsiteX1180" fmla="*/ 45842 w 1174478"/>
              <a:gd name="connsiteY1180" fmla="*/ 803371 h 1185958"/>
              <a:gd name="connsiteX1181" fmla="*/ 50426 w 1174478"/>
              <a:gd name="connsiteY1181" fmla="*/ 808872 h 1185958"/>
              <a:gd name="connsiteX1182" fmla="*/ 54093 w 1174478"/>
              <a:gd name="connsiteY1182" fmla="*/ 815290 h 1185958"/>
              <a:gd name="connsiteX1183" fmla="*/ 55927 w 1174478"/>
              <a:gd name="connsiteY1183" fmla="*/ 821708 h 1185958"/>
              <a:gd name="connsiteX1184" fmla="*/ 58677 w 1174478"/>
              <a:gd name="connsiteY1184" fmla="*/ 829960 h 1185958"/>
              <a:gd name="connsiteX1185" fmla="*/ 58677 w 1174478"/>
              <a:gd name="connsiteY1185" fmla="*/ 835461 h 1185958"/>
              <a:gd name="connsiteX1186" fmla="*/ 46758 w 1174478"/>
              <a:gd name="connsiteY1186" fmla="*/ 814373 h 1185958"/>
              <a:gd name="connsiteX1187" fmla="*/ 45842 w 1174478"/>
              <a:gd name="connsiteY1187" fmla="*/ 803371 h 1185958"/>
              <a:gd name="connsiteX1188" fmla="*/ 1011136 w 1174478"/>
              <a:gd name="connsiteY1188" fmla="*/ 798156 h 1185958"/>
              <a:gd name="connsiteX1189" fmla="*/ 1007612 w 1174478"/>
              <a:gd name="connsiteY1189" fmla="*/ 805204 h 1185958"/>
              <a:gd name="connsiteX1190" fmla="*/ 1018614 w 1174478"/>
              <a:gd name="connsiteY1190" fmla="*/ 820791 h 1185958"/>
              <a:gd name="connsiteX1191" fmla="*/ 1018614 w 1174478"/>
              <a:gd name="connsiteY1191" fmla="*/ 830876 h 1185958"/>
              <a:gd name="connsiteX1192" fmla="*/ 1024230 w 1174478"/>
              <a:gd name="connsiteY1192" fmla="*/ 829272 h 1185958"/>
              <a:gd name="connsiteX1193" fmla="*/ 1024820 w 1174478"/>
              <a:gd name="connsiteY1193" fmla="*/ 828321 h 1185958"/>
              <a:gd name="connsiteX1194" fmla="*/ 1020449 w 1174478"/>
              <a:gd name="connsiteY1194" fmla="*/ 829960 h 1185958"/>
              <a:gd name="connsiteX1195" fmla="*/ 1018615 w 1174478"/>
              <a:gd name="connsiteY1195" fmla="*/ 822624 h 1185958"/>
              <a:gd name="connsiteX1196" fmla="*/ 1018615 w 1174478"/>
              <a:gd name="connsiteY1196" fmla="*/ 811623 h 1185958"/>
              <a:gd name="connsiteX1197" fmla="*/ 1015864 w 1174478"/>
              <a:gd name="connsiteY1197" fmla="*/ 807038 h 1185958"/>
              <a:gd name="connsiteX1198" fmla="*/ 1010020 w 1174478"/>
              <a:gd name="connsiteY1198" fmla="*/ 801423 h 1185958"/>
              <a:gd name="connsiteX1199" fmla="*/ 418693 w 1174478"/>
              <a:gd name="connsiteY1199" fmla="*/ 790535 h 1185958"/>
              <a:gd name="connsiteX1200" fmla="*/ 421748 w 1174478"/>
              <a:gd name="connsiteY1200" fmla="*/ 795119 h 1185958"/>
              <a:gd name="connsiteX1201" fmla="*/ 435407 w 1174478"/>
              <a:gd name="connsiteY1201" fmla="*/ 806047 h 1185958"/>
              <a:gd name="connsiteX1202" fmla="*/ 436418 w 1174478"/>
              <a:gd name="connsiteY1202" fmla="*/ 805205 h 1185958"/>
              <a:gd name="connsiteX1203" fmla="*/ 430000 w 1174478"/>
              <a:gd name="connsiteY1203" fmla="*/ 801537 h 1185958"/>
              <a:gd name="connsiteX1204" fmla="*/ 421748 w 1174478"/>
              <a:gd name="connsiteY1204" fmla="*/ 795119 h 1185958"/>
              <a:gd name="connsiteX1205" fmla="*/ 419342 w 1174478"/>
              <a:gd name="connsiteY1205" fmla="*/ 790650 h 1185958"/>
              <a:gd name="connsiteX1206" fmla="*/ 251215 w 1174478"/>
              <a:gd name="connsiteY1206" fmla="*/ 790534 h 1185958"/>
              <a:gd name="connsiteX1207" fmla="*/ 251126 w 1174478"/>
              <a:gd name="connsiteY1207" fmla="*/ 790803 h 1185958"/>
              <a:gd name="connsiteX1208" fmla="*/ 251734 w 1174478"/>
              <a:gd name="connsiteY1208" fmla="*/ 791702 h 1185958"/>
              <a:gd name="connsiteX1209" fmla="*/ 922346 w 1174478"/>
              <a:gd name="connsiteY1209" fmla="*/ 786868 h 1185958"/>
              <a:gd name="connsiteX1210" fmla="*/ 920128 w 1174478"/>
              <a:gd name="connsiteY1210" fmla="*/ 790140 h 1185958"/>
              <a:gd name="connsiteX1211" fmla="*/ 923263 w 1174478"/>
              <a:gd name="connsiteY1211" fmla="*/ 789618 h 1185958"/>
              <a:gd name="connsiteX1212" fmla="*/ 923407 w 1174478"/>
              <a:gd name="connsiteY1212" fmla="*/ 789674 h 1185958"/>
              <a:gd name="connsiteX1213" fmla="*/ 320810 w 1174478"/>
              <a:gd name="connsiteY1213" fmla="*/ 785790 h 1185958"/>
              <a:gd name="connsiteX1214" fmla="*/ 319176 w 1174478"/>
              <a:gd name="connsiteY1214" fmla="*/ 786753 h 1185958"/>
              <a:gd name="connsiteX1215" fmla="*/ 320895 w 1174478"/>
              <a:gd name="connsiteY1215" fmla="*/ 791452 h 1185958"/>
              <a:gd name="connsiteX1216" fmla="*/ 324563 w 1174478"/>
              <a:gd name="connsiteY1216" fmla="*/ 799703 h 1185958"/>
              <a:gd name="connsiteX1217" fmla="*/ 332814 w 1174478"/>
              <a:gd name="connsiteY1217" fmla="*/ 821707 h 1185958"/>
              <a:gd name="connsiteX1218" fmla="*/ 333908 w 1174478"/>
              <a:gd name="connsiteY1218" fmla="*/ 824047 h 1185958"/>
              <a:gd name="connsiteX1219" fmla="*/ 334648 w 1174478"/>
              <a:gd name="connsiteY1219" fmla="*/ 818041 h 1185958"/>
              <a:gd name="connsiteX1220" fmla="*/ 334449 w 1174478"/>
              <a:gd name="connsiteY1220" fmla="*/ 816397 h 1185958"/>
              <a:gd name="connsiteX1221" fmla="*/ 332814 w 1174478"/>
              <a:gd name="connsiteY1221" fmla="*/ 813455 h 1185958"/>
              <a:gd name="connsiteX1222" fmla="*/ 330981 w 1174478"/>
              <a:gd name="connsiteY1222" fmla="*/ 810247 h 1185958"/>
              <a:gd name="connsiteX1223" fmla="*/ 331074 w 1174478"/>
              <a:gd name="connsiteY1223" fmla="*/ 809920 h 1185958"/>
              <a:gd name="connsiteX1224" fmla="*/ 330980 w 1174478"/>
              <a:gd name="connsiteY1224" fmla="*/ 809789 h 1185958"/>
              <a:gd name="connsiteX1225" fmla="*/ 319978 w 1174478"/>
              <a:gd name="connsiteY1225" fmla="*/ 788702 h 1185958"/>
              <a:gd name="connsiteX1226" fmla="*/ 231045 w 1174478"/>
              <a:gd name="connsiteY1226" fmla="*/ 781366 h 1185958"/>
              <a:gd name="connsiteX1227" fmla="*/ 232162 w 1174478"/>
              <a:gd name="connsiteY1227" fmla="*/ 785554 h 1185958"/>
              <a:gd name="connsiteX1228" fmla="*/ 236882 w 1174478"/>
              <a:gd name="connsiteY1228" fmla="*/ 794208 h 1185958"/>
              <a:gd name="connsiteX1229" fmla="*/ 325761 w 1174478"/>
              <a:gd name="connsiteY1229" fmla="*/ 780592 h 1185958"/>
              <a:gd name="connsiteX1230" fmla="*/ 324046 w 1174478"/>
              <a:gd name="connsiteY1230" fmla="*/ 783450 h 1185958"/>
              <a:gd name="connsiteX1231" fmla="*/ 324448 w 1174478"/>
              <a:gd name="connsiteY1231" fmla="*/ 783659 h 1185958"/>
              <a:gd name="connsiteX1232" fmla="*/ 326396 w 1174478"/>
              <a:gd name="connsiteY1232" fmla="*/ 782284 h 1185958"/>
              <a:gd name="connsiteX1233" fmla="*/ 375821 w 1174478"/>
              <a:gd name="connsiteY1233" fmla="*/ 778585 h 1185958"/>
              <a:gd name="connsiteX1234" fmla="*/ 380490 w 1174478"/>
              <a:gd name="connsiteY1234" fmla="*/ 788702 h 1185958"/>
              <a:gd name="connsiteX1235" fmla="*/ 387185 w 1174478"/>
              <a:gd name="connsiteY1235" fmla="*/ 800547 h 1185958"/>
              <a:gd name="connsiteX1236" fmla="*/ 386908 w 1174478"/>
              <a:gd name="connsiteY1236" fmla="*/ 799703 h 1185958"/>
              <a:gd name="connsiteX1237" fmla="*/ 399182 w 1174478"/>
              <a:gd name="connsiteY1237" fmla="*/ 775680 h 1185958"/>
              <a:gd name="connsiteX1238" fmla="*/ 403411 w 1174478"/>
              <a:gd name="connsiteY1238" fmla="*/ 785951 h 1185958"/>
              <a:gd name="connsiteX1239" fmla="*/ 404050 w 1174478"/>
              <a:gd name="connsiteY1239" fmla="*/ 787389 h 1185958"/>
              <a:gd name="connsiteX1240" fmla="*/ 404328 w 1174478"/>
              <a:gd name="connsiteY1240" fmla="*/ 786868 h 1185958"/>
              <a:gd name="connsiteX1241" fmla="*/ 415330 w 1174478"/>
              <a:gd name="connsiteY1241" fmla="*/ 794203 h 1185958"/>
              <a:gd name="connsiteX1242" fmla="*/ 416132 w 1174478"/>
              <a:gd name="connsiteY1242" fmla="*/ 791452 h 1185958"/>
              <a:gd name="connsiteX1243" fmla="*/ 416189 w 1174478"/>
              <a:gd name="connsiteY1243" fmla="*/ 790094 h 1185958"/>
              <a:gd name="connsiteX1244" fmla="*/ 413497 w 1174478"/>
              <a:gd name="connsiteY1244" fmla="*/ 789618 h 1185958"/>
              <a:gd name="connsiteX1245" fmla="*/ 403412 w 1174478"/>
              <a:gd name="connsiteY1245" fmla="*/ 783200 h 1185958"/>
              <a:gd name="connsiteX1246" fmla="*/ 1048871 w 1174478"/>
              <a:gd name="connsiteY1246" fmla="*/ 770365 h 1185958"/>
              <a:gd name="connsiteX1247" fmla="*/ 1047220 w 1174478"/>
              <a:gd name="connsiteY1247" fmla="*/ 774888 h 1185958"/>
              <a:gd name="connsiteX1248" fmla="*/ 1045203 w 1174478"/>
              <a:gd name="connsiteY1248" fmla="*/ 782283 h 1185958"/>
              <a:gd name="connsiteX1249" fmla="*/ 1043713 w 1174478"/>
              <a:gd name="connsiteY1249" fmla="*/ 788128 h 1185958"/>
              <a:gd name="connsiteX1250" fmla="*/ 1046542 w 1174478"/>
              <a:gd name="connsiteY1250" fmla="*/ 792517 h 1185958"/>
              <a:gd name="connsiteX1251" fmla="*/ 1045318 w 1174478"/>
              <a:gd name="connsiteY1251" fmla="*/ 785493 h 1185958"/>
              <a:gd name="connsiteX1252" fmla="*/ 1048871 w 1174478"/>
              <a:gd name="connsiteY1252" fmla="*/ 770365 h 1185958"/>
              <a:gd name="connsiteX1253" fmla="*/ 996610 w 1174478"/>
              <a:gd name="connsiteY1253" fmla="*/ 768531 h 1185958"/>
              <a:gd name="connsiteX1254" fmla="*/ 995936 w 1174478"/>
              <a:gd name="connsiteY1254" fmla="*/ 768801 h 1185958"/>
              <a:gd name="connsiteX1255" fmla="*/ 996610 w 1174478"/>
              <a:gd name="connsiteY1255" fmla="*/ 776782 h 1185958"/>
              <a:gd name="connsiteX1256" fmla="*/ 990192 w 1174478"/>
              <a:gd name="connsiteY1256" fmla="*/ 792368 h 1185958"/>
              <a:gd name="connsiteX1257" fmla="*/ 981024 w 1174478"/>
              <a:gd name="connsiteY1257" fmla="*/ 809789 h 1185958"/>
              <a:gd name="connsiteX1258" fmla="*/ 980931 w 1174478"/>
              <a:gd name="connsiteY1258" fmla="*/ 809928 h 1185958"/>
              <a:gd name="connsiteX1259" fmla="*/ 981940 w 1174478"/>
              <a:gd name="connsiteY1259" fmla="*/ 808872 h 1185958"/>
              <a:gd name="connsiteX1260" fmla="*/ 981935 w 1174478"/>
              <a:gd name="connsiteY1260" fmla="*/ 808887 h 1185958"/>
              <a:gd name="connsiteX1261" fmla="*/ 981941 w 1174478"/>
              <a:gd name="connsiteY1261" fmla="*/ 808872 h 1185958"/>
              <a:gd name="connsiteX1262" fmla="*/ 991109 w 1174478"/>
              <a:gd name="connsiteY1262" fmla="*/ 792369 h 1185958"/>
              <a:gd name="connsiteX1263" fmla="*/ 990801 w 1174478"/>
              <a:gd name="connsiteY1263" fmla="*/ 793655 h 1185958"/>
              <a:gd name="connsiteX1264" fmla="*/ 992026 w 1174478"/>
              <a:gd name="connsiteY1264" fmla="*/ 790535 h 1185958"/>
              <a:gd name="connsiteX1265" fmla="*/ 997110 w 1174478"/>
              <a:gd name="connsiteY1265" fmla="*/ 775282 h 1185958"/>
              <a:gd name="connsiteX1266" fmla="*/ 996381 w 1174478"/>
              <a:gd name="connsiteY1266" fmla="*/ 772657 h 1185958"/>
              <a:gd name="connsiteX1267" fmla="*/ 996610 w 1174478"/>
              <a:gd name="connsiteY1267" fmla="*/ 768531 h 1185958"/>
              <a:gd name="connsiteX1268" fmla="*/ 967794 w 1174478"/>
              <a:gd name="connsiteY1268" fmla="*/ 768045 h 1185958"/>
              <a:gd name="connsiteX1269" fmla="*/ 964521 w 1174478"/>
              <a:gd name="connsiteY1269" fmla="*/ 769447 h 1185958"/>
              <a:gd name="connsiteX1270" fmla="*/ 962235 w 1174478"/>
              <a:gd name="connsiteY1270" fmla="*/ 772877 h 1185958"/>
              <a:gd name="connsiteX1271" fmla="*/ 960853 w 1174478"/>
              <a:gd name="connsiteY1271" fmla="*/ 775865 h 1185958"/>
              <a:gd name="connsiteX1272" fmla="*/ 25672 w 1174478"/>
              <a:gd name="connsiteY1272" fmla="*/ 766697 h 1185958"/>
              <a:gd name="connsiteX1273" fmla="*/ 27505 w 1174478"/>
              <a:gd name="connsiteY1273" fmla="*/ 769447 h 1185958"/>
              <a:gd name="connsiteX1274" fmla="*/ 42174 w 1174478"/>
              <a:gd name="connsiteY1274" fmla="*/ 804287 h 1185958"/>
              <a:gd name="connsiteX1275" fmla="*/ 44294 w 1174478"/>
              <a:gd name="connsiteY1275" fmla="*/ 811353 h 1185958"/>
              <a:gd name="connsiteX1276" fmla="*/ 42175 w 1174478"/>
              <a:gd name="connsiteY1276" fmla="*/ 804287 h 1185958"/>
              <a:gd name="connsiteX1277" fmla="*/ 44925 w 1174478"/>
              <a:gd name="connsiteY1277" fmla="*/ 802454 h 1185958"/>
              <a:gd name="connsiteX1278" fmla="*/ 45842 w 1174478"/>
              <a:gd name="connsiteY1278" fmla="*/ 813456 h 1185958"/>
              <a:gd name="connsiteX1279" fmla="*/ 44925 w 1174478"/>
              <a:gd name="connsiteY1279" fmla="*/ 813456 h 1185958"/>
              <a:gd name="connsiteX1280" fmla="*/ 44925 w 1174478"/>
              <a:gd name="connsiteY1280" fmla="*/ 813456 h 1185958"/>
              <a:gd name="connsiteX1281" fmla="*/ 44008 w 1174478"/>
              <a:gd name="connsiteY1281" fmla="*/ 817123 h 1185958"/>
              <a:gd name="connsiteX1282" fmla="*/ 41257 w 1174478"/>
              <a:gd name="connsiteY1282" fmla="*/ 814373 h 1185958"/>
              <a:gd name="connsiteX1283" fmla="*/ 25671 w 1174478"/>
              <a:gd name="connsiteY1283" fmla="*/ 771281 h 1185958"/>
              <a:gd name="connsiteX1284" fmla="*/ 25672 w 1174478"/>
              <a:gd name="connsiteY1284" fmla="*/ 771280 h 1185958"/>
              <a:gd name="connsiteX1285" fmla="*/ 156780 w 1174478"/>
              <a:gd name="connsiteY1285" fmla="*/ 765781 h 1185958"/>
              <a:gd name="connsiteX1286" fmla="*/ 158629 w 1174478"/>
              <a:gd name="connsiteY1286" fmla="*/ 768640 h 1185958"/>
              <a:gd name="connsiteX1287" fmla="*/ 160447 w 1174478"/>
              <a:gd name="connsiteY1287" fmla="*/ 769447 h 1185958"/>
              <a:gd name="connsiteX1288" fmla="*/ 160703 w 1174478"/>
              <a:gd name="connsiteY1288" fmla="*/ 768922 h 1185958"/>
              <a:gd name="connsiteX1289" fmla="*/ 159531 w 1174478"/>
              <a:gd name="connsiteY1289" fmla="*/ 768531 h 1185958"/>
              <a:gd name="connsiteX1290" fmla="*/ 156780 w 1174478"/>
              <a:gd name="connsiteY1290" fmla="*/ 765781 h 1185958"/>
              <a:gd name="connsiteX1291" fmla="*/ 360318 w 1174478"/>
              <a:gd name="connsiteY1291" fmla="*/ 765779 h 1185958"/>
              <a:gd name="connsiteX1292" fmla="*/ 360319 w 1174478"/>
              <a:gd name="connsiteY1292" fmla="*/ 765781 h 1185958"/>
              <a:gd name="connsiteX1293" fmla="*/ 360319 w 1174478"/>
              <a:gd name="connsiteY1293" fmla="*/ 765780 h 1185958"/>
              <a:gd name="connsiteX1294" fmla="*/ 1011280 w 1174478"/>
              <a:gd name="connsiteY1294" fmla="*/ 764864 h 1185958"/>
              <a:gd name="connsiteX1295" fmla="*/ 1006262 w 1174478"/>
              <a:gd name="connsiteY1295" fmla="*/ 771427 h 1185958"/>
              <a:gd name="connsiteX1296" fmla="*/ 1005779 w 1174478"/>
              <a:gd name="connsiteY1296" fmla="*/ 773115 h 1185958"/>
              <a:gd name="connsiteX1297" fmla="*/ 1011256 w 1174478"/>
              <a:gd name="connsiteY1297" fmla="*/ 765291 h 1185958"/>
              <a:gd name="connsiteX1298" fmla="*/ 1003028 w 1174478"/>
              <a:gd name="connsiteY1298" fmla="*/ 763947 h 1185958"/>
              <a:gd name="connsiteX1299" fmla="*/ 1002883 w 1174478"/>
              <a:gd name="connsiteY1299" fmla="*/ 764285 h 1185958"/>
              <a:gd name="connsiteX1300" fmla="*/ 1002956 w 1174478"/>
              <a:gd name="connsiteY1300" fmla="*/ 764230 h 1185958"/>
              <a:gd name="connsiteX1301" fmla="*/ 185192 w 1174478"/>
              <a:gd name="connsiteY1301" fmla="*/ 756758 h 1185958"/>
              <a:gd name="connsiteX1302" fmla="*/ 185795 w 1174478"/>
              <a:gd name="connsiteY1302" fmla="*/ 758931 h 1185958"/>
              <a:gd name="connsiteX1303" fmla="*/ 187036 w 1174478"/>
              <a:gd name="connsiteY1303" fmla="*/ 760279 h 1185958"/>
              <a:gd name="connsiteX1304" fmla="*/ 937858 w 1174478"/>
              <a:gd name="connsiteY1304" fmla="*/ 756028 h 1185958"/>
              <a:gd name="connsiteX1305" fmla="*/ 935181 w 1174478"/>
              <a:gd name="connsiteY1305" fmla="*/ 758445 h 1185958"/>
              <a:gd name="connsiteX1306" fmla="*/ 931568 w 1174478"/>
              <a:gd name="connsiteY1306" fmla="*/ 766188 h 1185958"/>
              <a:gd name="connsiteX1307" fmla="*/ 384150 w 1174478"/>
              <a:gd name="connsiteY1307" fmla="*/ 753853 h 1185958"/>
              <a:gd name="connsiteX1308" fmla="*/ 384157 w 1174478"/>
              <a:gd name="connsiteY1308" fmla="*/ 753861 h 1185958"/>
              <a:gd name="connsiteX1309" fmla="*/ 385931 w 1174478"/>
              <a:gd name="connsiteY1309" fmla="*/ 759073 h 1185958"/>
              <a:gd name="connsiteX1310" fmla="*/ 395041 w 1174478"/>
              <a:gd name="connsiteY1310" fmla="*/ 768372 h 1185958"/>
              <a:gd name="connsiteX1311" fmla="*/ 386908 w 1174478"/>
              <a:gd name="connsiteY1311" fmla="*/ 757529 h 1185958"/>
              <a:gd name="connsiteX1312" fmla="*/ 384273 w 1174478"/>
              <a:gd name="connsiteY1312" fmla="*/ 754091 h 1185958"/>
              <a:gd name="connsiteX1313" fmla="*/ 384298 w 1174478"/>
              <a:gd name="connsiteY1313" fmla="*/ 753941 h 1185958"/>
              <a:gd name="connsiteX1314" fmla="*/ 384158 w 1174478"/>
              <a:gd name="connsiteY1314" fmla="*/ 753861 h 1185958"/>
              <a:gd name="connsiteX1315" fmla="*/ 816600 w 1174478"/>
              <a:gd name="connsiteY1315" fmla="*/ 753252 h 1185958"/>
              <a:gd name="connsiteX1316" fmla="*/ 814158 w 1174478"/>
              <a:gd name="connsiteY1316" fmla="*/ 754778 h 1185958"/>
              <a:gd name="connsiteX1317" fmla="*/ 814158 w 1174478"/>
              <a:gd name="connsiteY1317" fmla="*/ 754779 h 1185958"/>
              <a:gd name="connsiteX1318" fmla="*/ 812324 w 1174478"/>
              <a:gd name="connsiteY1318" fmla="*/ 756612 h 1185958"/>
              <a:gd name="connsiteX1319" fmla="*/ 815074 w 1174478"/>
              <a:gd name="connsiteY1319" fmla="*/ 754778 h 1185958"/>
              <a:gd name="connsiteX1320" fmla="*/ 821493 w 1174478"/>
              <a:gd name="connsiteY1320" fmla="*/ 750194 h 1185958"/>
              <a:gd name="connsiteX1321" fmla="*/ 817421 w 1174478"/>
              <a:gd name="connsiteY1321" fmla="*/ 752739 h 1185958"/>
              <a:gd name="connsiteX1322" fmla="*/ 820602 w 1174478"/>
              <a:gd name="connsiteY1322" fmla="*/ 751467 h 1185958"/>
              <a:gd name="connsiteX1323" fmla="*/ 264051 w 1174478"/>
              <a:gd name="connsiteY1323" fmla="*/ 750194 h 1185958"/>
              <a:gd name="connsiteX1324" fmla="*/ 264216 w 1174478"/>
              <a:gd name="connsiteY1324" fmla="*/ 751277 h 1185958"/>
              <a:gd name="connsiteX1325" fmla="*/ 264968 w 1174478"/>
              <a:gd name="connsiteY1325" fmla="*/ 751340 h 1185958"/>
              <a:gd name="connsiteX1326" fmla="*/ 266718 w 1174478"/>
              <a:gd name="connsiteY1326" fmla="*/ 752361 h 1185958"/>
              <a:gd name="connsiteX1327" fmla="*/ 265885 w 1174478"/>
              <a:gd name="connsiteY1327" fmla="*/ 751111 h 1185958"/>
              <a:gd name="connsiteX1328" fmla="*/ 264051 w 1174478"/>
              <a:gd name="connsiteY1328" fmla="*/ 750194 h 1185958"/>
              <a:gd name="connsiteX1329" fmla="*/ 996718 w 1174478"/>
              <a:gd name="connsiteY1329" fmla="*/ 748684 h 1185958"/>
              <a:gd name="connsiteX1330" fmla="*/ 996610 w 1174478"/>
              <a:gd name="connsiteY1330" fmla="*/ 749277 h 1185958"/>
              <a:gd name="connsiteX1331" fmla="*/ 996828 w 1174478"/>
              <a:gd name="connsiteY1331" fmla="*/ 749015 h 1185958"/>
              <a:gd name="connsiteX1332" fmla="*/ 364904 w 1174478"/>
              <a:gd name="connsiteY1332" fmla="*/ 744693 h 1185958"/>
              <a:gd name="connsiteX1333" fmla="*/ 364000 w 1174478"/>
              <a:gd name="connsiteY1333" fmla="*/ 746727 h 1185958"/>
              <a:gd name="connsiteX1334" fmla="*/ 365917 w 1174478"/>
              <a:gd name="connsiteY1334" fmla="*/ 749026 h 1185958"/>
              <a:gd name="connsiteX1335" fmla="*/ 392295 w 1174478"/>
              <a:gd name="connsiteY1335" fmla="*/ 744268 h 1185958"/>
              <a:gd name="connsiteX1336" fmla="*/ 396994 w 1174478"/>
              <a:gd name="connsiteY1336" fmla="*/ 752944 h 1185958"/>
              <a:gd name="connsiteX1337" fmla="*/ 397380 w 1174478"/>
              <a:gd name="connsiteY1337" fmla="*/ 753452 h 1185958"/>
              <a:gd name="connsiteX1338" fmla="*/ 396077 w 1174478"/>
              <a:gd name="connsiteY1338" fmla="*/ 750194 h 1185958"/>
              <a:gd name="connsiteX1339" fmla="*/ 311451 w 1174478"/>
              <a:gd name="connsiteY1339" fmla="*/ 742495 h 1185958"/>
              <a:gd name="connsiteX1340" fmla="*/ 310955 w 1174478"/>
              <a:gd name="connsiteY1340" fmla="*/ 743486 h 1185958"/>
              <a:gd name="connsiteX1341" fmla="*/ 312342 w 1174478"/>
              <a:gd name="connsiteY1341" fmla="*/ 745982 h 1185958"/>
              <a:gd name="connsiteX1342" fmla="*/ 312531 w 1174478"/>
              <a:gd name="connsiteY1342" fmla="*/ 746146 h 1185958"/>
              <a:gd name="connsiteX1343" fmla="*/ 1024116 w 1174478"/>
              <a:gd name="connsiteY1343" fmla="*/ 740108 h 1185958"/>
              <a:gd name="connsiteX1344" fmla="*/ 1024025 w 1174478"/>
              <a:gd name="connsiteY1344" fmla="*/ 740166 h 1185958"/>
              <a:gd name="connsiteX1345" fmla="*/ 1015813 w 1174478"/>
              <a:gd name="connsiteY1345" fmla="*/ 763042 h 1185958"/>
              <a:gd name="connsiteX1346" fmla="*/ 1015864 w 1174478"/>
              <a:gd name="connsiteY1346" fmla="*/ 763029 h 1185958"/>
              <a:gd name="connsiteX1347" fmla="*/ 1017698 w 1174478"/>
              <a:gd name="connsiteY1347" fmla="*/ 765780 h 1185958"/>
              <a:gd name="connsiteX1348" fmla="*/ 1025950 w 1174478"/>
              <a:gd name="connsiteY1348" fmla="*/ 741025 h 1185958"/>
              <a:gd name="connsiteX1349" fmla="*/ 1024116 w 1174478"/>
              <a:gd name="connsiteY1349" fmla="*/ 740108 h 1185958"/>
              <a:gd name="connsiteX1350" fmla="*/ 304392 w 1174478"/>
              <a:gd name="connsiteY1350" fmla="*/ 739191 h 1185958"/>
              <a:gd name="connsiteX1351" fmla="*/ 304961 w 1174478"/>
              <a:gd name="connsiteY1351" fmla="*/ 741283 h 1185958"/>
              <a:gd name="connsiteX1352" fmla="*/ 305085 w 1174478"/>
              <a:gd name="connsiteY1352" fmla="*/ 739884 h 1185958"/>
              <a:gd name="connsiteX1353" fmla="*/ 215541 w 1174478"/>
              <a:gd name="connsiteY1353" fmla="*/ 738940 h 1185958"/>
              <a:gd name="connsiteX1354" fmla="*/ 216375 w 1174478"/>
              <a:gd name="connsiteY1354" fmla="*/ 741026 h 1185958"/>
              <a:gd name="connsiteX1355" fmla="*/ 216949 w 1174478"/>
              <a:gd name="connsiteY1355" fmla="*/ 739535 h 1185958"/>
              <a:gd name="connsiteX1356" fmla="*/ 216375 w 1174478"/>
              <a:gd name="connsiteY1356" fmla="*/ 740108 h 1185958"/>
              <a:gd name="connsiteX1357" fmla="*/ 273984 w 1174478"/>
              <a:gd name="connsiteY1357" fmla="*/ 731605 h 1185958"/>
              <a:gd name="connsiteX1358" fmla="*/ 275970 w 1174478"/>
              <a:gd name="connsiteY1358" fmla="*/ 742859 h 1185958"/>
              <a:gd name="connsiteX1359" fmla="*/ 276680 w 1174478"/>
              <a:gd name="connsiteY1359" fmla="*/ 741662 h 1185958"/>
              <a:gd name="connsiteX1360" fmla="*/ 290600 w 1174478"/>
              <a:gd name="connsiteY1360" fmla="*/ 730097 h 1185958"/>
              <a:gd name="connsiteX1361" fmla="*/ 291556 w 1174478"/>
              <a:gd name="connsiteY1361" fmla="*/ 732773 h 1185958"/>
              <a:gd name="connsiteX1362" fmla="*/ 291546 w 1174478"/>
              <a:gd name="connsiteY1362" fmla="*/ 732361 h 1185958"/>
              <a:gd name="connsiteX1363" fmla="*/ 290869 w 1174478"/>
              <a:gd name="connsiteY1363" fmla="*/ 730597 h 1185958"/>
              <a:gd name="connsiteX1364" fmla="*/ 1102964 w 1174478"/>
              <a:gd name="connsiteY1364" fmla="*/ 729107 h 1185958"/>
              <a:gd name="connsiteX1365" fmla="*/ 1100214 w 1174478"/>
              <a:gd name="connsiteY1365" fmla="*/ 740109 h 1185958"/>
              <a:gd name="connsiteX1366" fmla="*/ 1100214 w 1174478"/>
              <a:gd name="connsiteY1366" fmla="*/ 740109 h 1185958"/>
              <a:gd name="connsiteX1367" fmla="*/ 1088295 w 1174478"/>
              <a:gd name="connsiteY1367" fmla="*/ 772198 h 1185958"/>
              <a:gd name="connsiteX1368" fmla="*/ 1098814 w 1174478"/>
              <a:gd name="connsiteY1368" fmla="*/ 738010 h 1185958"/>
              <a:gd name="connsiteX1369" fmla="*/ 1098380 w 1174478"/>
              <a:gd name="connsiteY1369" fmla="*/ 737358 h 1185958"/>
              <a:gd name="connsiteX1370" fmla="*/ 1102964 w 1174478"/>
              <a:gd name="connsiteY1370" fmla="*/ 729107 h 1185958"/>
              <a:gd name="connsiteX1371" fmla="*/ 350234 w 1174478"/>
              <a:gd name="connsiteY1371" fmla="*/ 727768 h 1185958"/>
              <a:gd name="connsiteX1372" fmla="*/ 350234 w 1174478"/>
              <a:gd name="connsiteY1372" fmla="*/ 728190 h 1185958"/>
              <a:gd name="connsiteX1373" fmla="*/ 350700 w 1174478"/>
              <a:gd name="connsiteY1373" fmla="*/ 732381 h 1185958"/>
              <a:gd name="connsiteX1374" fmla="*/ 351380 w 1174478"/>
              <a:gd name="connsiteY1374" fmla="*/ 730941 h 1185958"/>
              <a:gd name="connsiteX1375" fmla="*/ 1147889 w 1174478"/>
              <a:gd name="connsiteY1375" fmla="*/ 727273 h 1185958"/>
              <a:gd name="connsiteX1376" fmla="*/ 1125885 w 1174478"/>
              <a:gd name="connsiteY1376" fmla="*/ 800621 h 1185958"/>
              <a:gd name="connsiteX1377" fmla="*/ 1147889 w 1174478"/>
              <a:gd name="connsiteY1377" fmla="*/ 727273 h 1185958"/>
              <a:gd name="connsiteX1378" fmla="*/ 1001194 w 1174478"/>
              <a:gd name="connsiteY1378" fmla="*/ 725439 h 1185958"/>
              <a:gd name="connsiteX1379" fmla="*/ 1000737 w 1174478"/>
              <a:gd name="connsiteY1379" fmla="*/ 726581 h 1185958"/>
              <a:gd name="connsiteX1380" fmla="*/ 1000221 w 1174478"/>
              <a:gd name="connsiteY1380" fmla="*/ 729419 h 1185958"/>
              <a:gd name="connsiteX1381" fmla="*/ 970022 w 1174478"/>
              <a:gd name="connsiteY1381" fmla="*/ 724522 h 1185958"/>
              <a:gd name="connsiteX1382" fmla="*/ 970021 w 1174478"/>
              <a:gd name="connsiteY1382" fmla="*/ 724524 h 1185958"/>
              <a:gd name="connsiteX1383" fmla="*/ 970021 w 1174478"/>
              <a:gd name="connsiteY1383" fmla="*/ 724527 h 1185958"/>
              <a:gd name="connsiteX1384" fmla="*/ 1136887 w 1174478"/>
              <a:gd name="connsiteY1384" fmla="*/ 721772 h 1185958"/>
              <a:gd name="connsiteX1385" fmla="*/ 1137804 w 1174478"/>
              <a:gd name="connsiteY1385" fmla="*/ 724523 h 1185958"/>
              <a:gd name="connsiteX1386" fmla="*/ 1124968 w 1174478"/>
              <a:gd name="connsiteY1386" fmla="*/ 762113 h 1185958"/>
              <a:gd name="connsiteX1387" fmla="*/ 1134136 w 1174478"/>
              <a:gd name="connsiteY1387" fmla="*/ 723606 h 1185958"/>
              <a:gd name="connsiteX1388" fmla="*/ 1136887 w 1174478"/>
              <a:gd name="connsiteY1388" fmla="*/ 721772 h 1185958"/>
              <a:gd name="connsiteX1389" fmla="*/ 1031450 w 1174478"/>
              <a:gd name="connsiteY1389" fmla="*/ 716271 h 1185958"/>
              <a:gd name="connsiteX1390" fmla="*/ 1023199 w 1174478"/>
              <a:gd name="connsiteY1390" fmla="*/ 724523 h 1185958"/>
              <a:gd name="connsiteX1391" fmla="*/ 1016781 w 1174478"/>
              <a:gd name="connsiteY1391" fmla="*/ 730940 h 1185958"/>
              <a:gd name="connsiteX1392" fmla="*/ 1012197 w 1174478"/>
              <a:gd name="connsiteY1392" fmla="*/ 743776 h 1185958"/>
              <a:gd name="connsiteX1393" fmla="*/ 1015865 w 1174478"/>
              <a:gd name="connsiteY1393" fmla="*/ 741942 h 1185958"/>
              <a:gd name="connsiteX1394" fmla="*/ 1015864 w 1174478"/>
              <a:gd name="connsiteY1394" fmla="*/ 741942 h 1185958"/>
              <a:gd name="connsiteX1395" fmla="*/ 1016781 w 1174478"/>
              <a:gd name="connsiteY1395" fmla="*/ 733691 h 1185958"/>
              <a:gd name="connsiteX1396" fmla="*/ 1028700 w 1174478"/>
              <a:gd name="connsiteY1396" fmla="*/ 720855 h 1185958"/>
              <a:gd name="connsiteX1397" fmla="*/ 219894 w 1174478"/>
              <a:gd name="connsiteY1397" fmla="*/ 712410 h 1185958"/>
              <a:gd name="connsiteX1398" fmla="*/ 223710 w 1174478"/>
              <a:gd name="connsiteY1398" fmla="*/ 716270 h 1185958"/>
              <a:gd name="connsiteX1399" fmla="*/ 229986 w 1174478"/>
              <a:gd name="connsiteY1399" fmla="*/ 722995 h 1185958"/>
              <a:gd name="connsiteX1400" fmla="*/ 223710 w 1174478"/>
              <a:gd name="connsiteY1400" fmla="*/ 715354 h 1185958"/>
              <a:gd name="connsiteX1401" fmla="*/ 221876 w 1174478"/>
              <a:gd name="connsiteY1401" fmla="*/ 713520 h 1185958"/>
              <a:gd name="connsiteX1402" fmla="*/ 17419 w 1174478"/>
              <a:gd name="connsiteY1402" fmla="*/ 710770 h 1185958"/>
              <a:gd name="connsiteX1403" fmla="*/ 17419 w 1174478"/>
              <a:gd name="connsiteY1403" fmla="*/ 727273 h 1185958"/>
              <a:gd name="connsiteX1404" fmla="*/ 16503 w 1174478"/>
              <a:gd name="connsiteY1404" fmla="*/ 727273 h 1185958"/>
              <a:gd name="connsiteX1405" fmla="*/ 14669 w 1174478"/>
              <a:gd name="connsiteY1405" fmla="*/ 722689 h 1185958"/>
              <a:gd name="connsiteX1406" fmla="*/ 17419 w 1174478"/>
              <a:gd name="connsiteY1406" fmla="*/ 710770 h 1185958"/>
              <a:gd name="connsiteX1407" fmla="*/ 363195 w 1174478"/>
              <a:gd name="connsiteY1407" fmla="*/ 710644 h 1185958"/>
              <a:gd name="connsiteX1408" fmla="*/ 363070 w 1174478"/>
              <a:gd name="connsiteY1408" fmla="*/ 710769 h 1185958"/>
              <a:gd name="connsiteX1409" fmla="*/ 363410 w 1174478"/>
              <a:gd name="connsiteY1409" fmla="*/ 711561 h 1185958"/>
              <a:gd name="connsiteX1410" fmla="*/ 368918 w 1174478"/>
              <a:gd name="connsiteY1410" fmla="*/ 707573 h 1185958"/>
              <a:gd name="connsiteX1411" fmla="*/ 366543 w 1174478"/>
              <a:gd name="connsiteY1411" fmla="*/ 708380 h 1185958"/>
              <a:gd name="connsiteX1412" fmla="*/ 369488 w 1174478"/>
              <a:gd name="connsiteY1412" fmla="*/ 709852 h 1185958"/>
              <a:gd name="connsiteX1413" fmla="*/ 262801 w 1174478"/>
              <a:gd name="connsiteY1413" fmla="*/ 706518 h 1185958"/>
              <a:gd name="connsiteX1414" fmla="*/ 263134 w 1174478"/>
              <a:gd name="connsiteY1414" fmla="*/ 708018 h 1185958"/>
              <a:gd name="connsiteX1415" fmla="*/ 263037 w 1174478"/>
              <a:gd name="connsiteY1415" fmla="*/ 707093 h 1185958"/>
              <a:gd name="connsiteX1416" fmla="*/ 176217 w 1174478"/>
              <a:gd name="connsiteY1416" fmla="*/ 706348 h 1185958"/>
              <a:gd name="connsiteX1417" fmla="*/ 176033 w 1174478"/>
              <a:gd name="connsiteY1417" fmla="*/ 715354 h 1185958"/>
              <a:gd name="connsiteX1418" fmla="*/ 176035 w 1174478"/>
              <a:gd name="connsiteY1418" fmla="*/ 715359 h 1185958"/>
              <a:gd name="connsiteX1419" fmla="*/ 176034 w 1174478"/>
              <a:gd name="connsiteY1419" fmla="*/ 715354 h 1185958"/>
              <a:gd name="connsiteX1420" fmla="*/ 176377 w 1174478"/>
              <a:gd name="connsiteY1420" fmla="*/ 706758 h 1185958"/>
              <a:gd name="connsiteX1421" fmla="*/ 1037257 w 1174478"/>
              <a:gd name="connsiteY1421" fmla="*/ 704048 h 1185958"/>
              <a:gd name="connsiteX1422" fmla="*/ 1035118 w 1174478"/>
              <a:gd name="connsiteY1422" fmla="*/ 706186 h 1185958"/>
              <a:gd name="connsiteX1423" fmla="*/ 1032734 w 1174478"/>
              <a:gd name="connsiteY1423" fmla="*/ 714132 h 1185958"/>
              <a:gd name="connsiteX1424" fmla="*/ 1034201 w 1174478"/>
              <a:gd name="connsiteY1424" fmla="*/ 711686 h 1185958"/>
              <a:gd name="connsiteX1425" fmla="*/ 299231 w 1174478"/>
              <a:gd name="connsiteY1425" fmla="*/ 694927 h 1185958"/>
              <a:gd name="connsiteX1426" fmla="*/ 308976 w 1174478"/>
              <a:gd name="connsiteY1426" fmla="*/ 708935 h 1185958"/>
              <a:gd name="connsiteX1427" fmla="*/ 307257 w 1174478"/>
              <a:gd name="connsiteY1427" fmla="*/ 723490 h 1185958"/>
              <a:gd name="connsiteX1428" fmla="*/ 307961 w 1174478"/>
              <a:gd name="connsiteY1428" fmla="*/ 725673 h 1185958"/>
              <a:gd name="connsiteX1429" fmla="*/ 309893 w 1174478"/>
              <a:gd name="connsiteY1429" fmla="*/ 711686 h 1185958"/>
              <a:gd name="connsiteX1430" fmla="*/ 311858 w 1174478"/>
              <a:gd name="connsiteY1430" fmla="*/ 712341 h 1185958"/>
              <a:gd name="connsiteX1431" fmla="*/ 309893 w 1174478"/>
              <a:gd name="connsiteY1431" fmla="*/ 709853 h 1185958"/>
              <a:gd name="connsiteX1432" fmla="*/ 235629 w 1174478"/>
              <a:gd name="connsiteY1432" fmla="*/ 688765 h 1185958"/>
              <a:gd name="connsiteX1433" fmla="*/ 235367 w 1174478"/>
              <a:gd name="connsiteY1433" fmla="*/ 690625 h 1185958"/>
              <a:gd name="connsiteX1434" fmla="*/ 236532 w 1174478"/>
              <a:gd name="connsiteY1434" fmla="*/ 691324 h 1185958"/>
              <a:gd name="connsiteX1435" fmla="*/ 294157 w 1174478"/>
              <a:gd name="connsiteY1435" fmla="*/ 687535 h 1185958"/>
              <a:gd name="connsiteX1436" fmla="*/ 294307 w 1174478"/>
              <a:gd name="connsiteY1436" fmla="*/ 687848 h 1185958"/>
              <a:gd name="connsiteX1437" fmla="*/ 295065 w 1174478"/>
              <a:gd name="connsiteY1437" fmla="*/ 688938 h 1185958"/>
              <a:gd name="connsiteX1438" fmla="*/ 193019 w 1174478"/>
              <a:gd name="connsiteY1438" fmla="*/ 685869 h 1185958"/>
              <a:gd name="connsiteX1439" fmla="*/ 193454 w 1174478"/>
              <a:gd name="connsiteY1439" fmla="*/ 691516 h 1185958"/>
              <a:gd name="connsiteX1440" fmla="*/ 193774 w 1174478"/>
              <a:gd name="connsiteY1440" fmla="*/ 692092 h 1185958"/>
              <a:gd name="connsiteX1441" fmla="*/ 264630 w 1174478"/>
              <a:gd name="connsiteY1441" fmla="*/ 684277 h 1185958"/>
              <a:gd name="connsiteX1442" fmla="*/ 263134 w 1174478"/>
              <a:gd name="connsiteY1442" fmla="*/ 688765 h 1185958"/>
              <a:gd name="connsiteX1443" fmla="*/ 262897 w 1174478"/>
              <a:gd name="connsiteY1443" fmla="*/ 688943 h 1185958"/>
              <a:gd name="connsiteX1444" fmla="*/ 264968 w 1174478"/>
              <a:gd name="connsiteY1444" fmla="*/ 690599 h 1185958"/>
              <a:gd name="connsiteX1445" fmla="*/ 266000 w 1174478"/>
              <a:gd name="connsiteY1445" fmla="*/ 686588 h 1185958"/>
              <a:gd name="connsiteX1446" fmla="*/ 265793 w 1174478"/>
              <a:gd name="connsiteY1446" fmla="*/ 685922 h 1185958"/>
              <a:gd name="connsiteX1447" fmla="*/ 264968 w 1174478"/>
              <a:gd name="connsiteY1447" fmla="*/ 685097 h 1185958"/>
              <a:gd name="connsiteX1448" fmla="*/ 269179 w 1174478"/>
              <a:gd name="connsiteY1448" fmla="*/ 678884 h 1185958"/>
              <a:gd name="connsiteX1449" fmla="*/ 271386 w 1174478"/>
              <a:gd name="connsiteY1449" fmla="*/ 684181 h 1185958"/>
              <a:gd name="connsiteX1450" fmla="*/ 269814 w 1174478"/>
              <a:gd name="connsiteY1450" fmla="*/ 686801 h 1185958"/>
              <a:gd name="connsiteX1451" fmla="*/ 271320 w 1174478"/>
              <a:gd name="connsiteY1451" fmla="*/ 687805 h 1185958"/>
              <a:gd name="connsiteX1452" fmla="*/ 271386 w 1174478"/>
              <a:gd name="connsiteY1452" fmla="*/ 684181 h 1185958"/>
              <a:gd name="connsiteX1453" fmla="*/ 270777 w 1174478"/>
              <a:gd name="connsiteY1453" fmla="*/ 681744 h 1185958"/>
              <a:gd name="connsiteX1454" fmla="*/ 991064 w 1174478"/>
              <a:gd name="connsiteY1454" fmla="*/ 677066 h 1185958"/>
              <a:gd name="connsiteX1455" fmla="*/ 992026 w 1174478"/>
              <a:gd name="connsiteY1455" fmla="*/ 683264 h 1185958"/>
              <a:gd name="connsiteX1456" fmla="*/ 991109 w 1174478"/>
              <a:gd name="connsiteY1456" fmla="*/ 700684 h 1185958"/>
              <a:gd name="connsiteX1457" fmla="*/ 983775 w 1174478"/>
              <a:gd name="connsiteY1457" fmla="*/ 719021 h 1185958"/>
              <a:gd name="connsiteX1458" fmla="*/ 979190 w 1174478"/>
              <a:gd name="connsiteY1458" fmla="*/ 736441 h 1185958"/>
              <a:gd name="connsiteX1459" fmla="*/ 979305 w 1174478"/>
              <a:gd name="connsiteY1459" fmla="*/ 760967 h 1185958"/>
              <a:gd name="connsiteX1460" fmla="*/ 978570 w 1174478"/>
              <a:gd name="connsiteY1460" fmla="*/ 763252 h 1185958"/>
              <a:gd name="connsiteX1461" fmla="*/ 979190 w 1174478"/>
              <a:gd name="connsiteY1461" fmla="*/ 763029 h 1185958"/>
              <a:gd name="connsiteX1462" fmla="*/ 977356 w 1174478"/>
              <a:gd name="connsiteY1462" fmla="*/ 771854 h 1185958"/>
              <a:gd name="connsiteX1463" fmla="*/ 975147 w 1174478"/>
              <a:gd name="connsiteY1463" fmla="*/ 773891 h 1185958"/>
              <a:gd name="connsiteX1464" fmla="*/ 971856 w 1174478"/>
              <a:gd name="connsiteY1464" fmla="*/ 784117 h 1185958"/>
              <a:gd name="connsiteX1465" fmla="*/ 941600 w 1174478"/>
              <a:gd name="connsiteY1465" fmla="*/ 837294 h 1185958"/>
              <a:gd name="connsiteX1466" fmla="*/ 936099 w 1174478"/>
              <a:gd name="connsiteY1466" fmla="*/ 854714 h 1185958"/>
              <a:gd name="connsiteX1467" fmla="*/ 937922 w 1174478"/>
              <a:gd name="connsiteY1467" fmla="*/ 858361 h 1185958"/>
              <a:gd name="connsiteX1468" fmla="*/ 945267 w 1174478"/>
              <a:gd name="connsiteY1468" fmla="*/ 835919 h 1185958"/>
              <a:gd name="connsiteX1469" fmla="*/ 959019 w 1174478"/>
              <a:gd name="connsiteY1469" fmla="*/ 813456 h 1185958"/>
              <a:gd name="connsiteX1470" fmla="*/ 981940 w 1174478"/>
              <a:gd name="connsiteY1470" fmla="*/ 762112 h 1185958"/>
              <a:gd name="connsiteX1471" fmla="*/ 981024 w 1174478"/>
              <a:gd name="connsiteY1471" fmla="*/ 738275 h 1185958"/>
              <a:gd name="connsiteX1472" fmla="*/ 989275 w 1174478"/>
              <a:gd name="connsiteY1472" fmla="*/ 716270 h 1185958"/>
              <a:gd name="connsiteX1473" fmla="*/ 993859 w 1174478"/>
              <a:gd name="connsiteY1473" fmla="*/ 703434 h 1185958"/>
              <a:gd name="connsiteX1474" fmla="*/ 994776 w 1174478"/>
              <a:gd name="connsiteY1474" fmla="*/ 679596 h 1185958"/>
              <a:gd name="connsiteX1475" fmla="*/ 992599 w 1174478"/>
              <a:gd name="connsiteY1475" fmla="*/ 677190 h 1185958"/>
              <a:gd name="connsiteX1476" fmla="*/ 285087 w 1174478"/>
              <a:gd name="connsiteY1476" fmla="*/ 668569 h 1185958"/>
              <a:gd name="connsiteX1477" fmla="*/ 286493 w 1174478"/>
              <a:gd name="connsiteY1477" fmla="*/ 671509 h 1185958"/>
              <a:gd name="connsiteX1478" fmla="*/ 286756 w 1174478"/>
              <a:gd name="connsiteY1478" fmla="*/ 669403 h 1185958"/>
              <a:gd name="connsiteX1479" fmla="*/ 192537 w 1174478"/>
              <a:gd name="connsiteY1479" fmla="*/ 665844 h 1185958"/>
              <a:gd name="connsiteX1480" fmla="*/ 191582 w 1174478"/>
              <a:gd name="connsiteY1480" fmla="*/ 666527 h 1185958"/>
              <a:gd name="connsiteX1481" fmla="*/ 191620 w 1174478"/>
              <a:gd name="connsiteY1481" fmla="*/ 667677 h 1185958"/>
              <a:gd name="connsiteX1482" fmla="*/ 195288 w 1174478"/>
              <a:gd name="connsiteY1482" fmla="*/ 671345 h 1185958"/>
              <a:gd name="connsiteX1483" fmla="*/ 196548 w 1174478"/>
              <a:gd name="connsiteY1483" fmla="*/ 673063 h 1185958"/>
              <a:gd name="connsiteX1484" fmla="*/ 274136 w 1174478"/>
              <a:gd name="connsiteY1484" fmla="*/ 652091 h 1185958"/>
              <a:gd name="connsiteX1485" fmla="*/ 273334 w 1174478"/>
              <a:gd name="connsiteY1485" fmla="*/ 660801 h 1185958"/>
              <a:gd name="connsiteX1486" fmla="*/ 277657 w 1174478"/>
              <a:gd name="connsiteY1486" fmla="*/ 663167 h 1185958"/>
              <a:gd name="connsiteX1487" fmla="*/ 277025 w 1174478"/>
              <a:gd name="connsiteY1487" fmla="*/ 655577 h 1185958"/>
              <a:gd name="connsiteX1488" fmla="*/ 121024 w 1174478"/>
              <a:gd name="connsiteY1488" fmla="*/ 642923 h 1185958"/>
              <a:gd name="connsiteX1489" fmla="*/ 120900 w 1174478"/>
              <a:gd name="connsiteY1489" fmla="*/ 643096 h 1185958"/>
              <a:gd name="connsiteX1490" fmla="*/ 121180 w 1174478"/>
              <a:gd name="connsiteY1490" fmla="*/ 643274 h 1185958"/>
              <a:gd name="connsiteX1491" fmla="*/ 293078 w 1174478"/>
              <a:gd name="connsiteY1491" fmla="*/ 639646 h 1185958"/>
              <a:gd name="connsiteX1492" fmla="*/ 292473 w 1174478"/>
              <a:gd name="connsiteY1492" fmla="*/ 640172 h 1185958"/>
              <a:gd name="connsiteX1493" fmla="*/ 292484 w 1174478"/>
              <a:gd name="connsiteY1493" fmla="*/ 640389 h 1185958"/>
              <a:gd name="connsiteX1494" fmla="*/ 302558 w 1174478"/>
              <a:gd name="connsiteY1494" fmla="*/ 639253 h 1185958"/>
              <a:gd name="connsiteX1495" fmla="*/ 302558 w 1174478"/>
              <a:gd name="connsiteY1495" fmla="*/ 643840 h 1185958"/>
              <a:gd name="connsiteX1496" fmla="*/ 303258 w 1174478"/>
              <a:gd name="connsiteY1496" fmla="*/ 644151 h 1185958"/>
              <a:gd name="connsiteX1497" fmla="*/ 7510 w 1174478"/>
              <a:gd name="connsiteY1497" fmla="*/ 630900 h 1185958"/>
              <a:gd name="connsiteX1498" fmla="*/ 7448 w 1174478"/>
              <a:gd name="connsiteY1498" fmla="*/ 631044 h 1185958"/>
              <a:gd name="connsiteX1499" fmla="*/ 7334 w 1174478"/>
              <a:gd name="connsiteY1499" fmla="*/ 631920 h 1185958"/>
              <a:gd name="connsiteX1500" fmla="*/ 1833 w 1174478"/>
              <a:gd name="connsiteY1500" fmla="*/ 627336 h 1185958"/>
              <a:gd name="connsiteX1501" fmla="*/ 2750 w 1174478"/>
              <a:gd name="connsiteY1501" fmla="*/ 644756 h 1185958"/>
              <a:gd name="connsiteX1502" fmla="*/ 1833 w 1174478"/>
              <a:gd name="connsiteY1502" fmla="*/ 644756 h 1185958"/>
              <a:gd name="connsiteX1503" fmla="*/ 1833 w 1174478"/>
              <a:gd name="connsiteY1503" fmla="*/ 627336 h 1185958"/>
              <a:gd name="connsiteX1504" fmla="*/ 1127719 w 1174478"/>
              <a:gd name="connsiteY1504" fmla="*/ 625503 h 1185958"/>
              <a:gd name="connsiteX1505" fmla="*/ 1129553 w 1174478"/>
              <a:gd name="connsiteY1505" fmla="*/ 625503 h 1185958"/>
              <a:gd name="connsiteX1506" fmla="*/ 1126802 w 1174478"/>
              <a:gd name="connsiteY1506" fmla="*/ 636505 h 1185958"/>
              <a:gd name="connsiteX1507" fmla="*/ 1127719 w 1174478"/>
              <a:gd name="connsiteY1507" fmla="*/ 625503 h 1185958"/>
              <a:gd name="connsiteX1508" fmla="*/ 11787 w 1174478"/>
              <a:gd name="connsiteY1508" fmla="*/ 623770 h 1185958"/>
              <a:gd name="connsiteX1509" fmla="*/ 11919 w 1174478"/>
              <a:gd name="connsiteY1509" fmla="*/ 630087 h 1185958"/>
              <a:gd name="connsiteX1510" fmla="*/ 11895 w 1174478"/>
              <a:gd name="connsiteY1510" fmla="*/ 630288 h 1185958"/>
              <a:gd name="connsiteX1511" fmla="*/ 14478 w 1174478"/>
              <a:gd name="connsiteY1511" fmla="*/ 633517 h 1185958"/>
              <a:gd name="connsiteX1512" fmla="*/ 13753 w 1174478"/>
              <a:gd name="connsiteY1512" fmla="*/ 631921 h 1185958"/>
              <a:gd name="connsiteX1513" fmla="*/ 302559 w 1174478"/>
              <a:gd name="connsiteY1513" fmla="*/ 619085 h 1185958"/>
              <a:gd name="connsiteX1514" fmla="*/ 302558 w 1174478"/>
              <a:gd name="connsiteY1514" fmla="*/ 619088 h 1185958"/>
              <a:gd name="connsiteX1515" fmla="*/ 302558 w 1174478"/>
              <a:gd name="connsiteY1515" fmla="*/ 619089 h 1185958"/>
              <a:gd name="connsiteX1516" fmla="*/ 116853 w 1174478"/>
              <a:gd name="connsiteY1516" fmla="*/ 618435 h 1185958"/>
              <a:gd name="connsiteX1517" fmla="*/ 116507 w 1174478"/>
              <a:gd name="connsiteY1517" fmla="*/ 620509 h 1185958"/>
              <a:gd name="connsiteX1518" fmla="*/ 115980 w 1174478"/>
              <a:gd name="connsiteY1518" fmla="*/ 621149 h 1185958"/>
              <a:gd name="connsiteX1519" fmla="*/ 115522 w 1174478"/>
              <a:gd name="connsiteY1519" fmla="*/ 626420 h 1185958"/>
              <a:gd name="connsiteX1520" fmla="*/ 116507 w 1174478"/>
              <a:gd name="connsiteY1520" fmla="*/ 620509 h 1185958"/>
              <a:gd name="connsiteX1521" fmla="*/ 116912 w 1174478"/>
              <a:gd name="connsiteY1521" fmla="*/ 620017 h 1185958"/>
              <a:gd name="connsiteX1522" fmla="*/ 1174478 w 1174478"/>
              <a:gd name="connsiteY1522" fmla="*/ 613584 h 1185958"/>
              <a:gd name="connsiteX1523" fmla="*/ 1168060 w 1174478"/>
              <a:gd name="connsiteY1523" fmla="*/ 640173 h 1185958"/>
              <a:gd name="connsiteX1524" fmla="*/ 1174478 w 1174478"/>
              <a:gd name="connsiteY1524" fmla="*/ 613584 h 1185958"/>
              <a:gd name="connsiteX1525" fmla="*/ 187088 w 1174478"/>
              <a:gd name="connsiteY1525" fmla="*/ 612896 h 1185958"/>
              <a:gd name="connsiteX1526" fmla="*/ 185193 w 1174478"/>
              <a:gd name="connsiteY1526" fmla="*/ 614648 h 1185958"/>
              <a:gd name="connsiteX1527" fmla="*/ 184629 w 1174478"/>
              <a:gd name="connsiteY1527" fmla="*/ 624013 h 1185958"/>
              <a:gd name="connsiteX1528" fmla="*/ 187939 w 1174478"/>
              <a:gd name="connsiteY1528" fmla="*/ 630900 h 1185958"/>
              <a:gd name="connsiteX1529" fmla="*/ 187638 w 1174478"/>
              <a:gd name="connsiteY1529" fmla="*/ 628645 h 1185958"/>
              <a:gd name="connsiteX1530" fmla="*/ 185203 w 1174478"/>
              <a:gd name="connsiteY1530" fmla="*/ 624586 h 1185958"/>
              <a:gd name="connsiteX1531" fmla="*/ 186120 w 1174478"/>
              <a:gd name="connsiteY1531" fmla="*/ 617252 h 1185958"/>
              <a:gd name="connsiteX1532" fmla="*/ 177324 w 1174478"/>
              <a:gd name="connsiteY1532" fmla="*/ 612397 h 1185958"/>
              <a:gd name="connsiteX1533" fmla="*/ 176951 w 1174478"/>
              <a:gd name="connsiteY1533" fmla="*/ 617251 h 1185958"/>
              <a:gd name="connsiteX1534" fmla="*/ 177417 w 1174478"/>
              <a:gd name="connsiteY1534" fmla="*/ 614802 h 1185958"/>
              <a:gd name="connsiteX1535" fmla="*/ 287749 w 1174478"/>
              <a:gd name="connsiteY1535" fmla="*/ 603771 h 1185958"/>
              <a:gd name="connsiteX1536" fmla="*/ 286972 w 1174478"/>
              <a:gd name="connsiteY1536" fmla="*/ 610375 h 1185958"/>
              <a:gd name="connsiteX1537" fmla="*/ 288806 w 1174478"/>
              <a:gd name="connsiteY1537" fmla="*/ 618168 h 1185958"/>
              <a:gd name="connsiteX1538" fmla="*/ 284222 w 1174478"/>
              <a:gd name="connsiteY1538" fmla="*/ 623669 h 1185958"/>
              <a:gd name="connsiteX1539" fmla="*/ 282388 w 1174478"/>
              <a:gd name="connsiteY1539" fmla="*/ 625502 h 1185958"/>
              <a:gd name="connsiteX1540" fmla="*/ 281471 w 1174478"/>
              <a:gd name="connsiteY1540" fmla="*/ 649341 h 1185958"/>
              <a:gd name="connsiteX1541" fmla="*/ 281471 w 1174478"/>
              <a:gd name="connsiteY1541" fmla="*/ 652877 h 1185958"/>
              <a:gd name="connsiteX1542" fmla="*/ 285139 w 1174478"/>
              <a:gd name="connsiteY1542" fmla="*/ 653925 h 1185958"/>
              <a:gd name="connsiteX1543" fmla="*/ 285139 w 1174478"/>
              <a:gd name="connsiteY1543" fmla="*/ 630087 h 1185958"/>
              <a:gd name="connsiteX1544" fmla="*/ 288806 w 1174478"/>
              <a:gd name="connsiteY1544" fmla="*/ 622752 h 1185958"/>
              <a:gd name="connsiteX1545" fmla="*/ 289723 w 1174478"/>
              <a:gd name="connsiteY1545" fmla="*/ 620918 h 1185958"/>
              <a:gd name="connsiteX1546" fmla="*/ 289150 w 1174478"/>
              <a:gd name="connsiteY1546" fmla="*/ 607853 h 1185958"/>
              <a:gd name="connsiteX1547" fmla="*/ 5531 w 1174478"/>
              <a:gd name="connsiteY1547" fmla="*/ 601428 h 1185958"/>
              <a:gd name="connsiteX1548" fmla="*/ 5043 w 1174478"/>
              <a:gd name="connsiteY1548" fmla="*/ 602811 h 1185958"/>
              <a:gd name="connsiteX1549" fmla="*/ 3667 w 1174478"/>
              <a:gd name="connsiteY1549" fmla="*/ 603651 h 1185958"/>
              <a:gd name="connsiteX1550" fmla="*/ 3667 w 1174478"/>
              <a:gd name="connsiteY1550" fmla="*/ 608083 h 1185958"/>
              <a:gd name="connsiteX1551" fmla="*/ 5501 w 1174478"/>
              <a:gd name="connsiteY1551" fmla="*/ 603804 h 1185958"/>
              <a:gd name="connsiteX1552" fmla="*/ 5501 w 1174478"/>
              <a:gd name="connsiteY1552" fmla="*/ 601665 h 1185958"/>
              <a:gd name="connsiteX1553" fmla="*/ 181535 w 1174478"/>
              <a:gd name="connsiteY1553" fmla="*/ 600748 h 1185958"/>
              <a:gd name="connsiteX1554" fmla="*/ 181467 w 1174478"/>
              <a:gd name="connsiteY1554" fmla="*/ 601053 h 1185958"/>
              <a:gd name="connsiteX1555" fmla="*/ 181647 w 1174478"/>
              <a:gd name="connsiteY1555" fmla="*/ 601703 h 1185958"/>
              <a:gd name="connsiteX1556" fmla="*/ 155278 w 1174478"/>
              <a:gd name="connsiteY1556" fmla="*/ 600163 h 1185958"/>
              <a:gd name="connsiteX1557" fmla="*/ 154946 w 1174478"/>
              <a:gd name="connsiteY1557" fmla="*/ 604415 h 1185958"/>
              <a:gd name="connsiteX1558" fmla="*/ 155627 w 1174478"/>
              <a:gd name="connsiteY1558" fmla="*/ 600512 h 1185958"/>
              <a:gd name="connsiteX1559" fmla="*/ 21088 w 1174478"/>
              <a:gd name="connsiteY1559" fmla="*/ 599831 h 1185958"/>
              <a:gd name="connsiteX1560" fmla="*/ 21088 w 1174478"/>
              <a:gd name="connsiteY1560" fmla="*/ 599832 h 1185958"/>
              <a:gd name="connsiteX1561" fmla="*/ 21089 w 1174478"/>
              <a:gd name="connsiteY1561" fmla="*/ 599834 h 1185958"/>
              <a:gd name="connsiteX1562" fmla="*/ 117050 w 1174478"/>
              <a:gd name="connsiteY1562" fmla="*/ 599524 h 1185958"/>
              <a:gd name="connsiteX1563" fmla="*/ 117863 w 1174478"/>
              <a:gd name="connsiteY1563" fmla="*/ 606432 h 1185958"/>
              <a:gd name="connsiteX1564" fmla="*/ 118273 w 1174478"/>
              <a:gd name="connsiteY1564" fmla="*/ 602582 h 1185958"/>
              <a:gd name="connsiteX1565" fmla="*/ 239296 w 1174478"/>
              <a:gd name="connsiteY1565" fmla="*/ 596164 h 1185958"/>
              <a:gd name="connsiteX1566" fmla="*/ 237121 w 1174478"/>
              <a:gd name="connsiteY1566" fmla="*/ 599210 h 1185958"/>
              <a:gd name="connsiteX1567" fmla="*/ 237499 w 1174478"/>
              <a:gd name="connsiteY1567" fmla="*/ 599318 h 1185958"/>
              <a:gd name="connsiteX1568" fmla="*/ 239338 w 1174478"/>
              <a:gd name="connsiteY1568" fmla="*/ 596560 h 1185958"/>
              <a:gd name="connsiteX1569" fmla="*/ 265151 w 1174478"/>
              <a:gd name="connsiteY1569" fmla="*/ 592999 h 1185958"/>
              <a:gd name="connsiteX1570" fmla="*/ 265125 w 1174478"/>
              <a:gd name="connsiteY1570" fmla="*/ 593057 h 1185958"/>
              <a:gd name="connsiteX1571" fmla="*/ 266573 w 1174478"/>
              <a:gd name="connsiteY1571" fmla="*/ 598226 h 1185958"/>
              <a:gd name="connsiteX1572" fmla="*/ 267106 w 1174478"/>
              <a:gd name="connsiteY1572" fmla="*/ 598376 h 1185958"/>
              <a:gd name="connsiteX1573" fmla="*/ 1133220 w 1174478"/>
              <a:gd name="connsiteY1573" fmla="*/ 592496 h 1185958"/>
              <a:gd name="connsiteX1574" fmla="*/ 1135054 w 1174478"/>
              <a:gd name="connsiteY1574" fmla="*/ 592496 h 1185958"/>
              <a:gd name="connsiteX1575" fmla="*/ 1129553 w 1174478"/>
              <a:gd name="connsiteY1575" fmla="*/ 625502 h 1185958"/>
              <a:gd name="connsiteX1576" fmla="*/ 1127719 w 1174478"/>
              <a:gd name="connsiteY1576" fmla="*/ 625502 h 1185958"/>
              <a:gd name="connsiteX1577" fmla="*/ 1133220 w 1174478"/>
              <a:gd name="connsiteY1577" fmla="*/ 592496 h 1185958"/>
              <a:gd name="connsiteX1578" fmla="*/ 189015 w 1174478"/>
              <a:gd name="connsiteY1578" fmla="*/ 590877 h 1185958"/>
              <a:gd name="connsiteX1579" fmla="*/ 188984 w 1174478"/>
              <a:gd name="connsiteY1579" fmla="*/ 591121 h 1185958"/>
              <a:gd name="connsiteX1580" fmla="*/ 189503 w 1174478"/>
              <a:gd name="connsiteY1580" fmla="*/ 595132 h 1185958"/>
              <a:gd name="connsiteX1581" fmla="*/ 189329 w 1174478"/>
              <a:gd name="connsiteY1581" fmla="*/ 591694 h 1185958"/>
              <a:gd name="connsiteX1582" fmla="*/ 203539 w 1174478"/>
              <a:gd name="connsiteY1582" fmla="*/ 588943 h 1185958"/>
              <a:gd name="connsiteX1583" fmla="*/ 203539 w 1174478"/>
              <a:gd name="connsiteY1583" fmla="*/ 589746 h 1185958"/>
              <a:gd name="connsiteX1584" fmla="*/ 201706 w 1174478"/>
              <a:gd name="connsiteY1584" fmla="*/ 604416 h 1185958"/>
              <a:gd name="connsiteX1585" fmla="*/ 203768 w 1174478"/>
              <a:gd name="connsiteY1585" fmla="*/ 601092 h 1185958"/>
              <a:gd name="connsiteX1586" fmla="*/ 203927 w 1174478"/>
              <a:gd name="connsiteY1586" fmla="*/ 601161 h 1185958"/>
              <a:gd name="connsiteX1587" fmla="*/ 203540 w 1174478"/>
              <a:gd name="connsiteY1587" fmla="*/ 593413 h 1185958"/>
              <a:gd name="connsiteX1588" fmla="*/ 205373 w 1174478"/>
              <a:gd name="connsiteY1588" fmla="*/ 589975 h 1185958"/>
              <a:gd name="connsiteX1589" fmla="*/ 223710 w 1174478"/>
              <a:gd name="connsiteY1589" fmla="*/ 584245 h 1185958"/>
              <a:gd name="connsiteX1590" fmla="*/ 224030 w 1174478"/>
              <a:gd name="connsiteY1590" fmla="*/ 586808 h 1185958"/>
              <a:gd name="connsiteX1591" fmla="*/ 228753 w 1174478"/>
              <a:gd name="connsiteY1591" fmla="*/ 589631 h 1185958"/>
              <a:gd name="connsiteX1592" fmla="*/ 233665 w 1174478"/>
              <a:gd name="connsiteY1592" fmla="*/ 586236 h 1185958"/>
              <a:gd name="connsiteX1593" fmla="*/ 236850 w 1174478"/>
              <a:gd name="connsiteY1593" fmla="*/ 583181 h 1185958"/>
              <a:gd name="connsiteX1594" fmla="*/ 235708 w 1174478"/>
              <a:gd name="connsiteY1594" fmla="*/ 584824 h 1185958"/>
              <a:gd name="connsiteX1595" fmla="*/ 236546 w 1174478"/>
              <a:gd name="connsiteY1595" fmla="*/ 584245 h 1185958"/>
              <a:gd name="connsiteX1596" fmla="*/ 11416 w 1174478"/>
              <a:gd name="connsiteY1596" fmla="*/ 582530 h 1185958"/>
              <a:gd name="connsiteX1597" fmla="*/ 11002 w 1174478"/>
              <a:gd name="connsiteY1597" fmla="*/ 586079 h 1185958"/>
              <a:gd name="connsiteX1598" fmla="*/ 11032 w 1174478"/>
              <a:gd name="connsiteY1598" fmla="*/ 587521 h 1185958"/>
              <a:gd name="connsiteX1599" fmla="*/ 281864 w 1174478"/>
              <a:gd name="connsiteY1599" fmla="*/ 581889 h 1185958"/>
              <a:gd name="connsiteX1600" fmla="*/ 280555 w 1174478"/>
              <a:gd name="connsiteY1600" fmla="*/ 585162 h 1185958"/>
              <a:gd name="connsiteX1601" fmla="*/ 279796 w 1174478"/>
              <a:gd name="connsiteY1601" fmla="*/ 586774 h 1185958"/>
              <a:gd name="connsiteX1602" fmla="*/ 280783 w 1174478"/>
              <a:gd name="connsiteY1602" fmla="*/ 590777 h 1185958"/>
              <a:gd name="connsiteX1603" fmla="*/ 284713 w 1174478"/>
              <a:gd name="connsiteY1603" fmla="*/ 594779 h 1185958"/>
              <a:gd name="connsiteX1604" fmla="*/ 281471 w 1174478"/>
              <a:gd name="connsiteY1604" fmla="*/ 584244 h 1185958"/>
              <a:gd name="connsiteX1605" fmla="*/ 273597 w 1174478"/>
              <a:gd name="connsiteY1605" fmla="*/ 578966 h 1185958"/>
              <a:gd name="connsiteX1606" fmla="*/ 270469 w 1174478"/>
              <a:gd name="connsiteY1606" fmla="*/ 579661 h 1185958"/>
              <a:gd name="connsiteX1607" fmla="*/ 268818 w 1174478"/>
              <a:gd name="connsiteY1607" fmla="*/ 584613 h 1185958"/>
              <a:gd name="connsiteX1608" fmla="*/ 305309 w 1174478"/>
              <a:gd name="connsiteY1608" fmla="*/ 577828 h 1185958"/>
              <a:gd name="connsiteX1609" fmla="*/ 303645 w 1174478"/>
              <a:gd name="connsiteY1609" fmla="*/ 580462 h 1185958"/>
              <a:gd name="connsiteX1610" fmla="*/ 304392 w 1174478"/>
              <a:gd name="connsiteY1610" fmla="*/ 580577 h 1185958"/>
              <a:gd name="connsiteX1611" fmla="*/ 306056 w 1174478"/>
              <a:gd name="connsiteY1611" fmla="*/ 578769 h 1185958"/>
              <a:gd name="connsiteX1612" fmla="*/ 283075 w 1174478"/>
              <a:gd name="connsiteY1612" fmla="*/ 577369 h 1185958"/>
              <a:gd name="connsiteX1613" fmla="*/ 281524 w 1174478"/>
              <a:gd name="connsiteY1613" fmla="*/ 579343 h 1185958"/>
              <a:gd name="connsiteX1614" fmla="*/ 282141 w 1174478"/>
              <a:gd name="connsiteY1614" fmla="*/ 580225 h 1185958"/>
              <a:gd name="connsiteX1615" fmla="*/ 282388 w 1174478"/>
              <a:gd name="connsiteY1615" fmla="*/ 578744 h 1185958"/>
              <a:gd name="connsiteX1616" fmla="*/ 283541 w 1174478"/>
              <a:gd name="connsiteY1616" fmla="*/ 577643 h 1185958"/>
              <a:gd name="connsiteX1617" fmla="*/ 1137805 w 1174478"/>
              <a:gd name="connsiteY1617" fmla="*/ 576910 h 1185958"/>
              <a:gd name="connsiteX1618" fmla="*/ 1137805 w 1174478"/>
              <a:gd name="connsiteY1618" fmla="*/ 581494 h 1185958"/>
              <a:gd name="connsiteX1619" fmla="*/ 1137804 w 1174478"/>
              <a:gd name="connsiteY1619" fmla="*/ 581494 h 1185958"/>
              <a:gd name="connsiteX1620" fmla="*/ 1135054 w 1174478"/>
              <a:gd name="connsiteY1620" fmla="*/ 589746 h 1185958"/>
              <a:gd name="connsiteX1621" fmla="*/ 1136888 w 1174478"/>
              <a:gd name="connsiteY1621" fmla="*/ 581494 h 1185958"/>
              <a:gd name="connsiteX1622" fmla="*/ 1135971 w 1174478"/>
              <a:gd name="connsiteY1622" fmla="*/ 581494 h 1185958"/>
              <a:gd name="connsiteX1623" fmla="*/ 1137805 w 1174478"/>
              <a:gd name="connsiteY1623" fmla="*/ 576910 h 1185958"/>
              <a:gd name="connsiteX1624" fmla="*/ 258535 w 1174478"/>
              <a:gd name="connsiteY1624" fmla="*/ 576824 h 1185958"/>
              <a:gd name="connsiteX1625" fmla="*/ 257633 w 1174478"/>
              <a:gd name="connsiteY1625" fmla="*/ 576910 h 1185958"/>
              <a:gd name="connsiteX1626" fmla="*/ 254080 w 1174478"/>
              <a:gd name="connsiteY1626" fmla="*/ 579202 h 1185958"/>
              <a:gd name="connsiteX1627" fmla="*/ 253457 w 1174478"/>
              <a:gd name="connsiteY1627" fmla="*/ 580298 h 1185958"/>
              <a:gd name="connsiteX1628" fmla="*/ 346118 w 1174478"/>
              <a:gd name="connsiteY1628" fmla="*/ 573920 h 1185958"/>
              <a:gd name="connsiteX1629" fmla="*/ 346567 w 1174478"/>
              <a:gd name="connsiteY1629" fmla="*/ 575993 h 1185958"/>
              <a:gd name="connsiteX1630" fmla="*/ 348441 w 1174478"/>
              <a:gd name="connsiteY1630" fmla="*/ 575056 h 1185958"/>
              <a:gd name="connsiteX1631" fmla="*/ 339292 w 1174478"/>
              <a:gd name="connsiteY1631" fmla="*/ 573751 h 1185958"/>
              <a:gd name="connsiteX1632" fmla="*/ 336449 w 1174478"/>
              <a:gd name="connsiteY1632" fmla="*/ 574152 h 1185958"/>
              <a:gd name="connsiteX1633" fmla="*/ 337055 w 1174478"/>
              <a:gd name="connsiteY1633" fmla="*/ 575076 h 1185958"/>
              <a:gd name="connsiteX1634" fmla="*/ 190317 w 1174478"/>
              <a:gd name="connsiteY1634" fmla="*/ 569656 h 1185958"/>
              <a:gd name="connsiteX1635" fmla="*/ 190703 w 1174478"/>
              <a:gd name="connsiteY1635" fmla="*/ 573243 h 1185958"/>
              <a:gd name="connsiteX1636" fmla="*/ 190703 w 1174478"/>
              <a:gd name="connsiteY1636" fmla="*/ 573582 h 1185958"/>
              <a:gd name="connsiteX1637" fmla="*/ 191391 w 1174478"/>
              <a:gd name="connsiteY1637" fmla="*/ 572440 h 1185958"/>
              <a:gd name="connsiteX1638" fmla="*/ 82516 w 1174478"/>
              <a:gd name="connsiteY1638" fmla="*/ 565908 h 1185958"/>
              <a:gd name="connsiteX1639" fmla="*/ 81482 w 1174478"/>
              <a:gd name="connsiteY1639" fmla="*/ 572113 h 1185958"/>
              <a:gd name="connsiteX1640" fmla="*/ 83432 w 1174478"/>
              <a:gd name="connsiteY1640" fmla="*/ 578744 h 1185958"/>
              <a:gd name="connsiteX1641" fmla="*/ 84449 w 1174478"/>
              <a:gd name="connsiteY1641" fmla="*/ 573253 h 1185958"/>
              <a:gd name="connsiteX1642" fmla="*/ 297172 w 1174478"/>
              <a:gd name="connsiteY1642" fmla="*/ 564303 h 1185958"/>
              <a:gd name="connsiteX1643" fmla="*/ 296360 w 1174478"/>
              <a:gd name="connsiteY1643" fmla="*/ 564897 h 1185958"/>
              <a:gd name="connsiteX1644" fmla="*/ 297485 w 1174478"/>
              <a:gd name="connsiteY1644" fmla="*/ 564343 h 1185958"/>
              <a:gd name="connsiteX1645" fmla="*/ 321290 w 1174478"/>
              <a:gd name="connsiteY1645" fmla="*/ 564010 h 1185958"/>
              <a:gd name="connsiteX1646" fmla="*/ 321813 w 1174478"/>
              <a:gd name="connsiteY1646" fmla="*/ 567741 h 1185958"/>
              <a:gd name="connsiteX1647" fmla="*/ 322695 w 1174478"/>
              <a:gd name="connsiteY1647" fmla="*/ 566859 h 1185958"/>
              <a:gd name="connsiteX1648" fmla="*/ 11613 w 1174478"/>
              <a:gd name="connsiteY1648" fmla="*/ 561324 h 1185958"/>
              <a:gd name="connsiteX1649" fmla="*/ 10085 w 1174478"/>
              <a:gd name="connsiteY1649" fmla="*/ 570492 h 1185958"/>
              <a:gd name="connsiteX1650" fmla="*/ 9677 w 1174478"/>
              <a:gd name="connsiteY1650" fmla="*/ 573653 h 1185958"/>
              <a:gd name="connsiteX1651" fmla="*/ 10278 w 1174478"/>
              <a:gd name="connsiteY1651" fmla="*/ 575221 h 1185958"/>
              <a:gd name="connsiteX1652" fmla="*/ 10085 w 1174478"/>
              <a:gd name="connsiteY1652" fmla="*/ 572326 h 1185958"/>
              <a:gd name="connsiteX1653" fmla="*/ 11919 w 1174478"/>
              <a:gd name="connsiteY1653" fmla="*/ 561324 h 1185958"/>
              <a:gd name="connsiteX1654" fmla="*/ 272131 w 1174478"/>
              <a:gd name="connsiteY1654" fmla="*/ 560312 h 1185958"/>
              <a:gd name="connsiteX1655" fmla="*/ 272302 w 1174478"/>
              <a:gd name="connsiteY1655" fmla="*/ 567741 h 1185958"/>
              <a:gd name="connsiteX1656" fmla="*/ 271545 w 1174478"/>
              <a:gd name="connsiteY1656" fmla="*/ 568390 h 1185958"/>
              <a:gd name="connsiteX1657" fmla="*/ 274136 w 1174478"/>
              <a:gd name="connsiteY1657" fmla="*/ 567742 h 1185958"/>
              <a:gd name="connsiteX1658" fmla="*/ 275970 w 1174478"/>
              <a:gd name="connsiteY1658" fmla="*/ 568659 h 1185958"/>
              <a:gd name="connsiteX1659" fmla="*/ 276008 w 1174478"/>
              <a:gd name="connsiteY1659" fmla="*/ 568648 h 1185958"/>
              <a:gd name="connsiteX1660" fmla="*/ 275970 w 1174478"/>
              <a:gd name="connsiteY1660" fmla="*/ 567742 h 1185958"/>
              <a:gd name="connsiteX1661" fmla="*/ 279804 w 1174478"/>
              <a:gd name="connsiteY1661" fmla="*/ 561705 h 1185958"/>
              <a:gd name="connsiteX1662" fmla="*/ 275970 w 1174478"/>
              <a:gd name="connsiteY1662" fmla="*/ 564992 h 1185958"/>
              <a:gd name="connsiteX1663" fmla="*/ 274136 w 1174478"/>
              <a:gd name="connsiteY1663" fmla="*/ 564992 h 1185958"/>
              <a:gd name="connsiteX1664" fmla="*/ 77445 w 1174478"/>
              <a:gd name="connsiteY1664" fmla="*/ 558978 h 1185958"/>
              <a:gd name="connsiteX1665" fmla="*/ 73347 w 1174478"/>
              <a:gd name="connsiteY1665" fmla="*/ 577828 h 1185958"/>
              <a:gd name="connsiteX1666" fmla="*/ 73920 w 1174478"/>
              <a:gd name="connsiteY1666" fmla="*/ 580120 h 1185958"/>
              <a:gd name="connsiteX1667" fmla="*/ 75181 w 1174478"/>
              <a:gd name="connsiteY1667" fmla="*/ 575076 h 1185958"/>
              <a:gd name="connsiteX1668" fmla="*/ 357202 w 1174478"/>
              <a:gd name="connsiteY1668" fmla="*/ 558756 h 1185958"/>
              <a:gd name="connsiteX1669" fmla="*/ 357569 w 1174478"/>
              <a:gd name="connsiteY1669" fmla="*/ 560407 h 1185958"/>
              <a:gd name="connsiteX1670" fmla="*/ 357936 w 1174478"/>
              <a:gd name="connsiteY1670" fmla="*/ 560223 h 1185958"/>
              <a:gd name="connsiteX1671" fmla="*/ 263250 w 1174478"/>
              <a:gd name="connsiteY1671" fmla="*/ 558283 h 1185958"/>
              <a:gd name="connsiteX1672" fmla="*/ 261731 w 1174478"/>
              <a:gd name="connsiteY1672" fmla="*/ 560202 h 1185958"/>
              <a:gd name="connsiteX1673" fmla="*/ 262905 w 1174478"/>
              <a:gd name="connsiteY1673" fmla="*/ 559146 h 1185958"/>
              <a:gd name="connsiteX1674" fmla="*/ 245714 w 1174478"/>
              <a:gd name="connsiteY1674" fmla="*/ 556835 h 1185958"/>
              <a:gd name="connsiteX1675" fmla="*/ 245714 w 1174478"/>
              <a:gd name="connsiteY1675" fmla="*/ 563157 h 1185958"/>
              <a:gd name="connsiteX1676" fmla="*/ 248884 w 1174478"/>
              <a:gd name="connsiteY1676" fmla="*/ 559987 h 1185958"/>
              <a:gd name="connsiteX1677" fmla="*/ 247548 w 1174478"/>
              <a:gd name="connsiteY1677" fmla="*/ 560407 h 1185958"/>
              <a:gd name="connsiteX1678" fmla="*/ 255682 w 1174478"/>
              <a:gd name="connsiteY1678" fmla="*/ 556561 h 1185958"/>
              <a:gd name="connsiteX1679" fmla="*/ 256487 w 1174478"/>
              <a:gd name="connsiteY1679" fmla="*/ 559146 h 1185958"/>
              <a:gd name="connsiteX1680" fmla="*/ 259466 w 1174478"/>
              <a:gd name="connsiteY1680" fmla="*/ 562240 h 1185958"/>
              <a:gd name="connsiteX1681" fmla="*/ 260665 w 1174478"/>
              <a:gd name="connsiteY1681" fmla="*/ 561161 h 1185958"/>
              <a:gd name="connsiteX1682" fmla="*/ 293390 w 1174478"/>
              <a:gd name="connsiteY1682" fmla="*/ 555823 h 1185958"/>
              <a:gd name="connsiteX1683" fmla="*/ 288804 w 1174478"/>
              <a:gd name="connsiteY1683" fmla="*/ 560714 h 1185958"/>
              <a:gd name="connsiteX1684" fmla="*/ 292473 w 1174478"/>
              <a:gd name="connsiteY1684" fmla="*/ 557657 h 1185958"/>
              <a:gd name="connsiteX1685" fmla="*/ 293165 w 1174478"/>
              <a:gd name="connsiteY1685" fmla="*/ 558755 h 1185958"/>
              <a:gd name="connsiteX1686" fmla="*/ 228294 w 1174478"/>
              <a:gd name="connsiteY1686" fmla="*/ 552155 h 1185958"/>
              <a:gd name="connsiteX1687" fmla="*/ 227763 w 1174478"/>
              <a:gd name="connsiteY1687" fmla="*/ 553073 h 1185958"/>
              <a:gd name="connsiteX1688" fmla="*/ 228506 w 1174478"/>
              <a:gd name="connsiteY1688" fmla="*/ 553073 h 1185958"/>
              <a:gd name="connsiteX1689" fmla="*/ 135693 w 1174478"/>
              <a:gd name="connsiteY1689" fmla="*/ 551239 h 1185958"/>
              <a:gd name="connsiteX1690" fmla="*/ 132026 w 1174478"/>
              <a:gd name="connsiteY1690" fmla="*/ 568654 h 1185958"/>
              <a:gd name="connsiteX1691" fmla="*/ 132026 w 1174478"/>
              <a:gd name="connsiteY1691" fmla="*/ 613584 h 1185958"/>
              <a:gd name="connsiteX1692" fmla="*/ 130192 w 1174478"/>
              <a:gd name="connsiteY1692" fmla="*/ 649341 h 1185958"/>
              <a:gd name="connsiteX1693" fmla="*/ 132943 w 1174478"/>
              <a:gd name="connsiteY1693" fmla="*/ 661260 h 1185958"/>
              <a:gd name="connsiteX1694" fmla="*/ 151280 w 1174478"/>
              <a:gd name="connsiteY1694" fmla="*/ 716271 h 1185958"/>
              <a:gd name="connsiteX1695" fmla="*/ 150224 w 1174478"/>
              <a:gd name="connsiteY1695" fmla="*/ 723662 h 1185958"/>
              <a:gd name="connsiteX1696" fmla="*/ 153113 w 1174478"/>
              <a:gd name="connsiteY1696" fmla="*/ 727273 h 1185958"/>
              <a:gd name="connsiteX1697" fmla="*/ 159531 w 1174478"/>
              <a:gd name="connsiteY1697" fmla="*/ 738275 h 1185958"/>
              <a:gd name="connsiteX1698" fmla="*/ 161823 w 1174478"/>
              <a:gd name="connsiteY1698" fmla="*/ 745151 h 1185958"/>
              <a:gd name="connsiteX1699" fmla="*/ 165949 w 1174478"/>
              <a:gd name="connsiteY1699" fmla="*/ 753861 h 1185958"/>
              <a:gd name="connsiteX1700" fmla="*/ 182452 w 1174478"/>
              <a:gd name="connsiteY1700" fmla="*/ 783200 h 1185958"/>
              <a:gd name="connsiteX1701" fmla="*/ 187036 w 1174478"/>
              <a:gd name="connsiteY1701" fmla="*/ 796953 h 1185958"/>
              <a:gd name="connsiteX1702" fmla="*/ 187595 w 1174478"/>
              <a:gd name="connsiteY1702" fmla="*/ 798183 h 1185958"/>
              <a:gd name="connsiteX1703" fmla="*/ 191620 w 1174478"/>
              <a:gd name="connsiteY1703" fmla="*/ 801537 h 1185958"/>
              <a:gd name="connsiteX1704" fmla="*/ 206290 w 1174478"/>
              <a:gd name="connsiteY1704" fmla="*/ 820791 h 1185958"/>
              <a:gd name="connsiteX1705" fmla="*/ 209040 w 1174478"/>
              <a:gd name="connsiteY1705" fmla="*/ 825375 h 1185958"/>
              <a:gd name="connsiteX1706" fmla="*/ 217292 w 1174478"/>
              <a:gd name="connsiteY1706" fmla="*/ 838211 h 1185958"/>
              <a:gd name="connsiteX1707" fmla="*/ 245297 w 1174478"/>
              <a:gd name="connsiteY1707" fmla="*/ 872342 h 1185958"/>
              <a:gd name="connsiteX1708" fmla="*/ 239296 w 1174478"/>
              <a:gd name="connsiteY1708" fmla="*/ 862966 h 1185958"/>
              <a:gd name="connsiteX1709" fmla="*/ 213624 w 1174478"/>
              <a:gd name="connsiteY1709" fmla="*/ 830877 h 1185958"/>
              <a:gd name="connsiteX1710" fmla="*/ 209957 w 1174478"/>
              <a:gd name="connsiteY1710" fmla="*/ 823542 h 1185958"/>
              <a:gd name="connsiteX1711" fmla="*/ 213017 w 1174478"/>
              <a:gd name="connsiteY1711" fmla="*/ 825072 h 1185958"/>
              <a:gd name="connsiteX1712" fmla="*/ 209957 w 1174478"/>
              <a:gd name="connsiteY1712" fmla="*/ 822624 h 1185958"/>
              <a:gd name="connsiteX1713" fmla="*/ 203539 w 1174478"/>
              <a:gd name="connsiteY1713" fmla="*/ 814373 h 1185958"/>
              <a:gd name="connsiteX1714" fmla="*/ 193454 w 1174478"/>
              <a:gd name="connsiteY1714" fmla="*/ 799703 h 1185958"/>
              <a:gd name="connsiteX1715" fmla="*/ 187036 w 1174478"/>
              <a:gd name="connsiteY1715" fmla="*/ 796953 h 1185958"/>
              <a:gd name="connsiteX1716" fmla="*/ 184285 w 1174478"/>
              <a:gd name="connsiteY1716" fmla="*/ 783200 h 1185958"/>
              <a:gd name="connsiteX1717" fmla="*/ 183287 w 1174478"/>
              <a:gd name="connsiteY1717" fmla="*/ 776284 h 1185958"/>
              <a:gd name="connsiteX1718" fmla="*/ 182452 w 1174478"/>
              <a:gd name="connsiteY1718" fmla="*/ 775866 h 1185958"/>
              <a:gd name="connsiteX1719" fmla="*/ 167782 w 1174478"/>
              <a:gd name="connsiteY1719" fmla="*/ 749277 h 1185958"/>
              <a:gd name="connsiteX1720" fmla="*/ 160447 w 1174478"/>
              <a:gd name="connsiteY1720" fmla="*/ 734608 h 1185958"/>
              <a:gd name="connsiteX1721" fmla="*/ 154029 w 1174478"/>
              <a:gd name="connsiteY1721" fmla="*/ 725439 h 1185958"/>
              <a:gd name="connsiteX1722" fmla="*/ 151279 w 1174478"/>
              <a:gd name="connsiteY1722" fmla="*/ 699768 h 1185958"/>
              <a:gd name="connsiteX1723" fmla="*/ 139360 w 1174478"/>
              <a:gd name="connsiteY1723" fmla="*/ 665844 h 1185958"/>
              <a:gd name="connsiteX1724" fmla="*/ 132942 w 1174478"/>
              <a:gd name="connsiteY1724" fmla="*/ 634672 h 1185958"/>
              <a:gd name="connsiteX1725" fmla="*/ 132942 w 1174478"/>
              <a:gd name="connsiteY1725" fmla="*/ 599832 h 1185958"/>
              <a:gd name="connsiteX1726" fmla="*/ 135693 w 1174478"/>
              <a:gd name="connsiteY1726" fmla="*/ 551239 h 1185958"/>
              <a:gd name="connsiteX1727" fmla="*/ 269552 w 1174478"/>
              <a:gd name="connsiteY1727" fmla="*/ 550322 h 1185958"/>
              <a:gd name="connsiteX1728" fmla="*/ 268941 w 1174478"/>
              <a:gd name="connsiteY1728" fmla="*/ 551094 h 1185958"/>
              <a:gd name="connsiteX1729" fmla="*/ 270429 w 1174478"/>
              <a:gd name="connsiteY1729" fmla="*/ 554266 h 1185958"/>
              <a:gd name="connsiteX1730" fmla="*/ 309893 w 1174478"/>
              <a:gd name="connsiteY1730" fmla="*/ 546827 h 1185958"/>
              <a:gd name="connsiteX1731" fmla="*/ 308976 w 1174478"/>
              <a:gd name="connsiteY1731" fmla="*/ 551582 h 1185958"/>
              <a:gd name="connsiteX1732" fmla="*/ 309318 w 1174478"/>
              <a:gd name="connsiteY1732" fmla="*/ 554875 h 1185958"/>
              <a:gd name="connsiteX1733" fmla="*/ 309893 w 1174478"/>
              <a:gd name="connsiteY1733" fmla="*/ 552767 h 1185958"/>
              <a:gd name="connsiteX1734" fmla="*/ 309893 w 1174478"/>
              <a:gd name="connsiteY1734" fmla="*/ 549405 h 1185958"/>
              <a:gd name="connsiteX1735" fmla="*/ 210874 w 1174478"/>
              <a:gd name="connsiteY1735" fmla="*/ 546654 h 1185958"/>
              <a:gd name="connsiteX1736" fmla="*/ 209149 w 1174478"/>
              <a:gd name="connsiteY1736" fmla="*/ 547026 h 1185958"/>
              <a:gd name="connsiteX1737" fmla="*/ 209040 w 1174478"/>
              <a:gd name="connsiteY1737" fmla="*/ 547571 h 1185958"/>
              <a:gd name="connsiteX1738" fmla="*/ 203539 w 1174478"/>
              <a:gd name="connsiteY1738" fmla="*/ 560407 h 1185958"/>
              <a:gd name="connsiteX1739" fmla="*/ 199757 w 1174478"/>
              <a:gd name="connsiteY1739" fmla="*/ 572326 h 1185958"/>
              <a:gd name="connsiteX1740" fmla="*/ 201581 w 1174478"/>
              <a:gd name="connsiteY1740" fmla="*/ 578073 h 1185958"/>
              <a:gd name="connsiteX1741" fmla="*/ 203310 w 1174478"/>
              <a:gd name="connsiteY1741" fmla="*/ 566596 h 1185958"/>
              <a:gd name="connsiteX1742" fmla="*/ 209958 w 1174478"/>
              <a:gd name="connsiteY1742" fmla="*/ 551239 h 1185958"/>
              <a:gd name="connsiteX1743" fmla="*/ 210874 w 1174478"/>
              <a:gd name="connsiteY1743" fmla="*/ 546654 h 1185958"/>
              <a:gd name="connsiteX1744" fmla="*/ 159530 w 1174478"/>
              <a:gd name="connsiteY1744" fmla="*/ 545738 h 1185958"/>
              <a:gd name="connsiteX1745" fmla="*/ 159529 w 1174478"/>
              <a:gd name="connsiteY1745" fmla="*/ 545740 h 1185958"/>
              <a:gd name="connsiteX1746" fmla="*/ 159530 w 1174478"/>
              <a:gd name="connsiteY1746" fmla="*/ 545739 h 1185958"/>
              <a:gd name="connsiteX1747" fmla="*/ 15772 w 1174478"/>
              <a:gd name="connsiteY1747" fmla="*/ 545538 h 1185958"/>
              <a:gd name="connsiteX1748" fmla="*/ 13753 w 1174478"/>
              <a:gd name="connsiteY1748" fmla="*/ 550322 h 1185958"/>
              <a:gd name="connsiteX1749" fmla="*/ 14669 w 1174478"/>
              <a:gd name="connsiteY1749" fmla="*/ 550322 h 1185958"/>
              <a:gd name="connsiteX1750" fmla="*/ 12836 w 1174478"/>
              <a:gd name="connsiteY1750" fmla="*/ 561323 h 1185958"/>
              <a:gd name="connsiteX1751" fmla="*/ 13259 w 1174478"/>
              <a:gd name="connsiteY1751" fmla="*/ 561323 h 1185958"/>
              <a:gd name="connsiteX1752" fmla="*/ 14670 w 1174478"/>
              <a:gd name="connsiteY1752" fmla="*/ 552155 h 1185958"/>
              <a:gd name="connsiteX1753" fmla="*/ 170975 w 1174478"/>
              <a:gd name="connsiteY1753" fmla="*/ 543782 h 1185958"/>
              <a:gd name="connsiteX1754" fmla="*/ 167386 w 1174478"/>
              <a:gd name="connsiteY1754" fmla="*/ 547891 h 1185958"/>
              <a:gd name="connsiteX1755" fmla="*/ 168699 w 1174478"/>
              <a:gd name="connsiteY1755" fmla="*/ 549405 h 1185958"/>
              <a:gd name="connsiteX1756" fmla="*/ 290332 w 1174478"/>
              <a:gd name="connsiteY1756" fmla="*/ 541158 h 1185958"/>
              <a:gd name="connsiteX1757" fmla="*/ 284915 w 1174478"/>
              <a:gd name="connsiteY1757" fmla="*/ 553660 h 1185958"/>
              <a:gd name="connsiteX1758" fmla="*/ 287545 w 1174478"/>
              <a:gd name="connsiteY1758" fmla="*/ 549519 h 1185958"/>
              <a:gd name="connsiteX1759" fmla="*/ 202623 w 1174478"/>
              <a:gd name="connsiteY1759" fmla="*/ 540236 h 1185958"/>
              <a:gd name="connsiteX1760" fmla="*/ 202623 w 1174478"/>
              <a:gd name="connsiteY1760" fmla="*/ 540236 h 1185958"/>
              <a:gd name="connsiteX1761" fmla="*/ 202623 w 1174478"/>
              <a:gd name="connsiteY1761" fmla="*/ 540236 h 1185958"/>
              <a:gd name="connsiteX1762" fmla="*/ 245714 w 1174478"/>
              <a:gd name="connsiteY1762" fmla="*/ 539320 h 1185958"/>
              <a:gd name="connsiteX1763" fmla="*/ 245714 w 1174478"/>
              <a:gd name="connsiteY1763" fmla="*/ 554823 h 1185958"/>
              <a:gd name="connsiteX1764" fmla="*/ 246631 w 1174478"/>
              <a:gd name="connsiteY1764" fmla="*/ 551239 h 1185958"/>
              <a:gd name="connsiteX1765" fmla="*/ 245714 w 1174478"/>
              <a:gd name="connsiteY1765" fmla="*/ 539320 h 1185958"/>
              <a:gd name="connsiteX1766" fmla="*/ 308059 w 1174478"/>
              <a:gd name="connsiteY1766" fmla="*/ 535652 h 1185958"/>
              <a:gd name="connsiteX1767" fmla="*/ 307404 w 1174478"/>
              <a:gd name="connsiteY1767" fmla="*/ 536176 h 1185958"/>
              <a:gd name="connsiteX1768" fmla="*/ 308139 w 1174478"/>
              <a:gd name="connsiteY1768" fmla="*/ 535931 h 1185958"/>
              <a:gd name="connsiteX1769" fmla="*/ 266573 w 1174478"/>
              <a:gd name="connsiteY1769" fmla="*/ 534048 h 1185958"/>
              <a:gd name="connsiteX1770" fmla="*/ 266802 w 1174478"/>
              <a:gd name="connsiteY1770" fmla="*/ 535652 h 1185958"/>
              <a:gd name="connsiteX1771" fmla="*/ 267095 w 1174478"/>
              <a:gd name="connsiteY1771" fmla="*/ 535613 h 1185958"/>
              <a:gd name="connsiteX1772" fmla="*/ 195151 w 1174478"/>
              <a:gd name="connsiteY1772" fmla="*/ 533798 h 1185958"/>
              <a:gd name="connsiteX1773" fmla="*/ 195509 w 1174478"/>
              <a:gd name="connsiteY1773" fmla="*/ 535052 h 1185958"/>
              <a:gd name="connsiteX1774" fmla="*/ 195632 w 1174478"/>
              <a:gd name="connsiteY1774" fmla="*/ 534391 h 1185958"/>
              <a:gd name="connsiteX1775" fmla="*/ 292335 w 1174478"/>
              <a:gd name="connsiteY1775" fmla="*/ 525290 h 1185958"/>
              <a:gd name="connsiteX1776" fmla="*/ 293390 w 1174478"/>
              <a:gd name="connsiteY1776" fmla="*/ 527401 h 1185958"/>
              <a:gd name="connsiteX1777" fmla="*/ 293963 w 1174478"/>
              <a:gd name="connsiteY1777" fmla="*/ 530266 h 1185958"/>
              <a:gd name="connsiteX1778" fmla="*/ 294307 w 1174478"/>
              <a:gd name="connsiteY1778" fmla="*/ 529234 h 1185958"/>
              <a:gd name="connsiteX1779" fmla="*/ 295224 w 1174478"/>
              <a:gd name="connsiteY1779" fmla="*/ 529234 h 1185958"/>
              <a:gd name="connsiteX1780" fmla="*/ 116996 w 1174478"/>
              <a:gd name="connsiteY1780" fmla="*/ 523913 h 1185958"/>
              <a:gd name="connsiteX1781" fmla="*/ 117356 w 1174478"/>
              <a:gd name="connsiteY1781" fmla="*/ 532902 h 1185958"/>
              <a:gd name="connsiteX1782" fmla="*/ 117356 w 1174478"/>
              <a:gd name="connsiteY1782" fmla="*/ 534736 h 1185958"/>
              <a:gd name="connsiteX1783" fmla="*/ 113148 w 1174478"/>
              <a:gd name="connsiteY1783" fmla="*/ 569232 h 1185958"/>
              <a:gd name="connsiteX1784" fmla="*/ 117356 w 1174478"/>
              <a:gd name="connsiteY1784" fmla="*/ 558573 h 1185958"/>
              <a:gd name="connsiteX1785" fmla="*/ 118273 w 1174478"/>
              <a:gd name="connsiteY1785" fmla="*/ 554906 h 1185958"/>
              <a:gd name="connsiteX1786" fmla="*/ 117586 w 1174478"/>
              <a:gd name="connsiteY1786" fmla="*/ 530954 h 1185958"/>
              <a:gd name="connsiteX1787" fmla="*/ 377740 w 1174478"/>
              <a:gd name="connsiteY1787" fmla="*/ 520066 h 1185958"/>
              <a:gd name="connsiteX1788" fmla="*/ 373855 w 1174478"/>
              <a:gd name="connsiteY1788" fmla="*/ 521176 h 1185958"/>
              <a:gd name="connsiteX1789" fmla="*/ 374072 w 1174478"/>
              <a:gd name="connsiteY1789" fmla="*/ 521899 h 1185958"/>
              <a:gd name="connsiteX1790" fmla="*/ 377053 w 1174478"/>
              <a:gd name="connsiteY1790" fmla="*/ 520982 h 1185958"/>
              <a:gd name="connsiteX1791" fmla="*/ 83433 w 1174478"/>
              <a:gd name="connsiteY1791" fmla="*/ 516399 h 1185958"/>
              <a:gd name="connsiteX1792" fmla="*/ 83225 w 1174478"/>
              <a:gd name="connsiteY1792" fmla="*/ 516797 h 1185958"/>
              <a:gd name="connsiteX1793" fmla="*/ 83337 w 1174478"/>
              <a:gd name="connsiteY1793" fmla="*/ 517078 h 1185958"/>
              <a:gd name="connsiteX1794" fmla="*/ 73008 w 1174478"/>
              <a:gd name="connsiteY1794" fmla="*/ 514880 h 1185958"/>
              <a:gd name="connsiteX1795" fmla="*/ 70597 w 1174478"/>
              <a:gd name="connsiteY1795" fmla="*/ 530152 h 1185958"/>
              <a:gd name="connsiteX1796" fmla="*/ 73779 w 1174478"/>
              <a:gd name="connsiteY1796" fmla="*/ 523332 h 1185958"/>
              <a:gd name="connsiteX1797" fmla="*/ 74265 w 1174478"/>
              <a:gd name="connsiteY1797" fmla="*/ 518232 h 1185958"/>
              <a:gd name="connsiteX1798" fmla="*/ 291065 w 1174478"/>
              <a:gd name="connsiteY1798" fmla="*/ 509802 h 1185958"/>
              <a:gd name="connsiteX1799" fmla="*/ 289138 w 1174478"/>
              <a:gd name="connsiteY1799" fmla="*/ 512692 h 1185958"/>
              <a:gd name="connsiteX1800" fmla="*/ 288233 w 1174478"/>
              <a:gd name="connsiteY1800" fmla="*/ 517086 h 1185958"/>
              <a:gd name="connsiteX1801" fmla="*/ 288540 w 1174478"/>
              <a:gd name="connsiteY1801" fmla="*/ 517700 h 1185958"/>
              <a:gd name="connsiteX1802" fmla="*/ 336976 w 1174478"/>
              <a:gd name="connsiteY1802" fmla="*/ 509654 h 1185958"/>
              <a:gd name="connsiteX1803" fmla="*/ 335718 w 1174478"/>
              <a:gd name="connsiteY1803" fmla="*/ 511203 h 1185958"/>
              <a:gd name="connsiteX1804" fmla="*/ 336482 w 1174478"/>
              <a:gd name="connsiteY1804" fmla="*/ 512731 h 1185958"/>
              <a:gd name="connsiteX1805" fmla="*/ 23529 w 1174478"/>
              <a:gd name="connsiteY1805" fmla="*/ 509379 h 1185958"/>
              <a:gd name="connsiteX1806" fmla="*/ 19254 w 1174478"/>
              <a:gd name="connsiteY1806" fmla="*/ 523733 h 1185958"/>
              <a:gd name="connsiteX1807" fmla="*/ 16503 w 1174478"/>
              <a:gd name="connsiteY1807" fmla="*/ 537486 h 1185958"/>
              <a:gd name="connsiteX1808" fmla="*/ 15307 w 1174478"/>
              <a:gd name="connsiteY1808" fmla="*/ 542272 h 1185958"/>
              <a:gd name="connsiteX1809" fmla="*/ 15876 w 1174478"/>
              <a:gd name="connsiteY1809" fmla="*/ 544915 h 1185958"/>
              <a:gd name="connsiteX1810" fmla="*/ 16503 w 1174478"/>
              <a:gd name="connsiteY1810" fmla="*/ 541153 h 1185958"/>
              <a:gd name="connsiteX1811" fmla="*/ 19254 w 1174478"/>
              <a:gd name="connsiteY1811" fmla="*/ 527401 h 1185958"/>
              <a:gd name="connsiteX1812" fmla="*/ 19496 w 1174478"/>
              <a:gd name="connsiteY1812" fmla="*/ 527624 h 1185958"/>
              <a:gd name="connsiteX1813" fmla="*/ 19253 w 1174478"/>
              <a:gd name="connsiteY1813" fmla="*/ 526484 h 1185958"/>
              <a:gd name="connsiteX1814" fmla="*/ 332815 w 1174478"/>
              <a:gd name="connsiteY1814" fmla="*/ 507230 h 1185958"/>
              <a:gd name="connsiteX1815" fmla="*/ 326397 w 1174478"/>
              <a:gd name="connsiteY1815" fmla="*/ 519149 h 1185958"/>
              <a:gd name="connsiteX1816" fmla="*/ 325480 w 1174478"/>
              <a:gd name="connsiteY1816" fmla="*/ 527401 h 1185958"/>
              <a:gd name="connsiteX1817" fmla="*/ 325088 w 1174478"/>
              <a:gd name="connsiteY1817" fmla="*/ 528107 h 1185958"/>
              <a:gd name="connsiteX1818" fmla="*/ 325741 w 1174478"/>
              <a:gd name="connsiteY1818" fmla="*/ 528983 h 1185958"/>
              <a:gd name="connsiteX1819" fmla="*/ 328001 w 1174478"/>
              <a:gd name="connsiteY1819" fmla="*/ 518920 h 1185958"/>
              <a:gd name="connsiteX1820" fmla="*/ 333351 w 1174478"/>
              <a:gd name="connsiteY1820" fmla="*/ 510987 h 1185958"/>
              <a:gd name="connsiteX1821" fmla="*/ 113689 w 1174478"/>
              <a:gd name="connsiteY1821" fmla="*/ 505396 h 1185958"/>
              <a:gd name="connsiteX1822" fmla="*/ 113327 w 1174478"/>
              <a:gd name="connsiteY1822" fmla="*/ 506246 h 1185958"/>
              <a:gd name="connsiteX1823" fmla="*/ 115762 w 1174478"/>
              <a:gd name="connsiteY1823" fmla="*/ 509168 h 1185958"/>
              <a:gd name="connsiteX1824" fmla="*/ 115523 w 1174478"/>
              <a:gd name="connsiteY1824" fmla="*/ 506313 h 1185958"/>
              <a:gd name="connsiteX1825" fmla="*/ 114606 w 1174478"/>
              <a:gd name="connsiteY1825" fmla="*/ 505396 h 1185958"/>
              <a:gd name="connsiteX1826" fmla="*/ 113689 w 1174478"/>
              <a:gd name="connsiteY1826" fmla="*/ 505396 h 1185958"/>
              <a:gd name="connsiteX1827" fmla="*/ 221077 w 1174478"/>
              <a:gd name="connsiteY1827" fmla="*/ 503054 h 1185958"/>
              <a:gd name="connsiteX1828" fmla="*/ 218209 w 1174478"/>
              <a:gd name="connsiteY1828" fmla="*/ 511814 h 1185958"/>
              <a:gd name="connsiteX1829" fmla="*/ 219432 w 1174478"/>
              <a:gd name="connsiteY1829" fmla="*/ 510184 h 1185958"/>
              <a:gd name="connsiteX1830" fmla="*/ 93219 w 1174478"/>
              <a:gd name="connsiteY1830" fmla="*/ 499133 h 1185958"/>
              <a:gd name="connsiteX1831" fmla="*/ 92601 w 1174478"/>
              <a:gd name="connsiteY1831" fmla="*/ 501729 h 1185958"/>
              <a:gd name="connsiteX1832" fmla="*/ 93146 w 1174478"/>
              <a:gd name="connsiteY1832" fmla="*/ 499550 h 1185958"/>
              <a:gd name="connsiteX1833" fmla="*/ 236155 w 1174478"/>
              <a:gd name="connsiteY1833" fmla="*/ 498684 h 1185958"/>
              <a:gd name="connsiteX1834" fmla="*/ 236087 w 1174478"/>
              <a:gd name="connsiteY1834" fmla="*/ 499436 h 1185958"/>
              <a:gd name="connsiteX1835" fmla="*/ 237721 w 1174478"/>
              <a:gd name="connsiteY1835" fmla="*/ 499288 h 1185958"/>
              <a:gd name="connsiteX1836" fmla="*/ 323312 w 1174478"/>
              <a:gd name="connsiteY1836" fmla="*/ 498561 h 1185958"/>
              <a:gd name="connsiteX1837" fmla="*/ 323646 w 1174478"/>
              <a:gd name="connsiteY1837" fmla="*/ 499896 h 1185958"/>
              <a:gd name="connsiteX1838" fmla="*/ 324322 w 1174478"/>
              <a:gd name="connsiteY1838" fmla="*/ 498897 h 1185958"/>
              <a:gd name="connsiteX1839" fmla="*/ 272304 w 1174478"/>
              <a:gd name="connsiteY1839" fmla="*/ 495310 h 1185958"/>
              <a:gd name="connsiteX1840" fmla="*/ 272303 w 1174478"/>
              <a:gd name="connsiteY1840" fmla="*/ 495311 h 1185958"/>
              <a:gd name="connsiteX1841" fmla="*/ 272303 w 1174478"/>
              <a:gd name="connsiteY1841" fmla="*/ 495312 h 1185958"/>
              <a:gd name="connsiteX1842" fmla="*/ 246751 w 1174478"/>
              <a:gd name="connsiteY1842" fmla="*/ 493676 h 1185958"/>
              <a:gd name="connsiteX1843" fmla="*/ 242964 w 1174478"/>
              <a:gd name="connsiteY1843" fmla="*/ 498979 h 1185958"/>
              <a:gd name="connsiteX1844" fmla="*/ 240670 w 1174478"/>
              <a:gd name="connsiteY1844" fmla="*/ 499552 h 1185958"/>
              <a:gd name="connsiteX1845" fmla="*/ 240396 w 1174478"/>
              <a:gd name="connsiteY1845" fmla="*/ 499895 h 1185958"/>
              <a:gd name="connsiteX1846" fmla="*/ 242046 w 1174478"/>
              <a:gd name="connsiteY1846" fmla="*/ 499895 h 1185958"/>
              <a:gd name="connsiteX1847" fmla="*/ 242349 w 1174478"/>
              <a:gd name="connsiteY1847" fmla="*/ 503524 h 1185958"/>
              <a:gd name="connsiteX1848" fmla="*/ 243678 w 1174478"/>
              <a:gd name="connsiteY1848" fmla="*/ 501111 h 1185958"/>
              <a:gd name="connsiteX1849" fmla="*/ 243881 w 1174478"/>
              <a:gd name="connsiteY1849" fmla="*/ 499896 h 1185958"/>
              <a:gd name="connsiteX1850" fmla="*/ 330858 w 1174478"/>
              <a:gd name="connsiteY1850" fmla="*/ 489985 h 1185958"/>
              <a:gd name="connsiteX1851" fmla="*/ 327988 w 1174478"/>
              <a:gd name="connsiteY1851" fmla="*/ 494085 h 1185958"/>
              <a:gd name="connsiteX1852" fmla="*/ 330981 w 1174478"/>
              <a:gd name="connsiteY1852" fmla="*/ 490727 h 1185958"/>
              <a:gd name="connsiteX1853" fmla="*/ 331788 w 1174478"/>
              <a:gd name="connsiteY1853" fmla="*/ 490081 h 1185958"/>
              <a:gd name="connsiteX1854" fmla="*/ 87100 w 1174478"/>
              <a:gd name="connsiteY1854" fmla="*/ 488893 h 1185958"/>
              <a:gd name="connsiteX1855" fmla="*/ 82516 w 1174478"/>
              <a:gd name="connsiteY1855" fmla="*/ 500812 h 1185958"/>
              <a:gd name="connsiteX1856" fmla="*/ 81458 w 1174478"/>
              <a:gd name="connsiteY1856" fmla="*/ 501235 h 1185958"/>
              <a:gd name="connsiteX1857" fmla="*/ 77932 w 1174478"/>
              <a:gd name="connsiteY1857" fmla="*/ 511813 h 1185958"/>
              <a:gd name="connsiteX1858" fmla="*/ 77932 w 1174478"/>
              <a:gd name="connsiteY1858" fmla="*/ 511814 h 1185958"/>
              <a:gd name="connsiteX1859" fmla="*/ 82516 w 1174478"/>
              <a:gd name="connsiteY1859" fmla="*/ 501729 h 1185958"/>
              <a:gd name="connsiteX1860" fmla="*/ 87100 w 1174478"/>
              <a:gd name="connsiteY1860" fmla="*/ 488893 h 1185958"/>
              <a:gd name="connsiteX1861" fmla="*/ 189876 w 1174478"/>
              <a:gd name="connsiteY1861" fmla="*/ 475516 h 1185958"/>
              <a:gd name="connsiteX1862" fmla="*/ 187036 w 1174478"/>
              <a:gd name="connsiteY1862" fmla="*/ 480642 h 1185958"/>
              <a:gd name="connsiteX1863" fmla="*/ 185431 w 1174478"/>
              <a:gd name="connsiteY1863" fmla="*/ 483850 h 1185958"/>
              <a:gd name="connsiteX1864" fmla="*/ 182712 w 1174478"/>
              <a:gd name="connsiteY1864" fmla="*/ 484269 h 1185958"/>
              <a:gd name="connsiteX1865" fmla="*/ 182452 w 1174478"/>
              <a:gd name="connsiteY1865" fmla="*/ 487976 h 1185958"/>
              <a:gd name="connsiteX1866" fmla="*/ 186639 w 1174478"/>
              <a:gd name="connsiteY1866" fmla="*/ 482703 h 1185958"/>
              <a:gd name="connsiteX1867" fmla="*/ 187953 w 1174478"/>
              <a:gd name="connsiteY1867" fmla="*/ 479725 h 1185958"/>
              <a:gd name="connsiteX1868" fmla="*/ 189053 w 1174478"/>
              <a:gd name="connsiteY1868" fmla="*/ 478625 h 1185958"/>
              <a:gd name="connsiteX1869" fmla="*/ 182452 w 1174478"/>
              <a:gd name="connsiteY1869" fmla="*/ 475141 h 1185958"/>
              <a:gd name="connsiteX1870" fmla="*/ 181535 w 1174478"/>
              <a:gd name="connsiteY1870" fmla="*/ 478808 h 1185958"/>
              <a:gd name="connsiteX1871" fmla="*/ 181715 w 1174478"/>
              <a:gd name="connsiteY1871" fmla="*/ 479889 h 1185958"/>
              <a:gd name="connsiteX1872" fmla="*/ 181598 w 1174478"/>
              <a:gd name="connsiteY1872" fmla="*/ 480642 h 1185958"/>
              <a:gd name="connsiteX1873" fmla="*/ 181749 w 1174478"/>
              <a:gd name="connsiteY1873" fmla="*/ 480094 h 1185958"/>
              <a:gd name="connsiteX1874" fmla="*/ 181715 w 1174478"/>
              <a:gd name="connsiteY1874" fmla="*/ 479889 h 1185958"/>
              <a:gd name="connsiteX1875" fmla="*/ 87571 w 1174478"/>
              <a:gd name="connsiteY1875" fmla="*/ 474473 h 1185958"/>
              <a:gd name="connsiteX1876" fmla="*/ 86511 w 1174478"/>
              <a:gd name="connsiteY1876" fmla="*/ 476052 h 1185958"/>
              <a:gd name="connsiteX1877" fmla="*/ 86174 w 1174478"/>
              <a:gd name="connsiteY1877" fmla="*/ 477546 h 1185958"/>
              <a:gd name="connsiteX1878" fmla="*/ 282022 w 1174478"/>
              <a:gd name="connsiteY1878" fmla="*/ 474040 h 1185958"/>
              <a:gd name="connsiteX1879" fmla="*/ 280325 w 1174478"/>
              <a:gd name="connsiteY1879" fmla="*/ 477433 h 1185958"/>
              <a:gd name="connsiteX1880" fmla="*/ 281537 w 1174478"/>
              <a:gd name="connsiteY1880" fmla="*/ 479857 h 1185958"/>
              <a:gd name="connsiteX1881" fmla="*/ 44008 w 1174478"/>
              <a:gd name="connsiteY1881" fmla="*/ 472390 h 1185958"/>
              <a:gd name="connsiteX1882" fmla="*/ 43672 w 1174478"/>
              <a:gd name="connsiteY1882" fmla="*/ 472924 h 1185958"/>
              <a:gd name="connsiteX1883" fmla="*/ 43821 w 1174478"/>
              <a:gd name="connsiteY1883" fmla="*/ 473297 h 1185958"/>
              <a:gd name="connsiteX1884" fmla="*/ 314133 w 1174478"/>
              <a:gd name="connsiteY1884" fmla="*/ 470836 h 1185958"/>
              <a:gd name="connsiteX1885" fmla="*/ 314478 w 1174478"/>
              <a:gd name="connsiteY1885" fmla="*/ 472390 h 1185958"/>
              <a:gd name="connsiteX1886" fmla="*/ 295871 w 1174478"/>
              <a:gd name="connsiteY1886" fmla="*/ 497763 h 1185958"/>
              <a:gd name="connsiteX1887" fmla="*/ 295940 w 1174478"/>
              <a:gd name="connsiteY1887" fmla="*/ 498075 h 1185958"/>
              <a:gd name="connsiteX1888" fmla="*/ 316311 w 1174478"/>
              <a:gd name="connsiteY1888" fmla="*/ 472390 h 1185958"/>
              <a:gd name="connsiteX1889" fmla="*/ 318144 w 1174478"/>
              <a:gd name="connsiteY1889" fmla="*/ 471015 h 1185958"/>
              <a:gd name="connsiteX1890" fmla="*/ 315395 w 1174478"/>
              <a:gd name="connsiteY1890" fmla="*/ 472390 h 1185958"/>
              <a:gd name="connsiteX1891" fmla="*/ 264051 w 1174478"/>
              <a:gd name="connsiteY1891" fmla="*/ 464139 h 1185958"/>
              <a:gd name="connsiteX1892" fmla="*/ 259336 w 1174478"/>
              <a:gd name="connsiteY1892" fmla="*/ 472259 h 1185958"/>
              <a:gd name="connsiteX1893" fmla="*/ 261186 w 1174478"/>
              <a:gd name="connsiteY1893" fmla="*/ 469337 h 1185958"/>
              <a:gd name="connsiteX1894" fmla="*/ 163322 w 1174478"/>
              <a:gd name="connsiteY1894" fmla="*/ 456926 h 1185958"/>
              <a:gd name="connsiteX1895" fmla="*/ 163321 w 1174478"/>
              <a:gd name="connsiteY1895" fmla="*/ 456927 h 1185958"/>
              <a:gd name="connsiteX1896" fmla="*/ 163550 w 1174478"/>
              <a:gd name="connsiteY1896" fmla="*/ 457156 h 1185958"/>
              <a:gd name="connsiteX1897" fmla="*/ 163550 w 1174478"/>
              <a:gd name="connsiteY1897" fmla="*/ 457155 h 1185958"/>
              <a:gd name="connsiteX1898" fmla="*/ 194513 w 1174478"/>
              <a:gd name="connsiteY1898" fmla="*/ 452463 h 1185958"/>
              <a:gd name="connsiteX1899" fmla="*/ 192537 w 1174478"/>
              <a:gd name="connsiteY1899" fmla="*/ 458638 h 1185958"/>
              <a:gd name="connsiteX1900" fmla="*/ 191620 w 1174478"/>
              <a:gd name="connsiteY1900" fmla="*/ 462305 h 1185958"/>
              <a:gd name="connsiteX1901" fmla="*/ 191673 w 1174478"/>
              <a:gd name="connsiteY1901" fmla="*/ 466904 h 1185958"/>
              <a:gd name="connsiteX1902" fmla="*/ 193683 w 1174478"/>
              <a:gd name="connsiteY1902" fmla="*/ 455542 h 1185958"/>
              <a:gd name="connsiteX1903" fmla="*/ 60131 w 1174478"/>
              <a:gd name="connsiteY1903" fmla="*/ 449849 h 1185958"/>
              <a:gd name="connsiteX1904" fmla="*/ 57760 w 1174478"/>
              <a:gd name="connsiteY1904" fmla="*/ 451303 h 1185958"/>
              <a:gd name="connsiteX1905" fmla="*/ 56230 w 1174478"/>
              <a:gd name="connsiteY1905" fmla="*/ 453750 h 1185958"/>
              <a:gd name="connsiteX1906" fmla="*/ 235902 w 1174478"/>
              <a:gd name="connsiteY1906" fmla="*/ 444718 h 1185958"/>
              <a:gd name="connsiteX1907" fmla="*/ 232092 w 1174478"/>
              <a:gd name="connsiteY1907" fmla="*/ 449163 h 1185958"/>
              <a:gd name="connsiteX1908" fmla="*/ 232528 w 1174478"/>
              <a:gd name="connsiteY1908" fmla="*/ 450181 h 1185958"/>
              <a:gd name="connsiteX1909" fmla="*/ 232879 w 1174478"/>
              <a:gd name="connsiteY1909" fmla="*/ 449469 h 1185958"/>
              <a:gd name="connsiteX1910" fmla="*/ 44008 w 1174478"/>
              <a:gd name="connsiteY1910" fmla="*/ 440627 h 1185958"/>
              <a:gd name="connsiteX1911" fmla="*/ 33777 w 1174478"/>
              <a:gd name="connsiteY1911" fmla="*/ 474976 h 1185958"/>
              <a:gd name="connsiteX1912" fmla="*/ 44008 w 1174478"/>
              <a:gd name="connsiteY1912" fmla="*/ 444794 h 1185958"/>
              <a:gd name="connsiteX1913" fmla="*/ 51341 w 1174478"/>
              <a:gd name="connsiteY1913" fmla="*/ 436636 h 1185958"/>
              <a:gd name="connsiteX1914" fmla="*/ 47111 w 1174478"/>
              <a:gd name="connsiteY1914" fmla="*/ 445096 h 1185958"/>
              <a:gd name="connsiteX1915" fmla="*/ 47675 w 1174478"/>
              <a:gd name="connsiteY1915" fmla="*/ 447635 h 1185958"/>
              <a:gd name="connsiteX1916" fmla="*/ 211242 w 1174478"/>
              <a:gd name="connsiteY1916" fmla="*/ 431131 h 1185958"/>
              <a:gd name="connsiteX1917" fmla="*/ 199654 w 1174478"/>
              <a:gd name="connsiteY1917" fmla="*/ 436398 h 1185958"/>
              <a:gd name="connsiteX1918" fmla="*/ 198864 w 1174478"/>
              <a:gd name="connsiteY1918" fmla="*/ 438867 h 1185958"/>
              <a:gd name="connsiteX1919" fmla="*/ 194350 w 1174478"/>
              <a:gd name="connsiteY1919" fmla="*/ 427549 h 1185958"/>
              <a:gd name="connsiteX1920" fmla="*/ 193454 w 1174478"/>
              <a:gd name="connsiteY1920" fmla="*/ 431132 h 1185958"/>
              <a:gd name="connsiteX1921" fmla="*/ 196254 w 1174478"/>
              <a:gd name="connsiteY1921" fmla="*/ 429031 h 1185958"/>
              <a:gd name="connsiteX1922" fmla="*/ 156022 w 1174478"/>
              <a:gd name="connsiteY1922" fmla="*/ 420448 h 1185958"/>
              <a:gd name="connsiteX1923" fmla="*/ 155863 w 1174478"/>
              <a:gd name="connsiteY1923" fmla="*/ 421046 h 1185958"/>
              <a:gd name="connsiteX1924" fmla="*/ 156113 w 1174478"/>
              <a:gd name="connsiteY1924" fmla="*/ 420629 h 1185958"/>
              <a:gd name="connsiteX1925" fmla="*/ 221877 w 1174478"/>
              <a:gd name="connsiteY1925" fmla="*/ 415545 h 1185958"/>
              <a:gd name="connsiteX1926" fmla="*/ 212431 w 1174478"/>
              <a:gd name="connsiteY1926" fmla="*/ 430388 h 1185958"/>
              <a:gd name="connsiteX1927" fmla="*/ 212708 w 1174478"/>
              <a:gd name="connsiteY1927" fmla="*/ 430215 h 1185958"/>
              <a:gd name="connsiteX1928" fmla="*/ 219125 w 1174478"/>
              <a:gd name="connsiteY1928" fmla="*/ 421964 h 1185958"/>
              <a:gd name="connsiteX1929" fmla="*/ 222698 w 1174478"/>
              <a:gd name="connsiteY1929" fmla="*/ 419105 h 1185958"/>
              <a:gd name="connsiteX1930" fmla="*/ 256717 w 1174478"/>
              <a:gd name="connsiteY1930" fmla="*/ 410044 h 1185958"/>
              <a:gd name="connsiteX1931" fmla="*/ 238908 w 1174478"/>
              <a:gd name="connsiteY1931" fmla="*/ 439994 h 1185958"/>
              <a:gd name="connsiteX1932" fmla="*/ 257713 w 1174478"/>
              <a:gd name="connsiteY1932" fmla="*/ 410443 h 1185958"/>
              <a:gd name="connsiteX1933" fmla="*/ 262218 w 1174478"/>
              <a:gd name="connsiteY1933" fmla="*/ 408206 h 1185958"/>
              <a:gd name="connsiteX1934" fmla="*/ 261675 w 1174478"/>
              <a:gd name="connsiteY1934" fmla="*/ 410377 h 1185958"/>
              <a:gd name="connsiteX1935" fmla="*/ 262218 w 1174478"/>
              <a:gd name="connsiteY1935" fmla="*/ 410594 h 1185958"/>
              <a:gd name="connsiteX1936" fmla="*/ 69866 w 1174478"/>
              <a:gd name="connsiteY1936" fmla="*/ 406556 h 1185958"/>
              <a:gd name="connsiteX1937" fmla="*/ 60511 w 1174478"/>
              <a:gd name="connsiteY1937" fmla="*/ 419213 h 1185958"/>
              <a:gd name="connsiteX1938" fmla="*/ 55261 w 1174478"/>
              <a:gd name="connsiteY1938" fmla="*/ 429130 h 1185958"/>
              <a:gd name="connsiteX1939" fmla="*/ 63262 w 1174478"/>
              <a:gd name="connsiteY1939" fmla="*/ 416463 h 1185958"/>
              <a:gd name="connsiteX1940" fmla="*/ 263915 w 1174478"/>
              <a:gd name="connsiteY1940" fmla="*/ 396234 h 1185958"/>
              <a:gd name="connsiteX1941" fmla="*/ 260384 w 1174478"/>
              <a:gd name="connsiteY1941" fmla="*/ 403626 h 1185958"/>
              <a:gd name="connsiteX1942" fmla="*/ 256723 w 1174478"/>
              <a:gd name="connsiteY1942" fmla="*/ 410033 h 1185958"/>
              <a:gd name="connsiteX1943" fmla="*/ 260383 w 1174478"/>
              <a:gd name="connsiteY1943" fmla="*/ 404543 h 1185958"/>
              <a:gd name="connsiteX1944" fmla="*/ 260843 w 1174478"/>
              <a:gd name="connsiteY1944" fmla="*/ 404543 h 1185958"/>
              <a:gd name="connsiteX1945" fmla="*/ 264968 w 1174478"/>
              <a:gd name="connsiteY1945" fmla="*/ 396292 h 1185958"/>
              <a:gd name="connsiteX1946" fmla="*/ 155265 w 1174478"/>
              <a:gd name="connsiteY1946" fmla="*/ 394927 h 1185958"/>
              <a:gd name="connsiteX1947" fmla="*/ 153915 w 1174478"/>
              <a:gd name="connsiteY1947" fmla="*/ 396979 h 1185958"/>
              <a:gd name="connsiteX1948" fmla="*/ 154401 w 1174478"/>
              <a:gd name="connsiteY1948" fmla="*/ 397287 h 1185958"/>
              <a:gd name="connsiteX1949" fmla="*/ 295881 w 1174478"/>
              <a:gd name="connsiteY1949" fmla="*/ 394804 h 1185958"/>
              <a:gd name="connsiteX1950" fmla="*/ 295682 w 1174478"/>
              <a:gd name="connsiteY1950" fmla="*/ 395146 h 1185958"/>
              <a:gd name="connsiteX1951" fmla="*/ 295691 w 1174478"/>
              <a:gd name="connsiteY1951" fmla="*/ 395204 h 1185958"/>
              <a:gd name="connsiteX1952" fmla="*/ 199872 w 1174478"/>
              <a:gd name="connsiteY1952" fmla="*/ 391948 h 1185958"/>
              <a:gd name="connsiteX1953" fmla="*/ 199872 w 1174478"/>
              <a:gd name="connsiteY1953" fmla="*/ 392624 h 1185958"/>
              <a:gd name="connsiteX1954" fmla="*/ 200305 w 1174478"/>
              <a:gd name="connsiteY1954" fmla="*/ 392699 h 1185958"/>
              <a:gd name="connsiteX1955" fmla="*/ 206289 w 1174478"/>
              <a:gd name="connsiteY1955" fmla="*/ 390791 h 1185958"/>
              <a:gd name="connsiteX1956" fmla="*/ 201910 w 1174478"/>
              <a:gd name="connsiteY1956" fmla="*/ 392980 h 1185958"/>
              <a:gd name="connsiteX1957" fmla="*/ 204456 w 1174478"/>
              <a:gd name="connsiteY1957" fmla="*/ 393426 h 1185958"/>
              <a:gd name="connsiteX1958" fmla="*/ 255803 w 1174478"/>
              <a:gd name="connsiteY1958" fmla="*/ 390786 h 1185958"/>
              <a:gd name="connsiteX1959" fmla="*/ 255799 w 1174478"/>
              <a:gd name="connsiteY1959" fmla="*/ 390790 h 1185958"/>
              <a:gd name="connsiteX1960" fmla="*/ 255800 w 1174478"/>
              <a:gd name="connsiteY1960" fmla="*/ 390791 h 1185958"/>
              <a:gd name="connsiteX1961" fmla="*/ 207087 w 1174478"/>
              <a:gd name="connsiteY1961" fmla="*/ 390392 h 1185958"/>
              <a:gd name="connsiteX1962" fmla="*/ 206290 w 1174478"/>
              <a:gd name="connsiteY1962" fmla="*/ 390791 h 1185958"/>
              <a:gd name="connsiteX1963" fmla="*/ 206930 w 1174478"/>
              <a:gd name="connsiteY1963" fmla="*/ 392283 h 1185958"/>
              <a:gd name="connsiteX1964" fmla="*/ 115523 w 1174478"/>
              <a:gd name="connsiteY1964" fmla="*/ 386207 h 1185958"/>
              <a:gd name="connsiteX1965" fmla="*/ 114606 w 1174478"/>
              <a:gd name="connsiteY1965" fmla="*/ 391708 h 1185958"/>
              <a:gd name="connsiteX1966" fmla="*/ 112772 w 1174478"/>
              <a:gd name="connsiteY1966" fmla="*/ 387123 h 1185958"/>
              <a:gd name="connsiteX1967" fmla="*/ 115523 w 1174478"/>
              <a:gd name="connsiteY1967" fmla="*/ 386207 h 1185958"/>
              <a:gd name="connsiteX1968" fmla="*/ 161364 w 1174478"/>
              <a:gd name="connsiteY1968" fmla="*/ 383456 h 1185958"/>
              <a:gd name="connsiteX1969" fmla="*/ 159656 w 1174478"/>
              <a:gd name="connsiteY1969" fmla="*/ 385433 h 1185958"/>
              <a:gd name="connsiteX1970" fmla="*/ 158817 w 1174478"/>
              <a:gd name="connsiteY1970" fmla="*/ 387530 h 1185958"/>
              <a:gd name="connsiteX1971" fmla="*/ 248290 w 1174478"/>
              <a:gd name="connsiteY1971" fmla="*/ 378266 h 1185958"/>
              <a:gd name="connsiteX1972" fmla="*/ 248006 w 1174478"/>
              <a:gd name="connsiteY1972" fmla="*/ 380247 h 1185958"/>
              <a:gd name="connsiteX1973" fmla="*/ 248465 w 1174478"/>
              <a:gd name="connsiteY1973" fmla="*/ 378872 h 1185958"/>
              <a:gd name="connsiteX1974" fmla="*/ 271788 w 1174478"/>
              <a:gd name="connsiteY1974" fmla="*/ 378004 h 1185958"/>
              <a:gd name="connsiteX1975" fmla="*/ 271157 w 1174478"/>
              <a:gd name="connsiteY1975" fmla="*/ 378757 h 1185958"/>
              <a:gd name="connsiteX1976" fmla="*/ 271663 w 1174478"/>
              <a:gd name="connsiteY1976" fmla="*/ 379129 h 1185958"/>
              <a:gd name="connsiteX1977" fmla="*/ 90767 w 1174478"/>
              <a:gd name="connsiteY1977" fmla="*/ 373371 h 1185958"/>
              <a:gd name="connsiteX1978" fmla="*/ 90618 w 1174478"/>
              <a:gd name="connsiteY1978" fmla="*/ 373621 h 1185958"/>
              <a:gd name="connsiteX1979" fmla="*/ 90693 w 1174478"/>
              <a:gd name="connsiteY1979" fmla="*/ 373604 h 1185958"/>
              <a:gd name="connsiteX1980" fmla="*/ 440994 w 1174478"/>
              <a:gd name="connsiteY1980" fmla="*/ 368786 h 1185958"/>
              <a:gd name="connsiteX1981" fmla="*/ 441002 w 1174478"/>
              <a:gd name="connsiteY1981" fmla="*/ 368787 h 1185958"/>
              <a:gd name="connsiteX1982" fmla="*/ 441005 w 1174478"/>
              <a:gd name="connsiteY1982" fmla="*/ 368786 h 1185958"/>
              <a:gd name="connsiteX1983" fmla="*/ 230967 w 1174478"/>
              <a:gd name="connsiteY1983" fmla="*/ 368476 h 1185958"/>
              <a:gd name="connsiteX1984" fmla="*/ 229435 w 1174478"/>
              <a:gd name="connsiteY1984" fmla="*/ 371387 h 1185958"/>
              <a:gd name="connsiteX1985" fmla="*/ 230128 w 1174478"/>
              <a:gd name="connsiteY1985" fmla="*/ 370620 h 1185958"/>
              <a:gd name="connsiteX1986" fmla="*/ 91284 w 1174478"/>
              <a:gd name="connsiteY1986" fmla="*/ 364878 h 1185958"/>
              <a:gd name="connsiteX1987" fmla="*/ 89343 w 1174478"/>
              <a:gd name="connsiteY1987" fmla="*/ 366434 h 1185958"/>
              <a:gd name="connsiteX1988" fmla="*/ 88933 w 1174478"/>
              <a:gd name="connsiteY1988" fmla="*/ 367870 h 1185958"/>
              <a:gd name="connsiteX1989" fmla="*/ 238849 w 1174478"/>
              <a:gd name="connsiteY1989" fmla="*/ 363551 h 1185958"/>
              <a:gd name="connsiteX1990" fmla="*/ 236175 w 1174478"/>
              <a:gd name="connsiteY1990" fmla="*/ 364073 h 1185958"/>
              <a:gd name="connsiteX1991" fmla="*/ 236661 w 1174478"/>
              <a:gd name="connsiteY1991" fmla="*/ 364775 h 1185958"/>
              <a:gd name="connsiteX1992" fmla="*/ 238379 w 1174478"/>
              <a:gd name="connsiteY1992" fmla="*/ 364202 h 1185958"/>
              <a:gd name="connsiteX1993" fmla="*/ 238379 w 1174478"/>
              <a:gd name="connsiteY1993" fmla="*/ 364202 h 1185958"/>
              <a:gd name="connsiteX1994" fmla="*/ 312644 w 1174478"/>
              <a:gd name="connsiteY1994" fmla="*/ 363286 h 1185958"/>
              <a:gd name="connsiteX1995" fmla="*/ 301015 w 1174478"/>
              <a:gd name="connsiteY1995" fmla="*/ 373267 h 1185958"/>
              <a:gd name="connsiteX1996" fmla="*/ 312026 w 1174478"/>
              <a:gd name="connsiteY1996" fmla="*/ 364354 h 1185958"/>
              <a:gd name="connsiteX1997" fmla="*/ 235629 w 1174478"/>
              <a:gd name="connsiteY1997" fmla="*/ 359618 h 1185958"/>
              <a:gd name="connsiteX1998" fmla="*/ 235151 w 1174478"/>
              <a:gd name="connsiteY1998" fmla="*/ 360527 h 1185958"/>
              <a:gd name="connsiteX1999" fmla="*/ 235620 w 1174478"/>
              <a:gd name="connsiteY1999" fmla="*/ 359995 h 1185958"/>
              <a:gd name="connsiteX2000" fmla="*/ 162853 w 1174478"/>
              <a:gd name="connsiteY2000" fmla="*/ 359580 h 1185958"/>
              <a:gd name="connsiteX2001" fmla="*/ 160076 w 1174478"/>
              <a:gd name="connsiteY2001" fmla="*/ 363209 h 1185958"/>
              <a:gd name="connsiteX2002" fmla="*/ 159530 w 1174478"/>
              <a:gd name="connsiteY2002" fmla="*/ 365119 h 1185958"/>
              <a:gd name="connsiteX2003" fmla="*/ 273329 w 1174478"/>
              <a:gd name="connsiteY2003" fmla="*/ 353080 h 1185958"/>
              <a:gd name="connsiteX2004" fmla="*/ 272280 w 1174478"/>
              <a:gd name="connsiteY2004" fmla="*/ 353461 h 1185958"/>
              <a:gd name="connsiteX2005" fmla="*/ 272244 w 1174478"/>
              <a:gd name="connsiteY2005" fmla="*/ 353510 h 1185958"/>
              <a:gd name="connsiteX2006" fmla="*/ 272293 w 1174478"/>
              <a:gd name="connsiteY2006" fmla="*/ 353633 h 1185958"/>
              <a:gd name="connsiteX2007" fmla="*/ 90768 w 1174478"/>
              <a:gd name="connsiteY2007" fmla="*/ 352283 h 1185958"/>
              <a:gd name="connsiteX2008" fmla="*/ 88855 w 1174478"/>
              <a:gd name="connsiteY2008" fmla="*/ 355288 h 1185958"/>
              <a:gd name="connsiteX2009" fmla="*/ 89598 w 1174478"/>
              <a:gd name="connsiteY2009" fmla="*/ 355189 h 1185958"/>
              <a:gd name="connsiteX2010" fmla="*/ 225850 w 1174478"/>
              <a:gd name="connsiteY2010" fmla="*/ 352281 h 1185958"/>
              <a:gd name="connsiteX2011" fmla="*/ 224232 w 1174478"/>
              <a:gd name="connsiteY2011" fmla="*/ 354361 h 1185958"/>
              <a:gd name="connsiteX2012" fmla="*/ 224979 w 1174478"/>
              <a:gd name="connsiteY2012" fmla="*/ 354148 h 1185958"/>
              <a:gd name="connsiteX2013" fmla="*/ 200101 w 1174478"/>
              <a:gd name="connsiteY2013" fmla="*/ 350793 h 1185958"/>
              <a:gd name="connsiteX2014" fmla="*/ 197121 w 1174478"/>
              <a:gd name="connsiteY2014" fmla="*/ 352283 h 1185958"/>
              <a:gd name="connsiteX2015" fmla="*/ 192843 w 1174478"/>
              <a:gd name="connsiteY2015" fmla="*/ 356561 h 1185958"/>
              <a:gd name="connsiteX2016" fmla="*/ 192537 w 1174478"/>
              <a:gd name="connsiteY2016" fmla="*/ 357784 h 1185958"/>
              <a:gd name="connsiteX2017" fmla="*/ 200489 w 1174478"/>
              <a:gd name="connsiteY2017" fmla="*/ 351598 h 1185958"/>
              <a:gd name="connsiteX2018" fmla="*/ 267225 w 1174478"/>
              <a:gd name="connsiteY2018" fmla="*/ 346808 h 1185958"/>
              <a:gd name="connsiteX2019" fmla="*/ 265885 w 1174478"/>
              <a:gd name="connsiteY2019" fmla="*/ 348616 h 1185958"/>
              <a:gd name="connsiteX2020" fmla="*/ 265885 w 1174478"/>
              <a:gd name="connsiteY2020" fmla="*/ 351363 h 1185958"/>
              <a:gd name="connsiteX2021" fmla="*/ 171450 w 1174478"/>
              <a:gd name="connsiteY2021" fmla="*/ 345865 h 1185958"/>
              <a:gd name="connsiteX2022" fmla="*/ 169031 w 1174478"/>
              <a:gd name="connsiteY2022" fmla="*/ 350074 h 1185958"/>
              <a:gd name="connsiteX2023" fmla="*/ 171106 w 1174478"/>
              <a:gd name="connsiteY2023" fmla="*/ 347927 h 1185958"/>
              <a:gd name="connsiteX2024" fmla="*/ 175117 w 1174478"/>
              <a:gd name="connsiteY2024" fmla="*/ 351366 h 1185958"/>
              <a:gd name="connsiteX2025" fmla="*/ 177616 w 1174478"/>
              <a:gd name="connsiteY2025" fmla="*/ 353377 h 1185958"/>
              <a:gd name="connsiteX2026" fmla="*/ 284118 w 1174478"/>
              <a:gd name="connsiteY2026" fmla="*/ 345059 h 1185958"/>
              <a:gd name="connsiteX2027" fmla="*/ 279959 w 1174478"/>
              <a:gd name="connsiteY2027" fmla="*/ 349545 h 1185958"/>
              <a:gd name="connsiteX2028" fmla="*/ 284205 w 1174478"/>
              <a:gd name="connsiteY2028" fmla="*/ 347281 h 1185958"/>
              <a:gd name="connsiteX2029" fmla="*/ 192537 w 1174478"/>
              <a:gd name="connsiteY2029" fmla="*/ 344949 h 1185958"/>
              <a:gd name="connsiteX2030" fmla="*/ 186119 w 1174478"/>
              <a:gd name="connsiteY2030" fmla="*/ 349533 h 1185958"/>
              <a:gd name="connsiteX2031" fmla="*/ 177797 w 1174478"/>
              <a:gd name="connsiteY2031" fmla="*/ 353523 h 1185958"/>
              <a:gd name="connsiteX2032" fmla="*/ 179816 w 1174478"/>
              <a:gd name="connsiteY2032" fmla="*/ 355148 h 1185958"/>
              <a:gd name="connsiteX2033" fmla="*/ 185202 w 1174478"/>
              <a:gd name="connsiteY2033" fmla="*/ 351366 h 1185958"/>
              <a:gd name="connsiteX2034" fmla="*/ 187036 w 1174478"/>
              <a:gd name="connsiteY2034" fmla="*/ 349532 h 1185958"/>
              <a:gd name="connsiteX2035" fmla="*/ 192027 w 1174478"/>
              <a:gd name="connsiteY2035" fmla="*/ 347868 h 1185958"/>
              <a:gd name="connsiteX2036" fmla="*/ 214542 w 1174478"/>
              <a:gd name="connsiteY2036" fmla="*/ 342713 h 1185958"/>
              <a:gd name="connsiteX2037" fmla="*/ 213633 w 1174478"/>
              <a:gd name="connsiteY2037" fmla="*/ 343149 h 1185958"/>
              <a:gd name="connsiteX2038" fmla="*/ 214067 w 1174478"/>
              <a:gd name="connsiteY2038" fmla="*/ 344884 h 1185958"/>
              <a:gd name="connsiteX2039" fmla="*/ 214542 w 1174478"/>
              <a:gd name="connsiteY2039" fmla="*/ 344032 h 1185958"/>
              <a:gd name="connsiteX2040" fmla="*/ 334648 w 1174478"/>
              <a:gd name="connsiteY2040" fmla="*/ 340365 h 1185958"/>
              <a:gd name="connsiteX2041" fmla="*/ 333823 w 1174478"/>
              <a:gd name="connsiteY2041" fmla="*/ 340881 h 1185958"/>
              <a:gd name="connsiteX2042" fmla="*/ 333120 w 1174478"/>
              <a:gd name="connsiteY2042" fmla="*/ 342199 h 1185958"/>
              <a:gd name="connsiteX2043" fmla="*/ 359370 w 1174478"/>
              <a:gd name="connsiteY2043" fmla="*/ 326212 h 1185958"/>
              <a:gd name="connsiteX2044" fmla="*/ 358945 w 1174478"/>
              <a:gd name="connsiteY2044" fmla="*/ 326956 h 1185958"/>
              <a:gd name="connsiteX2045" fmla="*/ 359889 w 1174478"/>
              <a:gd name="connsiteY2045" fmla="*/ 327934 h 1185958"/>
              <a:gd name="connsiteX2046" fmla="*/ 149445 w 1174478"/>
              <a:gd name="connsiteY2046" fmla="*/ 319277 h 1185958"/>
              <a:gd name="connsiteX2047" fmla="*/ 151279 w 1174478"/>
              <a:gd name="connsiteY2047" fmla="*/ 321111 h 1185958"/>
              <a:gd name="connsiteX2048" fmla="*/ 145778 w 1174478"/>
              <a:gd name="connsiteY2048" fmla="*/ 326612 h 1185958"/>
              <a:gd name="connsiteX2049" fmla="*/ 149445 w 1174478"/>
              <a:gd name="connsiteY2049" fmla="*/ 319277 h 1185958"/>
              <a:gd name="connsiteX2050" fmla="*/ 257203 w 1174478"/>
              <a:gd name="connsiteY2050" fmla="*/ 314662 h 1185958"/>
              <a:gd name="connsiteX2051" fmla="*/ 257450 w 1174478"/>
              <a:gd name="connsiteY2051" fmla="*/ 314987 h 1185958"/>
              <a:gd name="connsiteX2052" fmla="*/ 257633 w 1174478"/>
              <a:gd name="connsiteY2052" fmla="*/ 314693 h 1185958"/>
              <a:gd name="connsiteX2053" fmla="*/ 157697 w 1174478"/>
              <a:gd name="connsiteY2053" fmla="*/ 310108 h 1185958"/>
              <a:gd name="connsiteX2054" fmla="*/ 151279 w 1174478"/>
              <a:gd name="connsiteY2054" fmla="*/ 321110 h 1185958"/>
              <a:gd name="connsiteX2055" fmla="*/ 149446 w 1174478"/>
              <a:gd name="connsiteY2055" fmla="*/ 319276 h 1185958"/>
              <a:gd name="connsiteX2056" fmla="*/ 157697 w 1174478"/>
              <a:gd name="connsiteY2056" fmla="*/ 310108 h 1185958"/>
              <a:gd name="connsiteX2057" fmla="*/ 327921 w 1174478"/>
              <a:gd name="connsiteY2057" fmla="*/ 306596 h 1185958"/>
              <a:gd name="connsiteX2058" fmla="*/ 325479 w 1174478"/>
              <a:gd name="connsiteY2058" fmla="*/ 309191 h 1185958"/>
              <a:gd name="connsiteX2059" fmla="*/ 328028 w 1174478"/>
              <a:gd name="connsiteY2059" fmla="*/ 307492 h 1185958"/>
              <a:gd name="connsiteX2060" fmla="*/ 341921 w 1174478"/>
              <a:gd name="connsiteY2060" fmla="*/ 304636 h 1185958"/>
              <a:gd name="connsiteX2061" fmla="*/ 345404 w 1174478"/>
              <a:gd name="connsiteY2061" fmla="*/ 308486 h 1185958"/>
              <a:gd name="connsiteX2062" fmla="*/ 345536 w 1174478"/>
              <a:gd name="connsiteY2062" fmla="*/ 308275 h 1185958"/>
              <a:gd name="connsiteX2063" fmla="*/ 343817 w 1174478"/>
              <a:gd name="connsiteY2063" fmla="*/ 305525 h 1185958"/>
              <a:gd name="connsiteX2064" fmla="*/ 266985 w 1174478"/>
              <a:gd name="connsiteY2064" fmla="*/ 298556 h 1185958"/>
              <a:gd name="connsiteX2065" fmla="*/ 260384 w 1174478"/>
              <a:gd name="connsiteY2065" fmla="*/ 301857 h 1185958"/>
              <a:gd name="connsiteX2066" fmla="*/ 258550 w 1174478"/>
              <a:gd name="connsiteY2066" fmla="*/ 303691 h 1185958"/>
              <a:gd name="connsiteX2067" fmla="*/ 253369 w 1174478"/>
              <a:gd name="connsiteY2067" fmla="*/ 309612 h 1185958"/>
              <a:gd name="connsiteX2068" fmla="*/ 253506 w 1174478"/>
              <a:gd name="connsiteY2068" fmla="*/ 309792 h 1185958"/>
              <a:gd name="connsiteX2069" fmla="*/ 255085 w 1174478"/>
              <a:gd name="connsiteY2069" fmla="*/ 308697 h 1185958"/>
              <a:gd name="connsiteX2070" fmla="*/ 259467 w 1174478"/>
              <a:gd name="connsiteY2070" fmla="*/ 303690 h 1185958"/>
              <a:gd name="connsiteX2071" fmla="*/ 267719 w 1174478"/>
              <a:gd name="connsiteY2071" fmla="*/ 299564 h 1185958"/>
              <a:gd name="connsiteX2072" fmla="*/ 266802 w 1174478"/>
              <a:gd name="connsiteY2072" fmla="*/ 299106 h 1185958"/>
              <a:gd name="connsiteX2073" fmla="*/ 408360 w 1174478"/>
              <a:gd name="connsiteY2073" fmla="*/ 298376 h 1185958"/>
              <a:gd name="connsiteX2074" fmla="*/ 404329 w 1174478"/>
              <a:gd name="connsiteY2074" fmla="*/ 302774 h 1185958"/>
              <a:gd name="connsiteX2075" fmla="*/ 405245 w 1174478"/>
              <a:gd name="connsiteY2075" fmla="*/ 302381 h 1185958"/>
              <a:gd name="connsiteX2076" fmla="*/ 322729 w 1174478"/>
              <a:gd name="connsiteY2076" fmla="*/ 292963 h 1185958"/>
              <a:gd name="connsiteX2077" fmla="*/ 321812 w 1174478"/>
              <a:gd name="connsiteY2077" fmla="*/ 294522 h 1185958"/>
              <a:gd name="connsiteX2078" fmla="*/ 321812 w 1174478"/>
              <a:gd name="connsiteY2078" fmla="*/ 297273 h 1185958"/>
              <a:gd name="connsiteX2079" fmla="*/ 322729 w 1174478"/>
              <a:gd name="connsiteY2079" fmla="*/ 297043 h 1185958"/>
              <a:gd name="connsiteX2080" fmla="*/ 590447 w 1174478"/>
              <a:gd name="connsiteY2080" fmla="*/ 289938 h 1185958"/>
              <a:gd name="connsiteX2081" fmla="*/ 534520 w 1174478"/>
              <a:gd name="connsiteY2081" fmla="*/ 315610 h 1185958"/>
              <a:gd name="connsiteX2082" fmla="*/ 533603 w 1174478"/>
              <a:gd name="connsiteY2082" fmla="*/ 312859 h 1185958"/>
              <a:gd name="connsiteX2083" fmla="*/ 590447 w 1174478"/>
              <a:gd name="connsiteY2083" fmla="*/ 289938 h 1185958"/>
              <a:gd name="connsiteX2084" fmla="*/ 189787 w 1174478"/>
              <a:gd name="connsiteY2084" fmla="*/ 289938 h 1185958"/>
              <a:gd name="connsiteX2085" fmla="*/ 173677 w 1174478"/>
              <a:gd name="connsiteY2085" fmla="*/ 311419 h 1185958"/>
              <a:gd name="connsiteX2086" fmla="*/ 174200 w 1174478"/>
              <a:gd name="connsiteY2086" fmla="*/ 311942 h 1185958"/>
              <a:gd name="connsiteX2087" fmla="*/ 168699 w 1174478"/>
              <a:gd name="connsiteY2087" fmla="*/ 317443 h 1185958"/>
              <a:gd name="connsiteX2088" fmla="*/ 172366 w 1174478"/>
              <a:gd name="connsiteY2088" fmla="*/ 310108 h 1185958"/>
              <a:gd name="connsiteX2089" fmla="*/ 172367 w 1174478"/>
              <a:gd name="connsiteY2089" fmla="*/ 310109 h 1185958"/>
              <a:gd name="connsiteX2090" fmla="*/ 417092 w 1174478"/>
              <a:gd name="connsiteY2090" fmla="*/ 288647 h 1185958"/>
              <a:gd name="connsiteX2091" fmla="*/ 415064 w 1174478"/>
              <a:gd name="connsiteY2091" fmla="*/ 291013 h 1185958"/>
              <a:gd name="connsiteX2092" fmla="*/ 417050 w 1174478"/>
              <a:gd name="connsiteY2092" fmla="*/ 290052 h 1185958"/>
              <a:gd name="connsiteX2093" fmla="*/ 301641 w 1174478"/>
              <a:gd name="connsiteY2093" fmla="*/ 285354 h 1185958"/>
              <a:gd name="connsiteX2094" fmla="*/ 301029 w 1174478"/>
              <a:gd name="connsiteY2094" fmla="*/ 285659 h 1185958"/>
              <a:gd name="connsiteX2095" fmla="*/ 300724 w 1174478"/>
              <a:gd name="connsiteY2095" fmla="*/ 286270 h 1185958"/>
              <a:gd name="connsiteX2096" fmla="*/ 305309 w 1174478"/>
              <a:gd name="connsiteY2096" fmla="*/ 283520 h 1185958"/>
              <a:gd name="connsiteX2097" fmla="*/ 303933 w 1174478"/>
              <a:gd name="connsiteY2097" fmla="*/ 284207 h 1185958"/>
              <a:gd name="connsiteX2098" fmla="*/ 304965 w 1174478"/>
              <a:gd name="connsiteY2098" fmla="*/ 284036 h 1185958"/>
              <a:gd name="connsiteX2099" fmla="*/ 317543 w 1174478"/>
              <a:gd name="connsiteY2099" fmla="*/ 282555 h 1185958"/>
              <a:gd name="connsiteX2100" fmla="*/ 311612 w 1174478"/>
              <a:gd name="connsiteY2100" fmla="*/ 289135 h 1185958"/>
              <a:gd name="connsiteX2101" fmla="*/ 305309 w 1174478"/>
              <a:gd name="connsiteY2101" fmla="*/ 299106 h 1185958"/>
              <a:gd name="connsiteX2102" fmla="*/ 307347 w 1174478"/>
              <a:gd name="connsiteY2102" fmla="*/ 301483 h 1185958"/>
              <a:gd name="connsiteX2103" fmla="*/ 308060 w 1174478"/>
              <a:gd name="connsiteY2103" fmla="*/ 299106 h 1185958"/>
              <a:gd name="connsiteX2104" fmla="*/ 308454 w 1174478"/>
              <a:gd name="connsiteY2104" fmla="*/ 298790 h 1185958"/>
              <a:gd name="connsiteX2105" fmla="*/ 311039 w 1174478"/>
              <a:gd name="connsiteY2105" fmla="*/ 290739 h 1185958"/>
              <a:gd name="connsiteX2106" fmla="*/ 318145 w 1174478"/>
              <a:gd name="connsiteY2106" fmla="*/ 283519 h 1185958"/>
              <a:gd name="connsiteX2107" fmla="*/ 352723 w 1174478"/>
              <a:gd name="connsiteY2107" fmla="*/ 281031 h 1185958"/>
              <a:gd name="connsiteX2108" fmla="*/ 340149 w 1174478"/>
              <a:gd name="connsiteY2108" fmla="*/ 293606 h 1185958"/>
              <a:gd name="connsiteX2109" fmla="*/ 338638 w 1174478"/>
              <a:gd name="connsiteY2109" fmla="*/ 295211 h 1185958"/>
              <a:gd name="connsiteX2110" fmla="*/ 350235 w 1174478"/>
              <a:gd name="connsiteY2110" fmla="*/ 285354 h 1185958"/>
              <a:gd name="connsiteX2111" fmla="*/ 353436 w 1174478"/>
              <a:gd name="connsiteY2111" fmla="*/ 281086 h 1185958"/>
              <a:gd name="connsiteX2112" fmla="*/ 296575 w 1174478"/>
              <a:gd name="connsiteY2112" fmla="*/ 280238 h 1185958"/>
              <a:gd name="connsiteX2113" fmla="*/ 296190 w 1174478"/>
              <a:gd name="connsiteY2113" fmla="*/ 280537 h 1185958"/>
              <a:gd name="connsiteX2114" fmla="*/ 294307 w 1174478"/>
              <a:gd name="connsiteY2114" fmla="*/ 282603 h 1185958"/>
              <a:gd name="connsiteX2115" fmla="*/ 362228 w 1174478"/>
              <a:gd name="connsiteY2115" fmla="*/ 270620 h 1185958"/>
              <a:gd name="connsiteX2116" fmla="*/ 362153 w 1174478"/>
              <a:gd name="connsiteY2116" fmla="*/ 270684 h 1185958"/>
              <a:gd name="connsiteX2117" fmla="*/ 362148 w 1174478"/>
              <a:gd name="connsiteY2117" fmla="*/ 270691 h 1185958"/>
              <a:gd name="connsiteX2118" fmla="*/ 362154 w 1174478"/>
              <a:gd name="connsiteY2118" fmla="*/ 270685 h 1185958"/>
              <a:gd name="connsiteX2119" fmla="*/ 644542 w 1174478"/>
              <a:gd name="connsiteY2119" fmla="*/ 269767 h 1185958"/>
              <a:gd name="connsiteX2120" fmla="*/ 634187 w 1174478"/>
              <a:gd name="connsiteY2120" fmla="*/ 274081 h 1185958"/>
              <a:gd name="connsiteX2121" fmla="*/ 634456 w 1174478"/>
              <a:gd name="connsiteY2121" fmla="*/ 274351 h 1185958"/>
              <a:gd name="connsiteX2122" fmla="*/ 624371 w 1174478"/>
              <a:gd name="connsiteY2122" fmla="*/ 277101 h 1185958"/>
              <a:gd name="connsiteX2123" fmla="*/ 632623 w 1174478"/>
              <a:gd name="connsiteY2123" fmla="*/ 272517 h 1185958"/>
              <a:gd name="connsiteX2124" fmla="*/ 644542 w 1174478"/>
              <a:gd name="connsiteY2124" fmla="*/ 269767 h 1185958"/>
              <a:gd name="connsiteX2125" fmla="*/ 342899 w 1174478"/>
              <a:gd name="connsiteY2125" fmla="*/ 268850 h 1185958"/>
              <a:gd name="connsiteX2126" fmla="*/ 341250 w 1174478"/>
              <a:gd name="connsiteY2126" fmla="*/ 269400 h 1185958"/>
              <a:gd name="connsiteX2127" fmla="*/ 338201 w 1174478"/>
              <a:gd name="connsiteY2127" fmla="*/ 273091 h 1185958"/>
              <a:gd name="connsiteX2128" fmla="*/ 331580 w 1174478"/>
              <a:gd name="connsiteY2128" fmla="*/ 278451 h 1185958"/>
              <a:gd name="connsiteX2129" fmla="*/ 330491 w 1174478"/>
              <a:gd name="connsiteY2129" fmla="*/ 279769 h 1185958"/>
              <a:gd name="connsiteX2130" fmla="*/ 324845 w 1174478"/>
              <a:gd name="connsiteY2130" fmla="*/ 289366 h 1185958"/>
              <a:gd name="connsiteX2131" fmla="*/ 321805 w 1174478"/>
              <a:gd name="connsiteY2131" fmla="*/ 267940 h 1185958"/>
              <a:gd name="connsiteX2132" fmla="*/ 315394 w 1174478"/>
              <a:gd name="connsiteY2132" fmla="*/ 273435 h 1185958"/>
              <a:gd name="connsiteX2133" fmla="*/ 310810 w 1174478"/>
              <a:gd name="connsiteY2133" fmla="*/ 280769 h 1185958"/>
              <a:gd name="connsiteX2134" fmla="*/ 314707 w 1174478"/>
              <a:gd name="connsiteY2134" fmla="*/ 282030 h 1185958"/>
              <a:gd name="connsiteX2135" fmla="*/ 316700 w 1174478"/>
              <a:gd name="connsiteY2135" fmla="*/ 281207 h 1185958"/>
              <a:gd name="connsiteX2136" fmla="*/ 313560 w 1174478"/>
              <a:gd name="connsiteY2136" fmla="*/ 276185 h 1185958"/>
              <a:gd name="connsiteX2137" fmla="*/ 327806 w 1174478"/>
              <a:gd name="connsiteY2137" fmla="*/ 262796 h 1185958"/>
              <a:gd name="connsiteX2138" fmla="*/ 321823 w 1174478"/>
              <a:gd name="connsiteY2138" fmla="*/ 267924 h 1185958"/>
              <a:gd name="connsiteX2139" fmla="*/ 327771 w 1174478"/>
              <a:gd name="connsiteY2139" fmla="*/ 263349 h 1185958"/>
              <a:gd name="connsiteX2140" fmla="*/ 484094 w 1174478"/>
              <a:gd name="connsiteY2140" fmla="*/ 255098 h 1185958"/>
              <a:gd name="connsiteX2141" fmla="*/ 480426 w 1174478"/>
              <a:gd name="connsiteY2141" fmla="*/ 256931 h 1185958"/>
              <a:gd name="connsiteX2142" fmla="*/ 480420 w 1174478"/>
              <a:gd name="connsiteY2142" fmla="*/ 256934 h 1185958"/>
              <a:gd name="connsiteX2143" fmla="*/ 480426 w 1174478"/>
              <a:gd name="connsiteY2143" fmla="*/ 256932 h 1185958"/>
              <a:gd name="connsiteX2144" fmla="*/ 477404 w 1174478"/>
              <a:gd name="connsiteY2144" fmla="*/ 259279 h 1185958"/>
              <a:gd name="connsiteX2145" fmla="*/ 480426 w 1174478"/>
              <a:gd name="connsiteY2145" fmla="*/ 257848 h 1185958"/>
              <a:gd name="connsiteX2146" fmla="*/ 484094 w 1174478"/>
              <a:gd name="connsiteY2146" fmla="*/ 255098 h 1185958"/>
              <a:gd name="connsiteX2147" fmla="*/ 766482 w 1174478"/>
              <a:gd name="connsiteY2147" fmla="*/ 250513 h 1185958"/>
              <a:gd name="connsiteX2148" fmla="*/ 678465 w 1174478"/>
              <a:gd name="connsiteY2148" fmla="*/ 261516 h 1185958"/>
              <a:gd name="connsiteX2149" fmla="*/ 766482 w 1174478"/>
              <a:gd name="connsiteY2149" fmla="*/ 250513 h 1185958"/>
              <a:gd name="connsiteX2150" fmla="*/ 700584 w 1174478"/>
              <a:gd name="connsiteY2150" fmla="*/ 249482 h 1185958"/>
              <a:gd name="connsiteX2151" fmla="*/ 705970 w 1174478"/>
              <a:gd name="connsiteY2151" fmla="*/ 250514 h 1185958"/>
              <a:gd name="connsiteX2152" fmla="*/ 697719 w 1174478"/>
              <a:gd name="connsiteY2152" fmla="*/ 251430 h 1185958"/>
              <a:gd name="connsiteX2153" fmla="*/ 695887 w 1174478"/>
              <a:gd name="connsiteY2153" fmla="*/ 250515 h 1185958"/>
              <a:gd name="connsiteX2154" fmla="*/ 697719 w 1174478"/>
              <a:gd name="connsiteY2154" fmla="*/ 252347 h 1185958"/>
              <a:gd name="connsiteX2155" fmla="*/ 689467 w 1174478"/>
              <a:gd name="connsiteY2155" fmla="*/ 253263 h 1185958"/>
              <a:gd name="connsiteX2156" fmla="*/ 695885 w 1174478"/>
              <a:gd name="connsiteY2156" fmla="*/ 250513 h 1185958"/>
              <a:gd name="connsiteX2157" fmla="*/ 695886 w 1174478"/>
              <a:gd name="connsiteY2157" fmla="*/ 250514 h 1185958"/>
              <a:gd name="connsiteX2158" fmla="*/ 796967 w 1174478"/>
              <a:gd name="connsiteY2158" fmla="*/ 248450 h 1185958"/>
              <a:gd name="connsiteX2159" fmla="*/ 801322 w 1174478"/>
              <a:gd name="connsiteY2159" fmla="*/ 250513 h 1185958"/>
              <a:gd name="connsiteX2160" fmla="*/ 809573 w 1174478"/>
              <a:gd name="connsiteY2160" fmla="*/ 254181 h 1185958"/>
              <a:gd name="connsiteX2161" fmla="*/ 805906 w 1174478"/>
              <a:gd name="connsiteY2161" fmla="*/ 256014 h 1185958"/>
              <a:gd name="connsiteX2162" fmla="*/ 798571 w 1174478"/>
              <a:gd name="connsiteY2162" fmla="*/ 253264 h 1185958"/>
              <a:gd name="connsiteX2163" fmla="*/ 793987 w 1174478"/>
              <a:gd name="connsiteY2163" fmla="*/ 250513 h 1185958"/>
              <a:gd name="connsiteX2164" fmla="*/ 796967 w 1174478"/>
              <a:gd name="connsiteY2164" fmla="*/ 248450 h 1185958"/>
              <a:gd name="connsiteX2165" fmla="*/ 336479 w 1174478"/>
              <a:gd name="connsiteY2165" fmla="*/ 245931 h 1185958"/>
              <a:gd name="connsiteX2166" fmla="*/ 328230 w 1174478"/>
              <a:gd name="connsiteY2166" fmla="*/ 253264 h 1185958"/>
              <a:gd name="connsiteX2167" fmla="*/ 326215 w 1174478"/>
              <a:gd name="connsiteY2167" fmla="*/ 254830 h 1185958"/>
              <a:gd name="connsiteX2168" fmla="*/ 326053 w 1174478"/>
              <a:gd name="connsiteY2168" fmla="*/ 255327 h 1185958"/>
              <a:gd name="connsiteX2169" fmla="*/ 325166 w 1174478"/>
              <a:gd name="connsiteY2169" fmla="*/ 255647 h 1185958"/>
              <a:gd name="connsiteX2170" fmla="*/ 325136 w 1174478"/>
              <a:gd name="connsiteY2170" fmla="*/ 255670 h 1185958"/>
              <a:gd name="connsiteX2171" fmla="*/ 328068 w 1174478"/>
              <a:gd name="connsiteY2171" fmla="*/ 258603 h 1185958"/>
              <a:gd name="connsiteX2172" fmla="*/ 328230 w 1174478"/>
              <a:gd name="connsiteY2172" fmla="*/ 256014 h 1185958"/>
              <a:gd name="connsiteX2173" fmla="*/ 330980 w 1174478"/>
              <a:gd name="connsiteY2173" fmla="*/ 251430 h 1185958"/>
              <a:gd name="connsiteX2174" fmla="*/ 742644 w 1174478"/>
              <a:gd name="connsiteY2174" fmla="*/ 244095 h 1185958"/>
              <a:gd name="connsiteX2175" fmla="*/ 745394 w 1174478"/>
              <a:gd name="connsiteY2175" fmla="*/ 245929 h 1185958"/>
              <a:gd name="connsiteX2176" fmla="*/ 741727 w 1174478"/>
              <a:gd name="connsiteY2176" fmla="*/ 246846 h 1185958"/>
              <a:gd name="connsiteX2177" fmla="*/ 740016 w 1174478"/>
              <a:gd name="connsiteY2177" fmla="*/ 246357 h 1185958"/>
              <a:gd name="connsiteX2178" fmla="*/ 741728 w 1174478"/>
              <a:gd name="connsiteY2178" fmla="*/ 247763 h 1185958"/>
              <a:gd name="connsiteX2179" fmla="*/ 721557 w 1174478"/>
              <a:gd name="connsiteY2179" fmla="*/ 249596 h 1185958"/>
              <a:gd name="connsiteX2180" fmla="*/ 721557 w 1174478"/>
              <a:gd name="connsiteY2180" fmla="*/ 249597 h 1185958"/>
              <a:gd name="connsiteX2181" fmla="*/ 708721 w 1174478"/>
              <a:gd name="connsiteY2181" fmla="*/ 251430 h 1185958"/>
              <a:gd name="connsiteX2182" fmla="*/ 721557 w 1174478"/>
              <a:gd name="connsiteY2182" fmla="*/ 247763 h 1185958"/>
              <a:gd name="connsiteX2183" fmla="*/ 735310 w 1174478"/>
              <a:gd name="connsiteY2183" fmla="*/ 245929 h 1185958"/>
              <a:gd name="connsiteX2184" fmla="*/ 737021 w 1174478"/>
              <a:gd name="connsiteY2184" fmla="*/ 245501 h 1185958"/>
              <a:gd name="connsiteX2185" fmla="*/ 735309 w 1174478"/>
              <a:gd name="connsiteY2185" fmla="*/ 245012 h 1185958"/>
              <a:gd name="connsiteX2186" fmla="*/ 742644 w 1174478"/>
              <a:gd name="connsiteY2186" fmla="*/ 244095 h 1185958"/>
              <a:gd name="connsiteX2187" fmla="*/ 339232 w 1174478"/>
              <a:gd name="connsiteY2187" fmla="*/ 243179 h 1185958"/>
              <a:gd name="connsiteX2188" fmla="*/ 337656 w 1174478"/>
              <a:gd name="connsiteY2188" fmla="*/ 243581 h 1185958"/>
              <a:gd name="connsiteX2189" fmla="*/ 336482 w 1174478"/>
              <a:gd name="connsiteY2189" fmla="*/ 245928 h 1185958"/>
              <a:gd name="connsiteX2190" fmla="*/ 397387 w 1174478"/>
              <a:gd name="connsiteY2190" fmla="*/ 239904 h 1185958"/>
              <a:gd name="connsiteX2191" fmla="*/ 385069 w 1174478"/>
              <a:gd name="connsiteY2191" fmla="*/ 249142 h 1185958"/>
              <a:gd name="connsiteX2192" fmla="*/ 379573 w 1174478"/>
              <a:gd name="connsiteY2192" fmla="*/ 254180 h 1185958"/>
              <a:gd name="connsiteX2193" fmla="*/ 377172 w 1174478"/>
              <a:gd name="connsiteY2193" fmla="*/ 257062 h 1185958"/>
              <a:gd name="connsiteX2194" fmla="*/ 377267 w 1174478"/>
              <a:gd name="connsiteY2194" fmla="*/ 257349 h 1185958"/>
              <a:gd name="connsiteX2195" fmla="*/ 377740 w 1174478"/>
              <a:gd name="connsiteY2195" fmla="*/ 256932 h 1185958"/>
              <a:gd name="connsiteX2196" fmla="*/ 396077 w 1174478"/>
              <a:gd name="connsiteY2196" fmla="*/ 242262 h 1185958"/>
              <a:gd name="connsiteX2197" fmla="*/ 426314 w 1174478"/>
              <a:gd name="connsiteY2197" fmla="*/ 234608 h 1185958"/>
              <a:gd name="connsiteX2198" fmla="*/ 426333 w 1174478"/>
              <a:gd name="connsiteY2198" fmla="*/ 234927 h 1185958"/>
              <a:gd name="connsiteX2199" fmla="*/ 427067 w 1174478"/>
              <a:gd name="connsiteY2199" fmla="*/ 235110 h 1185958"/>
              <a:gd name="connsiteX2200" fmla="*/ 350545 w 1174478"/>
              <a:gd name="connsiteY2200" fmla="*/ 232903 h 1185958"/>
              <a:gd name="connsiteX2201" fmla="*/ 349317 w 1174478"/>
              <a:gd name="connsiteY2201" fmla="*/ 234010 h 1185958"/>
              <a:gd name="connsiteX2202" fmla="*/ 346537 w 1174478"/>
              <a:gd name="connsiteY2202" fmla="*/ 237646 h 1185958"/>
              <a:gd name="connsiteX2203" fmla="*/ 346567 w 1174478"/>
              <a:gd name="connsiteY2203" fmla="*/ 237677 h 1185958"/>
              <a:gd name="connsiteX2204" fmla="*/ 357454 w 1174478"/>
              <a:gd name="connsiteY2204" fmla="*/ 226675 h 1185958"/>
              <a:gd name="connsiteX2205" fmla="*/ 356643 w 1174478"/>
              <a:gd name="connsiteY2205" fmla="*/ 227407 h 1185958"/>
              <a:gd name="connsiteX2206" fmla="*/ 357476 w 1174478"/>
              <a:gd name="connsiteY2206" fmla="*/ 226683 h 1185958"/>
              <a:gd name="connsiteX2207" fmla="*/ 754563 w 1174478"/>
              <a:gd name="connsiteY2207" fmla="*/ 224842 h 1185958"/>
              <a:gd name="connsiteX2208" fmla="*/ 739893 w 1174478"/>
              <a:gd name="connsiteY2208" fmla="*/ 227592 h 1185958"/>
              <a:gd name="connsiteX2209" fmla="*/ 705053 w 1174478"/>
              <a:gd name="connsiteY2209" fmla="*/ 231259 h 1185958"/>
              <a:gd name="connsiteX2210" fmla="*/ 735309 w 1174478"/>
              <a:gd name="connsiteY2210" fmla="*/ 226675 h 1185958"/>
              <a:gd name="connsiteX2211" fmla="*/ 736423 w 1174478"/>
              <a:gd name="connsiteY2211" fmla="*/ 226203 h 1185958"/>
              <a:gd name="connsiteX2212" fmla="*/ 735309 w 1174478"/>
              <a:gd name="connsiteY2212" fmla="*/ 225758 h 1185958"/>
              <a:gd name="connsiteX2213" fmla="*/ 737752 w 1174478"/>
              <a:gd name="connsiteY2213" fmla="*/ 225642 h 1185958"/>
              <a:gd name="connsiteX2214" fmla="*/ 738289 w 1174478"/>
              <a:gd name="connsiteY2214" fmla="*/ 225414 h 1185958"/>
              <a:gd name="connsiteX2215" fmla="*/ 738432 w 1174478"/>
              <a:gd name="connsiteY2215" fmla="*/ 225609 h 1185958"/>
              <a:gd name="connsiteX2216" fmla="*/ 557732 w 1174478"/>
              <a:gd name="connsiteY2216" fmla="*/ 221909 h 1185958"/>
              <a:gd name="connsiteX2217" fmla="*/ 553093 w 1174478"/>
              <a:gd name="connsiteY2217" fmla="*/ 222466 h 1185958"/>
              <a:gd name="connsiteX2218" fmla="*/ 549190 w 1174478"/>
              <a:gd name="connsiteY2218" fmla="*/ 224842 h 1185958"/>
              <a:gd name="connsiteX2219" fmla="*/ 550107 w 1174478"/>
              <a:gd name="connsiteY2219" fmla="*/ 224842 h 1185958"/>
              <a:gd name="connsiteX2220" fmla="*/ 552857 w 1174478"/>
              <a:gd name="connsiteY2220" fmla="*/ 213840 h 1185958"/>
              <a:gd name="connsiteX2221" fmla="*/ 540956 w 1174478"/>
              <a:gd name="connsiteY2221" fmla="*/ 218764 h 1185958"/>
              <a:gd name="connsiteX2222" fmla="*/ 530853 w 1174478"/>
              <a:gd name="connsiteY2222" fmla="*/ 225759 h 1185958"/>
              <a:gd name="connsiteX2223" fmla="*/ 553774 w 1174478"/>
              <a:gd name="connsiteY2223" fmla="*/ 215673 h 1185958"/>
              <a:gd name="connsiteX2224" fmla="*/ 557137 w 1174478"/>
              <a:gd name="connsiteY2224" fmla="*/ 214552 h 1185958"/>
              <a:gd name="connsiteX2225" fmla="*/ 306100 w 1174478"/>
              <a:gd name="connsiteY2225" fmla="*/ 207157 h 1185958"/>
              <a:gd name="connsiteX2226" fmla="*/ 303476 w 1174478"/>
              <a:gd name="connsiteY2226" fmla="*/ 209256 h 1185958"/>
              <a:gd name="connsiteX2227" fmla="*/ 291127 w 1174478"/>
              <a:gd name="connsiteY2227" fmla="*/ 221604 h 1185958"/>
              <a:gd name="connsiteX2228" fmla="*/ 547643 w 1174478"/>
              <a:gd name="connsiteY2228" fmla="*/ 203710 h 1185958"/>
              <a:gd name="connsiteX2229" fmla="*/ 540022 w 1174478"/>
              <a:gd name="connsiteY2229" fmla="*/ 204671 h 1185958"/>
              <a:gd name="connsiteX2230" fmla="*/ 539105 w 1174478"/>
              <a:gd name="connsiteY2230" fmla="*/ 205588 h 1185958"/>
              <a:gd name="connsiteX2231" fmla="*/ 534994 w 1174478"/>
              <a:gd name="connsiteY2231" fmla="*/ 209482 h 1185958"/>
              <a:gd name="connsiteX2232" fmla="*/ 540938 w 1174478"/>
              <a:gd name="connsiteY2232" fmla="*/ 205588 h 1185958"/>
              <a:gd name="connsiteX2233" fmla="*/ 474926 w 1174478"/>
              <a:gd name="connsiteY2233" fmla="*/ 202836 h 1185958"/>
              <a:gd name="connsiteX2234" fmla="*/ 474925 w 1174478"/>
              <a:gd name="connsiteY2234" fmla="*/ 202837 h 1185958"/>
              <a:gd name="connsiteX2235" fmla="*/ 474926 w 1174478"/>
              <a:gd name="connsiteY2235" fmla="*/ 202837 h 1185958"/>
              <a:gd name="connsiteX2236" fmla="*/ 417050 w 1174478"/>
              <a:gd name="connsiteY2236" fmla="*/ 199972 h 1185958"/>
              <a:gd name="connsiteX2237" fmla="*/ 414414 w 1174478"/>
              <a:gd name="connsiteY2237" fmla="*/ 201003 h 1185958"/>
              <a:gd name="connsiteX2238" fmla="*/ 411614 w 1174478"/>
              <a:gd name="connsiteY2238" fmla="*/ 202403 h 1185958"/>
              <a:gd name="connsiteX2239" fmla="*/ 378535 w 1174478"/>
              <a:gd name="connsiteY2239" fmla="*/ 227001 h 1185958"/>
              <a:gd name="connsiteX2240" fmla="*/ 380490 w 1174478"/>
              <a:gd name="connsiteY2240" fmla="*/ 226675 h 1185958"/>
              <a:gd name="connsiteX2241" fmla="*/ 381141 w 1174478"/>
              <a:gd name="connsiteY2241" fmla="*/ 226501 h 1185958"/>
              <a:gd name="connsiteX2242" fmla="*/ 381063 w 1174478"/>
              <a:gd name="connsiteY2242" fmla="*/ 225644 h 1185958"/>
              <a:gd name="connsiteX2243" fmla="*/ 384158 w 1174478"/>
              <a:gd name="connsiteY2243" fmla="*/ 223925 h 1185958"/>
              <a:gd name="connsiteX2244" fmla="*/ 415330 w 1174478"/>
              <a:gd name="connsiteY2244" fmla="*/ 201004 h 1185958"/>
              <a:gd name="connsiteX2245" fmla="*/ 418121 w 1174478"/>
              <a:gd name="connsiteY2245" fmla="*/ 200539 h 1185958"/>
              <a:gd name="connsiteX2246" fmla="*/ 568443 w 1174478"/>
              <a:gd name="connsiteY2246" fmla="*/ 198253 h 1185958"/>
              <a:gd name="connsiteX2247" fmla="*/ 565172 w 1174478"/>
              <a:gd name="connsiteY2247" fmla="*/ 199334 h 1185958"/>
              <a:gd name="connsiteX2248" fmla="*/ 567119 w 1174478"/>
              <a:gd name="connsiteY2248" fmla="*/ 199577 h 1185958"/>
              <a:gd name="connsiteX2249" fmla="*/ 477354 w 1174478"/>
              <a:gd name="connsiteY2249" fmla="*/ 197015 h 1185958"/>
              <a:gd name="connsiteX2250" fmla="*/ 470341 w 1174478"/>
              <a:gd name="connsiteY2250" fmla="*/ 198253 h 1185958"/>
              <a:gd name="connsiteX2251" fmla="*/ 452921 w 1174478"/>
              <a:gd name="connsiteY2251" fmla="*/ 204671 h 1185958"/>
              <a:gd name="connsiteX2252" fmla="*/ 452359 w 1174478"/>
              <a:gd name="connsiteY2252" fmla="*/ 200176 h 1185958"/>
              <a:gd name="connsiteX2253" fmla="*/ 451546 w 1174478"/>
              <a:gd name="connsiteY2253" fmla="*/ 201233 h 1185958"/>
              <a:gd name="connsiteX2254" fmla="*/ 452005 w 1174478"/>
              <a:gd name="connsiteY2254" fmla="*/ 205588 h 1185958"/>
              <a:gd name="connsiteX2255" fmla="*/ 443400 w 1174478"/>
              <a:gd name="connsiteY2255" fmla="*/ 209890 h 1185958"/>
              <a:gd name="connsiteX2256" fmla="*/ 442836 w 1174478"/>
              <a:gd name="connsiteY2256" fmla="*/ 212006 h 1185958"/>
              <a:gd name="connsiteX2257" fmla="*/ 454755 w 1174478"/>
              <a:gd name="connsiteY2257" fmla="*/ 207422 h 1185958"/>
              <a:gd name="connsiteX2258" fmla="*/ 455741 w 1174478"/>
              <a:gd name="connsiteY2258" fmla="*/ 207422 h 1185958"/>
              <a:gd name="connsiteX2259" fmla="*/ 437292 w 1174478"/>
              <a:gd name="connsiteY2259" fmla="*/ 195404 h 1185958"/>
              <a:gd name="connsiteX2260" fmla="*/ 434584 w 1174478"/>
              <a:gd name="connsiteY2260" fmla="*/ 196419 h 1185958"/>
              <a:gd name="connsiteX2261" fmla="*/ 426709 w 1174478"/>
              <a:gd name="connsiteY2261" fmla="*/ 202545 h 1185958"/>
              <a:gd name="connsiteX2262" fmla="*/ 427135 w 1174478"/>
              <a:gd name="connsiteY2262" fmla="*/ 202723 h 1185958"/>
              <a:gd name="connsiteX2263" fmla="*/ 432750 w 1174478"/>
              <a:gd name="connsiteY2263" fmla="*/ 199170 h 1185958"/>
              <a:gd name="connsiteX2264" fmla="*/ 439169 w 1174478"/>
              <a:gd name="connsiteY2264" fmla="*/ 194700 h 1185958"/>
              <a:gd name="connsiteX2265" fmla="*/ 437621 w 1174478"/>
              <a:gd name="connsiteY2265" fmla="*/ 195281 h 1185958"/>
              <a:gd name="connsiteX2266" fmla="*/ 439439 w 1174478"/>
              <a:gd name="connsiteY2266" fmla="*/ 195358 h 1185958"/>
              <a:gd name="connsiteX2267" fmla="*/ 548312 w 1174478"/>
              <a:gd name="connsiteY2267" fmla="*/ 194367 h 1185958"/>
              <a:gd name="connsiteX2268" fmla="*/ 527614 w 1174478"/>
              <a:gd name="connsiteY2268" fmla="*/ 202416 h 1185958"/>
              <a:gd name="connsiteX2269" fmla="*/ 527988 w 1174478"/>
              <a:gd name="connsiteY2269" fmla="*/ 202378 h 1185958"/>
              <a:gd name="connsiteX2270" fmla="*/ 546396 w 1174478"/>
              <a:gd name="connsiteY2270" fmla="*/ 195893 h 1185958"/>
              <a:gd name="connsiteX2271" fmla="*/ 559277 w 1174478"/>
              <a:gd name="connsiteY2271" fmla="*/ 179917 h 1185958"/>
              <a:gd name="connsiteX2272" fmla="*/ 562217 w 1174478"/>
              <a:gd name="connsiteY2272" fmla="*/ 181387 h 1185958"/>
              <a:gd name="connsiteX2273" fmla="*/ 562627 w 1174478"/>
              <a:gd name="connsiteY2273" fmla="*/ 181073 h 1185958"/>
              <a:gd name="connsiteX2274" fmla="*/ 562026 w 1174478"/>
              <a:gd name="connsiteY2274" fmla="*/ 180833 h 1185958"/>
              <a:gd name="connsiteX2275" fmla="*/ 558053 w 1174478"/>
              <a:gd name="connsiteY2275" fmla="*/ 179509 h 1185958"/>
              <a:gd name="connsiteX2276" fmla="*/ 557442 w 1174478"/>
              <a:gd name="connsiteY2276" fmla="*/ 179916 h 1185958"/>
              <a:gd name="connsiteX2277" fmla="*/ 558358 w 1174478"/>
              <a:gd name="connsiteY2277" fmla="*/ 180833 h 1185958"/>
              <a:gd name="connsiteX2278" fmla="*/ 559275 w 1174478"/>
              <a:gd name="connsiteY2278" fmla="*/ 179916 h 1185958"/>
              <a:gd name="connsiteX2279" fmla="*/ 368114 w 1174478"/>
              <a:gd name="connsiteY2279" fmla="*/ 167080 h 1185958"/>
              <a:gd name="connsiteX2280" fmla="*/ 367241 w 1174478"/>
              <a:gd name="connsiteY2280" fmla="*/ 168826 h 1185958"/>
              <a:gd name="connsiteX2281" fmla="*/ 368571 w 1174478"/>
              <a:gd name="connsiteY2281" fmla="*/ 167080 h 1185958"/>
              <a:gd name="connsiteX2282" fmla="*/ 458348 w 1174478"/>
              <a:gd name="connsiteY2282" fmla="*/ 167055 h 1185958"/>
              <a:gd name="connsiteX2283" fmla="*/ 457940 w 1174478"/>
              <a:gd name="connsiteY2283" fmla="*/ 167294 h 1185958"/>
              <a:gd name="connsiteX2284" fmla="*/ 458422 w 1174478"/>
              <a:gd name="connsiteY2284" fmla="*/ 167080 h 1185958"/>
              <a:gd name="connsiteX2285" fmla="*/ 453440 w 1174478"/>
              <a:gd name="connsiteY2285" fmla="*/ 164047 h 1185958"/>
              <a:gd name="connsiteX2286" fmla="*/ 452921 w 1174478"/>
              <a:gd name="connsiteY2286" fmla="*/ 164330 h 1185958"/>
              <a:gd name="connsiteX2287" fmla="*/ 453671 w 1174478"/>
              <a:gd name="connsiteY2287" fmla="*/ 164330 h 1185958"/>
              <a:gd name="connsiteX2288" fmla="*/ 454754 w 1174478"/>
              <a:gd name="connsiteY2288" fmla="*/ 117571 h 1185958"/>
              <a:gd name="connsiteX2289" fmla="*/ 418997 w 1174478"/>
              <a:gd name="connsiteY2289" fmla="*/ 141409 h 1185958"/>
              <a:gd name="connsiteX2290" fmla="*/ 418997 w 1174478"/>
              <a:gd name="connsiteY2290" fmla="*/ 141409 h 1185958"/>
              <a:gd name="connsiteX2291" fmla="*/ 380490 w 1174478"/>
              <a:gd name="connsiteY2291" fmla="*/ 166163 h 1185958"/>
              <a:gd name="connsiteX2292" fmla="*/ 381521 w 1174478"/>
              <a:gd name="connsiteY2292" fmla="*/ 164102 h 1185958"/>
              <a:gd name="connsiteX2293" fmla="*/ 380490 w 1174478"/>
              <a:gd name="connsiteY2293" fmla="*/ 165247 h 1185958"/>
              <a:gd name="connsiteX2294" fmla="*/ 357569 w 1174478"/>
              <a:gd name="connsiteY2294" fmla="*/ 180833 h 1185958"/>
              <a:gd name="connsiteX2295" fmla="*/ 363070 w 1174478"/>
              <a:gd name="connsiteY2295" fmla="*/ 174300 h 1185958"/>
              <a:gd name="connsiteX2296" fmla="*/ 363918 w 1174478"/>
              <a:gd name="connsiteY2296" fmla="*/ 173188 h 1185958"/>
              <a:gd name="connsiteX2297" fmla="*/ 356653 w 1174478"/>
              <a:gd name="connsiteY2297" fmla="*/ 179000 h 1185958"/>
              <a:gd name="connsiteX2298" fmla="*/ 345573 w 1174478"/>
              <a:gd name="connsiteY2298" fmla="*/ 190932 h 1185958"/>
              <a:gd name="connsiteX2299" fmla="*/ 345650 w 1174478"/>
              <a:gd name="connsiteY2299" fmla="*/ 190919 h 1185958"/>
              <a:gd name="connsiteX2300" fmla="*/ 345315 w 1174478"/>
              <a:gd name="connsiteY2300" fmla="*/ 191209 h 1185958"/>
              <a:gd name="connsiteX2301" fmla="*/ 344734 w 1174478"/>
              <a:gd name="connsiteY2301" fmla="*/ 191835 h 1185958"/>
              <a:gd name="connsiteX2302" fmla="*/ 344545 w 1174478"/>
              <a:gd name="connsiteY2302" fmla="*/ 191877 h 1185958"/>
              <a:gd name="connsiteX2303" fmla="*/ 331898 w 1174478"/>
              <a:gd name="connsiteY2303" fmla="*/ 202837 h 1185958"/>
              <a:gd name="connsiteX2304" fmla="*/ 311727 w 1174478"/>
              <a:gd name="connsiteY2304" fmla="*/ 217507 h 1185958"/>
              <a:gd name="connsiteX2305" fmla="*/ 309950 w 1174478"/>
              <a:gd name="connsiteY2305" fmla="*/ 218297 h 1185958"/>
              <a:gd name="connsiteX2306" fmla="*/ 311727 w 1174478"/>
              <a:gd name="connsiteY2306" fmla="*/ 218424 h 1185958"/>
              <a:gd name="connsiteX2307" fmla="*/ 309893 w 1174478"/>
              <a:gd name="connsiteY2307" fmla="*/ 221174 h 1185958"/>
              <a:gd name="connsiteX2308" fmla="*/ 305309 w 1174478"/>
              <a:gd name="connsiteY2308" fmla="*/ 223925 h 1185958"/>
              <a:gd name="connsiteX2309" fmla="*/ 305027 w 1174478"/>
              <a:gd name="connsiteY2309" fmla="*/ 223502 h 1185958"/>
              <a:gd name="connsiteX2310" fmla="*/ 304087 w 1174478"/>
              <a:gd name="connsiteY2310" fmla="*/ 225147 h 1185958"/>
              <a:gd name="connsiteX2311" fmla="*/ 304392 w 1174478"/>
              <a:gd name="connsiteY2311" fmla="*/ 224842 h 1185958"/>
              <a:gd name="connsiteX2312" fmla="*/ 308976 w 1174478"/>
              <a:gd name="connsiteY2312" fmla="*/ 222091 h 1185958"/>
              <a:gd name="connsiteX2313" fmla="*/ 310810 w 1174478"/>
              <a:gd name="connsiteY2313" fmla="*/ 223008 h 1185958"/>
              <a:gd name="connsiteX2314" fmla="*/ 309346 w 1174478"/>
              <a:gd name="connsiteY2314" fmla="*/ 224397 h 1185958"/>
              <a:gd name="connsiteX2315" fmla="*/ 311727 w 1174478"/>
              <a:gd name="connsiteY2315" fmla="*/ 223008 h 1185958"/>
              <a:gd name="connsiteX2316" fmla="*/ 318145 w 1174478"/>
              <a:gd name="connsiteY2316" fmla="*/ 220258 h 1185958"/>
              <a:gd name="connsiteX2317" fmla="*/ 303475 w 1174478"/>
              <a:gd name="connsiteY2317" fmla="*/ 234927 h 1185958"/>
              <a:gd name="connsiteX2318" fmla="*/ 302499 w 1174478"/>
              <a:gd name="connsiteY2318" fmla="*/ 235317 h 1185958"/>
              <a:gd name="connsiteX2319" fmla="*/ 303475 w 1174478"/>
              <a:gd name="connsiteY2319" fmla="*/ 235843 h 1185958"/>
              <a:gd name="connsiteX2320" fmla="*/ 300725 w 1174478"/>
              <a:gd name="connsiteY2320" fmla="*/ 238594 h 1185958"/>
              <a:gd name="connsiteX2321" fmla="*/ 300725 w 1174478"/>
              <a:gd name="connsiteY2321" fmla="*/ 238593 h 1185958"/>
              <a:gd name="connsiteX2322" fmla="*/ 300725 w 1174478"/>
              <a:gd name="connsiteY2322" fmla="*/ 238595 h 1185958"/>
              <a:gd name="connsiteX2323" fmla="*/ 286972 w 1174478"/>
              <a:gd name="connsiteY2323" fmla="*/ 252348 h 1185958"/>
              <a:gd name="connsiteX2324" fmla="*/ 283305 w 1174478"/>
              <a:gd name="connsiteY2324" fmla="*/ 260599 h 1185958"/>
              <a:gd name="connsiteX2325" fmla="*/ 297975 w 1174478"/>
              <a:gd name="connsiteY2325" fmla="*/ 251430 h 1185958"/>
              <a:gd name="connsiteX2326" fmla="*/ 297058 w 1174478"/>
              <a:gd name="connsiteY2326" fmla="*/ 258765 h 1185958"/>
              <a:gd name="connsiteX2327" fmla="*/ 319412 w 1174478"/>
              <a:gd name="connsiteY2327" fmla="*/ 240881 h 1185958"/>
              <a:gd name="connsiteX2328" fmla="*/ 319061 w 1174478"/>
              <a:gd name="connsiteY2328" fmla="*/ 239512 h 1185958"/>
              <a:gd name="connsiteX2329" fmla="*/ 328841 w 1174478"/>
              <a:gd name="connsiteY2329" fmla="*/ 232400 h 1185958"/>
              <a:gd name="connsiteX2330" fmla="*/ 329147 w 1174478"/>
              <a:gd name="connsiteY2330" fmla="*/ 231259 h 1185958"/>
              <a:gd name="connsiteX2331" fmla="*/ 340149 w 1174478"/>
              <a:gd name="connsiteY2331" fmla="*/ 226560 h 1185958"/>
              <a:gd name="connsiteX2332" fmla="*/ 348190 w 1174478"/>
              <a:gd name="connsiteY2332" fmla="*/ 222624 h 1185958"/>
              <a:gd name="connsiteX2333" fmla="*/ 349317 w 1174478"/>
              <a:gd name="connsiteY2333" fmla="*/ 221174 h 1185958"/>
              <a:gd name="connsiteX2334" fmla="*/ 376823 w 1174478"/>
              <a:gd name="connsiteY2334" fmla="*/ 201921 h 1185958"/>
              <a:gd name="connsiteX2335" fmla="*/ 445586 w 1174478"/>
              <a:gd name="connsiteY2335" fmla="*/ 159745 h 1185958"/>
              <a:gd name="connsiteX2336" fmla="*/ 453982 w 1174478"/>
              <a:gd name="connsiteY2336" fmla="*/ 157455 h 1185958"/>
              <a:gd name="connsiteX2337" fmla="*/ 454755 w 1174478"/>
              <a:gd name="connsiteY2337" fmla="*/ 156995 h 1185958"/>
              <a:gd name="connsiteX2338" fmla="*/ 485006 w 1174478"/>
              <a:gd name="connsiteY2338" fmla="*/ 144161 h 1185958"/>
              <a:gd name="connsiteX2339" fmla="*/ 485010 w 1174478"/>
              <a:gd name="connsiteY2339" fmla="*/ 144159 h 1185958"/>
              <a:gd name="connsiteX2340" fmla="*/ 536354 w 1174478"/>
              <a:gd name="connsiteY2340" fmla="*/ 128573 h 1185958"/>
              <a:gd name="connsiteX2341" fmla="*/ 532686 w 1174478"/>
              <a:gd name="connsiteY2341" fmla="*/ 136824 h 1185958"/>
              <a:gd name="connsiteX2342" fmla="*/ 542771 w 1174478"/>
              <a:gd name="connsiteY2342" fmla="*/ 145993 h 1185958"/>
              <a:gd name="connsiteX2343" fmla="*/ 539104 w 1174478"/>
              <a:gd name="connsiteY2343" fmla="*/ 150577 h 1185958"/>
              <a:gd name="connsiteX2344" fmla="*/ 530852 w 1174478"/>
              <a:gd name="connsiteY2344" fmla="*/ 163413 h 1185958"/>
              <a:gd name="connsiteX2345" fmla="*/ 522601 w 1174478"/>
              <a:gd name="connsiteY2345" fmla="*/ 170748 h 1185958"/>
              <a:gd name="connsiteX2346" fmla="*/ 522304 w 1174478"/>
              <a:gd name="connsiteY2346" fmla="*/ 171355 h 1185958"/>
              <a:gd name="connsiteX2347" fmla="*/ 523518 w 1174478"/>
              <a:gd name="connsiteY2347" fmla="*/ 170748 h 1185958"/>
              <a:gd name="connsiteX2348" fmla="*/ 537271 w 1174478"/>
              <a:gd name="connsiteY2348" fmla="*/ 167080 h 1185958"/>
              <a:gd name="connsiteX2349" fmla="*/ 570277 w 1174478"/>
              <a:gd name="connsiteY2349" fmla="*/ 162496 h 1185958"/>
              <a:gd name="connsiteX2350" fmla="*/ 573028 w 1174478"/>
              <a:gd name="connsiteY2350" fmla="*/ 164329 h 1185958"/>
              <a:gd name="connsiteX2351" fmla="*/ 572455 w 1174478"/>
              <a:gd name="connsiteY2351" fmla="*/ 169143 h 1185958"/>
              <a:gd name="connsiteX2352" fmla="*/ 569426 w 1174478"/>
              <a:gd name="connsiteY2352" fmla="*/ 171739 h 1185958"/>
              <a:gd name="connsiteX2353" fmla="*/ 574518 w 1174478"/>
              <a:gd name="connsiteY2353" fmla="*/ 172123 h 1185958"/>
              <a:gd name="connsiteX2354" fmla="*/ 581280 w 1174478"/>
              <a:gd name="connsiteY2354" fmla="*/ 172582 h 1185958"/>
              <a:gd name="connsiteX2355" fmla="*/ 573945 w 1174478"/>
              <a:gd name="connsiteY2355" fmla="*/ 177280 h 1185958"/>
              <a:gd name="connsiteX2356" fmla="*/ 567182 w 1174478"/>
              <a:gd name="connsiteY2356" fmla="*/ 182246 h 1185958"/>
              <a:gd name="connsiteX2357" fmla="*/ 568443 w 1174478"/>
              <a:gd name="connsiteY2357" fmla="*/ 182667 h 1185958"/>
              <a:gd name="connsiteX2358" fmla="*/ 606034 w 1174478"/>
              <a:gd name="connsiteY2358" fmla="*/ 176249 h 1185958"/>
              <a:gd name="connsiteX2359" fmla="*/ 648209 w 1174478"/>
              <a:gd name="connsiteY2359" fmla="*/ 172582 h 1185958"/>
              <a:gd name="connsiteX2360" fmla="*/ 650959 w 1174478"/>
              <a:gd name="connsiteY2360" fmla="*/ 175332 h 1185958"/>
              <a:gd name="connsiteX2361" fmla="*/ 656460 w 1174478"/>
              <a:gd name="connsiteY2361" fmla="*/ 176249 h 1185958"/>
              <a:gd name="connsiteX2362" fmla="*/ 726141 w 1174478"/>
              <a:gd name="connsiteY2362" fmla="*/ 168914 h 1185958"/>
              <a:gd name="connsiteX2363" fmla="*/ 737143 w 1174478"/>
              <a:gd name="connsiteY2363" fmla="*/ 171664 h 1185958"/>
              <a:gd name="connsiteX2364" fmla="*/ 706887 w 1174478"/>
              <a:gd name="connsiteY2364" fmla="*/ 178082 h 1185958"/>
              <a:gd name="connsiteX2365" fmla="*/ 641791 w 1174478"/>
              <a:gd name="connsiteY2365" fmla="*/ 193669 h 1185958"/>
              <a:gd name="connsiteX2366" fmla="*/ 563859 w 1174478"/>
              <a:gd name="connsiteY2366" fmla="*/ 221174 h 1185958"/>
              <a:gd name="connsiteX2367" fmla="*/ 541855 w 1174478"/>
              <a:gd name="connsiteY2367" fmla="*/ 233093 h 1185958"/>
              <a:gd name="connsiteX2368" fmla="*/ 477676 w 1174478"/>
              <a:gd name="connsiteY2368" fmla="*/ 269767 h 1185958"/>
              <a:gd name="connsiteX2369" fmla="*/ 453838 w 1174478"/>
              <a:gd name="connsiteY2369" fmla="*/ 284437 h 1185958"/>
              <a:gd name="connsiteX2370" fmla="*/ 447420 w 1174478"/>
              <a:gd name="connsiteY2370" fmla="*/ 282603 h 1185958"/>
              <a:gd name="connsiteX2371" fmla="*/ 452921 w 1174478"/>
              <a:gd name="connsiteY2371" fmla="*/ 285354 h 1185958"/>
              <a:gd name="connsiteX2372" fmla="*/ 420831 w 1174478"/>
              <a:gd name="connsiteY2372" fmla="*/ 311025 h 1185958"/>
              <a:gd name="connsiteX2373" fmla="*/ 419732 w 1174478"/>
              <a:gd name="connsiteY2373" fmla="*/ 311208 h 1185958"/>
              <a:gd name="connsiteX2374" fmla="*/ 402495 w 1174478"/>
              <a:gd name="connsiteY2374" fmla="*/ 328445 h 1185958"/>
              <a:gd name="connsiteX2375" fmla="*/ 402490 w 1174478"/>
              <a:gd name="connsiteY2375" fmla="*/ 328449 h 1185958"/>
              <a:gd name="connsiteX2376" fmla="*/ 402495 w 1174478"/>
              <a:gd name="connsiteY2376" fmla="*/ 328446 h 1185958"/>
              <a:gd name="connsiteX2377" fmla="*/ 400661 w 1174478"/>
              <a:gd name="connsiteY2377" fmla="*/ 333946 h 1185958"/>
              <a:gd name="connsiteX2378" fmla="*/ 406163 w 1174478"/>
              <a:gd name="connsiteY2378" fmla="*/ 331196 h 1185958"/>
              <a:gd name="connsiteX2379" fmla="*/ 411662 w 1174478"/>
              <a:gd name="connsiteY2379" fmla="*/ 328447 h 1185958"/>
              <a:gd name="connsiteX2380" fmla="*/ 411663 w 1174478"/>
              <a:gd name="connsiteY2380" fmla="*/ 328445 h 1185958"/>
              <a:gd name="connsiteX2381" fmla="*/ 442836 w 1174478"/>
              <a:gd name="connsiteY2381" fmla="*/ 305524 h 1185958"/>
              <a:gd name="connsiteX2382" fmla="*/ 460256 w 1174478"/>
              <a:gd name="connsiteY2382" fmla="*/ 295438 h 1185958"/>
              <a:gd name="connsiteX2383" fmla="*/ 423582 w 1174478"/>
              <a:gd name="connsiteY2383" fmla="*/ 333946 h 1185958"/>
              <a:gd name="connsiteX2384" fmla="*/ 422820 w 1174478"/>
              <a:gd name="connsiteY2384" fmla="*/ 334251 h 1185958"/>
              <a:gd name="connsiteX2385" fmla="*/ 411549 w 1174478"/>
              <a:gd name="connsiteY2385" fmla="*/ 352283 h 1185958"/>
              <a:gd name="connsiteX2386" fmla="*/ 413726 w 1174478"/>
              <a:gd name="connsiteY2386" fmla="*/ 352283 h 1185958"/>
              <a:gd name="connsiteX2387" fmla="*/ 417164 w 1174478"/>
              <a:gd name="connsiteY2387" fmla="*/ 349533 h 1185958"/>
              <a:gd name="connsiteX2388" fmla="*/ 468508 w 1174478"/>
              <a:gd name="connsiteY2388" fmla="*/ 314693 h 1185958"/>
              <a:gd name="connsiteX2389" fmla="*/ 496013 w 1174478"/>
              <a:gd name="connsiteY2389" fmla="*/ 300940 h 1185958"/>
              <a:gd name="connsiteX2390" fmla="*/ 495097 w 1174478"/>
              <a:gd name="connsiteY2390" fmla="*/ 304147 h 1185958"/>
              <a:gd name="connsiteX2391" fmla="*/ 496012 w 1174478"/>
              <a:gd name="connsiteY2391" fmla="*/ 302774 h 1185958"/>
              <a:gd name="connsiteX2392" fmla="*/ 553774 w 1174478"/>
              <a:gd name="connsiteY2392" fmla="*/ 271601 h 1185958"/>
              <a:gd name="connsiteX2393" fmla="*/ 626204 w 1174478"/>
              <a:gd name="connsiteY2393" fmla="*/ 240428 h 1185958"/>
              <a:gd name="connsiteX2394" fmla="*/ 650042 w 1174478"/>
              <a:gd name="connsiteY2394" fmla="*/ 235843 h 1185958"/>
              <a:gd name="connsiteX2395" fmla="*/ 652793 w 1174478"/>
              <a:gd name="connsiteY2395" fmla="*/ 240428 h 1185958"/>
              <a:gd name="connsiteX2396" fmla="*/ 655543 w 1174478"/>
              <a:gd name="connsiteY2396" fmla="*/ 241345 h 1185958"/>
              <a:gd name="connsiteX2397" fmla="*/ 650959 w 1174478"/>
              <a:gd name="connsiteY2397" fmla="*/ 242262 h 1185958"/>
              <a:gd name="connsiteX2398" fmla="*/ 650959 w 1174478"/>
              <a:gd name="connsiteY2398" fmla="*/ 242262 h 1185958"/>
              <a:gd name="connsiteX2399" fmla="*/ 655544 w 1174478"/>
              <a:gd name="connsiteY2399" fmla="*/ 241345 h 1185958"/>
              <a:gd name="connsiteX2400" fmla="*/ 678465 w 1174478"/>
              <a:gd name="connsiteY2400" fmla="*/ 238595 h 1185958"/>
              <a:gd name="connsiteX2401" fmla="*/ 679382 w 1174478"/>
              <a:gd name="connsiteY2401" fmla="*/ 240428 h 1185958"/>
              <a:gd name="connsiteX2402" fmla="*/ 618871 w 1174478"/>
              <a:gd name="connsiteY2402" fmla="*/ 256932 h 1185958"/>
              <a:gd name="connsiteX2403" fmla="*/ 621621 w 1174478"/>
              <a:gd name="connsiteY2403" fmla="*/ 252348 h 1185958"/>
              <a:gd name="connsiteX2404" fmla="*/ 624146 w 1174478"/>
              <a:gd name="connsiteY2404" fmla="*/ 251296 h 1185958"/>
              <a:gd name="connsiteX2405" fmla="*/ 624143 w 1174478"/>
              <a:gd name="connsiteY2405" fmla="*/ 251296 h 1185958"/>
              <a:gd name="connsiteX2406" fmla="*/ 621621 w 1174478"/>
              <a:gd name="connsiteY2406" fmla="*/ 252347 h 1185958"/>
              <a:gd name="connsiteX2407" fmla="*/ 621621 w 1174478"/>
              <a:gd name="connsiteY2407" fmla="*/ 251761 h 1185958"/>
              <a:gd name="connsiteX2408" fmla="*/ 589531 w 1174478"/>
              <a:gd name="connsiteY2408" fmla="*/ 263349 h 1185958"/>
              <a:gd name="connsiteX2409" fmla="*/ 520767 w 1174478"/>
              <a:gd name="connsiteY2409" fmla="*/ 300023 h 1185958"/>
              <a:gd name="connsiteX2410" fmla="*/ 496012 w 1174478"/>
              <a:gd name="connsiteY2410" fmla="*/ 313775 h 1185958"/>
              <a:gd name="connsiteX2411" fmla="*/ 491430 w 1174478"/>
              <a:gd name="connsiteY2411" fmla="*/ 315150 h 1185958"/>
              <a:gd name="connsiteX2412" fmla="*/ 459339 w 1174478"/>
              <a:gd name="connsiteY2412" fmla="*/ 344032 h 1185958"/>
              <a:gd name="connsiteX2413" fmla="*/ 448337 w 1174478"/>
              <a:gd name="connsiteY2413" fmla="*/ 361452 h 1185958"/>
              <a:gd name="connsiteX2414" fmla="*/ 442296 w 1174478"/>
              <a:gd name="connsiteY2414" fmla="*/ 368355 h 1185958"/>
              <a:gd name="connsiteX2415" fmla="*/ 442720 w 1174478"/>
              <a:gd name="connsiteY2415" fmla="*/ 368214 h 1185958"/>
              <a:gd name="connsiteX2416" fmla="*/ 448337 w 1174478"/>
              <a:gd name="connsiteY2416" fmla="*/ 364202 h 1185958"/>
              <a:gd name="connsiteX2417" fmla="*/ 449869 w 1174478"/>
              <a:gd name="connsiteY2417" fmla="*/ 365734 h 1185958"/>
              <a:gd name="connsiteX2418" fmla="*/ 460943 w 1174478"/>
              <a:gd name="connsiteY2418" fmla="*/ 360306 h 1185958"/>
              <a:gd name="connsiteX2419" fmla="*/ 474008 w 1174478"/>
              <a:gd name="connsiteY2419" fmla="*/ 358701 h 1185958"/>
              <a:gd name="connsiteX2420" fmla="*/ 483177 w 1174478"/>
              <a:gd name="connsiteY2420" fmla="*/ 355951 h 1185958"/>
              <a:gd name="connsiteX2421" fmla="*/ 481343 w 1174478"/>
              <a:gd name="connsiteY2421" fmla="*/ 363286 h 1185958"/>
              <a:gd name="connsiteX2422" fmla="*/ 512516 w 1174478"/>
              <a:gd name="connsiteY2422" fmla="*/ 347699 h 1185958"/>
              <a:gd name="connsiteX2423" fmla="*/ 516756 w 1174478"/>
              <a:gd name="connsiteY2423" fmla="*/ 347699 h 1185958"/>
              <a:gd name="connsiteX2424" fmla="*/ 518933 w 1174478"/>
              <a:gd name="connsiteY2424" fmla="*/ 350449 h 1185958"/>
              <a:gd name="connsiteX2425" fmla="*/ 540938 w 1174478"/>
              <a:gd name="connsiteY2425" fmla="*/ 344032 h 1185958"/>
              <a:gd name="connsiteX2426" fmla="*/ 475842 w 1174478"/>
              <a:gd name="connsiteY2426" fmla="*/ 393541 h 1185958"/>
              <a:gd name="connsiteX2427" fmla="*/ 474885 w 1174478"/>
              <a:gd name="connsiteY2427" fmla="*/ 392761 h 1185958"/>
              <a:gd name="connsiteX2428" fmla="*/ 474925 w 1174478"/>
              <a:gd name="connsiteY2428" fmla="*/ 393541 h 1185958"/>
              <a:gd name="connsiteX2429" fmla="*/ 459318 w 1174478"/>
              <a:gd name="connsiteY2429" fmla="*/ 410016 h 1185958"/>
              <a:gd name="connsiteX2430" fmla="*/ 459340 w 1174478"/>
              <a:gd name="connsiteY2430" fmla="*/ 410044 h 1185958"/>
              <a:gd name="connsiteX2431" fmla="*/ 446504 w 1174478"/>
              <a:gd name="connsiteY2431" fmla="*/ 423797 h 1185958"/>
              <a:gd name="connsiteX2432" fmla="*/ 444997 w 1174478"/>
              <a:gd name="connsiteY2432" fmla="*/ 424701 h 1185958"/>
              <a:gd name="connsiteX2433" fmla="*/ 445586 w 1174478"/>
              <a:gd name="connsiteY2433" fmla="*/ 424714 h 1185958"/>
              <a:gd name="connsiteX2434" fmla="*/ 415330 w 1174478"/>
              <a:gd name="connsiteY2434" fmla="*/ 457721 h 1185958"/>
              <a:gd name="connsiteX2435" fmla="*/ 401577 w 1174478"/>
              <a:gd name="connsiteY2435" fmla="*/ 485226 h 1185958"/>
              <a:gd name="connsiteX2436" fmla="*/ 373155 w 1174478"/>
              <a:gd name="connsiteY2436" fmla="*/ 540237 h 1185958"/>
              <a:gd name="connsiteX2437" fmla="*/ 370502 w 1174478"/>
              <a:gd name="connsiteY2437" fmla="*/ 544482 h 1185958"/>
              <a:gd name="connsiteX2438" fmla="*/ 371322 w 1174478"/>
              <a:gd name="connsiteY2438" fmla="*/ 549405 h 1185958"/>
              <a:gd name="connsiteX2439" fmla="*/ 368571 w 1174478"/>
              <a:gd name="connsiteY2439" fmla="*/ 557657 h 1185958"/>
              <a:gd name="connsiteX2440" fmla="*/ 366737 w 1174478"/>
              <a:gd name="connsiteY2440" fmla="*/ 556739 h 1185958"/>
              <a:gd name="connsiteX2441" fmla="*/ 365158 w 1174478"/>
              <a:gd name="connsiteY2441" fmla="*/ 559487 h 1185958"/>
              <a:gd name="connsiteX2442" fmla="*/ 357569 w 1174478"/>
              <a:gd name="connsiteY2442" fmla="*/ 581495 h 1185958"/>
              <a:gd name="connsiteX2443" fmla="*/ 356653 w 1174478"/>
              <a:gd name="connsiteY2443" fmla="*/ 577831 h 1185958"/>
              <a:gd name="connsiteX2444" fmla="*/ 356653 w 1174478"/>
              <a:gd name="connsiteY2444" fmla="*/ 581494 h 1185958"/>
              <a:gd name="connsiteX2445" fmla="*/ 352069 w 1174478"/>
              <a:gd name="connsiteY2445" fmla="*/ 602581 h 1185958"/>
              <a:gd name="connsiteX2446" fmla="*/ 352068 w 1174478"/>
              <a:gd name="connsiteY2446" fmla="*/ 602576 h 1185958"/>
              <a:gd name="connsiteX2447" fmla="*/ 352068 w 1174478"/>
              <a:gd name="connsiteY2447" fmla="*/ 602581 h 1185958"/>
              <a:gd name="connsiteX2448" fmla="*/ 356652 w 1174478"/>
              <a:gd name="connsiteY2448" fmla="*/ 659426 h 1185958"/>
              <a:gd name="connsiteX2449" fmla="*/ 356967 w 1174478"/>
              <a:gd name="connsiteY2449" fmla="*/ 662263 h 1185958"/>
              <a:gd name="connsiteX2450" fmla="*/ 357569 w 1174478"/>
              <a:gd name="connsiteY2450" fmla="*/ 661260 h 1185958"/>
              <a:gd name="connsiteX2451" fmla="*/ 377740 w 1174478"/>
              <a:gd name="connsiteY2451" fmla="*/ 714436 h 1185958"/>
              <a:gd name="connsiteX2452" fmla="*/ 382897 w 1174478"/>
              <a:gd name="connsiteY2452" fmla="*/ 728189 h 1185958"/>
              <a:gd name="connsiteX2453" fmla="*/ 383241 w 1174478"/>
              <a:gd name="connsiteY2453" fmla="*/ 728189 h 1185958"/>
              <a:gd name="connsiteX2454" fmla="*/ 385075 w 1174478"/>
              <a:gd name="connsiteY2454" fmla="*/ 730940 h 1185958"/>
              <a:gd name="connsiteX2455" fmla="*/ 388413 w 1174478"/>
              <a:gd name="connsiteY2455" fmla="*/ 737103 h 1185958"/>
              <a:gd name="connsiteX2456" fmla="*/ 385075 w 1174478"/>
              <a:gd name="connsiteY2456" fmla="*/ 727273 h 1185958"/>
              <a:gd name="connsiteX2457" fmla="*/ 421748 w 1174478"/>
              <a:gd name="connsiteY2457" fmla="*/ 778616 h 1185958"/>
              <a:gd name="connsiteX2458" fmla="*/ 483177 w 1174478"/>
              <a:gd name="connsiteY2458" fmla="*/ 821708 h 1185958"/>
              <a:gd name="connsiteX2459" fmla="*/ 492345 w 1174478"/>
              <a:gd name="connsiteY2459" fmla="*/ 830876 h 1185958"/>
              <a:gd name="connsiteX2460" fmla="*/ 479919 w 1174478"/>
              <a:gd name="connsiteY2460" fmla="*/ 827338 h 1185958"/>
              <a:gd name="connsiteX2461" fmla="*/ 485010 w 1174478"/>
              <a:gd name="connsiteY2461" fmla="*/ 829960 h 1185958"/>
              <a:gd name="connsiteX2462" fmla="*/ 492345 w 1174478"/>
              <a:gd name="connsiteY2462" fmla="*/ 830877 h 1185958"/>
              <a:gd name="connsiteX2463" fmla="*/ 556524 w 1174478"/>
              <a:gd name="connsiteY2463" fmla="*/ 846463 h 1185958"/>
              <a:gd name="connsiteX2464" fmla="*/ 607868 w 1174478"/>
              <a:gd name="connsiteY2464" fmla="*/ 846463 h 1185958"/>
              <a:gd name="connsiteX2465" fmla="*/ 613139 w 1174478"/>
              <a:gd name="connsiteY2465" fmla="*/ 848722 h 1185958"/>
              <a:gd name="connsiteX2466" fmla="*/ 613317 w 1174478"/>
              <a:gd name="connsiteY2466" fmla="*/ 848697 h 1185958"/>
              <a:gd name="connsiteX2467" fmla="*/ 609472 w 1174478"/>
              <a:gd name="connsiteY2467" fmla="*/ 845775 h 1185958"/>
              <a:gd name="connsiteX2468" fmla="*/ 602367 w 1174478"/>
              <a:gd name="connsiteY2468" fmla="*/ 845545 h 1185958"/>
              <a:gd name="connsiteX2469" fmla="*/ 558358 w 1174478"/>
              <a:gd name="connsiteY2469" fmla="*/ 845545 h 1185958"/>
              <a:gd name="connsiteX2470" fmla="*/ 581279 w 1174478"/>
              <a:gd name="connsiteY2470" fmla="*/ 844629 h 1185958"/>
              <a:gd name="connsiteX2471" fmla="*/ 654627 w 1174478"/>
              <a:gd name="connsiteY2471" fmla="*/ 841878 h 1185958"/>
              <a:gd name="connsiteX2472" fmla="*/ 673914 w 1174478"/>
              <a:gd name="connsiteY2472" fmla="*/ 837113 h 1185958"/>
              <a:gd name="connsiteX2473" fmla="*/ 674797 w 1174478"/>
              <a:gd name="connsiteY2473" fmla="*/ 836377 h 1185958"/>
              <a:gd name="connsiteX2474" fmla="*/ 694143 w 1174478"/>
              <a:gd name="connsiteY2474" fmla="*/ 831980 h 1185958"/>
              <a:gd name="connsiteX2475" fmla="*/ 729808 w 1174478"/>
              <a:gd name="connsiteY2475" fmla="*/ 814373 h 1185958"/>
              <a:gd name="connsiteX2476" fmla="*/ 747228 w 1174478"/>
              <a:gd name="connsiteY2476" fmla="*/ 802454 h 1185958"/>
              <a:gd name="connsiteX2477" fmla="*/ 747934 w 1174478"/>
              <a:gd name="connsiteY2477" fmla="*/ 804217 h 1185958"/>
              <a:gd name="connsiteX2478" fmla="*/ 748145 w 1174478"/>
              <a:gd name="connsiteY2478" fmla="*/ 803371 h 1185958"/>
              <a:gd name="connsiteX2479" fmla="*/ 760981 w 1174478"/>
              <a:gd name="connsiteY2479" fmla="*/ 794202 h 1185958"/>
              <a:gd name="connsiteX2480" fmla="*/ 780234 w 1174478"/>
              <a:gd name="connsiteY2480" fmla="*/ 781366 h 1185958"/>
              <a:gd name="connsiteX2481" fmla="*/ 799565 w 1174478"/>
              <a:gd name="connsiteY2481" fmla="*/ 771282 h 1185958"/>
              <a:gd name="connsiteX2482" fmla="*/ 796738 w 1174478"/>
              <a:gd name="connsiteY2482" fmla="*/ 771282 h 1185958"/>
              <a:gd name="connsiteX2483" fmla="*/ 793987 w 1174478"/>
              <a:gd name="connsiteY2483" fmla="*/ 772198 h 1185958"/>
              <a:gd name="connsiteX2484" fmla="*/ 761898 w 1174478"/>
              <a:gd name="connsiteY2484" fmla="*/ 793286 h 1185958"/>
              <a:gd name="connsiteX2485" fmla="*/ 760064 w 1174478"/>
              <a:gd name="connsiteY2485" fmla="*/ 793286 h 1185958"/>
              <a:gd name="connsiteX2486" fmla="*/ 778401 w 1174478"/>
              <a:gd name="connsiteY2486" fmla="*/ 777700 h 1185958"/>
              <a:gd name="connsiteX2487" fmla="*/ 799488 w 1174478"/>
              <a:gd name="connsiteY2487" fmla="*/ 753861 h 1185958"/>
              <a:gd name="connsiteX2488" fmla="*/ 814158 w 1174478"/>
              <a:gd name="connsiteY2488" fmla="*/ 729107 h 1185958"/>
              <a:gd name="connsiteX2489" fmla="*/ 818742 w 1174478"/>
              <a:gd name="connsiteY2489" fmla="*/ 724523 h 1185958"/>
              <a:gd name="connsiteX2490" fmla="*/ 818742 w 1174478"/>
              <a:gd name="connsiteY2490" fmla="*/ 730024 h 1185958"/>
              <a:gd name="connsiteX2491" fmla="*/ 813241 w 1174478"/>
              <a:gd name="connsiteY2491" fmla="*/ 744693 h 1185958"/>
              <a:gd name="connsiteX2492" fmla="*/ 814158 w 1174478"/>
              <a:gd name="connsiteY2492" fmla="*/ 752945 h 1185958"/>
              <a:gd name="connsiteX2493" fmla="*/ 814158 w 1174478"/>
              <a:gd name="connsiteY2493" fmla="*/ 752944 h 1185958"/>
              <a:gd name="connsiteX2494" fmla="*/ 839830 w 1174478"/>
              <a:gd name="connsiteY2494" fmla="*/ 725439 h 1185958"/>
              <a:gd name="connsiteX2495" fmla="*/ 837079 w 1174478"/>
              <a:gd name="connsiteY2495" fmla="*/ 739192 h 1185958"/>
              <a:gd name="connsiteX2496" fmla="*/ 826994 w 1174478"/>
              <a:gd name="connsiteY2496" fmla="*/ 766697 h 1185958"/>
              <a:gd name="connsiteX2497" fmla="*/ 824793 w 1174478"/>
              <a:gd name="connsiteY2497" fmla="*/ 766697 h 1185958"/>
              <a:gd name="connsiteX2498" fmla="*/ 826077 w 1174478"/>
              <a:gd name="connsiteY2498" fmla="*/ 768531 h 1185958"/>
              <a:gd name="connsiteX2499" fmla="*/ 807740 w 1174478"/>
              <a:gd name="connsiteY2499" fmla="*/ 799703 h 1185958"/>
              <a:gd name="connsiteX2500" fmla="*/ 804225 w 1174478"/>
              <a:gd name="connsiteY2500" fmla="*/ 805052 h 1185958"/>
              <a:gd name="connsiteX2501" fmla="*/ 808657 w 1174478"/>
              <a:gd name="connsiteY2501" fmla="*/ 800620 h 1185958"/>
              <a:gd name="connsiteX2502" fmla="*/ 832495 w 1174478"/>
              <a:gd name="connsiteY2502" fmla="*/ 782283 h 1185958"/>
              <a:gd name="connsiteX2503" fmla="*/ 837996 w 1174478"/>
              <a:gd name="connsiteY2503" fmla="*/ 777699 h 1185958"/>
              <a:gd name="connsiteX2504" fmla="*/ 835246 w 1174478"/>
              <a:gd name="connsiteY2504" fmla="*/ 796036 h 1185958"/>
              <a:gd name="connsiteX2505" fmla="*/ 824243 w 1174478"/>
              <a:gd name="connsiteY2505" fmla="*/ 812539 h 1185958"/>
              <a:gd name="connsiteX2506" fmla="*/ 834329 w 1174478"/>
              <a:gd name="connsiteY2506" fmla="*/ 810705 h 1185958"/>
              <a:gd name="connsiteX2507" fmla="*/ 830661 w 1174478"/>
              <a:gd name="connsiteY2507" fmla="*/ 829959 h 1185958"/>
              <a:gd name="connsiteX2508" fmla="*/ 831768 w 1174478"/>
              <a:gd name="connsiteY2508" fmla="*/ 829682 h 1185958"/>
              <a:gd name="connsiteX2509" fmla="*/ 832495 w 1174478"/>
              <a:gd name="connsiteY2509" fmla="*/ 822625 h 1185958"/>
              <a:gd name="connsiteX2510" fmla="*/ 834329 w 1174478"/>
              <a:gd name="connsiteY2510" fmla="*/ 810706 h 1185958"/>
              <a:gd name="connsiteX2511" fmla="*/ 854499 w 1174478"/>
              <a:gd name="connsiteY2511" fmla="*/ 787785 h 1185958"/>
              <a:gd name="connsiteX2512" fmla="*/ 873753 w 1174478"/>
              <a:gd name="connsiteY2512" fmla="*/ 773116 h 1185958"/>
              <a:gd name="connsiteX2513" fmla="*/ 877420 w 1174478"/>
              <a:gd name="connsiteY2513" fmla="*/ 772198 h 1185958"/>
              <a:gd name="connsiteX2514" fmla="*/ 901258 w 1174478"/>
              <a:gd name="connsiteY2514" fmla="*/ 763030 h 1185958"/>
              <a:gd name="connsiteX2515" fmla="*/ 906759 w 1174478"/>
              <a:gd name="connsiteY2515" fmla="*/ 758446 h 1185958"/>
              <a:gd name="connsiteX2516" fmla="*/ 908593 w 1174478"/>
              <a:gd name="connsiteY2516" fmla="*/ 764864 h 1185958"/>
              <a:gd name="connsiteX2517" fmla="*/ 910427 w 1174478"/>
              <a:gd name="connsiteY2517" fmla="*/ 768531 h 1185958"/>
              <a:gd name="connsiteX2518" fmla="*/ 910490 w 1174478"/>
              <a:gd name="connsiteY2518" fmla="*/ 768760 h 1185958"/>
              <a:gd name="connsiteX2519" fmla="*/ 919022 w 1174478"/>
              <a:gd name="connsiteY2519" fmla="*/ 761540 h 1185958"/>
              <a:gd name="connsiteX2520" fmla="*/ 926013 w 1174478"/>
              <a:gd name="connsiteY2520" fmla="*/ 749277 h 1185958"/>
              <a:gd name="connsiteX2521" fmla="*/ 951684 w 1174478"/>
              <a:gd name="connsiteY2521" fmla="*/ 689682 h 1185958"/>
              <a:gd name="connsiteX2522" fmla="*/ 955352 w 1174478"/>
              <a:gd name="connsiteY2522" fmla="*/ 684181 h 1185958"/>
              <a:gd name="connsiteX2523" fmla="*/ 957185 w 1174478"/>
              <a:gd name="connsiteY2523" fmla="*/ 694266 h 1185958"/>
              <a:gd name="connsiteX2524" fmla="*/ 962114 w 1174478"/>
              <a:gd name="connsiteY2524" fmla="*/ 690828 h 1185958"/>
              <a:gd name="connsiteX2525" fmla="*/ 962928 w 1174478"/>
              <a:gd name="connsiteY2525" fmla="*/ 690432 h 1185958"/>
              <a:gd name="connsiteX2526" fmla="*/ 962687 w 1174478"/>
              <a:gd name="connsiteY2526" fmla="*/ 689682 h 1185958"/>
              <a:gd name="connsiteX2527" fmla="*/ 972772 w 1174478"/>
              <a:gd name="connsiteY2527" fmla="*/ 664010 h 1185958"/>
              <a:gd name="connsiteX2528" fmla="*/ 974606 w 1174478"/>
              <a:gd name="connsiteY2528" fmla="*/ 672262 h 1185958"/>
              <a:gd name="connsiteX2529" fmla="*/ 975523 w 1174478"/>
              <a:gd name="connsiteY2529" fmla="*/ 679596 h 1185958"/>
              <a:gd name="connsiteX2530" fmla="*/ 983775 w 1174478"/>
              <a:gd name="connsiteY2530" fmla="*/ 676846 h 1185958"/>
              <a:gd name="connsiteX2531" fmla="*/ 988421 w 1174478"/>
              <a:gd name="connsiteY2531" fmla="*/ 676699 h 1185958"/>
              <a:gd name="connsiteX2532" fmla="*/ 996610 w 1174478"/>
              <a:gd name="connsiteY2532" fmla="*/ 657592 h 1185958"/>
              <a:gd name="connsiteX2533" fmla="*/ 1003945 w 1174478"/>
              <a:gd name="connsiteY2533" fmla="*/ 664010 h 1185958"/>
              <a:gd name="connsiteX2534" fmla="*/ 1017697 w 1174478"/>
              <a:gd name="connsiteY2534" fmla="*/ 640172 h 1185958"/>
              <a:gd name="connsiteX2535" fmla="*/ 1023159 w 1174478"/>
              <a:gd name="connsiteY2535" fmla="*/ 636271 h 1185958"/>
              <a:gd name="connsiteX2536" fmla="*/ 1023199 w 1174478"/>
              <a:gd name="connsiteY2536" fmla="*/ 634671 h 1185958"/>
              <a:gd name="connsiteX2537" fmla="*/ 1026293 w 1174478"/>
              <a:gd name="connsiteY2537" fmla="*/ 632380 h 1185958"/>
              <a:gd name="connsiteX2538" fmla="*/ 1028700 w 1174478"/>
              <a:gd name="connsiteY2538" fmla="*/ 635589 h 1185958"/>
              <a:gd name="connsiteX2539" fmla="*/ 1041536 w 1174478"/>
              <a:gd name="connsiteY2539" fmla="*/ 653926 h 1185958"/>
              <a:gd name="connsiteX2540" fmla="*/ 1036826 w 1174478"/>
              <a:gd name="connsiteY2540" fmla="*/ 675907 h 1185958"/>
              <a:gd name="connsiteX2541" fmla="*/ 1039817 w 1174478"/>
              <a:gd name="connsiteY2541" fmla="*/ 670658 h 1185958"/>
              <a:gd name="connsiteX2542" fmla="*/ 1040619 w 1174478"/>
              <a:gd name="connsiteY2542" fmla="*/ 659426 h 1185958"/>
              <a:gd name="connsiteX2543" fmla="*/ 1042452 w 1174478"/>
              <a:gd name="connsiteY2543" fmla="*/ 653926 h 1185958"/>
              <a:gd name="connsiteX2544" fmla="*/ 1053454 w 1174478"/>
              <a:gd name="connsiteY2544" fmla="*/ 631004 h 1185958"/>
              <a:gd name="connsiteX2545" fmla="*/ 1053908 w 1174478"/>
              <a:gd name="connsiteY2545" fmla="*/ 630649 h 1185958"/>
              <a:gd name="connsiteX2546" fmla="*/ 1058038 w 1174478"/>
              <a:gd name="connsiteY2546" fmla="*/ 619085 h 1185958"/>
              <a:gd name="connsiteX2547" fmla="*/ 1058038 w 1174478"/>
              <a:gd name="connsiteY2547" fmla="*/ 631003 h 1185958"/>
              <a:gd name="connsiteX2548" fmla="*/ 1058039 w 1174478"/>
              <a:gd name="connsiteY2548" fmla="*/ 631004 h 1185958"/>
              <a:gd name="connsiteX2549" fmla="*/ 1058038 w 1174478"/>
              <a:gd name="connsiteY2549" fmla="*/ 631012 h 1185958"/>
              <a:gd name="connsiteX2550" fmla="*/ 1058038 w 1174478"/>
              <a:gd name="connsiteY2550" fmla="*/ 631920 h 1185958"/>
              <a:gd name="connsiteX2551" fmla="*/ 1057921 w 1174478"/>
              <a:gd name="connsiteY2551" fmla="*/ 631920 h 1185958"/>
              <a:gd name="connsiteX2552" fmla="*/ 1054371 w 1174478"/>
              <a:gd name="connsiteY2552" fmla="*/ 659426 h 1185958"/>
              <a:gd name="connsiteX2553" fmla="*/ 1053143 w 1174478"/>
              <a:gd name="connsiteY2553" fmla="*/ 660631 h 1185958"/>
              <a:gd name="connsiteX2554" fmla="*/ 1048871 w 1174478"/>
              <a:gd name="connsiteY2554" fmla="*/ 689682 h 1185958"/>
              <a:gd name="connsiteX2555" fmla="*/ 1045609 w 1174478"/>
              <a:gd name="connsiteY2555" fmla="*/ 694394 h 1185958"/>
              <a:gd name="connsiteX2556" fmla="*/ 1049788 w 1174478"/>
              <a:gd name="connsiteY2556" fmla="*/ 690599 h 1185958"/>
              <a:gd name="connsiteX2557" fmla="*/ 1047954 w 1174478"/>
              <a:gd name="connsiteY2557" fmla="*/ 723605 h 1185958"/>
              <a:gd name="connsiteX2558" fmla="*/ 1047954 w 1174478"/>
              <a:gd name="connsiteY2558" fmla="*/ 727273 h 1185958"/>
              <a:gd name="connsiteX2559" fmla="*/ 1049788 w 1174478"/>
              <a:gd name="connsiteY2559" fmla="*/ 732774 h 1185958"/>
              <a:gd name="connsiteX2560" fmla="*/ 1055289 w 1174478"/>
              <a:gd name="connsiteY2560" fmla="*/ 728189 h 1185958"/>
              <a:gd name="connsiteX2561" fmla="*/ 1064457 w 1174478"/>
              <a:gd name="connsiteY2561" fmla="*/ 703434 h 1185958"/>
              <a:gd name="connsiteX2562" fmla="*/ 1069958 w 1174478"/>
              <a:gd name="connsiteY2562" fmla="*/ 697017 h 1185958"/>
              <a:gd name="connsiteX2563" fmla="*/ 1072709 w 1174478"/>
              <a:gd name="connsiteY2563" fmla="*/ 704352 h 1185958"/>
              <a:gd name="connsiteX2564" fmla="*/ 1066291 w 1174478"/>
              <a:gd name="connsiteY2564" fmla="*/ 752944 h 1185958"/>
              <a:gd name="connsiteX2565" fmla="*/ 1056205 w 1174478"/>
              <a:gd name="connsiteY2565" fmla="*/ 797870 h 1185958"/>
              <a:gd name="connsiteX2566" fmla="*/ 1053455 w 1174478"/>
              <a:gd name="connsiteY2566" fmla="*/ 806121 h 1185958"/>
              <a:gd name="connsiteX2567" fmla="*/ 1048019 w 1174478"/>
              <a:gd name="connsiteY2567" fmla="*/ 800685 h 1185958"/>
              <a:gd name="connsiteX2568" fmla="*/ 1048068 w 1174478"/>
              <a:gd name="connsiteY2568" fmla="*/ 803485 h 1185958"/>
              <a:gd name="connsiteX2569" fmla="*/ 1051621 w 1174478"/>
              <a:gd name="connsiteY2569" fmla="*/ 807955 h 1185958"/>
              <a:gd name="connsiteX2570" fmla="*/ 1051621 w 1174478"/>
              <a:gd name="connsiteY2570" fmla="*/ 811623 h 1185958"/>
              <a:gd name="connsiteX2571" fmla="*/ 1057122 w 1174478"/>
              <a:gd name="connsiteY2571" fmla="*/ 803371 h 1185958"/>
              <a:gd name="connsiteX2572" fmla="*/ 1063540 w 1174478"/>
              <a:gd name="connsiteY2572" fmla="*/ 792369 h 1185958"/>
              <a:gd name="connsiteX2573" fmla="*/ 1051621 w 1174478"/>
              <a:gd name="connsiteY2573" fmla="*/ 822625 h 1185958"/>
              <a:gd name="connsiteX2574" fmla="*/ 1047419 w 1174478"/>
              <a:gd name="connsiteY2574" fmla="*/ 822625 h 1185958"/>
              <a:gd name="connsiteX2575" fmla="*/ 1047037 w 1174478"/>
              <a:gd name="connsiteY2575" fmla="*/ 823541 h 1185958"/>
              <a:gd name="connsiteX2576" fmla="*/ 1003945 w 1174478"/>
              <a:gd name="connsiteY2576" fmla="*/ 903307 h 1185958"/>
              <a:gd name="connsiteX2577" fmla="*/ 994777 w 1174478"/>
              <a:gd name="connsiteY2577" fmla="*/ 922560 h 1185958"/>
              <a:gd name="connsiteX2578" fmla="*/ 994526 w 1174478"/>
              <a:gd name="connsiteY2578" fmla="*/ 923229 h 1185958"/>
              <a:gd name="connsiteX2579" fmla="*/ 995693 w 1174478"/>
              <a:gd name="connsiteY2579" fmla="*/ 924395 h 1185958"/>
              <a:gd name="connsiteX2580" fmla="*/ 996610 w 1174478"/>
              <a:gd name="connsiteY2580" fmla="*/ 923478 h 1185958"/>
              <a:gd name="connsiteX2581" fmla="*/ 1003694 w 1174478"/>
              <a:gd name="connsiteY2581" fmla="*/ 915606 h 1185958"/>
              <a:gd name="connsiteX2582" fmla="*/ 1003028 w 1174478"/>
              <a:gd name="connsiteY2582" fmla="*/ 915225 h 1185958"/>
              <a:gd name="connsiteX2583" fmla="*/ 1056205 w 1174478"/>
              <a:gd name="connsiteY2583" fmla="*/ 823541 h 1185958"/>
              <a:gd name="connsiteX2584" fmla="*/ 1056205 w 1174478"/>
              <a:gd name="connsiteY2584" fmla="*/ 833626 h 1185958"/>
              <a:gd name="connsiteX2585" fmla="*/ 1026866 w 1174478"/>
              <a:gd name="connsiteY2585" fmla="*/ 893221 h 1185958"/>
              <a:gd name="connsiteX2586" fmla="*/ 1010406 w 1174478"/>
              <a:gd name="connsiteY2586" fmla="*/ 917478 h 1185958"/>
              <a:gd name="connsiteX2587" fmla="*/ 1011280 w 1174478"/>
              <a:gd name="connsiteY2587" fmla="*/ 917977 h 1185958"/>
              <a:gd name="connsiteX2588" fmla="*/ 970938 w 1174478"/>
              <a:gd name="connsiteY2588" fmla="*/ 969320 h 1185958"/>
              <a:gd name="connsiteX2589" fmla="*/ 933348 w 1174478"/>
              <a:gd name="connsiteY2589" fmla="*/ 1005994 h 1185958"/>
              <a:gd name="connsiteX2590" fmla="*/ 905842 w 1174478"/>
              <a:gd name="connsiteY2590" fmla="*/ 1033499 h 1185958"/>
              <a:gd name="connsiteX2591" fmla="*/ 904009 w 1174478"/>
              <a:gd name="connsiteY2591" fmla="*/ 1039000 h 1185958"/>
              <a:gd name="connsiteX2592" fmla="*/ 910427 w 1174478"/>
              <a:gd name="connsiteY2592" fmla="*/ 1038083 h 1185958"/>
              <a:gd name="connsiteX2593" fmla="*/ 948934 w 1174478"/>
              <a:gd name="connsiteY2593" fmla="*/ 1009661 h 1185958"/>
              <a:gd name="connsiteX2594" fmla="*/ 973689 w 1174478"/>
              <a:gd name="connsiteY2594" fmla="*/ 991324 h 1185958"/>
              <a:gd name="connsiteX2595" fmla="*/ 981940 w 1174478"/>
              <a:gd name="connsiteY2595" fmla="*/ 986740 h 1185958"/>
              <a:gd name="connsiteX2596" fmla="*/ 970963 w 1174478"/>
              <a:gd name="connsiteY2596" fmla="*/ 1001096 h 1185958"/>
              <a:gd name="connsiteX2597" fmla="*/ 972772 w 1174478"/>
              <a:gd name="connsiteY2597" fmla="*/ 1000493 h 1185958"/>
              <a:gd name="connsiteX2598" fmla="*/ 979191 w 1174478"/>
              <a:gd name="connsiteY2598" fmla="*/ 1000493 h 1185958"/>
              <a:gd name="connsiteX2599" fmla="*/ 985608 w 1174478"/>
              <a:gd name="connsiteY2599" fmla="*/ 998659 h 1185958"/>
              <a:gd name="connsiteX2600" fmla="*/ 1007613 w 1174478"/>
              <a:gd name="connsiteY2600" fmla="*/ 980322 h 1185958"/>
              <a:gd name="connsiteX2601" fmla="*/ 1021365 w 1174478"/>
              <a:gd name="connsiteY2601" fmla="*/ 969320 h 1185958"/>
              <a:gd name="connsiteX2602" fmla="*/ 1017698 w 1174478"/>
              <a:gd name="connsiteY2602" fmla="*/ 982156 h 1185958"/>
              <a:gd name="connsiteX2603" fmla="*/ 1000278 w 1174478"/>
              <a:gd name="connsiteY2603" fmla="*/ 1005077 h 1185958"/>
              <a:gd name="connsiteX2604" fmla="*/ 981941 w 1174478"/>
              <a:gd name="connsiteY2604" fmla="*/ 1028915 h 1185958"/>
              <a:gd name="connsiteX2605" fmla="*/ 965438 w 1174478"/>
              <a:gd name="connsiteY2605" fmla="*/ 1044501 h 1185958"/>
              <a:gd name="connsiteX2606" fmla="*/ 942517 w 1174478"/>
              <a:gd name="connsiteY2606" fmla="*/ 1063755 h 1185958"/>
              <a:gd name="connsiteX2607" fmla="*/ 935182 w 1174478"/>
              <a:gd name="connsiteY2607" fmla="*/ 1072924 h 1185958"/>
              <a:gd name="connsiteX2608" fmla="*/ 915928 w 1174478"/>
              <a:gd name="connsiteY2608" fmla="*/ 1083926 h 1185958"/>
              <a:gd name="connsiteX2609" fmla="*/ 793988 w 1174478"/>
              <a:gd name="connsiteY2609" fmla="*/ 1147188 h 1185958"/>
              <a:gd name="connsiteX2610" fmla="*/ 763358 w 1174478"/>
              <a:gd name="connsiteY2610" fmla="*/ 1155194 h 1185958"/>
              <a:gd name="connsiteX2611" fmla="*/ 760981 w 1174478"/>
              <a:gd name="connsiteY2611" fmla="*/ 1157273 h 1185958"/>
              <a:gd name="connsiteX2612" fmla="*/ 727817 w 1174478"/>
              <a:gd name="connsiteY2612" fmla="*/ 1164482 h 1185958"/>
              <a:gd name="connsiteX2613" fmla="*/ 713305 w 1174478"/>
              <a:gd name="connsiteY2613" fmla="*/ 1168275 h 1185958"/>
              <a:gd name="connsiteX2614" fmla="*/ 709638 w 1174478"/>
              <a:gd name="connsiteY2614" fmla="*/ 1168275 h 1185958"/>
              <a:gd name="connsiteX2615" fmla="*/ 645459 w 1174478"/>
              <a:gd name="connsiteY2615" fmla="*/ 1174693 h 1185958"/>
              <a:gd name="connsiteX2616" fmla="*/ 559275 w 1174478"/>
              <a:gd name="connsiteY2616" fmla="*/ 1177443 h 1185958"/>
              <a:gd name="connsiteX2617" fmla="*/ 487761 w 1174478"/>
              <a:gd name="connsiteY2617" fmla="*/ 1175610 h 1185958"/>
              <a:gd name="connsiteX2618" fmla="*/ 485011 w 1174478"/>
              <a:gd name="connsiteY2618" fmla="*/ 1174693 h 1185958"/>
              <a:gd name="connsiteX2619" fmla="*/ 485011 w 1174478"/>
              <a:gd name="connsiteY2619" fmla="*/ 1172859 h 1185958"/>
              <a:gd name="connsiteX2620" fmla="*/ 474467 w 1174478"/>
              <a:gd name="connsiteY2620" fmla="*/ 1163461 h 1185958"/>
              <a:gd name="connsiteX2621" fmla="*/ 473485 w 1174478"/>
              <a:gd name="connsiteY2621" fmla="*/ 1163275 h 1185958"/>
              <a:gd name="connsiteX2622" fmla="*/ 481308 w 1174478"/>
              <a:gd name="connsiteY2622" fmla="*/ 1171011 h 1185958"/>
              <a:gd name="connsiteX2623" fmla="*/ 481343 w 1174478"/>
              <a:gd name="connsiteY2623" fmla="*/ 1171026 h 1185958"/>
              <a:gd name="connsiteX2624" fmla="*/ 481418 w 1174478"/>
              <a:gd name="connsiteY2624" fmla="*/ 1171120 h 1185958"/>
              <a:gd name="connsiteX2625" fmla="*/ 483177 w 1174478"/>
              <a:gd name="connsiteY2625" fmla="*/ 1172859 h 1185958"/>
              <a:gd name="connsiteX2626" fmla="*/ 482973 w 1174478"/>
              <a:gd name="connsiteY2626" fmla="*/ 1173063 h 1185958"/>
              <a:gd name="connsiteX2627" fmla="*/ 485011 w 1174478"/>
              <a:gd name="connsiteY2627" fmla="*/ 1175610 h 1185958"/>
              <a:gd name="connsiteX2628" fmla="*/ 443753 w 1174478"/>
              <a:gd name="connsiteY2628" fmla="*/ 1169192 h 1185958"/>
              <a:gd name="connsiteX2629" fmla="*/ 443742 w 1174478"/>
              <a:gd name="connsiteY2629" fmla="*/ 1169191 h 1185958"/>
              <a:gd name="connsiteX2630" fmla="*/ 443752 w 1174478"/>
              <a:gd name="connsiteY2630" fmla="*/ 1169193 h 1185958"/>
              <a:gd name="connsiteX2631" fmla="*/ 443752 w 1174478"/>
              <a:gd name="connsiteY2631" fmla="*/ 1172860 h 1185958"/>
              <a:gd name="connsiteX2632" fmla="*/ 463923 w 1174478"/>
              <a:gd name="connsiteY2632" fmla="*/ 1178361 h 1185958"/>
              <a:gd name="connsiteX2633" fmla="*/ 466673 w 1174478"/>
              <a:gd name="connsiteY2633" fmla="*/ 1179736 h 1185958"/>
              <a:gd name="connsiteX2634" fmla="*/ 469425 w 1174478"/>
              <a:gd name="connsiteY2634" fmla="*/ 1180194 h 1185958"/>
              <a:gd name="connsiteX2635" fmla="*/ 470341 w 1174478"/>
              <a:gd name="connsiteY2635" fmla="*/ 1181111 h 1185958"/>
              <a:gd name="connsiteX2636" fmla="*/ 482260 w 1174478"/>
              <a:gd name="connsiteY2636" fmla="*/ 1183861 h 1185958"/>
              <a:gd name="connsiteX2637" fmla="*/ 467383 w 1174478"/>
              <a:gd name="connsiteY2637" fmla="*/ 1182295 h 1185958"/>
              <a:gd name="connsiteX2638" fmla="*/ 465757 w 1174478"/>
              <a:gd name="connsiteY2638" fmla="*/ 1182945 h 1185958"/>
              <a:gd name="connsiteX2639" fmla="*/ 454755 w 1174478"/>
              <a:gd name="connsiteY2639" fmla="*/ 1180194 h 1185958"/>
              <a:gd name="connsiteX2640" fmla="*/ 455443 w 1174478"/>
              <a:gd name="connsiteY2640" fmla="*/ 1179851 h 1185958"/>
              <a:gd name="connsiteX2641" fmla="*/ 455324 w 1174478"/>
              <a:gd name="connsiteY2641" fmla="*/ 1179815 h 1185958"/>
              <a:gd name="connsiteX2642" fmla="*/ 454755 w 1174478"/>
              <a:gd name="connsiteY2642" fmla="*/ 1180194 h 1185958"/>
              <a:gd name="connsiteX2643" fmla="*/ 452730 w 1174478"/>
              <a:gd name="connsiteY2643" fmla="*/ 1179037 h 1185958"/>
              <a:gd name="connsiteX2644" fmla="*/ 447420 w 1174478"/>
              <a:gd name="connsiteY2644" fmla="*/ 1177444 h 1185958"/>
              <a:gd name="connsiteX2645" fmla="*/ 446503 w 1174478"/>
              <a:gd name="connsiteY2645" fmla="*/ 1177444 h 1185958"/>
              <a:gd name="connsiteX2646" fmla="*/ 445586 w 1174478"/>
              <a:gd name="connsiteY2646" fmla="*/ 1177444 h 1185958"/>
              <a:gd name="connsiteX2647" fmla="*/ 444363 w 1174478"/>
              <a:gd name="connsiteY2647" fmla="*/ 1177291 h 1185958"/>
              <a:gd name="connsiteX2648" fmla="*/ 443295 w 1174478"/>
              <a:gd name="connsiteY2648" fmla="*/ 1177558 h 1185958"/>
              <a:gd name="connsiteX2649" fmla="*/ 440088 w 1174478"/>
              <a:gd name="connsiteY2649" fmla="*/ 1176757 h 1185958"/>
              <a:gd name="connsiteX2650" fmla="*/ 438251 w 1174478"/>
              <a:gd name="connsiteY2650" fmla="*/ 1176527 h 1185958"/>
              <a:gd name="connsiteX2651" fmla="*/ 432417 w 1174478"/>
              <a:gd name="connsiteY2651" fmla="*/ 1174028 h 1185958"/>
              <a:gd name="connsiteX2652" fmla="*/ 432750 w 1174478"/>
              <a:gd name="connsiteY2652" fmla="*/ 1174693 h 1185958"/>
              <a:gd name="connsiteX2653" fmla="*/ 242963 w 1174478"/>
              <a:gd name="connsiteY2653" fmla="*/ 1091260 h 1185958"/>
              <a:gd name="connsiteX2654" fmla="*/ 202622 w 1174478"/>
              <a:gd name="connsiteY2654" fmla="*/ 1052753 h 1185958"/>
              <a:gd name="connsiteX2655" fmla="*/ 208123 w 1174478"/>
              <a:gd name="connsiteY2655" fmla="*/ 1053669 h 1185958"/>
              <a:gd name="connsiteX2656" fmla="*/ 208124 w 1174478"/>
              <a:gd name="connsiteY2656" fmla="*/ 1053670 h 1185958"/>
              <a:gd name="connsiteX2657" fmla="*/ 209914 w 1174478"/>
              <a:gd name="connsiteY2657" fmla="*/ 1051880 h 1185958"/>
              <a:gd name="connsiteX2658" fmla="*/ 209040 w 1174478"/>
              <a:gd name="connsiteY2658" fmla="*/ 1050919 h 1185958"/>
              <a:gd name="connsiteX2659" fmla="*/ 175117 w 1174478"/>
              <a:gd name="connsiteY2659" fmla="*/ 1016079 h 1185958"/>
              <a:gd name="connsiteX2660" fmla="*/ 176951 w 1174478"/>
              <a:gd name="connsiteY2660" fmla="*/ 1016079 h 1185958"/>
              <a:gd name="connsiteX2661" fmla="*/ 175485 w 1174478"/>
              <a:gd name="connsiteY2661" fmla="*/ 1013538 h 1185958"/>
              <a:gd name="connsiteX2662" fmla="*/ 156780 w 1174478"/>
              <a:gd name="connsiteY2662" fmla="*/ 992814 h 1185958"/>
              <a:gd name="connsiteX2663" fmla="*/ 139360 w 1174478"/>
              <a:gd name="connsiteY2663" fmla="*/ 968403 h 1185958"/>
              <a:gd name="connsiteX2664" fmla="*/ 70597 w 1174478"/>
              <a:gd name="connsiteY2664" fmla="*/ 851047 h 1185958"/>
              <a:gd name="connsiteX2665" fmla="*/ 59594 w 1174478"/>
              <a:gd name="connsiteY2665" fmla="*/ 827209 h 1185958"/>
              <a:gd name="connsiteX2666" fmla="*/ 55927 w 1174478"/>
              <a:gd name="connsiteY2666" fmla="*/ 818958 h 1185958"/>
              <a:gd name="connsiteX2667" fmla="*/ 54093 w 1174478"/>
              <a:gd name="connsiteY2667" fmla="*/ 813456 h 1185958"/>
              <a:gd name="connsiteX2668" fmla="*/ 52260 w 1174478"/>
              <a:gd name="connsiteY2668" fmla="*/ 806122 h 1185958"/>
              <a:gd name="connsiteX2669" fmla="*/ 44008 w 1174478"/>
              <a:gd name="connsiteY2669" fmla="*/ 781367 h 1185958"/>
              <a:gd name="connsiteX2670" fmla="*/ 21087 w 1174478"/>
              <a:gd name="connsiteY2670" fmla="*/ 711687 h 1185958"/>
              <a:gd name="connsiteX2671" fmla="*/ 18336 w 1174478"/>
              <a:gd name="connsiteY2671" fmla="*/ 708936 h 1185958"/>
              <a:gd name="connsiteX2672" fmla="*/ 16503 w 1174478"/>
              <a:gd name="connsiteY2672" fmla="*/ 709852 h 1185958"/>
              <a:gd name="connsiteX2673" fmla="*/ 13752 w 1174478"/>
              <a:gd name="connsiteY2673" fmla="*/ 721771 h 1185958"/>
              <a:gd name="connsiteX2674" fmla="*/ 2750 w 1174478"/>
              <a:gd name="connsiteY2674" fmla="*/ 653925 h 1185958"/>
              <a:gd name="connsiteX2675" fmla="*/ 2750 w 1174478"/>
              <a:gd name="connsiteY2675" fmla="*/ 644756 h 1185958"/>
              <a:gd name="connsiteX2676" fmla="*/ 2750 w 1174478"/>
              <a:gd name="connsiteY2676" fmla="*/ 642923 h 1185958"/>
              <a:gd name="connsiteX2677" fmla="*/ 1874 w 1174478"/>
              <a:gd name="connsiteY2677" fmla="*/ 626277 h 1185958"/>
              <a:gd name="connsiteX2678" fmla="*/ 1833 w 1174478"/>
              <a:gd name="connsiteY2678" fmla="*/ 626419 h 1185958"/>
              <a:gd name="connsiteX2679" fmla="*/ 1833 w 1174478"/>
              <a:gd name="connsiteY2679" fmla="*/ 625502 h 1185958"/>
              <a:gd name="connsiteX2680" fmla="*/ 1833 w 1174478"/>
              <a:gd name="connsiteY2680" fmla="*/ 623669 h 1185958"/>
              <a:gd name="connsiteX2681" fmla="*/ 1833 w 1174478"/>
              <a:gd name="connsiteY2681" fmla="*/ 604772 h 1185958"/>
              <a:gd name="connsiteX2682" fmla="*/ 917 w 1174478"/>
              <a:gd name="connsiteY2682" fmla="*/ 605332 h 1185958"/>
              <a:gd name="connsiteX2683" fmla="*/ 917 w 1174478"/>
              <a:gd name="connsiteY2683" fmla="*/ 593413 h 1185958"/>
              <a:gd name="connsiteX2684" fmla="*/ 0 w 1174478"/>
              <a:gd name="connsiteY2684" fmla="*/ 580577 h 1185958"/>
              <a:gd name="connsiteX2685" fmla="*/ 1834 w 1174478"/>
              <a:gd name="connsiteY2685" fmla="*/ 573243 h 1185958"/>
              <a:gd name="connsiteX2686" fmla="*/ 5501 w 1174478"/>
              <a:gd name="connsiteY2686" fmla="*/ 552155 h 1185958"/>
              <a:gd name="connsiteX2687" fmla="*/ 37591 w 1174478"/>
              <a:gd name="connsiteY2687" fmla="*/ 445801 h 1185958"/>
              <a:gd name="connsiteX2688" fmla="*/ 67846 w 1174478"/>
              <a:gd name="connsiteY2688" fmla="*/ 373370 h 1185958"/>
              <a:gd name="connsiteX2689" fmla="*/ 77932 w 1174478"/>
              <a:gd name="connsiteY2689" fmla="*/ 356867 h 1185958"/>
              <a:gd name="connsiteX2690" fmla="*/ 78399 w 1174478"/>
              <a:gd name="connsiteY2690" fmla="*/ 358910 h 1185958"/>
              <a:gd name="connsiteX2691" fmla="*/ 78849 w 1174478"/>
              <a:gd name="connsiteY2691" fmla="*/ 357785 h 1185958"/>
              <a:gd name="connsiteX2692" fmla="*/ 103604 w 1174478"/>
              <a:gd name="connsiteY2692" fmla="*/ 321111 h 1185958"/>
              <a:gd name="connsiteX2693" fmla="*/ 121024 w 1174478"/>
              <a:gd name="connsiteY2693" fmla="*/ 300940 h 1185958"/>
              <a:gd name="connsiteX2694" fmla="*/ 131109 w 1174478"/>
              <a:gd name="connsiteY2694" fmla="*/ 296356 h 1185958"/>
              <a:gd name="connsiteX2695" fmla="*/ 109105 w 1174478"/>
              <a:gd name="connsiteY2695" fmla="*/ 339448 h 1185958"/>
              <a:gd name="connsiteX2696" fmla="*/ 103818 w 1174478"/>
              <a:gd name="connsiteY2696" fmla="*/ 348489 h 1185958"/>
              <a:gd name="connsiteX2697" fmla="*/ 109104 w 1174478"/>
              <a:gd name="connsiteY2697" fmla="*/ 341281 h 1185958"/>
              <a:gd name="connsiteX2698" fmla="*/ 97185 w 1174478"/>
              <a:gd name="connsiteY2698" fmla="*/ 372454 h 1185958"/>
              <a:gd name="connsiteX2699" fmla="*/ 94967 w 1174478"/>
              <a:gd name="connsiteY2699" fmla="*/ 375866 h 1185958"/>
              <a:gd name="connsiteX2700" fmla="*/ 98102 w 1174478"/>
              <a:gd name="connsiteY2700" fmla="*/ 373371 h 1185958"/>
              <a:gd name="connsiteX2701" fmla="*/ 90767 w 1174478"/>
              <a:gd name="connsiteY2701" fmla="*/ 390791 h 1185958"/>
              <a:gd name="connsiteX2702" fmla="*/ 89794 w 1174478"/>
              <a:gd name="connsiteY2702" fmla="*/ 394543 h 1185958"/>
              <a:gd name="connsiteX2703" fmla="*/ 91685 w 1174478"/>
              <a:gd name="connsiteY2703" fmla="*/ 391707 h 1185958"/>
              <a:gd name="connsiteX2704" fmla="*/ 91685 w 1174478"/>
              <a:gd name="connsiteY2704" fmla="*/ 396291 h 1185958"/>
              <a:gd name="connsiteX2705" fmla="*/ 108188 w 1174478"/>
              <a:gd name="connsiteY2705" fmla="*/ 375204 h 1185958"/>
              <a:gd name="connsiteX2706" fmla="*/ 112772 w 1174478"/>
              <a:gd name="connsiteY2706" fmla="*/ 388040 h 1185958"/>
              <a:gd name="connsiteX2707" fmla="*/ 114606 w 1174478"/>
              <a:gd name="connsiteY2707" fmla="*/ 392624 h 1185958"/>
              <a:gd name="connsiteX2708" fmla="*/ 96269 w 1174478"/>
              <a:gd name="connsiteY2708" fmla="*/ 449469 h 1185958"/>
              <a:gd name="connsiteX2709" fmla="*/ 95452 w 1174478"/>
              <a:gd name="connsiteY2709" fmla="*/ 451206 h 1185958"/>
              <a:gd name="connsiteX2710" fmla="*/ 92601 w 1174478"/>
              <a:gd name="connsiteY2710" fmla="*/ 460471 h 1185958"/>
              <a:gd name="connsiteX2711" fmla="*/ 90721 w 1174478"/>
              <a:gd name="connsiteY2711" fmla="*/ 467542 h 1185958"/>
              <a:gd name="connsiteX2712" fmla="*/ 93518 w 1174478"/>
              <a:gd name="connsiteY2712" fmla="*/ 461388 h 1185958"/>
              <a:gd name="connsiteX2713" fmla="*/ 104520 w 1174478"/>
              <a:gd name="connsiteY2713" fmla="*/ 446718 h 1185958"/>
              <a:gd name="connsiteX2714" fmla="*/ 107271 w 1174478"/>
              <a:gd name="connsiteY2714" fmla="*/ 439383 h 1185958"/>
              <a:gd name="connsiteX2715" fmla="*/ 107765 w 1174478"/>
              <a:gd name="connsiteY2715" fmla="*/ 439945 h 1185958"/>
              <a:gd name="connsiteX2716" fmla="*/ 107271 w 1174478"/>
              <a:gd name="connsiteY2716" fmla="*/ 436633 h 1185958"/>
              <a:gd name="connsiteX2717" fmla="*/ 132025 w 1174478"/>
              <a:gd name="connsiteY2717" fmla="*/ 384373 h 1185958"/>
              <a:gd name="connsiteX2718" fmla="*/ 135690 w 1174478"/>
              <a:gd name="connsiteY2718" fmla="*/ 382540 h 1185958"/>
              <a:gd name="connsiteX2719" fmla="*/ 135692 w 1174478"/>
              <a:gd name="connsiteY2719" fmla="*/ 382538 h 1185958"/>
              <a:gd name="connsiteX2720" fmla="*/ 160470 w 1174478"/>
              <a:gd name="connsiteY2720" fmla="*/ 344581 h 1185958"/>
              <a:gd name="connsiteX2721" fmla="*/ 161250 w 1174478"/>
              <a:gd name="connsiteY2721" fmla="*/ 340822 h 1185958"/>
              <a:gd name="connsiteX2722" fmla="*/ 173283 w 1174478"/>
              <a:gd name="connsiteY2722" fmla="*/ 322028 h 1185958"/>
              <a:gd name="connsiteX2723" fmla="*/ 177867 w 1174478"/>
              <a:gd name="connsiteY2723" fmla="*/ 312859 h 1185958"/>
              <a:gd name="connsiteX2724" fmla="*/ 182452 w 1174478"/>
              <a:gd name="connsiteY2724" fmla="*/ 306441 h 1185958"/>
              <a:gd name="connsiteX2725" fmla="*/ 182452 w 1174478"/>
              <a:gd name="connsiteY2725" fmla="*/ 308275 h 1185958"/>
              <a:gd name="connsiteX2726" fmla="*/ 180159 w 1174478"/>
              <a:gd name="connsiteY2726" fmla="*/ 311484 h 1185958"/>
              <a:gd name="connsiteX2727" fmla="*/ 180502 w 1174478"/>
              <a:gd name="connsiteY2727" fmla="*/ 313884 h 1185958"/>
              <a:gd name="connsiteX2728" fmla="*/ 182452 w 1174478"/>
              <a:gd name="connsiteY2728" fmla="*/ 311025 h 1185958"/>
              <a:gd name="connsiteX2729" fmla="*/ 209957 w 1174478"/>
              <a:gd name="connsiteY2729" fmla="*/ 278019 h 1185958"/>
              <a:gd name="connsiteX2730" fmla="*/ 253966 w 1174478"/>
              <a:gd name="connsiteY2730" fmla="*/ 232177 h 1185958"/>
              <a:gd name="connsiteX2731" fmla="*/ 318145 w 1174478"/>
              <a:gd name="connsiteY2731" fmla="*/ 178083 h 1185958"/>
              <a:gd name="connsiteX2732" fmla="*/ 411663 w 1174478"/>
              <a:gd name="connsiteY2732" fmla="*/ 121238 h 1185958"/>
              <a:gd name="connsiteX2733" fmla="*/ 420832 w 1174478"/>
              <a:gd name="connsiteY2733" fmla="*/ 120322 h 1185958"/>
              <a:gd name="connsiteX2734" fmla="*/ 346568 w 1174478"/>
              <a:gd name="connsiteY2734" fmla="*/ 173498 h 1185958"/>
              <a:gd name="connsiteX2735" fmla="*/ 348095 w 1174478"/>
              <a:gd name="connsiteY2735" fmla="*/ 175026 h 1185958"/>
              <a:gd name="connsiteX2736" fmla="*/ 349318 w 1174478"/>
              <a:gd name="connsiteY2736" fmla="*/ 174415 h 1185958"/>
              <a:gd name="connsiteX2737" fmla="*/ 356149 w 1174478"/>
              <a:gd name="connsiteY2737" fmla="*/ 170689 h 1185958"/>
              <a:gd name="connsiteX2738" fmla="*/ 357569 w 1174478"/>
              <a:gd name="connsiteY2738" fmla="*/ 168914 h 1185958"/>
              <a:gd name="connsiteX2739" fmla="*/ 362154 w 1174478"/>
              <a:gd name="connsiteY2739" fmla="*/ 166164 h 1185958"/>
              <a:gd name="connsiteX2740" fmla="*/ 364633 w 1174478"/>
              <a:gd name="connsiteY2740" fmla="*/ 166164 h 1185958"/>
              <a:gd name="connsiteX2741" fmla="*/ 389659 w 1174478"/>
              <a:gd name="connsiteY2741" fmla="*/ 151494 h 1185958"/>
              <a:gd name="connsiteX2742" fmla="*/ 389922 w 1174478"/>
              <a:gd name="connsiteY2742" fmla="*/ 152250 h 1185958"/>
              <a:gd name="connsiteX2743" fmla="*/ 415330 w 1174478"/>
              <a:gd name="connsiteY2743" fmla="*/ 136824 h 1185958"/>
              <a:gd name="connsiteX2744" fmla="*/ 415331 w 1174478"/>
              <a:gd name="connsiteY2744" fmla="*/ 136824 h 1185958"/>
              <a:gd name="connsiteX2745" fmla="*/ 434699 w 1174478"/>
              <a:gd name="connsiteY2745" fmla="*/ 126166 h 1185958"/>
              <a:gd name="connsiteX2746" fmla="*/ 454754 w 1174478"/>
              <a:gd name="connsiteY2746" fmla="*/ 117571 h 1185958"/>
              <a:gd name="connsiteX2747" fmla="*/ 507932 w 1174478"/>
              <a:gd name="connsiteY2747" fmla="*/ 79063 h 1185958"/>
              <a:gd name="connsiteX2748" fmla="*/ 508849 w 1174478"/>
              <a:gd name="connsiteY2748" fmla="*/ 80897 h 1185958"/>
              <a:gd name="connsiteX2749" fmla="*/ 472175 w 1174478"/>
              <a:gd name="connsiteY2749" fmla="*/ 97400 h 1185958"/>
              <a:gd name="connsiteX2750" fmla="*/ 437335 w 1174478"/>
              <a:gd name="connsiteY2750" fmla="*/ 113904 h 1185958"/>
              <a:gd name="connsiteX2751" fmla="*/ 472175 w 1174478"/>
              <a:gd name="connsiteY2751" fmla="*/ 94650 h 1185958"/>
              <a:gd name="connsiteX2752" fmla="*/ 472175 w 1174478"/>
              <a:gd name="connsiteY2752" fmla="*/ 94649 h 1185958"/>
              <a:gd name="connsiteX2753" fmla="*/ 507932 w 1174478"/>
              <a:gd name="connsiteY2753" fmla="*/ 79063 h 1185958"/>
              <a:gd name="connsiteX2754" fmla="*/ 607867 w 1174478"/>
              <a:gd name="connsiteY2754" fmla="*/ 215 h 1185958"/>
              <a:gd name="connsiteX2755" fmla="*/ 427249 w 1174478"/>
              <a:gd name="connsiteY2755" fmla="*/ 66227 h 1185958"/>
              <a:gd name="connsiteX2756" fmla="*/ 607867 w 1174478"/>
              <a:gd name="connsiteY2756" fmla="*/ 215 h 1185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</a:cxnLst>
            <a:rect l="l" t="t" r="r" b="b"/>
            <a:pathLst>
              <a:path w="1174478" h="1185958">
                <a:moveTo>
                  <a:pt x="582196" y="1182028"/>
                </a:moveTo>
                <a:cubicBezTo>
                  <a:pt x="573945" y="1186612"/>
                  <a:pt x="557441" y="1187529"/>
                  <a:pt x="548273" y="1182945"/>
                </a:cubicBezTo>
                <a:cubicBezTo>
                  <a:pt x="559275" y="1180194"/>
                  <a:pt x="571194" y="1182028"/>
                  <a:pt x="582196" y="1182028"/>
                </a:cubicBezTo>
                <a:close/>
                <a:moveTo>
                  <a:pt x="578665" y="1157522"/>
                </a:moveTo>
                <a:lnTo>
                  <a:pt x="574862" y="1160024"/>
                </a:lnTo>
                <a:cubicBezTo>
                  <a:pt x="576237" y="1161858"/>
                  <a:pt x="578300" y="1162316"/>
                  <a:pt x="580477" y="1162774"/>
                </a:cubicBezTo>
                <a:lnTo>
                  <a:pt x="582316" y="1163577"/>
                </a:lnTo>
                <a:lnTo>
                  <a:pt x="584947" y="1163691"/>
                </a:lnTo>
                <a:cubicBezTo>
                  <a:pt x="580363" y="1162774"/>
                  <a:pt x="578070" y="1162087"/>
                  <a:pt x="577383" y="1160940"/>
                </a:cubicBezTo>
                <a:close/>
                <a:moveTo>
                  <a:pt x="453227" y="1154828"/>
                </a:moveTo>
                <a:lnTo>
                  <a:pt x="450171" y="1156356"/>
                </a:lnTo>
                <a:lnTo>
                  <a:pt x="451285" y="1158027"/>
                </a:lnTo>
                <a:lnTo>
                  <a:pt x="454659" y="1159487"/>
                </a:lnTo>
                <a:lnTo>
                  <a:pt x="458422" y="1160024"/>
                </a:lnTo>
                <a:close/>
                <a:moveTo>
                  <a:pt x="379256" y="1154093"/>
                </a:moveTo>
                <a:lnTo>
                  <a:pt x="380139" y="1154376"/>
                </a:lnTo>
                <a:lnTo>
                  <a:pt x="385991" y="1155440"/>
                </a:lnTo>
                <a:lnTo>
                  <a:pt x="385991" y="1155440"/>
                </a:lnTo>
                <a:close/>
                <a:moveTo>
                  <a:pt x="546939" y="1153106"/>
                </a:moveTo>
                <a:lnTo>
                  <a:pt x="544606" y="1155440"/>
                </a:lnTo>
                <a:lnTo>
                  <a:pt x="550788" y="1156323"/>
                </a:lnTo>
                <a:close/>
                <a:moveTo>
                  <a:pt x="368571" y="1150855"/>
                </a:moveTo>
                <a:lnTo>
                  <a:pt x="373747" y="1152409"/>
                </a:lnTo>
                <a:lnTo>
                  <a:pt x="375906" y="1152605"/>
                </a:lnTo>
                <a:lnTo>
                  <a:pt x="375906" y="1151772"/>
                </a:lnTo>
                <a:lnTo>
                  <a:pt x="375652" y="1151642"/>
                </a:lnTo>
                <a:close/>
                <a:moveTo>
                  <a:pt x="766672" y="1149704"/>
                </a:moveTo>
                <a:lnTo>
                  <a:pt x="767503" y="1150286"/>
                </a:lnTo>
                <a:lnTo>
                  <a:pt x="768316" y="1149939"/>
                </a:lnTo>
                <a:close/>
                <a:moveTo>
                  <a:pt x="496701" y="1143646"/>
                </a:moveTo>
                <a:lnTo>
                  <a:pt x="494638" y="1144781"/>
                </a:lnTo>
                <a:cubicBezTo>
                  <a:pt x="493721" y="1144667"/>
                  <a:pt x="492804" y="1144437"/>
                  <a:pt x="492346" y="1145354"/>
                </a:cubicBezTo>
                <a:lnTo>
                  <a:pt x="498619" y="1146551"/>
                </a:lnTo>
                <a:close/>
                <a:moveTo>
                  <a:pt x="659211" y="1142603"/>
                </a:moveTo>
                <a:lnTo>
                  <a:pt x="658590" y="1143225"/>
                </a:lnTo>
                <a:lnTo>
                  <a:pt x="659211" y="1143267"/>
                </a:lnTo>
                <a:close/>
                <a:moveTo>
                  <a:pt x="481798" y="1140124"/>
                </a:moveTo>
                <a:lnTo>
                  <a:pt x="496564" y="1143438"/>
                </a:lnTo>
                <a:lnTo>
                  <a:pt x="496013" y="1142603"/>
                </a:lnTo>
                <a:cubicBezTo>
                  <a:pt x="495096" y="1141687"/>
                  <a:pt x="494179" y="1142603"/>
                  <a:pt x="493262" y="1141687"/>
                </a:cubicBezTo>
                <a:close/>
                <a:moveTo>
                  <a:pt x="362547" y="1133501"/>
                </a:moveTo>
                <a:lnTo>
                  <a:pt x="365821" y="1137103"/>
                </a:lnTo>
                <a:lnTo>
                  <a:pt x="370889" y="1139758"/>
                </a:lnTo>
                <a:close/>
                <a:moveTo>
                  <a:pt x="577380" y="1132150"/>
                </a:moveTo>
                <a:lnTo>
                  <a:pt x="573165" y="1136059"/>
                </a:lnTo>
                <a:lnTo>
                  <a:pt x="575778" y="1138019"/>
                </a:lnTo>
                <a:lnTo>
                  <a:pt x="578881" y="1141649"/>
                </a:lnTo>
                <a:lnTo>
                  <a:pt x="578529" y="1140769"/>
                </a:lnTo>
                <a:cubicBezTo>
                  <a:pt x="578529" y="1139853"/>
                  <a:pt x="576695" y="1138019"/>
                  <a:pt x="575778" y="1136185"/>
                </a:cubicBezTo>
                <a:close/>
                <a:moveTo>
                  <a:pt x="454635" y="1132013"/>
                </a:moveTo>
                <a:lnTo>
                  <a:pt x="452004" y="1133435"/>
                </a:lnTo>
                <a:lnTo>
                  <a:pt x="456031" y="1134339"/>
                </a:lnTo>
                <a:close/>
                <a:moveTo>
                  <a:pt x="664391" y="1131509"/>
                </a:moveTo>
                <a:lnTo>
                  <a:pt x="664594" y="1131792"/>
                </a:lnTo>
                <a:lnTo>
                  <a:pt x="664712" y="1131601"/>
                </a:lnTo>
                <a:close/>
                <a:moveTo>
                  <a:pt x="543903" y="1131230"/>
                </a:moveTo>
                <a:lnTo>
                  <a:pt x="545840" y="1132614"/>
                </a:lnTo>
                <a:lnTo>
                  <a:pt x="546439" y="1131602"/>
                </a:lnTo>
                <a:close/>
                <a:moveTo>
                  <a:pt x="631706" y="1128850"/>
                </a:moveTo>
                <a:lnTo>
                  <a:pt x="631704" y="1128851"/>
                </a:lnTo>
                <a:lnTo>
                  <a:pt x="631735" y="1128851"/>
                </a:lnTo>
                <a:close/>
                <a:moveTo>
                  <a:pt x="589531" y="1127934"/>
                </a:moveTo>
                <a:lnTo>
                  <a:pt x="585468" y="1128119"/>
                </a:lnTo>
                <a:lnTo>
                  <a:pt x="582095" y="1128664"/>
                </a:lnTo>
                <a:lnTo>
                  <a:pt x="590448" y="1127934"/>
                </a:lnTo>
                <a:cubicBezTo>
                  <a:pt x="590448" y="1127934"/>
                  <a:pt x="590448" y="1127934"/>
                  <a:pt x="589531" y="1127934"/>
                </a:cubicBezTo>
                <a:close/>
                <a:moveTo>
                  <a:pt x="356652" y="1127017"/>
                </a:moveTo>
                <a:lnTo>
                  <a:pt x="360996" y="1131795"/>
                </a:lnTo>
                <a:lnTo>
                  <a:pt x="359680" y="1127848"/>
                </a:lnTo>
                <a:close/>
                <a:moveTo>
                  <a:pt x="784748" y="1126856"/>
                </a:moveTo>
                <a:lnTo>
                  <a:pt x="786836" y="1127751"/>
                </a:lnTo>
                <a:lnTo>
                  <a:pt x="787570" y="1127017"/>
                </a:lnTo>
                <a:close/>
                <a:moveTo>
                  <a:pt x="766526" y="1125815"/>
                </a:moveTo>
                <a:lnTo>
                  <a:pt x="773359" y="1127361"/>
                </a:lnTo>
                <a:lnTo>
                  <a:pt x="779502" y="1126556"/>
                </a:lnTo>
                <a:close/>
                <a:moveTo>
                  <a:pt x="562025" y="1125184"/>
                </a:moveTo>
                <a:cubicBezTo>
                  <a:pt x="562025" y="1126101"/>
                  <a:pt x="562025" y="1126101"/>
                  <a:pt x="562025" y="1127017"/>
                </a:cubicBezTo>
                <a:lnTo>
                  <a:pt x="565082" y="1127017"/>
                </a:lnTo>
                <a:lnTo>
                  <a:pt x="562942" y="1126100"/>
                </a:lnTo>
                <a:lnTo>
                  <a:pt x="566606" y="1125184"/>
                </a:lnTo>
                <a:close/>
                <a:moveTo>
                  <a:pt x="746282" y="1121488"/>
                </a:moveTo>
                <a:lnTo>
                  <a:pt x="744478" y="1121516"/>
                </a:lnTo>
                <a:lnTo>
                  <a:pt x="742792" y="1122465"/>
                </a:lnTo>
                <a:close/>
                <a:moveTo>
                  <a:pt x="453838" y="1120813"/>
                </a:moveTo>
                <a:lnTo>
                  <a:pt x="451661" y="1122433"/>
                </a:lnTo>
                <a:lnTo>
                  <a:pt x="453838" y="1124424"/>
                </a:lnTo>
                <a:lnTo>
                  <a:pt x="453838" y="1124266"/>
                </a:lnTo>
                <a:close/>
                <a:moveTo>
                  <a:pt x="584030" y="1117082"/>
                </a:moveTo>
                <a:lnTo>
                  <a:pt x="581490" y="1117575"/>
                </a:lnTo>
                <a:lnTo>
                  <a:pt x="584030" y="1117848"/>
                </a:lnTo>
                <a:close/>
                <a:moveTo>
                  <a:pt x="565633" y="1116755"/>
                </a:moveTo>
                <a:lnTo>
                  <a:pt x="566610" y="1116932"/>
                </a:lnTo>
                <a:cubicBezTo>
                  <a:pt x="571194" y="1116932"/>
                  <a:pt x="573028" y="1118766"/>
                  <a:pt x="571194" y="1122433"/>
                </a:cubicBezTo>
                <a:lnTo>
                  <a:pt x="571196" y="1122434"/>
                </a:lnTo>
                <a:lnTo>
                  <a:pt x="571195" y="1122433"/>
                </a:lnTo>
                <a:lnTo>
                  <a:pt x="571194" y="1122432"/>
                </a:lnTo>
                <a:lnTo>
                  <a:pt x="571194" y="1122432"/>
                </a:lnTo>
                <a:lnTo>
                  <a:pt x="567527" y="1116932"/>
                </a:lnTo>
                <a:close/>
                <a:moveTo>
                  <a:pt x="583072" y="1109079"/>
                </a:moveTo>
                <a:lnTo>
                  <a:pt x="577728" y="1109416"/>
                </a:lnTo>
                <a:lnTo>
                  <a:pt x="576237" y="1110055"/>
                </a:lnTo>
                <a:lnTo>
                  <a:pt x="575990" y="1110091"/>
                </a:lnTo>
                <a:lnTo>
                  <a:pt x="576071" y="1110126"/>
                </a:lnTo>
                <a:lnTo>
                  <a:pt x="576237" y="1110055"/>
                </a:lnTo>
                <a:close/>
                <a:moveTo>
                  <a:pt x="793988" y="1108681"/>
                </a:moveTo>
                <a:lnTo>
                  <a:pt x="792418" y="1108976"/>
                </a:lnTo>
                <a:lnTo>
                  <a:pt x="793441" y="1109231"/>
                </a:lnTo>
                <a:close/>
                <a:moveTo>
                  <a:pt x="422109" y="1107764"/>
                </a:moveTo>
                <a:lnTo>
                  <a:pt x="424499" y="1108680"/>
                </a:lnTo>
                <a:cubicBezTo>
                  <a:pt x="425416" y="1109597"/>
                  <a:pt x="426333" y="1109597"/>
                  <a:pt x="427249" y="1110514"/>
                </a:cubicBezTo>
                <a:lnTo>
                  <a:pt x="427251" y="1110515"/>
                </a:lnTo>
                <a:lnTo>
                  <a:pt x="424500" y="1107764"/>
                </a:lnTo>
                <a:close/>
                <a:moveTo>
                  <a:pt x="377438" y="1107663"/>
                </a:moveTo>
                <a:lnTo>
                  <a:pt x="379574" y="1108680"/>
                </a:lnTo>
                <a:lnTo>
                  <a:pt x="383924" y="1109825"/>
                </a:lnTo>
                <a:close/>
                <a:moveTo>
                  <a:pt x="481343" y="1106847"/>
                </a:moveTo>
                <a:cubicBezTo>
                  <a:pt x="481343" y="1106847"/>
                  <a:pt x="483177" y="1107764"/>
                  <a:pt x="484094" y="1107764"/>
                </a:cubicBezTo>
                <a:lnTo>
                  <a:pt x="486028" y="1108019"/>
                </a:lnTo>
                <a:lnTo>
                  <a:pt x="492345" y="1109598"/>
                </a:lnTo>
                <a:lnTo>
                  <a:pt x="499406" y="1110204"/>
                </a:lnTo>
                <a:lnTo>
                  <a:pt x="496123" y="1109347"/>
                </a:lnTo>
                <a:lnTo>
                  <a:pt x="486028" y="1108019"/>
                </a:lnTo>
                <a:close/>
                <a:moveTo>
                  <a:pt x="400661" y="1105013"/>
                </a:moveTo>
                <a:lnTo>
                  <a:pt x="402883" y="1106402"/>
                </a:lnTo>
                <a:lnTo>
                  <a:pt x="404144" y="1106150"/>
                </a:lnTo>
                <a:close/>
                <a:moveTo>
                  <a:pt x="406671" y="1101439"/>
                </a:moveTo>
                <a:lnTo>
                  <a:pt x="410747" y="1103408"/>
                </a:lnTo>
                <a:lnTo>
                  <a:pt x="412440" y="1104057"/>
                </a:lnTo>
                <a:lnTo>
                  <a:pt x="408344" y="1101743"/>
                </a:lnTo>
                <a:close/>
                <a:moveTo>
                  <a:pt x="352641" y="1097449"/>
                </a:moveTo>
                <a:lnTo>
                  <a:pt x="351485" y="1098881"/>
                </a:lnTo>
                <a:lnTo>
                  <a:pt x="357226" y="1099291"/>
                </a:lnTo>
                <a:lnTo>
                  <a:pt x="355735" y="1098595"/>
                </a:lnTo>
                <a:cubicBezTo>
                  <a:pt x="354819" y="1098137"/>
                  <a:pt x="353673" y="1097449"/>
                  <a:pt x="352641" y="1097449"/>
                </a:cubicBezTo>
                <a:close/>
                <a:moveTo>
                  <a:pt x="315273" y="1092824"/>
                </a:moveTo>
                <a:lnTo>
                  <a:pt x="317228" y="1094011"/>
                </a:lnTo>
                <a:lnTo>
                  <a:pt x="315356" y="1092841"/>
                </a:lnTo>
                <a:close/>
                <a:moveTo>
                  <a:pt x="512109" y="1092585"/>
                </a:moveTo>
                <a:lnTo>
                  <a:pt x="512516" y="1093094"/>
                </a:lnTo>
                <a:lnTo>
                  <a:pt x="523512" y="1095844"/>
                </a:lnTo>
                <a:lnTo>
                  <a:pt x="523518" y="1095844"/>
                </a:lnTo>
                <a:close/>
                <a:moveTo>
                  <a:pt x="267271" y="1091650"/>
                </a:moveTo>
                <a:lnTo>
                  <a:pt x="267718" y="1093094"/>
                </a:lnTo>
                <a:lnTo>
                  <a:pt x="264437" y="1092644"/>
                </a:lnTo>
                <a:lnTo>
                  <a:pt x="267719" y="1094011"/>
                </a:lnTo>
                <a:lnTo>
                  <a:pt x="271175" y="1096361"/>
                </a:lnTo>
                <a:lnTo>
                  <a:pt x="267719" y="1092177"/>
                </a:lnTo>
                <a:close/>
                <a:moveTo>
                  <a:pt x="411663" y="1091260"/>
                </a:moveTo>
                <a:cubicBezTo>
                  <a:pt x="417164" y="1093094"/>
                  <a:pt x="423582" y="1094927"/>
                  <a:pt x="430000" y="1097678"/>
                </a:cubicBezTo>
                <a:lnTo>
                  <a:pt x="437131" y="1101243"/>
                </a:lnTo>
                <a:lnTo>
                  <a:pt x="441002" y="1102262"/>
                </a:lnTo>
                <a:cubicBezTo>
                  <a:pt x="436418" y="1097678"/>
                  <a:pt x="430458" y="1095386"/>
                  <a:pt x="424040" y="1093209"/>
                </a:cubicBezTo>
                <a:lnTo>
                  <a:pt x="422017" y="1092350"/>
                </a:lnTo>
                <a:close/>
                <a:moveTo>
                  <a:pt x="458044" y="1089734"/>
                </a:moveTo>
                <a:lnTo>
                  <a:pt x="472175" y="1094928"/>
                </a:lnTo>
                <a:lnTo>
                  <a:pt x="484617" y="1096935"/>
                </a:lnTo>
                <a:lnTo>
                  <a:pt x="473092" y="1093093"/>
                </a:lnTo>
                <a:lnTo>
                  <a:pt x="473092" y="1092901"/>
                </a:lnTo>
                <a:close/>
                <a:moveTo>
                  <a:pt x="509093" y="1088468"/>
                </a:moveTo>
                <a:lnTo>
                  <a:pt x="508848" y="1088509"/>
                </a:lnTo>
                <a:lnTo>
                  <a:pt x="509413" y="1089215"/>
                </a:lnTo>
                <a:close/>
                <a:moveTo>
                  <a:pt x="835613" y="1083193"/>
                </a:moveTo>
                <a:lnTo>
                  <a:pt x="833412" y="1087593"/>
                </a:lnTo>
                <a:lnTo>
                  <a:pt x="835523" y="1087038"/>
                </a:lnTo>
                <a:lnTo>
                  <a:pt x="837079" y="1083926"/>
                </a:lnTo>
                <a:close/>
                <a:moveTo>
                  <a:pt x="706371" y="1081662"/>
                </a:moveTo>
                <a:lnTo>
                  <a:pt x="707626" y="1082899"/>
                </a:lnTo>
                <a:lnTo>
                  <a:pt x="707346" y="1081863"/>
                </a:lnTo>
                <a:close/>
                <a:moveTo>
                  <a:pt x="519184" y="1078091"/>
                </a:moveTo>
                <a:lnTo>
                  <a:pt x="517100" y="1079341"/>
                </a:lnTo>
                <a:cubicBezTo>
                  <a:pt x="517100" y="1082092"/>
                  <a:pt x="519851" y="1081175"/>
                  <a:pt x="521684" y="1081175"/>
                </a:cubicBezTo>
                <a:lnTo>
                  <a:pt x="530853" y="1081175"/>
                </a:lnTo>
                <a:lnTo>
                  <a:pt x="523518" y="1080258"/>
                </a:lnTo>
                <a:close/>
                <a:moveTo>
                  <a:pt x="313540" y="1077610"/>
                </a:moveTo>
                <a:lnTo>
                  <a:pt x="313274" y="1078940"/>
                </a:lnTo>
                <a:lnTo>
                  <a:pt x="314477" y="1078424"/>
                </a:lnTo>
                <a:close/>
                <a:moveTo>
                  <a:pt x="413496" y="1075674"/>
                </a:moveTo>
                <a:lnTo>
                  <a:pt x="431528" y="1080896"/>
                </a:lnTo>
                <a:lnTo>
                  <a:pt x="417172" y="1076008"/>
                </a:lnTo>
                <a:close/>
                <a:moveTo>
                  <a:pt x="390576" y="1074757"/>
                </a:moveTo>
                <a:cubicBezTo>
                  <a:pt x="396077" y="1078424"/>
                  <a:pt x="402495" y="1080258"/>
                  <a:pt x="409829" y="1080258"/>
                </a:cubicBezTo>
                <a:cubicBezTo>
                  <a:pt x="417164" y="1080258"/>
                  <a:pt x="424499" y="1083009"/>
                  <a:pt x="430917" y="1086676"/>
                </a:cubicBezTo>
                <a:lnTo>
                  <a:pt x="432243" y="1088445"/>
                </a:lnTo>
                <a:lnTo>
                  <a:pt x="432750" y="1088510"/>
                </a:lnTo>
                <a:cubicBezTo>
                  <a:pt x="432750" y="1087593"/>
                  <a:pt x="432750" y="1087593"/>
                  <a:pt x="433667" y="1086677"/>
                </a:cubicBezTo>
                <a:cubicBezTo>
                  <a:pt x="426332" y="1083009"/>
                  <a:pt x="418998" y="1079341"/>
                  <a:pt x="409829" y="1079341"/>
                </a:cubicBezTo>
                <a:lnTo>
                  <a:pt x="401059" y="1075631"/>
                </a:lnTo>
                <a:close/>
                <a:moveTo>
                  <a:pt x="587530" y="1072108"/>
                </a:moveTo>
                <a:lnTo>
                  <a:pt x="582196" y="1072923"/>
                </a:lnTo>
                <a:lnTo>
                  <a:pt x="584472" y="1073208"/>
                </a:lnTo>
                <a:close/>
                <a:moveTo>
                  <a:pt x="806157" y="1071424"/>
                </a:moveTo>
                <a:lnTo>
                  <a:pt x="809230" y="1073038"/>
                </a:lnTo>
                <a:lnTo>
                  <a:pt x="811420" y="1073242"/>
                </a:lnTo>
                <a:lnTo>
                  <a:pt x="811407" y="1072924"/>
                </a:lnTo>
                <a:close/>
                <a:moveTo>
                  <a:pt x="730727" y="1071090"/>
                </a:moveTo>
                <a:lnTo>
                  <a:pt x="730725" y="1071090"/>
                </a:lnTo>
                <a:lnTo>
                  <a:pt x="730727" y="1071090"/>
                </a:lnTo>
                <a:close/>
                <a:moveTo>
                  <a:pt x="594135" y="1070177"/>
                </a:moveTo>
                <a:lnTo>
                  <a:pt x="590448" y="1071662"/>
                </a:lnTo>
                <a:lnTo>
                  <a:pt x="588664" y="1071935"/>
                </a:lnTo>
                <a:lnTo>
                  <a:pt x="598699" y="1071090"/>
                </a:lnTo>
                <a:close/>
                <a:moveTo>
                  <a:pt x="434883" y="1069406"/>
                </a:moveTo>
                <a:lnTo>
                  <a:pt x="436418" y="1070173"/>
                </a:lnTo>
                <a:cubicBezTo>
                  <a:pt x="438252" y="1070632"/>
                  <a:pt x="440773" y="1071090"/>
                  <a:pt x="442721" y="1072122"/>
                </a:cubicBezTo>
                <a:lnTo>
                  <a:pt x="444884" y="1076188"/>
                </a:lnTo>
                <a:lnTo>
                  <a:pt x="446503" y="1076590"/>
                </a:lnTo>
                <a:cubicBezTo>
                  <a:pt x="445586" y="1072923"/>
                  <a:pt x="443523" y="1071090"/>
                  <a:pt x="441116" y="1070173"/>
                </a:cubicBezTo>
                <a:close/>
                <a:moveTo>
                  <a:pt x="788408" y="1068710"/>
                </a:moveTo>
                <a:lnTo>
                  <a:pt x="786653" y="1070172"/>
                </a:lnTo>
                <a:lnTo>
                  <a:pt x="789386" y="1069427"/>
                </a:lnTo>
                <a:close/>
                <a:moveTo>
                  <a:pt x="287617" y="1067247"/>
                </a:moveTo>
                <a:lnTo>
                  <a:pt x="295224" y="1070173"/>
                </a:lnTo>
                <a:lnTo>
                  <a:pt x="292880" y="1068510"/>
                </a:lnTo>
                <a:close/>
                <a:moveTo>
                  <a:pt x="944350" y="1064672"/>
                </a:moveTo>
                <a:cubicBezTo>
                  <a:pt x="945266" y="1064672"/>
                  <a:pt x="946183" y="1065589"/>
                  <a:pt x="946183" y="1065589"/>
                </a:cubicBezTo>
                <a:cubicBezTo>
                  <a:pt x="943433" y="1067422"/>
                  <a:pt x="940682" y="1071090"/>
                  <a:pt x="936098" y="1072007"/>
                </a:cubicBezTo>
                <a:cubicBezTo>
                  <a:pt x="938849" y="1069256"/>
                  <a:pt x="940682" y="1066506"/>
                  <a:pt x="944350" y="1064672"/>
                </a:cubicBezTo>
                <a:close/>
                <a:moveTo>
                  <a:pt x="276887" y="1064672"/>
                </a:moveTo>
                <a:lnTo>
                  <a:pt x="278339" y="1065576"/>
                </a:lnTo>
                <a:lnTo>
                  <a:pt x="278970" y="1065172"/>
                </a:lnTo>
                <a:close/>
                <a:moveTo>
                  <a:pt x="585864" y="1062838"/>
                </a:moveTo>
                <a:lnTo>
                  <a:pt x="582970" y="1063689"/>
                </a:lnTo>
                <a:lnTo>
                  <a:pt x="581961" y="1063656"/>
                </a:lnTo>
                <a:lnTo>
                  <a:pt x="577612" y="1065588"/>
                </a:lnTo>
                <a:lnTo>
                  <a:pt x="578271" y="1065918"/>
                </a:lnTo>
                <a:lnTo>
                  <a:pt x="580195" y="1065756"/>
                </a:lnTo>
                <a:lnTo>
                  <a:pt x="581967" y="1063984"/>
                </a:lnTo>
                <a:lnTo>
                  <a:pt x="582970" y="1063689"/>
                </a:lnTo>
                <a:lnTo>
                  <a:pt x="584947" y="1063755"/>
                </a:lnTo>
                <a:cubicBezTo>
                  <a:pt x="585864" y="1062838"/>
                  <a:pt x="585864" y="1062838"/>
                  <a:pt x="585864" y="1062838"/>
                </a:cubicBezTo>
                <a:close/>
                <a:moveTo>
                  <a:pt x="741018" y="1062383"/>
                </a:moveTo>
                <a:lnTo>
                  <a:pt x="738060" y="1062838"/>
                </a:lnTo>
                <a:lnTo>
                  <a:pt x="737334" y="1062475"/>
                </a:lnTo>
                <a:lnTo>
                  <a:pt x="736226" y="1062837"/>
                </a:lnTo>
                <a:lnTo>
                  <a:pt x="733935" y="1062837"/>
                </a:lnTo>
                <a:lnTo>
                  <a:pt x="729808" y="1065588"/>
                </a:lnTo>
                <a:lnTo>
                  <a:pt x="726207" y="1066668"/>
                </a:lnTo>
                <a:lnTo>
                  <a:pt x="730725" y="1065589"/>
                </a:lnTo>
                <a:close/>
                <a:moveTo>
                  <a:pt x="324261" y="1060321"/>
                </a:moveTo>
                <a:lnTo>
                  <a:pt x="315404" y="1065089"/>
                </a:lnTo>
                <a:lnTo>
                  <a:pt x="316311" y="1065588"/>
                </a:lnTo>
                <a:lnTo>
                  <a:pt x="326718" y="1061252"/>
                </a:lnTo>
                <a:close/>
                <a:moveTo>
                  <a:pt x="395160" y="1057337"/>
                </a:moveTo>
                <a:lnTo>
                  <a:pt x="400669" y="1059461"/>
                </a:lnTo>
                <a:lnTo>
                  <a:pt x="398040" y="1058297"/>
                </a:lnTo>
                <a:close/>
                <a:moveTo>
                  <a:pt x="966354" y="1054587"/>
                </a:moveTo>
                <a:cubicBezTo>
                  <a:pt x="962687" y="1061004"/>
                  <a:pt x="956269" y="1064672"/>
                  <a:pt x="950768" y="1069256"/>
                </a:cubicBezTo>
                <a:cubicBezTo>
                  <a:pt x="942516" y="1075674"/>
                  <a:pt x="933348" y="1081175"/>
                  <a:pt x="925096" y="1086677"/>
                </a:cubicBezTo>
                <a:cubicBezTo>
                  <a:pt x="922345" y="1087593"/>
                  <a:pt x="919595" y="1088510"/>
                  <a:pt x="918678" y="1084843"/>
                </a:cubicBezTo>
                <a:cubicBezTo>
                  <a:pt x="924179" y="1080259"/>
                  <a:pt x="931514" y="1078425"/>
                  <a:pt x="937015" y="1072924"/>
                </a:cubicBezTo>
                <a:cubicBezTo>
                  <a:pt x="940682" y="1072007"/>
                  <a:pt x="942516" y="1067422"/>
                  <a:pt x="947100" y="1066506"/>
                </a:cubicBezTo>
                <a:cubicBezTo>
                  <a:pt x="953518" y="1062838"/>
                  <a:pt x="959019" y="1057337"/>
                  <a:pt x="966354" y="1054587"/>
                </a:cubicBezTo>
                <a:close/>
                <a:moveTo>
                  <a:pt x="742447" y="1054500"/>
                </a:moveTo>
                <a:lnTo>
                  <a:pt x="742271" y="1055244"/>
                </a:lnTo>
                <a:lnTo>
                  <a:pt x="742644" y="1054587"/>
                </a:lnTo>
                <a:close/>
                <a:moveTo>
                  <a:pt x="404837" y="1053975"/>
                </a:moveTo>
                <a:lnTo>
                  <a:pt x="406363" y="1056263"/>
                </a:lnTo>
                <a:lnTo>
                  <a:pt x="408912" y="1056420"/>
                </a:lnTo>
                <a:close/>
                <a:moveTo>
                  <a:pt x="253658" y="1053450"/>
                </a:moveTo>
                <a:lnTo>
                  <a:pt x="253966" y="1053669"/>
                </a:lnTo>
                <a:lnTo>
                  <a:pt x="253876" y="1053489"/>
                </a:lnTo>
                <a:close/>
                <a:moveTo>
                  <a:pt x="738748" y="1052868"/>
                </a:moveTo>
                <a:lnTo>
                  <a:pt x="738705" y="1052881"/>
                </a:lnTo>
                <a:lnTo>
                  <a:pt x="738840" y="1052908"/>
                </a:lnTo>
                <a:close/>
                <a:moveTo>
                  <a:pt x="459339" y="1051836"/>
                </a:moveTo>
                <a:cubicBezTo>
                  <a:pt x="465757" y="1054587"/>
                  <a:pt x="471258" y="1057337"/>
                  <a:pt x="477676" y="1059171"/>
                </a:cubicBezTo>
                <a:lnTo>
                  <a:pt x="480259" y="1058655"/>
                </a:lnTo>
                <a:lnTo>
                  <a:pt x="490282" y="1061922"/>
                </a:lnTo>
                <a:cubicBezTo>
                  <a:pt x="500826" y="1063755"/>
                  <a:pt x="511599" y="1064214"/>
                  <a:pt x="522601" y="1063755"/>
                </a:cubicBezTo>
                <a:lnTo>
                  <a:pt x="509632" y="1060153"/>
                </a:lnTo>
                <a:lnTo>
                  <a:pt x="493491" y="1060202"/>
                </a:lnTo>
                <a:lnTo>
                  <a:pt x="481282" y="1055808"/>
                </a:lnTo>
                <a:lnTo>
                  <a:pt x="482260" y="1058254"/>
                </a:lnTo>
                <a:lnTo>
                  <a:pt x="480259" y="1058655"/>
                </a:lnTo>
                <a:close/>
                <a:moveTo>
                  <a:pt x="246631" y="1050002"/>
                </a:moveTo>
                <a:lnTo>
                  <a:pt x="247753" y="1050852"/>
                </a:lnTo>
                <a:lnTo>
                  <a:pt x="247713" y="1050814"/>
                </a:lnTo>
                <a:close/>
                <a:moveTo>
                  <a:pt x="781151" y="1048168"/>
                </a:moveTo>
                <a:lnTo>
                  <a:pt x="755592" y="1056514"/>
                </a:lnTo>
                <a:lnTo>
                  <a:pt x="752870" y="1058692"/>
                </a:lnTo>
                <a:lnTo>
                  <a:pt x="780135" y="1050199"/>
                </a:lnTo>
                <a:close/>
                <a:moveTo>
                  <a:pt x="808656" y="1046334"/>
                </a:moveTo>
                <a:lnTo>
                  <a:pt x="782883" y="1053445"/>
                </a:lnTo>
                <a:lnTo>
                  <a:pt x="785736" y="1054586"/>
                </a:lnTo>
                <a:lnTo>
                  <a:pt x="789111" y="1054586"/>
                </a:lnTo>
                <a:lnTo>
                  <a:pt x="797426" y="1051034"/>
                </a:lnTo>
                <a:lnTo>
                  <a:pt x="806267" y="1049802"/>
                </a:lnTo>
                <a:lnTo>
                  <a:pt x="811654" y="1047533"/>
                </a:lnTo>
                <a:close/>
                <a:moveTo>
                  <a:pt x="341066" y="1043584"/>
                </a:moveTo>
                <a:cubicBezTo>
                  <a:pt x="347484" y="1049085"/>
                  <a:pt x="353902" y="1052753"/>
                  <a:pt x="360320" y="1056420"/>
                </a:cubicBezTo>
                <a:cubicBezTo>
                  <a:pt x="363987" y="1058254"/>
                  <a:pt x="368571" y="1060087"/>
                  <a:pt x="373156" y="1059171"/>
                </a:cubicBezTo>
                <a:cubicBezTo>
                  <a:pt x="375906" y="1058254"/>
                  <a:pt x="379573" y="1059171"/>
                  <a:pt x="382324" y="1061004"/>
                </a:cubicBezTo>
                <a:lnTo>
                  <a:pt x="399851" y="1069387"/>
                </a:lnTo>
                <a:lnTo>
                  <a:pt x="407079" y="1070173"/>
                </a:lnTo>
                <a:cubicBezTo>
                  <a:pt x="397910" y="1065589"/>
                  <a:pt x="388742" y="1061922"/>
                  <a:pt x="379573" y="1057337"/>
                </a:cubicBezTo>
                <a:cubicBezTo>
                  <a:pt x="375906" y="1055504"/>
                  <a:pt x="373155" y="1059171"/>
                  <a:pt x="370405" y="1058254"/>
                </a:cubicBezTo>
                <a:lnTo>
                  <a:pt x="357740" y="1050381"/>
                </a:lnTo>
                <a:lnTo>
                  <a:pt x="356767" y="1050232"/>
                </a:lnTo>
                <a:cubicBezTo>
                  <a:pt x="351151" y="1049544"/>
                  <a:pt x="345650" y="1048169"/>
                  <a:pt x="341066" y="1043584"/>
                </a:cubicBezTo>
                <a:close/>
                <a:moveTo>
                  <a:pt x="821773" y="1041187"/>
                </a:moveTo>
                <a:lnTo>
                  <a:pt x="813241" y="1048168"/>
                </a:lnTo>
                <a:lnTo>
                  <a:pt x="813241" y="1048168"/>
                </a:lnTo>
                <a:lnTo>
                  <a:pt x="814464" y="1049392"/>
                </a:lnTo>
                <a:lnTo>
                  <a:pt x="815075" y="1049086"/>
                </a:lnTo>
                <a:cubicBezTo>
                  <a:pt x="817825" y="1046335"/>
                  <a:pt x="820576" y="1043585"/>
                  <a:pt x="825160" y="1041751"/>
                </a:cubicBezTo>
                <a:close/>
                <a:moveTo>
                  <a:pt x="474008" y="1040834"/>
                </a:moveTo>
                <a:lnTo>
                  <a:pt x="486497" y="1047407"/>
                </a:lnTo>
                <a:lnTo>
                  <a:pt x="496013" y="1050002"/>
                </a:lnTo>
                <a:lnTo>
                  <a:pt x="509564" y="1048841"/>
                </a:lnTo>
                <a:lnTo>
                  <a:pt x="494179" y="1044501"/>
                </a:lnTo>
                <a:cubicBezTo>
                  <a:pt x="488678" y="1041750"/>
                  <a:pt x="480426" y="1042667"/>
                  <a:pt x="474008" y="1040834"/>
                </a:cubicBezTo>
                <a:close/>
                <a:moveTo>
                  <a:pt x="507002" y="1039349"/>
                </a:moveTo>
                <a:lnTo>
                  <a:pt x="502430" y="1039917"/>
                </a:lnTo>
                <a:lnTo>
                  <a:pt x="504315" y="1040357"/>
                </a:lnTo>
                <a:close/>
                <a:moveTo>
                  <a:pt x="772900" y="1039000"/>
                </a:moveTo>
                <a:cubicBezTo>
                  <a:pt x="766941" y="1039917"/>
                  <a:pt x="761669" y="1042209"/>
                  <a:pt x="756282" y="1044501"/>
                </a:cubicBezTo>
                <a:lnTo>
                  <a:pt x="755559" y="1044731"/>
                </a:lnTo>
                <a:lnTo>
                  <a:pt x="754518" y="1046156"/>
                </a:lnTo>
                <a:lnTo>
                  <a:pt x="749979" y="1048169"/>
                </a:lnTo>
                <a:cubicBezTo>
                  <a:pt x="750896" y="1047252"/>
                  <a:pt x="752730" y="1047023"/>
                  <a:pt x="754220" y="1046564"/>
                </a:cubicBezTo>
                <a:lnTo>
                  <a:pt x="754518" y="1046156"/>
                </a:lnTo>
                <a:lnTo>
                  <a:pt x="763158" y="1042324"/>
                </a:lnTo>
                <a:lnTo>
                  <a:pt x="768094" y="1041545"/>
                </a:lnTo>
                <a:close/>
                <a:moveTo>
                  <a:pt x="303475" y="1038083"/>
                </a:moveTo>
                <a:lnTo>
                  <a:pt x="307359" y="1041751"/>
                </a:lnTo>
                <a:lnTo>
                  <a:pt x="308060" y="1041751"/>
                </a:lnTo>
                <a:cubicBezTo>
                  <a:pt x="312644" y="1043584"/>
                  <a:pt x="316311" y="1046335"/>
                  <a:pt x="320895" y="1047251"/>
                </a:cubicBezTo>
                <a:lnTo>
                  <a:pt x="317035" y="1043820"/>
                </a:lnTo>
                <a:close/>
                <a:moveTo>
                  <a:pt x="536124" y="1037265"/>
                </a:moveTo>
                <a:lnTo>
                  <a:pt x="521799" y="1037510"/>
                </a:lnTo>
                <a:lnTo>
                  <a:pt x="509810" y="1039000"/>
                </a:lnTo>
                <a:lnTo>
                  <a:pt x="540938" y="1039000"/>
                </a:lnTo>
                <a:cubicBezTo>
                  <a:pt x="540938" y="1039000"/>
                  <a:pt x="541855" y="1038083"/>
                  <a:pt x="541855" y="1038083"/>
                </a:cubicBezTo>
                <a:close/>
                <a:moveTo>
                  <a:pt x="258550" y="1036250"/>
                </a:moveTo>
                <a:lnTo>
                  <a:pt x="260621" y="1038083"/>
                </a:lnTo>
                <a:lnTo>
                  <a:pt x="261359" y="1038083"/>
                </a:lnTo>
                <a:close/>
                <a:moveTo>
                  <a:pt x="852719" y="1036192"/>
                </a:moveTo>
                <a:lnTo>
                  <a:pt x="851749" y="1036249"/>
                </a:lnTo>
                <a:lnTo>
                  <a:pt x="850951" y="1036437"/>
                </a:lnTo>
                <a:close/>
                <a:moveTo>
                  <a:pt x="825466" y="1033499"/>
                </a:moveTo>
                <a:lnTo>
                  <a:pt x="819659" y="1036249"/>
                </a:lnTo>
                <a:cubicBezTo>
                  <a:pt x="818742" y="1037625"/>
                  <a:pt x="818284" y="1038312"/>
                  <a:pt x="818742" y="1038771"/>
                </a:cubicBezTo>
                <a:lnTo>
                  <a:pt x="821126" y="1039367"/>
                </a:lnTo>
                <a:lnTo>
                  <a:pt x="822409" y="1038083"/>
                </a:lnTo>
                <a:lnTo>
                  <a:pt x="822413" y="1038084"/>
                </a:lnTo>
                <a:lnTo>
                  <a:pt x="822410" y="1038082"/>
                </a:lnTo>
                <a:close/>
                <a:moveTo>
                  <a:pt x="166865" y="1025247"/>
                </a:moveTo>
                <a:cubicBezTo>
                  <a:pt x="176033" y="1033498"/>
                  <a:pt x="184285" y="1042667"/>
                  <a:pt x="195287" y="1050002"/>
                </a:cubicBezTo>
                <a:cubicBezTo>
                  <a:pt x="195287" y="1050919"/>
                  <a:pt x="194370" y="1051835"/>
                  <a:pt x="193454" y="1051835"/>
                </a:cubicBezTo>
                <a:cubicBezTo>
                  <a:pt x="184285" y="1042667"/>
                  <a:pt x="176033" y="1034415"/>
                  <a:pt x="166865" y="1025247"/>
                </a:cubicBezTo>
                <a:close/>
                <a:moveTo>
                  <a:pt x="853583" y="1023413"/>
                </a:moveTo>
                <a:lnTo>
                  <a:pt x="846311" y="1024221"/>
                </a:lnTo>
                <a:lnTo>
                  <a:pt x="837079" y="1027998"/>
                </a:lnTo>
                <a:lnTo>
                  <a:pt x="832859" y="1029997"/>
                </a:lnTo>
                <a:lnTo>
                  <a:pt x="833412" y="1029831"/>
                </a:lnTo>
                <a:cubicBezTo>
                  <a:pt x="840747" y="1027997"/>
                  <a:pt x="847165" y="1027997"/>
                  <a:pt x="853583" y="1023413"/>
                </a:cubicBezTo>
                <a:close/>
                <a:moveTo>
                  <a:pt x="293387" y="1023411"/>
                </a:moveTo>
                <a:lnTo>
                  <a:pt x="296752" y="1026776"/>
                </a:lnTo>
                <a:lnTo>
                  <a:pt x="298891" y="1027998"/>
                </a:lnTo>
                <a:close/>
                <a:moveTo>
                  <a:pt x="512721" y="1022193"/>
                </a:moveTo>
                <a:lnTo>
                  <a:pt x="514810" y="1024962"/>
                </a:lnTo>
                <a:lnTo>
                  <a:pt x="518017" y="1026164"/>
                </a:lnTo>
                <a:cubicBezTo>
                  <a:pt x="518017" y="1026164"/>
                  <a:pt x="518017" y="1027081"/>
                  <a:pt x="518934" y="1027081"/>
                </a:cubicBezTo>
                <a:lnTo>
                  <a:pt x="519993" y="1028317"/>
                </a:lnTo>
                <a:lnTo>
                  <a:pt x="523404" y="1026393"/>
                </a:lnTo>
                <a:lnTo>
                  <a:pt x="523626" y="1026164"/>
                </a:lnTo>
                <a:lnTo>
                  <a:pt x="518017" y="1026164"/>
                </a:lnTo>
                <a:close/>
                <a:moveTo>
                  <a:pt x="528103" y="1019976"/>
                </a:moveTo>
                <a:lnTo>
                  <a:pt x="528102" y="1022131"/>
                </a:lnTo>
                <a:lnTo>
                  <a:pt x="531550" y="1020751"/>
                </a:lnTo>
                <a:lnTo>
                  <a:pt x="530853" y="1020664"/>
                </a:lnTo>
                <a:cubicBezTo>
                  <a:pt x="530395" y="1020205"/>
                  <a:pt x="529019" y="1019747"/>
                  <a:pt x="528103" y="1019976"/>
                </a:cubicBezTo>
                <a:close/>
                <a:moveTo>
                  <a:pt x="300581" y="1015573"/>
                </a:moveTo>
                <a:lnTo>
                  <a:pt x="307831" y="1021695"/>
                </a:lnTo>
                <a:cubicBezTo>
                  <a:pt x="318145" y="1027540"/>
                  <a:pt x="329606" y="1031665"/>
                  <a:pt x="341983" y="1034416"/>
                </a:cubicBezTo>
                <a:lnTo>
                  <a:pt x="369491" y="1045419"/>
                </a:lnTo>
                <a:lnTo>
                  <a:pt x="375906" y="1046335"/>
                </a:lnTo>
                <a:cubicBezTo>
                  <a:pt x="364904" y="1041751"/>
                  <a:pt x="354818" y="1035333"/>
                  <a:pt x="342899" y="1033499"/>
                </a:cubicBezTo>
                <a:cubicBezTo>
                  <a:pt x="334648" y="1032124"/>
                  <a:pt x="327313" y="1029374"/>
                  <a:pt x="320322" y="1026050"/>
                </a:cubicBezTo>
                <a:close/>
                <a:moveTo>
                  <a:pt x="187954" y="1013329"/>
                </a:moveTo>
                <a:lnTo>
                  <a:pt x="188870" y="1014245"/>
                </a:lnTo>
                <a:cubicBezTo>
                  <a:pt x="190704" y="1015162"/>
                  <a:pt x="191620" y="1015162"/>
                  <a:pt x="193454" y="1014245"/>
                </a:cubicBezTo>
                <a:lnTo>
                  <a:pt x="193454" y="1014017"/>
                </a:lnTo>
                <a:close/>
                <a:moveTo>
                  <a:pt x="522602" y="1008745"/>
                </a:moveTo>
                <a:lnTo>
                  <a:pt x="522601" y="1008745"/>
                </a:lnTo>
                <a:lnTo>
                  <a:pt x="522602" y="1008746"/>
                </a:lnTo>
                <a:close/>
                <a:moveTo>
                  <a:pt x="856333" y="1007827"/>
                </a:moveTo>
                <a:lnTo>
                  <a:pt x="854395" y="1008747"/>
                </a:lnTo>
                <a:lnTo>
                  <a:pt x="853684" y="1008015"/>
                </a:lnTo>
                <a:lnTo>
                  <a:pt x="810490" y="1030748"/>
                </a:lnTo>
                <a:lnTo>
                  <a:pt x="814088" y="1029902"/>
                </a:lnTo>
                <a:lnTo>
                  <a:pt x="815992" y="1027997"/>
                </a:lnTo>
                <a:cubicBezTo>
                  <a:pt x="822869" y="1025247"/>
                  <a:pt x="829287" y="1021351"/>
                  <a:pt x="835819" y="1017569"/>
                </a:cubicBezTo>
                <a:lnTo>
                  <a:pt x="854395" y="1008747"/>
                </a:lnTo>
                <a:lnTo>
                  <a:pt x="854614" y="1008973"/>
                </a:lnTo>
                <a:close/>
                <a:moveTo>
                  <a:pt x="448337" y="1007827"/>
                </a:moveTo>
                <a:lnTo>
                  <a:pt x="450339" y="1008390"/>
                </a:lnTo>
                <a:lnTo>
                  <a:pt x="450933" y="1008476"/>
                </a:lnTo>
                <a:close/>
                <a:moveTo>
                  <a:pt x="805741" y="1007118"/>
                </a:moveTo>
                <a:lnTo>
                  <a:pt x="802239" y="1011494"/>
                </a:lnTo>
                <a:lnTo>
                  <a:pt x="790677" y="1018101"/>
                </a:lnTo>
                <a:lnTo>
                  <a:pt x="810491" y="1007827"/>
                </a:lnTo>
                <a:close/>
                <a:moveTo>
                  <a:pt x="489639" y="1007100"/>
                </a:moveTo>
                <a:lnTo>
                  <a:pt x="490511" y="1009317"/>
                </a:lnTo>
                <a:lnTo>
                  <a:pt x="493130" y="1010008"/>
                </a:lnTo>
                <a:close/>
                <a:moveTo>
                  <a:pt x="777485" y="1005993"/>
                </a:moveTo>
                <a:lnTo>
                  <a:pt x="772785" y="1007560"/>
                </a:lnTo>
                <a:lnTo>
                  <a:pt x="775283" y="1006831"/>
                </a:lnTo>
                <a:close/>
                <a:moveTo>
                  <a:pt x="851286" y="1005544"/>
                </a:moveTo>
                <a:lnTo>
                  <a:pt x="850831" y="1006910"/>
                </a:lnTo>
                <a:lnTo>
                  <a:pt x="852146" y="1006430"/>
                </a:lnTo>
                <a:close/>
                <a:moveTo>
                  <a:pt x="798814" y="1005301"/>
                </a:moveTo>
                <a:lnTo>
                  <a:pt x="796738" y="1005993"/>
                </a:lnTo>
                <a:lnTo>
                  <a:pt x="798213" y="1005625"/>
                </a:lnTo>
                <a:close/>
                <a:moveTo>
                  <a:pt x="531520" y="997993"/>
                </a:moveTo>
                <a:lnTo>
                  <a:pt x="530670" y="998843"/>
                </a:lnTo>
                <a:lnTo>
                  <a:pt x="532686" y="998659"/>
                </a:lnTo>
                <a:close/>
                <a:moveTo>
                  <a:pt x="764648" y="997742"/>
                </a:moveTo>
                <a:lnTo>
                  <a:pt x="760518" y="1000299"/>
                </a:lnTo>
                <a:lnTo>
                  <a:pt x="760981" y="1000492"/>
                </a:lnTo>
                <a:lnTo>
                  <a:pt x="764648" y="1000492"/>
                </a:lnTo>
                <a:close/>
                <a:moveTo>
                  <a:pt x="205334" y="995949"/>
                </a:moveTo>
                <a:lnTo>
                  <a:pt x="204996" y="996286"/>
                </a:lnTo>
                <a:lnTo>
                  <a:pt x="206290" y="996825"/>
                </a:lnTo>
                <a:close/>
                <a:moveTo>
                  <a:pt x="167782" y="994992"/>
                </a:moveTo>
                <a:lnTo>
                  <a:pt x="168547" y="996332"/>
                </a:lnTo>
                <a:lnTo>
                  <a:pt x="172745" y="999542"/>
                </a:lnTo>
                <a:close/>
                <a:moveTo>
                  <a:pt x="819892" y="993962"/>
                </a:moveTo>
                <a:lnTo>
                  <a:pt x="811866" y="995908"/>
                </a:lnTo>
                <a:lnTo>
                  <a:pt x="800171" y="1004571"/>
                </a:lnTo>
                <a:close/>
                <a:moveTo>
                  <a:pt x="931767" y="990124"/>
                </a:moveTo>
                <a:lnTo>
                  <a:pt x="931514" y="990408"/>
                </a:lnTo>
                <a:lnTo>
                  <a:pt x="931331" y="991141"/>
                </a:lnTo>
                <a:close/>
                <a:moveTo>
                  <a:pt x="266801" y="987657"/>
                </a:moveTo>
                <a:lnTo>
                  <a:pt x="266340" y="989686"/>
                </a:lnTo>
                <a:lnTo>
                  <a:pt x="271386" y="990407"/>
                </a:lnTo>
                <a:cubicBezTo>
                  <a:pt x="275053" y="993158"/>
                  <a:pt x="277804" y="994992"/>
                  <a:pt x="280554" y="998659"/>
                </a:cubicBezTo>
                <a:lnTo>
                  <a:pt x="295779" y="1011517"/>
                </a:lnTo>
                <a:lnTo>
                  <a:pt x="280554" y="997742"/>
                </a:lnTo>
                <a:cubicBezTo>
                  <a:pt x="278720" y="994075"/>
                  <a:pt x="275053" y="992241"/>
                  <a:pt x="272302" y="990408"/>
                </a:cubicBezTo>
                <a:cubicBezTo>
                  <a:pt x="270469" y="989491"/>
                  <a:pt x="269552" y="986740"/>
                  <a:pt x="266801" y="987657"/>
                </a:cubicBezTo>
                <a:close/>
                <a:moveTo>
                  <a:pt x="555516" y="987639"/>
                </a:moveTo>
                <a:lnTo>
                  <a:pt x="555378" y="987772"/>
                </a:lnTo>
                <a:cubicBezTo>
                  <a:pt x="554003" y="988345"/>
                  <a:pt x="552857" y="989032"/>
                  <a:pt x="553774" y="991324"/>
                </a:cubicBezTo>
                <a:lnTo>
                  <a:pt x="553936" y="991378"/>
                </a:lnTo>
                <a:lnTo>
                  <a:pt x="555607" y="987656"/>
                </a:lnTo>
                <a:close/>
                <a:moveTo>
                  <a:pt x="618870" y="985823"/>
                </a:moveTo>
                <a:lnTo>
                  <a:pt x="618617" y="985950"/>
                </a:lnTo>
                <a:lnTo>
                  <a:pt x="620031" y="986883"/>
                </a:lnTo>
                <a:lnTo>
                  <a:pt x="621620" y="985823"/>
                </a:lnTo>
                <a:close/>
                <a:moveTo>
                  <a:pt x="657550" y="981664"/>
                </a:moveTo>
                <a:lnTo>
                  <a:pt x="640874" y="986739"/>
                </a:lnTo>
                <a:lnTo>
                  <a:pt x="639800" y="987120"/>
                </a:lnTo>
                <a:lnTo>
                  <a:pt x="641695" y="988067"/>
                </a:lnTo>
                <a:lnTo>
                  <a:pt x="658601" y="983136"/>
                </a:lnTo>
                <a:close/>
                <a:moveTo>
                  <a:pt x="290280" y="978802"/>
                </a:moveTo>
                <a:lnTo>
                  <a:pt x="286176" y="979389"/>
                </a:lnTo>
                <a:lnTo>
                  <a:pt x="289723" y="981239"/>
                </a:lnTo>
                <a:cubicBezTo>
                  <a:pt x="290639" y="981239"/>
                  <a:pt x="291556" y="981239"/>
                  <a:pt x="292473" y="981239"/>
                </a:cubicBezTo>
                <a:close/>
                <a:moveTo>
                  <a:pt x="257231" y="976053"/>
                </a:moveTo>
                <a:lnTo>
                  <a:pt x="257742" y="977117"/>
                </a:lnTo>
                <a:lnTo>
                  <a:pt x="257633" y="976655"/>
                </a:lnTo>
                <a:close/>
                <a:moveTo>
                  <a:pt x="858897" y="974753"/>
                </a:moveTo>
                <a:lnTo>
                  <a:pt x="858167" y="974821"/>
                </a:lnTo>
                <a:lnTo>
                  <a:pt x="854413" y="977949"/>
                </a:lnTo>
                <a:lnTo>
                  <a:pt x="857834" y="976454"/>
                </a:lnTo>
                <a:close/>
                <a:moveTo>
                  <a:pt x="636917" y="974628"/>
                </a:moveTo>
                <a:lnTo>
                  <a:pt x="632702" y="975925"/>
                </a:lnTo>
                <a:lnTo>
                  <a:pt x="636634" y="976310"/>
                </a:lnTo>
                <a:lnTo>
                  <a:pt x="638298" y="974942"/>
                </a:lnTo>
                <a:lnTo>
                  <a:pt x="637207" y="974821"/>
                </a:lnTo>
                <a:close/>
                <a:moveTo>
                  <a:pt x="664426" y="969580"/>
                </a:moveTo>
                <a:lnTo>
                  <a:pt x="664310" y="969614"/>
                </a:lnTo>
                <a:lnTo>
                  <a:pt x="672964" y="970237"/>
                </a:lnTo>
                <a:close/>
                <a:moveTo>
                  <a:pt x="300933" y="968807"/>
                </a:moveTo>
                <a:lnTo>
                  <a:pt x="300725" y="971153"/>
                </a:lnTo>
                <a:cubicBezTo>
                  <a:pt x="300725" y="972987"/>
                  <a:pt x="301641" y="972070"/>
                  <a:pt x="301641" y="972987"/>
                </a:cubicBezTo>
                <a:cubicBezTo>
                  <a:pt x="308976" y="978488"/>
                  <a:pt x="316311" y="983989"/>
                  <a:pt x="323646" y="989490"/>
                </a:cubicBezTo>
                <a:cubicBezTo>
                  <a:pt x="326396" y="991324"/>
                  <a:pt x="329147" y="992241"/>
                  <a:pt x="331897" y="992241"/>
                </a:cubicBezTo>
                <a:cubicBezTo>
                  <a:pt x="340149" y="991324"/>
                  <a:pt x="346567" y="994992"/>
                  <a:pt x="353902" y="998659"/>
                </a:cubicBezTo>
                <a:cubicBezTo>
                  <a:pt x="361236" y="1003243"/>
                  <a:pt x="369488" y="1005993"/>
                  <a:pt x="376823" y="1010578"/>
                </a:cubicBezTo>
                <a:cubicBezTo>
                  <a:pt x="380490" y="1012411"/>
                  <a:pt x="383241" y="1014245"/>
                  <a:pt x="385074" y="1017913"/>
                </a:cubicBezTo>
                <a:cubicBezTo>
                  <a:pt x="387825" y="1023414"/>
                  <a:pt x="392409" y="1024330"/>
                  <a:pt x="396993" y="1023414"/>
                </a:cubicBezTo>
                <a:cubicBezTo>
                  <a:pt x="399744" y="1023414"/>
                  <a:pt x="402494" y="1022497"/>
                  <a:pt x="404328" y="1023414"/>
                </a:cubicBezTo>
                <a:cubicBezTo>
                  <a:pt x="421748" y="1030748"/>
                  <a:pt x="441002" y="1032582"/>
                  <a:pt x="456588" y="1043584"/>
                </a:cubicBezTo>
                <a:lnTo>
                  <a:pt x="470192" y="1049630"/>
                </a:lnTo>
                <a:lnTo>
                  <a:pt x="472175" y="1050002"/>
                </a:lnTo>
                <a:cubicBezTo>
                  <a:pt x="476759" y="1051836"/>
                  <a:pt x="480426" y="1054587"/>
                  <a:pt x="485010" y="1054587"/>
                </a:cubicBezTo>
                <a:lnTo>
                  <a:pt x="484271" y="1053108"/>
                </a:lnTo>
                <a:lnTo>
                  <a:pt x="473092" y="1050002"/>
                </a:lnTo>
                <a:cubicBezTo>
                  <a:pt x="472175" y="1049544"/>
                  <a:pt x="470800" y="1049085"/>
                  <a:pt x="469883" y="1048398"/>
                </a:cubicBezTo>
                <a:lnTo>
                  <a:pt x="469540" y="1046173"/>
                </a:lnTo>
                <a:lnTo>
                  <a:pt x="454182" y="1039230"/>
                </a:lnTo>
                <a:cubicBezTo>
                  <a:pt x="444440" y="1034187"/>
                  <a:pt x="434584" y="1029373"/>
                  <a:pt x="423582" y="1027081"/>
                </a:cubicBezTo>
                <a:cubicBezTo>
                  <a:pt x="418998" y="1026164"/>
                  <a:pt x="415330" y="1024330"/>
                  <a:pt x="410746" y="1022497"/>
                </a:cubicBezTo>
                <a:cubicBezTo>
                  <a:pt x="407995" y="1021580"/>
                  <a:pt x="405245" y="1020663"/>
                  <a:pt x="401577" y="1021580"/>
                </a:cubicBezTo>
                <a:cubicBezTo>
                  <a:pt x="395160" y="1024330"/>
                  <a:pt x="389659" y="1020663"/>
                  <a:pt x="386908" y="1014245"/>
                </a:cubicBezTo>
                <a:cubicBezTo>
                  <a:pt x="385991" y="1011495"/>
                  <a:pt x="383241" y="1010578"/>
                  <a:pt x="381407" y="1009661"/>
                </a:cubicBezTo>
                <a:cubicBezTo>
                  <a:pt x="370405" y="1004160"/>
                  <a:pt x="359403" y="998659"/>
                  <a:pt x="347484" y="993158"/>
                </a:cubicBezTo>
                <a:cubicBezTo>
                  <a:pt x="346567" y="992241"/>
                  <a:pt x="344733" y="991324"/>
                  <a:pt x="342899" y="991324"/>
                </a:cubicBezTo>
                <a:cubicBezTo>
                  <a:pt x="332356" y="992241"/>
                  <a:pt x="324563" y="988345"/>
                  <a:pt x="317457" y="982844"/>
                </a:cubicBezTo>
                <a:close/>
                <a:moveTo>
                  <a:pt x="803156" y="968403"/>
                </a:moveTo>
                <a:cubicBezTo>
                  <a:pt x="793071" y="972070"/>
                  <a:pt x="784819" y="977571"/>
                  <a:pt x="777485" y="983072"/>
                </a:cubicBezTo>
                <a:lnTo>
                  <a:pt x="769942" y="986592"/>
                </a:lnTo>
                <a:lnTo>
                  <a:pt x="767399" y="988574"/>
                </a:lnTo>
                <a:cubicBezTo>
                  <a:pt x="776568" y="985823"/>
                  <a:pt x="784132" y="980780"/>
                  <a:pt x="791581" y="975852"/>
                </a:cubicBezTo>
                <a:lnTo>
                  <a:pt x="801617" y="970712"/>
                </a:lnTo>
                <a:close/>
                <a:moveTo>
                  <a:pt x="463821" y="966133"/>
                </a:moveTo>
                <a:lnTo>
                  <a:pt x="464840" y="966569"/>
                </a:lnTo>
                <a:lnTo>
                  <a:pt x="464602" y="966252"/>
                </a:lnTo>
                <a:close/>
                <a:moveTo>
                  <a:pt x="530854" y="965560"/>
                </a:moveTo>
                <a:lnTo>
                  <a:pt x="519192" y="965619"/>
                </a:lnTo>
                <a:lnTo>
                  <a:pt x="525810" y="966913"/>
                </a:lnTo>
                <a:close/>
                <a:moveTo>
                  <a:pt x="498763" y="961069"/>
                </a:moveTo>
                <a:lnTo>
                  <a:pt x="492386" y="961866"/>
                </a:lnTo>
                <a:lnTo>
                  <a:pt x="494179" y="961985"/>
                </a:lnTo>
                <a:cubicBezTo>
                  <a:pt x="496013" y="961985"/>
                  <a:pt x="497846" y="961985"/>
                  <a:pt x="500597" y="961985"/>
                </a:cubicBezTo>
                <a:lnTo>
                  <a:pt x="502807" y="962417"/>
                </a:lnTo>
                <a:close/>
                <a:moveTo>
                  <a:pt x="548603" y="959849"/>
                </a:moveTo>
                <a:lnTo>
                  <a:pt x="542526" y="962430"/>
                </a:lnTo>
                <a:lnTo>
                  <a:pt x="551023" y="960151"/>
                </a:lnTo>
                <a:close/>
                <a:moveTo>
                  <a:pt x="388951" y="958035"/>
                </a:moveTo>
                <a:lnTo>
                  <a:pt x="408964" y="971615"/>
                </a:lnTo>
                <a:lnTo>
                  <a:pt x="401348" y="964736"/>
                </a:lnTo>
                <a:close/>
                <a:moveTo>
                  <a:pt x="886064" y="954390"/>
                </a:moveTo>
                <a:lnTo>
                  <a:pt x="882922" y="958318"/>
                </a:lnTo>
                <a:lnTo>
                  <a:pt x="884886" y="957925"/>
                </a:lnTo>
                <a:close/>
                <a:moveTo>
                  <a:pt x="904926" y="953733"/>
                </a:moveTo>
                <a:lnTo>
                  <a:pt x="899638" y="955849"/>
                </a:lnTo>
                <a:lnTo>
                  <a:pt x="896676" y="957858"/>
                </a:lnTo>
                <a:close/>
                <a:moveTo>
                  <a:pt x="535769" y="953401"/>
                </a:moveTo>
                <a:lnTo>
                  <a:pt x="534520" y="953734"/>
                </a:lnTo>
                <a:lnTo>
                  <a:pt x="535267" y="953903"/>
                </a:lnTo>
                <a:close/>
                <a:moveTo>
                  <a:pt x="611535" y="952816"/>
                </a:moveTo>
                <a:lnTo>
                  <a:pt x="614358" y="953099"/>
                </a:lnTo>
                <a:lnTo>
                  <a:pt x="614826" y="953069"/>
                </a:lnTo>
                <a:close/>
                <a:moveTo>
                  <a:pt x="298662" y="952358"/>
                </a:moveTo>
                <a:lnTo>
                  <a:pt x="303475" y="955567"/>
                </a:lnTo>
                <a:lnTo>
                  <a:pt x="302191" y="954284"/>
                </a:lnTo>
                <a:close/>
                <a:moveTo>
                  <a:pt x="784819" y="950983"/>
                </a:moveTo>
                <a:lnTo>
                  <a:pt x="779899" y="953033"/>
                </a:lnTo>
                <a:lnTo>
                  <a:pt x="778401" y="956484"/>
                </a:lnTo>
                <a:lnTo>
                  <a:pt x="775650" y="957860"/>
                </a:lnTo>
                <a:lnTo>
                  <a:pt x="777943" y="957172"/>
                </a:lnTo>
                <a:cubicBezTo>
                  <a:pt x="780235" y="956026"/>
                  <a:pt x="782527" y="954192"/>
                  <a:pt x="784819" y="950983"/>
                </a:cubicBezTo>
                <a:close/>
                <a:moveTo>
                  <a:pt x="544838" y="950982"/>
                </a:moveTo>
                <a:lnTo>
                  <a:pt x="541396" y="951900"/>
                </a:lnTo>
                <a:lnTo>
                  <a:pt x="540642" y="952101"/>
                </a:lnTo>
                <a:lnTo>
                  <a:pt x="546689" y="951093"/>
                </a:lnTo>
                <a:lnTo>
                  <a:pt x="546439" y="950982"/>
                </a:lnTo>
                <a:close/>
                <a:moveTo>
                  <a:pt x="863827" y="950307"/>
                </a:moveTo>
                <a:lnTo>
                  <a:pt x="862751" y="952816"/>
                </a:lnTo>
                <a:lnTo>
                  <a:pt x="864908" y="951953"/>
                </a:lnTo>
                <a:close/>
                <a:moveTo>
                  <a:pt x="639994" y="947852"/>
                </a:moveTo>
                <a:lnTo>
                  <a:pt x="629521" y="948213"/>
                </a:lnTo>
                <a:lnTo>
                  <a:pt x="631706" y="949149"/>
                </a:lnTo>
                <a:lnTo>
                  <a:pt x="631098" y="949798"/>
                </a:lnTo>
                <a:close/>
                <a:moveTo>
                  <a:pt x="396845" y="947243"/>
                </a:moveTo>
                <a:lnTo>
                  <a:pt x="396077" y="947316"/>
                </a:lnTo>
                <a:lnTo>
                  <a:pt x="396058" y="948363"/>
                </a:lnTo>
                <a:lnTo>
                  <a:pt x="396077" y="948232"/>
                </a:lnTo>
                <a:lnTo>
                  <a:pt x="397618" y="949018"/>
                </a:lnTo>
                <a:close/>
                <a:moveTo>
                  <a:pt x="894769" y="946682"/>
                </a:moveTo>
                <a:lnTo>
                  <a:pt x="890715" y="948576"/>
                </a:lnTo>
                <a:lnTo>
                  <a:pt x="888425" y="951440"/>
                </a:lnTo>
                <a:close/>
                <a:moveTo>
                  <a:pt x="774380" y="946274"/>
                </a:moveTo>
                <a:lnTo>
                  <a:pt x="771983" y="949150"/>
                </a:lnTo>
                <a:lnTo>
                  <a:pt x="774734" y="947928"/>
                </a:lnTo>
                <a:close/>
                <a:moveTo>
                  <a:pt x="587330" y="945940"/>
                </a:moveTo>
                <a:lnTo>
                  <a:pt x="581280" y="946399"/>
                </a:lnTo>
                <a:cubicBezTo>
                  <a:pt x="580363" y="946399"/>
                  <a:pt x="578529" y="947316"/>
                  <a:pt x="577612" y="948232"/>
                </a:cubicBezTo>
                <a:lnTo>
                  <a:pt x="568826" y="952683"/>
                </a:lnTo>
                <a:lnTo>
                  <a:pt x="569360" y="952816"/>
                </a:lnTo>
                <a:cubicBezTo>
                  <a:pt x="571194" y="952816"/>
                  <a:pt x="574861" y="953733"/>
                  <a:pt x="575778" y="951899"/>
                </a:cubicBezTo>
                <a:close/>
                <a:moveTo>
                  <a:pt x="860240" y="945761"/>
                </a:moveTo>
                <a:lnTo>
                  <a:pt x="858167" y="947315"/>
                </a:lnTo>
                <a:lnTo>
                  <a:pt x="860536" y="947241"/>
                </a:lnTo>
                <a:close/>
                <a:moveTo>
                  <a:pt x="783652" y="943871"/>
                </a:moveTo>
                <a:lnTo>
                  <a:pt x="782986" y="944259"/>
                </a:lnTo>
                <a:lnTo>
                  <a:pt x="783329" y="944107"/>
                </a:lnTo>
                <a:close/>
                <a:moveTo>
                  <a:pt x="753662" y="942667"/>
                </a:moveTo>
                <a:lnTo>
                  <a:pt x="751813" y="944565"/>
                </a:lnTo>
                <a:lnTo>
                  <a:pt x="756801" y="943520"/>
                </a:lnTo>
                <a:lnTo>
                  <a:pt x="753646" y="942732"/>
                </a:lnTo>
                <a:close/>
                <a:moveTo>
                  <a:pt x="657540" y="942570"/>
                </a:moveTo>
                <a:lnTo>
                  <a:pt x="655691" y="944418"/>
                </a:lnTo>
                <a:lnTo>
                  <a:pt x="659211" y="943648"/>
                </a:lnTo>
                <a:lnTo>
                  <a:pt x="660480" y="942802"/>
                </a:lnTo>
                <a:lnTo>
                  <a:pt x="660128" y="942731"/>
                </a:lnTo>
                <a:close/>
                <a:moveTo>
                  <a:pt x="666222" y="942354"/>
                </a:moveTo>
                <a:lnTo>
                  <a:pt x="665295" y="943148"/>
                </a:lnTo>
                <a:lnTo>
                  <a:pt x="666545" y="943648"/>
                </a:lnTo>
                <a:cubicBezTo>
                  <a:pt x="659211" y="950066"/>
                  <a:pt x="650042" y="951900"/>
                  <a:pt x="639957" y="952816"/>
                </a:cubicBezTo>
                <a:cubicBezTo>
                  <a:pt x="637206" y="952816"/>
                  <a:pt x="633539" y="951900"/>
                  <a:pt x="633539" y="957400"/>
                </a:cubicBezTo>
                <a:lnTo>
                  <a:pt x="635021" y="958671"/>
                </a:lnTo>
                <a:lnTo>
                  <a:pt x="640874" y="952817"/>
                </a:lnTo>
                <a:cubicBezTo>
                  <a:pt x="650043" y="951900"/>
                  <a:pt x="659211" y="950066"/>
                  <a:pt x="666546" y="944565"/>
                </a:cubicBezTo>
                <a:lnTo>
                  <a:pt x="667807" y="943305"/>
                </a:lnTo>
                <a:close/>
                <a:moveTo>
                  <a:pt x="1060790" y="940898"/>
                </a:moveTo>
                <a:cubicBezTo>
                  <a:pt x="1057122" y="949150"/>
                  <a:pt x="1051621" y="953734"/>
                  <a:pt x="1047954" y="960152"/>
                </a:cubicBezTo>
                <a:lnTo>
                  <a:pt x="1047953" y="960151"/>
                </a:lnTo>
                <a:lnTo>
                  <a:pt x="1044286" y="964735"/>
                </a:lnTo>
                <a:cubicBezTo>
                  <a:pt x="1043369" y="961068"/>
                  <a:pt x="1045203" y="959235"/>
                  <a:pt x="1046120" y="958318"/>
                </a:cubicBezTo>
                <a:cubicBezTo>
                  <a:pt x="1049787" y="951900"/>
                  <a:pt x="1053455" y="946399"/>
                  <a:pt x="1060790" y="940898"/>
                </a:cubicBezTo>
                <a:close/>
                <a:moveTo>
                  <a:pt x="793988" y="940898"/>
                </a:moveTo>
                <a:lnTo>
                  <a:pt x="776247" y="951542"/>
                </a:lnTo>
                <a:lnTo>
                  <a:pt x="774734" y="951900"/>
                </a:lnTo>
                <a:cubicBezTo>
                  <a:pt x="774734" y="951900"/>
                  <a:pt x="776568" y="951900"/>
                  <a:pt x="775651" y="951900"/>
                </a:cubicBezTo>
                <a:lnTo>
                  <a:pt x="776247" y="951542"/>
                </a:lnTo>
                <a:lnTo>
                  <a:pt x="781037" y="950410"/>
                </a:lnTo>
                <a:lnTo>
                  <a:pt x="780827" y="950894"/>
                </a:lnTo>
                <a:lnTo>
                  <a:pt x="793713" y="942303"/>
                </a:lnTo>
                <a:close/>
                <a:moveTo>
                  <a:pt x="770150" y="940898"/>
                </a:moveTo>
                <a:lnTo>
                  <a:pt x="764448" y="942120"/>
                </a:lnTo>
                <a:lnTo>
                  <a:pt x="773261" y="943231"/>
                </a:lnTo>
                <a:close/>
                <a:moveTo>
                  <a:pt x="512516" y="937230"/>
                </a:moveTo>
                <a:cubicBezTo>
                  <a:pt x="518017" y="935396"/>
                  <a:pt x="522601" y="936313"/>
                  <a:pt x="527186" y="938147"/>
                </a:cubicBezTo>
                <a:lnTo>
                  <a:pt x="537117" y="937319"/>
                </a:lnTo>
                <a:lnTo>
                  <a:pt x="535437" y="937230"/>
                </a:lnTo>
                <a:cubicBezTo>
                  <a:pt x="530853" y="938147"/>
                  <a:pt x="526269" y="939064"/>
                  <a:pt x="521685" y="937230"/>
                </a:cubicBezTo>
                <a:close/>
                <a:moveTo>
                  <a:pt x="877865" y="936908"/>
                </a:moveTo>
                <a:lnTo>
                  <a:pt x="875816" y="937230"/>
                </a:lnTo>
                <a:cubicBezTo>
                  <a:pt x="872378" y="938605"/>
                  <a:pt x="869169" y="940439"/>
                  <a:pt x="865502" y="941814"/>
                </a:cubicBezTo>
                <a:lnTo>
                  <a:pt x="864279" y="942732"/>
                </a:lnTo>
                <a:close/>
                <a:moveTo>
                  <a:pt x="459339" y="932646"/>
                </a:moveTo>
                <a:lnTo>
                  <a:pt x="459107" y="934268"/>
                </a:lnTo>
                <a:lnTo>
                  <a:pt x="461418" y="935616"/>
                </a:lnTo>
                <a:close/>
                <a:moveTo>
                  <a:pt x="442389" y="930838"/>
                </a:moveTo>
                <a:lnTo>
                  <a:pt x="441466" y="931446"/>
                </a:lnTo>
                <a:lnTo>
                  <a:pt x="442835" y="931730"/>
                </a:lnTo>
                <a:close/>
                <a:moveTo>
                  <a:pt x="752446" y="929630"/>
                </a:moveTo>
                <a:lnTo>
                  <a:pt x="740123" y="936314"/>
                </a:lnTo>
                <a:cubicBezTo>
                  <a:pt x="735309" y="937001"/>
                  <a:pt x="730267" y="936314"/>
                  <a:pt x="725224" y="935397"/>
                </a:cubicBezTo>
                <a:cubicBezTo>
                  <a:pt x="721557" y="934480"/>
                  <a:pt x="717889" y="935397"/>
                  <a:pt x="714222" y="934480"/>
                </a:cubicBezTo>
                <a:lnTo>
                  <a:pt x="712838" y="933788"/>
                </a:lnTo>
                <a:lnTo>
                  <a:pt x="708721" y="934480"/>
                </a:lnTo>
                <a:cubicBezTo>
                  <a:pt x="706887" y="934480"/>
                  <a:pt x="704137" y="934480"/>
                  <a:pt x="702303" y="933563"/>
                </a:cubicBezTo>
                <a:lnTo>
                  <a:pt x="702375" y="931057"/>
                </a:lnTo>
                <a:lnTo>
                  <a:pt x="700469" y="932645"/>
                </a:lnTo>
                <a:cubicBezTo>
                  <a:pt x="696802" y="935396"/>
                  <a:pt x="692217" y="933563"/>
                  <a:pt x="688550" y="933563"/>
                </a:cubicBezTo>
                <a:cubicBezTo>
                  <a:pt x="686258" y="933563"/>
                  <a:pt x="683508" y="932188"/>
                  <a:pt x="681216" y="932073"/>
                </a:cubicBezTo>
                <a:lnTo>
                  <a:pt x="679097" y="934881"/>
                </a:lnTo>
                <a:lnTo>
                  <a:pt x="683049" y="933563"/>
                </a:lnTo>
                <a:cubicBezTo>
                  <a:pt x="688550" y="934480"/>
                  <a:pt x="694051" y="934480"/>
                  <a:pt x="699553" y="935397"/>
                </a:cubicBezTo>
                <a:cubicBezTo>
                  <a:pt x="702303" y="935397"/>
                  <a:pt x="705054" y="935397"/>
                  <a:pt x="706887" y="935397"/>
                </a:cubicBezTo>
                <a:cubicBezTo>
                  <a:pt x="717890" y="937230"/>
                  <a:pt x="729808" y="939064"/>
                  <a:pt x="740811" y="937230"/>
                </a:cubicBezTo>
                <a:cubicBezTo>
                  <a:pt x="741727" y="937230"/>
                  <a:pt x="742644" y="937230"/>
                  <a:pt x="742644" y="936313"/>
                </a:cubicBezTo>
                <a:close/>
                <a:moveTo>
                  <a:pt x="411940" y="928174"/>
                </a:moveTo>
                <a:lnTo>
                  <a:pt x="418081" y="931729"/>
                </a:lnTo>
                <a:cubicBezTo>
                  <a:pt x="421748" y="932645"/>
                  <a:pt x="425416" y="935396"/>
                  <a:pt x="429083" y="937230"/>
                </a:cubicBezTo>
                <a:cubicBezTo>
                  <a:pt x="431834" y="939063"/>
                  <a:pt x="434584" y="941814"/>
                  <a:pt x="439168" y="939063"/>
                </a:cubicBezTo>
                <a:cubicBezTo>
                  <a:pt x="441002" y="938147"/>
                  <a:pt x="442836" y="938605"/>
                  <a:pt x="444670" y="939408"/>
                </a:cubicBezTo>
                <a:lnTo>
                  <a:pt x="449838" y="941668"/>
                </a:lnTo>
                <a:lnTo>
                  <a:pt x="456589" y="939981"/>
                </a:lnTo>
                <a:cubicBezTo>
                  <a:pt x="460256" y="939064"/>
                  <a:pt x="462090" y="940898"/>
                  <a:pt x="463924" y="942731"/>
                </a:cubicBezTo>
                <a:cubicBezTo>
                  <a:pt x="465758" y="945024"/>
                  <a:pt x="468279" y="946628"/>
                  <a:pt x="470342" y="948462"/>
                </a:cubicBezTo>
                <a:lnTo>
                  <a:pt x="473376" y="954341"/>
                </a:lnTo>
                <a:lnTo>
                  <a:pt x="474926" y="954651"/>
                </a:lnTo>
                <a:cubicBezTo>
                  <a:pt x="477676" y="955567"/>
                  <a:pt x="479510" y="957401"/>
                  <a:pt x="479510" y="961069"/>
                </a:cubicBezTo>
                <a:cubicBezTo>
                  <a:pt x="477676" y="961069"/>
                  <a:pt x="475842" y="961069"/>
                  <a:pt x="473092" y="961069"/>
                </a:cubicBezTo>
                <a:lnTo>
                  <a:pt x="474941" y="962055"/>
                </a:lnTo>
                <a:lnTo>
                  <a:pt x="474925" y="961985"/>
                </a:lnTo>
                <a:cubicBezTo>
                  <a:pt x="476759" y="961068"/>
                  <a:pt x="478592" y="961068"/>
                  <a:pt x="480426" y="961068"/>
                </a:cubicBezTo>
                <a:lnTo>
                  <a:pt x="489593" y="961679"/>
                </a:lnTo>
                <a:lnTo>
                  <a:pt x="480426" y="960152"/>
                </a:lnTo>
                <a:cubicBezTo>
                  <a:pt x="478592" y="958318"/>
                  <a:pt x="476759" y="956484"/>
                  <a:pt x="474925" y="953734"/>
                </a:cubicBezTo>
                <a:cubicBezTo>
                  <a:pt x="473091" y="948233"/>
                  <a:pt x="467590" y="946399"/>
                  <a:pt x="465757" y="941815"/>
                </a:cubicBezTo>
                <a:lnTo>
                  <a:pt x="465186" y="941000"/>
                </a:lnTo>
                <a:lnTo>
                  <a:pt x="464840" y="942731"/>
                </a:lnTo>
                <a:cubicBezTo>
                  <a:pt x="462090" y="941814"/>
                  <a:pt x="459339" y="940897"/>
                  <a:pt x="457505" y="939981"/>
                </a:cubicBezTo>
                <a:lnTo>
                  <a:pt x="457248" y="939211"/>
                </a:lnTo>
                <a:lnTo>
                  <a:pt x="451087" y="939981"/>
                </a:lnTo>
                <a:cubicBezTo>
                  <a:pt x="443753" y="939981"/>
                  <a:pt x="437106" y="938148"/>
                  <a:pt x="430688" y="935741"/>
                </a:cubicBezTo>
                <a:close/>
                <a:moveTo>
                  <a:pt x="732233" y="927371"/>
                </a:moveTo>
                <a:lnTo>
                  <a:pt x="730725" y="928979"/>
                </a:lnTo>
                <a:lnTo>
                  <a:pt x="731944" y="928383"/>
                </a:lnTo>
                <a:close/>
                <a:moveTo>
                  <a:pt x="447421" y="925313"/>
                </a:moveTo>
                <a:lnTo>
                  <a:pt x="447998" y="927044"/>
                </a:lnTo>
                <a:lnTo>
                  <a:pt x="448336" y="927145"/>
                </a:lnTo>
                <a:cubicBezTo>
                  <a:pt x="448336" y="927145"/>
                  <a:pt x="448336" y="926229"/>
                  <a:pt x="449253" y="926229"/>
                </a:cubicBezTo>
                <a:close/>
                <a:moveTo>
                  <a:pt x="615453" y="925300"/>
                </a:moveTo>
                <a:lnTo>
                  <a:pt x="616663" y="929671"/>
                </a:lnTo>
                <a:lnTo>
                  <a:pt x="618869" y="927947"/>
                </a:lnTo>
                <a:close/>
                <a:moveTo>
                  <a:pt x="909969" y="923936"/>
                </a:moveTo>
                <a:lnTo>
                  <a:pt x="907677" y="925311"/>
                </a:lnTo>
                <a:lnTo>
                  <a:pt x="905220" y="928435"/>
                </a:lnTo>
                <a:lnTo>
                  <a:pt x="905843" y="928061"/>
                </a:lnTo>
                <a:close/>
                <a:moveTo>
                  <a:pt x="179316" y="922301"/>
                </a:moveTo>
                <a:lnTo>
                  <a:pt x="179701" y="922561"/>
                </a:lnTo>
                <a:lnTo>
                  <a:pt x="179758" y="922389"/>
                </a:lnTo>
                <a:close/>
                <a:moveTo>
                  <a:pt x="662626" y="922077"/>
                </a:moveTo>
                <a:lnTo>
                  <a:pt x="664483" y="924738"/>
                </a:lnTo>
                <a:lnTo>
                  <a:pt x="667135" y="922528"/>
                </a:lnTo>
                <a:close/>
                <a:moveTo>
                  <a:pt x="757595" y="922000"/>
                </a:moveTo>
                <a:lnTo>
                  <a:pt x="757314" y="922561"/>
                </a:lnTo>
                <a:lnTo>
                  <a:pt x="757457" y="922476"/>
                </a:lnTo>
                <a:close/>
                <a:moveTo>
                  <a:pt x="715364" y="920679"/>
                </a:moveTo>
                <a:lnTo>
                  <a:pt x="715139" y="920727"/>
                </a:lnTo>
                <a:lnTo>
                  <a:pt x="715368" y="920681"/>
                </a:lnTo>
                <a:close/>
                <a:moveTo>
                  <a:pt x="698637" y="919810"/>
                </a:moveTo>
                <a:lnTo>
                  <a:pt x="698635" y="919810"/>
                </a:lnTo>
                <a:lnTo>
                  <a:pt x="696573" y="920498"/>
                </a:lnTo>
                <a:lnTo>
                  <a:pt x="696802" y="920727"/>
                </a:lnTo>
                <a:close/>
                <a:moveTo>
                  <a:pt x="619958" y="919777"/>
                </a:moveTo>
                <a:lnTo>
                  <a:pt x="620854" y="920289"/>
                </a:lnTo>
                <a:lnTo>
                  <a:pt x="621620" y="919810"/>
                </a:lnTo>
                <a:close/>
                <a:moveTo>
                  <a:pt x="731180" y="918893"/>
                </a:moveTo>
                <a:lnTo>
                  <a:pt x="732357" y="919230"/>
                </a:lnTo>
                <a:lnTo>
                  <a:pt x="732559" y="918893"/>
                </a:lnTo>
                <a:close/>
                <a:moveTo>
                  <a:pt x="930711" y="918779"/>
                </a:moveTo>
                <a:lnTo>
                  <a:pt x="930328" y="918893"/>
                </a:lnTo>
                <a:lnTo>
                  <a:pt x="935181" y="918893"/>
                </a:lnTo>
                <a:cubicBezTo>
                  <a:pt x="934264" y="917518"/>
                  <a:pt x="932660" y="917977"/>
                  <a:pt x="930711" y="918779"/>
                </a:cubicBezTo>
                <a:close/>
                <a:moveTo>
                  <a:pt x="502431" y="918435"/>
                </a:moveTo>
                <a:lnTo>
                  <a:pt x="501303" y="918999"/>
                </a:lnTo>
                <a:lnTo>
                  <a:pt x="503347" y="918893"/>
                </a:lnTo>
                <a:close/>
                <a:moveTo>
                  <a:pt x="266802" y="915226"/>
                </a:moveTo>
                <a:cubicBezTo>
                  <a:pt x="266802" y="916143"/>
                  <a:pt x="265885" y="916143"/>
                  <a:pt x="265885" y="916143"/>
                </a:cubicBezTo>
                <a:lnTo>
                  <a:pt x="268206" y="918743"/>
                </a:lnTo>
                <a:lnTo>
                  <a:pt x="269552" y="917060"/>
                </a:lnTo>
                <a:lnTo>
                  <a:pt x="269293" y="916650"/>
                </a:lnTo>
                <a:close/>
                <a:moveTo>
                  <a:pt x="310582" y="915199"/>
                </a:moveTo>
                <a:lnTo>
                  <a:pt x="318948" y="922298"/>
                </a:lnTo>
                <a:lnTo>
                  <a:pt x="314019" y="917289"/>
                </a:lnTo>
                <a:close/>
                <a:moveTo>
                  <a:pt x="463006" y="912082"/>
                </a:moveTo>
                <a:lnTo>
                  <a:pt x="463006" y="912476"/>
                </a:lnTo>
                <a:lnTo>
                  <a:pt x="461897" y="912401"/>
                </a:lnTo>
                <a:lnTo>
                  <a:pt x="462090" y="912475"/>
                </a:lnTo>
                <a:lnTo>
                  <a:pt x="466915" y="913199"/>
                </a:lnTo>
                <a:close/>
                <a:moveTo>
                  <a:pt x="948934" y="910642"/>
                </a:moveTo>
                <a:lnTo>
                  <a:pt x="946670" y="911397"/>
                </a:lnTo>
                <a:lnTo>
                  <a:pt x="950297" y="911900"/>
                </a:lnTo>
                <a:close/>
                <a:moveTo>
                  <a:pt x="388545" y="910265"/>
                </a:moveTo>
                <a:lnTo>
                  <a:pt x="400661" y="921644"/>
                </a:lnTo>
                <a:lnTo>
                  <a:pt x="411419" y="927872"/>
                </a:lnTo>
                <a:lnTo>
                  <a:pt x="395160" y="915226"/>
                </a:lnTo>
                <a:close/>
                <a:moveTo>
                  <a:pt x="437507" y="909970"/>
                </a:moveTo>
                <a:lnTo>
                  <a:pt x="439611" y="915755"/>
                </a:lnTo>
                <a:lnTo>
                  <a:pt x="440658" y="914424"/>
                </a:lnTo>
                <a:close/>
                <a:moveTo>
                  <a:pt x="919705" y="909330"/>
                </a:moveTo>
                <a:lnTo>
                  <a:pt x="918679" y="910642"/>
                </a:lnTo>
                <a:lnTo>
                  <a:pt x="919676" y="909911"/>
                </a:lnTo>
                <a:close/>
                <a:moveTo>
                  <a:pt x="249381" y="908808"/>
                </a:moveTo>
                <a:cubicBezTo>
                  <a:pt x="258550" y="918893"/>
                  <a:pt x="263134" y="933563"/>
                  <a:pt x="276887" y="939981"/>
                </a:cubicBezTo>
                <a:cubicBezTo>
                  <a:pt x="279637" y="941814"/>
                  <a:pt x="282388" y="943648"/>
                  <a:pt x="284221" y="946398"/>
                </a:cubicBezTo>
                <a:cubicBezTo>
                  <a:pt x="287889" y="952816"/>
                  <a:pt x="294307" y="957401"/>
                  <a:pt x="298891" y="962902"/>
                </a:cubicBezTo>
                <a:cubicBezTo>
                  <a:pt x="300266" y="964277"/>
                  <a:pt x="300954" y="964965"/>
                  <a:pt x="301183" y="965996"/>
                </a:cubicBezTo>
                <a:lnTo>
                  <a:pt x="301129" y="966606"/>
                </a:lnTo>
                <a:lnTo>
                  <a:pt x="303475" y="967486"/>
                </a:lnTo>
                <a:cubicBezTo>
                  <a:pt x="304392" y="966569"/>
                  <a:pt x="304392" y="965652"/>
                  <a:pt x="303475" y="965652"/>
                </a:cubicBezTo>
                <a:cubicBezTo>
                  <a:pt x="298891" y="961068"/>
                  <a:pt x="293390" y="955567"/>
                  <a:pt x="288806" y="950983"/>
                </a:cubicBezTo>
                <a:cubicBezTo>
                  <a:pt x="286972" y="949149"/>
                  <a:pt x="284221" y="947316"/>
                  <a:pt x="284221" y="944565"/>
                </a:cubicBezTo>
                <a:lnTo>
                  <a:pt x="292967" y="948938"/>
                </a:lnTo>
                <a:lnTo>
                  <a:pt x="284222" y="942732"/>
                </a:lnTo>
                <a:lnTo>
                  <a:pt x="280664" y="939174"/>
                </a:lnTo>
                <a:lnTo>
                  <a:pt x="277803" y="937574"/>
                </a:lnTo>
                <a:lnTo>
                  <a:pt x="275314" y="934248"/>
                </a:lnTo>
                <a:lnTo>
                  <a:pt x="263249" y="923364"/>
                </a:lnTo>
                <a:lnTo>
                  <a:pt x="253404" y="909510"/>
                </a:lnTo>
                <a:close/>
                <a:moveTo>
                  <a:pt x="960007" y="907186"/>
                </a:moveTo>
                <a:lnTo>
                  <a:pt x="957185" y="910392"/>
                </a:lnTo>
                <a:lnTo>
                  <a:pt x="957185" y="910642"/>
                </a:lnTo>
                <a:lnTo>
                  <a:pt x="957186" y="910641"/>
                </a:lnTo>
                <a:close/>
                <a:moveTo>
                  <a:pt x="852298" y="906058"/>
                </a:moveTo>
                <a:lnTo>
                  <a:pt x="848998" y="908808"/>
                </a:lnTo>
                <a:lnTo>
                  <a:pt x="854822" y="906058"/>
                </a:lnTo>
                <a:close/>
                <a:moveTo>
                  <a:pt x="745395" y="906058"/>
                </a:moveTo>
                <a:lnTo>
                  <a:pt x="731916" y="908625"/>
                </a:lnTo>
                <a:lnTo>
                  <a:pt x="728891" y="909725"/>
                </a:lnTo>
                <a:cubicBezTo>
                  <a:pt x="732559" y="908808"/>
                  <a:pt x="736226" y="906975"/>
                  <a:pt x="740810" y="906975"/>
                </a:cubicBezTo>
                <a:lnTo>
                  <a:pt x="742892" y="907392"/>
                </a:lnTo>
                <a:close/>
                <a:moveTo>
                  <a:pt x="617036" y="905140"/>
                </a:moveTo>
                <a:lnTo>
                  <a:pt x="616840" y="905163"/>
                </a:lnTo>
                <a:lnTo>
                  <a:pt x="616922" y="905255"/>
                </a:lnTo>
                <a:lnTo>
                  <a:pt x="617144" y="905249"/>
                </a:lnTo>
                <a:close/>
                <a:moveTo>
                  <a:pt x="772588" y="902890"/>
                </a:moveTo>
                <a:lnTo>
                  <a:pt x="744478" y="914309"/>
                </a:lnTo>
                <a:lnTo>
                  <a:pt x="736530" y="922787"/>
                </a:lnTo>
                <a:lnTo>
                  <a:pt x="746311" y="914309"/>
                </a:lnTo>
                <a:cubicBezTo>
                  <a:pt x="755480" y="911559"/>
                  <a:pt x="763732" y="906058"/>
                  <a:pt x="771983" y="903308"/>
                </a:cubicBezTo>
                <a:close/>
                <a:moveTo>
                  <a:pt x="533605" y="901473"/>
                </a:moveTo>
                <a:lnTo>
                  <a:pt x="529936" y="903307"/>
                </a:lnTo>
                <a:cubicBezTo>
                  <a:pt x="528103" y="904224"/>
                  <a:pt x="524435" y="903307"/>
                  <a:pt x="524435" y="906058"/>
                </a:cubicBezTo>
                <a:lnTo>
                  <a:pt x="526185" y="907808"/>
                </a:lnTo>
                <a:lnTo>
                  <a:pt x="530853" y="905140"/>
                </a:lnTo>
                <a:cubicBezTo>
                  <a:pt x="534520" y="904224"/>
                  <a:pt x="538188" y="903307"/>
                  <a:pt x="541855" y="902390"/>
                </a:cubicBezTo>
                <a:lnTo>
                  <a:pt x="541855" y="901473"/>
                </a:lnTo>
                <a:close/>
                <a:moveTo>
                  <a:pt x="796950" y="900646"/>
                </a:moveTo>
                <a:lnTo>
                  <a:pt x="790320" y="906974"/>
                </a:lnTo>
                <a:lnTo>
                  <a:pt x="789310" y="909670"/>
                </a:lnTo>
                <a:close/>
                <a:moveTo>
                  <a:pt x="226123" y="900543"/>
                </a:moveTo>
                <a:lnTo>
                  <a:pt x="230805" y="909547"/>
                </a:lnTo>
                <a:lnTo>
                  <a:pt x="233795" y="912476"/>
                </a:lnTo>
                <a:close/>
                <a:moveTo>
                  <a:pt x="372239" y="899639"/>
                </a:moveTo>
                <a:lnTo>
                  <a:pt x="385781" y="908193"/>
                </a:lnTo>
                <a:lnTo>
                  <a:pt x="376087" y="900922"/>
                </a:lnTo>
                <a:close/>
                <a:moveTo>
                  <a:pt x="891443" y="898532"/>
                </a:moveTo>
                <a:lnTo>
                  <a:pt x="889511" y="899209"/>
                </a:lnTo>
                <a:lnTo>
                  <a:pt x="889339" y="899639"/>
                </a:lnTo>
                <a:cubicBezTo>
                  <a:pt x="889339" y="904223"/>
                  <a:pt x="887506" y="906057"/>
                  <a:pt x="882922" y="906057"/>
                </a:cubicBezTo>
                <a:lnTo>
                  <a:pt x="879254" y="908460"/>
                </a:lnTo>
                <a:lnTo>
                  <a:pt x="879255" y="910871"/>
                </a:lnTo>
                <a:cubicBezTo>
                  <a:pt x="878338" y="912017"/>
                  <a:pt x="876963" y="912934"/>
                  <a:pt x="876504" y="914309"/>
                </a:cubicBezTo>
                <a:lnTo>
                  <a:pt x="881812" y="908759"/>
                </a:lnTo>
                <a:lnTo>
                  <a:pt x="883839" y="906057"/>
                </a:lnTo>
                <a:cubicBezTo>
                  <a:pt x="886589" y="904223"/>
                  <a:pt x="888423" y="902389"/>
                  <a:pt x="890256" y="899639"/>
                </a:cubicBezTo>
                <a:close/>
                <a:moveTo>
                  <a:pt x="438236" y="896572"/>
                </a:moveTo>
                <a:lnTo>
                  <a:pt x="435166" y="899921"/>
                </a:lnTo>
                <a:lnTo>
                  <a:pt x="437334" y="900557"/>
                </a:lnTo>
                <a:lnTo>
                  <a:pt x="437896" y="900912"/>
                </a:lnTo>
                <a:lnTo>
                  <a:pt x="436417" y="899640"/>
                </a:lnTo>
                <a:cubicBezTo>
                  <a:pt x="439168" y="898723"/>
                  <a:pt x="439626" y="898036"/>
                  <a:pt x="439168" y="897348"/>
                </a:cubicBezTo>
                <a:close/>
                <a:moveTo>
                  <a:pt x="783902" y="895056"/>
                </a:moveTo>
                <a:lnTo>
                  <a:pt x="782982" y="895516"/>
                </a:lnTo>
                <a:lnTo>
                  <a:pt x="779916" y="897816"/>
                </a:lnTo>
                <a:close/>
                <a:moveTo>
                  <a:pt x="222793" y="894138"/>
                </a:moveTo>
                <a:lnTo>
                  <a:pt x="225543" y="899427"/>
                </a:lnTo>
                <a:lnTo>
                  <a:pt x="225543" y="896201"/>
                </a:lnTo>
                <a:close/>
                <a:moveTo>
                  <a:pt x="420198" y="893651"/>
                </a:moveTo>
                <a:lnTo>
                  <a:pt x="420831" y="894139"/>
                </a:lnTo>
                <a:cubicBezTo>
                  <a:pt x="422665" y="896890"/>
                  <a:pt x="425645" y="897578"/>
                  <a:pt x="428739" y="898036"/>
                </a:cubicBezTo>
                <a:lnTo>
                  <a:pt x="430268" y="898484"/>
                </a:lnTo>
                <a:close/>
                <a:moveTo>
                  <a:pt x="140799" y="893428"/>
                </a:moveTo>
                <a:lnTo>
                  <a:pt x="141194" y="894139"/>
                </a:lnTo>
                <a:lnTo>
                  <a:pt x="142487" y="895315"/>
                </a:lnTo>
                <a:close/>
                <a:moveTo>
                  <a:pt x="896674" y="893221"/>
                </a:moveTo>
                <a:lnTo>
                  <a:pt x="892860" y="897209"/>
                </a:lnTo>
                <a:lnTo>
                  <a:pt x="894480" y="895697"/>
                </a:lnTo>
                <a:close/>
                <a:moveTo>
                  <a:pt x="850549" y="892544"/>
                </a:moveTo>
                <a:lnTo>
                  <a:pt x="849228" y="894827"/>
                </a:lnTo>
                <a:cubicBezTo>
                  <a:pt x="848998" y="896202"/>
                  <a:pt x="849915" y="897348"/>
                  <a:pt x="853582" y="897806"/>
                </a:cubicBezTo>
                <a:lnTo>
                  <a:pt x="853847" y="898014"/>
                </a:lnTo>
                <a:lnTo>
                  <a:pt x="853582" y="896890"/>
                </a:lnTo>
                <a:close/>
                <a:moveTo>
                  <a:pt x="1003945" y="886803"/>
                </a:moveTo>
                <a:lnTo>
                  <a:pt x="1002594" y="888492"/>
                </a:lnTo>
                <a:lnTo>
                  <a:pt x="1003738" y="887839"/>
                </a:lnTo>
                <a:close/>
                <a:moveTo>
                  <a:pt x="329043" y="886699"/>
                </a:moveTo>
                <a:lnTo>
                  <a:pt x="329147" y="886803"/>
                </a:lnTo>
                <a:lnTo>
                  <a:pt x="329117" y="886701"/>
                </a:lnTo>
                <a:close/>
                <a:moveTo>
                  <a:pt x="686717" y="885887"/>
                </a:moveTo>
                <a:cubicBezTo>
                  <a:pt x="676632" y="884970"/>
                  <a:pt x="667463" y="886804"/>
                  <a:pt x="657378" y="888637"/>
                </a:cubicBezTo>
                <a:cubicBezTo>
                  <a:pt x="639958" y="891388"/>
                  <a:pt x="621621" y="889555"/>
                  <a:pt x="603284" y="890471"/>
                </a:cubicBezTo>
                <a:cubicBezTo>
                  <a:pt x="598700" y="890471"/>
                  <a:pt x="594116" y="888637"/>
                  <a:pt x="592282" y="895972"/>
                </a:cubicBezTo>
                <a:cubicBezTo>
                  <a:pt x="592282" y="897806"/>
                  <a:pt x="588615" y="897806"/>
                  <a:pt x="585864" y="897806"/>
                </a:cubicBezTo>
                <a:lnTo>
                  <a:pt x="573303" y="900023"/>
                </a:lnTo>
                <a:lnTo>
                  <a:pt x="547738" y="900514"/>
                </a:lnTo>
                <a:lnTo>
                  <a:pt x="546333" y="899981"/>
                </a:lnTo>
                <a:lnTo>
                  <a:pt x="545992" y="900094"/>
                </a:lnTo>
                <a:lnTo>
                  <a:pt x="547294" y="900522"/>
                </a:lnTo>
                <a:lnTo>
                  <a:pt x="547738" y="900514"/>
                </a:lnTo>
                <a:lnTo>
                  <a:pt x="550759" y="901660"/>
                </a:lnTo>
                <a:lnTo>
                  <a:pt x="554230" y="902801"/>
                </a:lnTo>
                <a:lnTo>
                  <a:pt x="570278" y="900556"/>
                </a:lnTo>
                <a:lnTo>
                  <a:pt x="573303" y="900023"/>
                </a:lnTo>
                <a:lnTo>
                  <a:pt x="593199" y="899640"/>
                </a:lnTo>
                <a:lnTo>
                  <a:pt x="596717" y="899249"/>
                </a:lnTo>
                <a:lnTo>
                  <a:pt x="594803" y="894253"/>
                </a:lnTo>
                <a:cubicBezTo>
                  <a:pt x="595720" y="893221"/>
                  <a:pt x="597783" y="892763"/>
                  <a:pt x="599616" y="892304"/>
                </a:cubicBezTo>
                <a:cubicBezTo>
                  <a:pt x="599616" y="892304"/>
                  <a:pt x="600533" y="892304"/>
                  <a:pt x="600533" y="892304"/>
                </a:cubicBezTo>
                <a:cubicBezTo>
                  <a:pt x="617036" y="893221"/>
                  <a:pt x="633539" y="892534"/>
                  <a:pt x="650043" y="891273"/>
                </a:cubicBezTo>
                <a:lnTo>
                  <a:pt x="691614" y="887520"/>
                </a:lnTo>
                <a:close/>
                <a:moveTo>
                  <a:pt x="738468" y="885192"/>
                </a:moveTo>
                <a:lnTo>
                  <a:pt x="713764" y="897348"/>
                </a:lnTo>
                <a:cubicBezTo>
                  <a:pt x="704596" y="902849"/>
                  <a:pt x="695427" y="908350"/>
                  <a:pt x="684883" y="911559"/>
                </a:cubicBezTo>
                <a:cubicBezTo>
                  <a:pt x="684883" y="912476"/>
                  <a:pt x="684883" y="912476"/>
                  <a:pt x="685800" y="913392"/>
                </a:cubicBezTo>
                <a:lnTo>
                  <a:pt x="689109" y="913392"/>
                </a:lnTo>
                <a:lnTo>
                  <a:pt x="690155" y="911444"/>
                </a:lnTo>
                <a:cubicBezTo>
                  <a:pt x="692218" y="910413"/>
                  <a:pt x="694968" y="909725"/>
                  <a:pt x="696802" y="908808"/>
                </a:cubicBezTo>
                <a:cubicBezTo>
                  <a:pt x="703220" y="906058"/>
                  <a:pt x="708721" y="902390"/>
                  <a:pt x="715139" y="898723"/>
                </a:cubicBezTo>
                <a:cubicBezTo>
                  <a:pt x="723390" y="893222"/>
                  <a:pt x="731642" y="888638"/>
                  <a:pt x="742644" y="885887"/>
                </a:cubicBezTo>
                <a:close/>
                <a:moveTo>
                  <a:pt x="562140" y="884970"/>
                </a:moveTo>
                <a:lnTo>
                  <a:pt x="562942" y="885887"/>
                </a:lnTo>
                <a:cubicBezTo>
                  <a:pt x="564776" y="885887"/>
                  <a:pt x="566839" y="885429"/>
                  <a:pt x="568673" y="885543"/>
                </a:cubicBezTo>
                <a:lnTo>
                  <a:pt x="569157" y="885887"/>
                </a:lnTo>
                <a:lnTo>
                  <a:pt x="572111" y="885887"/>
                </a:lnTo>
                <a:lnTo>
                  <a:pt x="578071" y="884970"/>
                </a:lnTo>
                <a:lnTo>
                  <a:pt x="573944" y="884970"/>
                </a:lnTo>
                <a:close/>
                <a:moveTo>
                  <a:pt x="246631" y="884970"/>
                </a:moveTo>
                <a:cubicBezTo>
                  <a:pt x="249381" y="893221"/>
                  <a:pt x="249381" y="893221"/>
                  <a:pt x="255799" y="897806"/>
                </a:cubicBezTo>
                <a:cubicBezTo>
                  <a:pt x="256716" y="899640"/>
                  <a:pt x="257633" y="900556"/>
                  <a:pt x="257633" y="902390"/>
                </a:cubicBezTo>
                <a:lnTo>
                  <a:pt x="257416" y="904007"/>
                </a:lnTo>
                <a:lnTo>
                  <a:pt x="258550" y="905141"/>
                </a:lnTo>
                <a:cubicBezTo>
                  <a:pt x="260384" y="904224"/>
                  <a:pt x="255800" y="901474"/>
                  <a:pt x="258550" y="899640"/>
                </a:cubicBezTo>
                <a:lnTo>
                  <a:pt x="258554" y="899645"/>
                </a:lnTo>
                <a:lnTo>
                  <a:pt x="258550" y="899639"/>
                </a:lnTo>
                <a:lnTo>
                  <a:pt x="256926" y="895581"/>
                </a:lnTo>
                <a:lnTo>
                  <a:pt x="251215" y="892420"/>
                </a:lnTo>
                <a:lnTo>
                  <a:pt x="249268" y="888213"/>
                </a:lnTo>
                <a:lnTo>
                  <a:pt x="249037" y="888179"/>
                </a:lnTo>
                <a:cubicBezTo>
                  <a:pt x="248235" y="887262"/>
                  <a:pt x="247547" y="885887"/>
                  <a:pt x="246631" y="884970"/>
                </a:cubicBezTo>
                <a:close/>
                <a:moveTo>
                  <a:pt x="636290" y="884053"/>
                </a:moveTo>
                <a:lnTo>
                  <a:pt x="629418" y="884474"/>
                </a:lnTo>
                <a:lnTo>
                  <a:pt x="642682" y="885579"/>
                </a:lnTo>
                <a:lnTo>
                  <a:pt x="640874" y="884970"/>
                </a:lnTo>
                <a:cubicBezTo>
                  <a:pt x="639041" y="884053"/>
                  <a:pt x="638124" y="884053"/>
                  <a:pt x="636290" y="884053"/>
                </a:cubicBezTo>
                <a:close/>
                <a:moveTo>
                  <a:pt x="252132" y="883022"/>
                </a:moveTo>
                <a:lnTo>
                  <a:pt x="252132" y="884153"/>
                </a:lnTo>
                <a:lnTo>
                  <a:pt x="253966" y="885887"/>
                </a:lnTo>
                <a:close/>
                <a:moveTo>
                  <a:pt x="333239" y="882475"/>
                </a:moveTo>
                <a:lnTo>
                  <a:pt x="333056" y="884335"/>
                </a:lnTo>
                <a:lnTo>
                  <a:pt x="335124" y="886747"/>
                </a:lnTo>
                <a:lnTo>
                  <a:pt x="336258" y="882967"/>
                </a:lnTo>
                <a:lnTo>
                  <a:pt x="334304" y="882678"/>
                </a:lnTo>
                <a:close/>
                <a:moveTo>
                  <a:pt x="334414" y="879654"/>
                </a:moveTo>
                <a:lnTo>
                  <a:pt x="336298" y="881852"/>
                </a:lnTo>
                <a:lnTo>
                  <a:pt x="335565" y="880386"/>
                </a:lnTo>
                <a:close/>
                <a:moveTo>
                  <a:pt x="942725" y="878387"/>
                </a:moveTo>
                <a:lnTo>
                  <a:pt x="941600" y="881302"/>
                </a:lnTo>
                <a:lnTo>
                  <a:pt x="935997" y="888474"/>
                </a:lnTo>
                <a:lnTo>
                  <a:pt x="942517" y="881302"/>
                </a:lnTo>
                <a:lnTo>
                  <a:pt x="942568" y="881277"/>
                </a:lnTo>
                <a:close/>
                <a:moveTo>
                  <a:pt x="640874" y="877635"/>
                </a:moveTo>
                <a:lnTo>
                  <a:pt x="640374" y="877719"/>
                </a:lnTo>
                <a:lnTo>
                  <a:pt x="649126" y="879469"/>
                </a:lnTo>
                <a:lnTo>
                  <a:pt x="653517" y="878633"/>
                </a:lnTo>
                <a:lnTo>
                  <a:pt x="644541" y="877635"/>
                </a:lnTo>
                <a:cubicBezTo>
                  <a:pt x="642707" y="876718"/>
                  <a:pt x="641791" y="877635"/>
                  <a:pt x="640874" y="877635"/>
                </a:cubicBezTo>
                <a:close/>
                <a:moveTo>
                  <a:pt x="501013" y="877362"/>
                </a:moveTo>
                <a:lnTo>
                  <a:pt x="500597" y="877635"/>
                </a:lnTo>
                <a:cubicBezTo>
                  <a:pt x="505640" y="880386"/>
                  <a:pt x="510911" y="881303"/>
                  <a:pt x="516069" y="882105"/>
                </a:cubicBezTo>
                <a:lnTo>
                  <a:pt x="523986" y="884131"/>
                </a:lnTo>
                <a:lnTo>
                  <a:pt x="511600" y="880386"/>
                </a:lnTo>
                <a:close/>
                <a:moveTo>
                  <a:pt x="962687" y="876718"/>
                </a:moveTo>
                <a:lnTo>
                  <a:pt x="959689" y="880840"/>
                </a:lnTo>
                <a:lnTo>
                  <a:pt x="963583" y="878152"/>
                </a:lnTo>
                <a:close/>
                <a:moveTo>
                  <a:pt x="685571" y="876030"/>
                </a:moveTo>
                <a:lnTo>
                  <a:pt x="685170" y="876286"/>
                </a:lnTo>
                <a:lnTo>
                  <a:pt x="685340" y="876261"/>
                </a:lnTo>
                <a:close/>
                <a:moveTo>
                  <a:pt x="448336" y="874885"/>
                </a:moveTo>
                <a:lnTo>
                  <a:pt x="446743" y="876291"/>
                </a:lnTo>
                <a:lnTo>
                  <a:pt x="452733" y="875435"/>
                </a:lnTo>
                <a:close/>
                <a:moveTo>
                  <a:pt x="768334" y="873580"/>
                </a:moveTo>
                <a:lnTo>
                  <a:pt x="766482" y="875802"/>
                </a:lnTo>
                <a:cubicBezTo>
                  <a:pt x="765565" y="875802"/>
                  <a:pt x="764649" y="878552"/>
                  <a:pt x="765565" y="880386"/>
                </a:cubicBezTo>
                <a:lnTo>
                  <a:pt x="766770" y="880877"/>
                </a:lnTo>
                <a:close/>
                <a:moveTo>
                  <a:pt x="745742" y="872493"/>
                </a:moveTo>
                <a:lnTo>
                  <a:pt x="734393" y="882219"/>
                </a:lnTo>
                <a:lnTo>
                  <a:pt x="738462" y="882333"/>
                </a:lnTo>
                <a:lnTo>
                  <a:pt x="738977" y="881303"/>
                </a:lnTo>
                <a:cubicBezTo>
                  <a:pt x="740352" y="879470"/>
                  <a:pt x="742644" y="877865"/>
                  <a:pt x="744478" y="875917"/>
                </a:cubicBezTo>
                <a:close/>
                <a:moveTo>
                  <a:pt x="1057122" y="872134"/>
                </a:moveTo>
                <a:cubicBezTo>
                  <a:pt x="1058955" y="872134"/>
                  <a:pt x="1059872" y="872134"/>
                  <a:pt x="1058955" y="873968"/>
                </a:cubicBezTo>
                <a:cubicBezTo>
                  <a:pt x="1054371" y="882219"/>
                  <a:pt x="1049787" y="890471"/>
                  <a:pt x="1045203" y="898723"/>
                </a:cubicBezTo>
                <a:cubicBezTo>
                  <a:pt x="1044286" y="900556"/>
                  <a:pt x="1042453" y="902390"/>
                  <a:pt x="1041536" y="904224"/>
                </a:cubicBezTo>
                <a:cubicBezTo>
                  <a:pt x="1040619" y="900556"/>
                  <a:pt x="1041536" y="898723"/>
                  <a:pt x="1043369" y="896889"/>
                </a:cubicBezTo>
                <a:cubicBezTo>
                  <a:pt x="1047953" y="888637"/>
                  <a:pt x="1052537" y="880386"/>
                  <a:pt x="1057122" y="872134"/>
                </a:cubicBezTo>
                <a:close/>
                <a:moveTo>
                  <a:pt x="772520" y="870759"/>
                </a:moveTo>
                <a:lnTo>
                  <a:pt x="770494" y="870988"/>
                </a:lnTo>
                <a:lnTo>
                  <a:pt x="769538" y="872135"/>
                </a:lnTo>
                <a:close/>
                <a:moveTo>
                  <a:pt x="423006" y="869725"/>
                </a:moveTo>
                <a:lnTo>
                  <a:pt x="422108" y="870159"/>
                </a:lnTo>
                <a:lnTo>
                  <a:pt x="423582" y="870301"/>
                </a:lnTo>
                <a:close/>
                <a:moveTo>
                  <a:pt x="458422" y="867550"/>
                </a:moveTo>
                <a:cubicBezTo>
                  <a:pt x="458422" y="870301"/>
                  <a:pt x="458422" y="870301"/>
                  <a:pt x="458422" y="871218"/>
                </a:cubicBezTo>
                <a:lnTo>
                  <a:pt x="458669" y="871494"/>
                </a:lnTo>
                <a:lnTo>
                  <a:pt x="458880" y="868581"/>
                </a:lnTo>
                <a:lnTo>
                  <a:pt x="462990" y="868502"/>
                </a:lnTo>
                <a:close/>
                <a:moveTo>
                  <a:pt x="738977" y="866633"/>
                </a:moveTo>
                <a:lnTo>
                  <a:pt x="737253" y="867422"/>
                </a:lnTo>
                <a:lnTo>
                  <a:pt x="737143" y="867550"/>
                </a:lnTo>
                <a:lnTo>
                  <a:pt x="737841" y="867473"/>
                </a:lnTo>
                <a:close/>
                <a:moveTo>
                  <a:pt x="508475" y="864981"/>
                </a:moveTo>
                <a:lnTo>
                  <a:pt x="509422" y="865487"/>
                </a:lnTo>
                <a:cubicBezTo>
                  <a:pt x="513204" y="867780"/>
                  <a:pt x="517100" y="869842"/>
                  <a:pt x="521684" y="870300"/>
                </a:cubicBezTo>
                <a:lnTo>
                  <a:pt x="530622" y="873738"/>
                </a:lnTo>
                <a:lnTo>
                  <a:pt x="528560" y="871676"/>
                </a:lnTo>
                <a:close/>
                <a:moveTo>
                  <a:pt x="751010" y="864914"/>
                </a:moveTo>
                <a:lnTo>
                  <a:pt x="747546" y="867672"/>
                </a:lnTo>
                <a:lnTo>
                  <a:pt x="748021" y="867901"/>
                </a:lnTo>
                <a:lnTo>
                  <a:pt x="751873" y="865149"/>
                </a:lnTo>
                <a:close/>
                <a:moveTo>
                  <a:pt x="394243" y="863882"/>
                </a:moveTo>
                <a:lnTo>
                  <a:pt x="398999" y="867341"/>
                </a:lnTo>
                <a:lnTo>
                  <a:pt x="397256" y="865474"/>
                </a:lnTo>
                <a:close/>
                <a:moveTo>
                  <a:pt x="710304" y="863753"/>
                </a:moveTo>
                <a:lnTo>
                  <a:pt x="705052" y="866036"/>
                </a:lnTo>
                <a:lnTo>
                  <a:pt x="710554" y="863883"/>
                </a:lnTo>
                <a:close/>
                <a:moveTo>
                  <a:pt x="66013" y="862966"/>
                </a:moveTo>
                <a:cubicBezTo>
                  <a:pt x="82516" y="891388"/>
                  <a:pt x="96269" y="919810"/>
                  <a:pt x="114606" y="946399"/>
                </a:cubicBezTo>
                <a:cubicBezTo>
                  <a:pt x="104520" y="941814"/>
                  <a:pt x="67847" y="878552"/>
                  <a:pt x="66013" y="862966"/>
                </a:cubicBezTo>
                <a:close/>
                <a:moveTo>
                  <a:pt x="184258" y="861322"/>
                </a:moveTo>
                <a:lnTo>
                  <a:pt x="185218" y="862715"/>
                </a:lnTo>
                <a:lnTo>
                  <a:pt x="185238" y="862420"/>
                </a:lnTo>
                <a:close/>
                <a:moveTo>
                  <a:pt x="952219" y="860258"/>
                </a:moveTo>
                <a:lnTo>
                  <a:pt x="945267" y="869383"/>
                </a:lnTo>
                <a:cubicBezTo>
                  <a:pt x="944809" y="865258"/>
                  <a:pt x="944579" y="862966"/>
                  <a:pt x="943548" y="861820"/>
                </a:cubicBezTo>
                <a:lnTo>
                  <a:pt x="939435" y="861387"/>
                </a:lnTo>
                <a:lnTo>
                  <a:pt x="942517" y="867550"/>
                </a:lnTo>
                <a:lnTo>
                  <a:pt x="943859" y="873587"/>
                </a:lnTo>
                <a:lnTo>
                  <a:pt x="945267" y="870300"/>
                </a:lnTo>
                <a:close/>
                <a:moveTo>
                  <a:pt x="706378" y="859979"/>
                </a:moveTo>
                <a:lnTo>
                  <a:pt x="705971" y="860215"/>
                </a:lnTo>
                <a:lnTo>
                  <a:pt x="706186" y="860259"/>
                </a:lnTo>
                <a:close/>
                <a:moveTo>
                  <a:pt x="424236" y="859089"/>
                </a:moveTo>
                <a:lnTo>
                  <a:pt x="423653" y="859439"/>
                </a:lnTo>
                <a:lnTo>
                  <a:pt x="424498" y="859298"/>
                </a:lnTo>
                <a:close/>
                <a:moveTo>
                  <a:pt x="496906" y="858366"/>
                </a:moveTo>
                <a:lnTo>
                  <a:pt x="496929" y="858382"/>
                </a:lnTo>
                <a:cubicBezTo>
                  <a:pt x="496013" y="859299"/>
                  <a:pt x="494408" y="860216"/>
                  <a:pt x="493491" y="861362"/>
                </a:cubicBezTo>
                <a:lnTo>
                  <a:pt x="493804" y="863341"/>
                </a:lnTo>
                <a:lnTo>
                  <a:pt x="497846" y="859298"/>
                </a:lnTo>
                <a:lnTo>
                  <a:pt x="500158" y="860535"/>
                </a:lnTo>
                <a:lnTo>
                  <a:pt x="496930" y="858382"/>
                </a:lnTo>
                <a:close/>
                <a:moveTo>
                  <a:pt x="1065374" y="857465"/>
                </a:moveTo>
                <a:cubicBezTo>
                  <a:pt x="1065374" y="863882"/>
                  <a:pt x="1062623" y="868467"/>
                  <a:pt x="1058956" y="873968"/>
                </a:cubicBezTo>
                <a:cubicBezTo>
                  <a:pt x="1058039" y="873051"/>
                  <a:pt x="1058039" y="873051"/>
                  <a:pt x="1057122" y="872134"/>
                </a:cubicBezTo>
                <a:cubicBezTo>
                  <a:pt x="1059872" y="867550"/>
                  <a:pt x="1062623" y="862966"/>
                  <a:pt x="1065374" y="857465"/>
                </a:cubicBezTo>
                <a:close/>
                <a:moveTo>
                  <a:pt x="271233" y="856397"/>
                </a:moveTo>
                <a:lnTo>
                  <a:pt x="284221" y="873968"/>
                </a:lnTo>
                <a:lnTo>
                  <a:pt x="281944" y="869902"/>
                </a:lnTo>
                <a:close/>
                <a:moveTo>
                  <a:pt x="797655" y="855632"/>
                </a:moveTo>
                <a:lnTo>
                  <a:pt x="795290" y="856646"/>
                </a:lnTo>
                <a:lnTo>
                  <a:pt x="794341" y="857910"/>
                </a:lnTo>
                <a:close/>
                <a:moveTo>
                  <a:pt x="598965" y="855061"/>
                </a:moveTo>
                <a:lnTo>
                  <a:pt x="594115" y="855631"/>
                </a:lnTo>
                <a:cubicBezTo>
                  <a:pt x="595949" y="856548"/>
                  <a:pt x="598241" y="856548"/>
                  <a:pt x="600075" y="857121"/>
                </a:cubicBezTo>
                <a:lnTo>
                  <a:pt x="602621" y="861032"/>
                </a:lnTo>
                <a:lnTo>
                  <a:pt x="603283" y="860215"/>
                </a:lnTo>
                <a:cubicBezTo>
                  <a:pt x="603283" y="857465"/>
                  <a:pt x="604200" y="856547"/>
                  <a:pt x="600533" y="855631"/>
                </a:cubicBezTo>
                <a:close/>
                <a:moveTo>
                  <a:pt x="1003945" y="854714"/>
                </a:moveTo>
                <a:lnTo>
                  <a:pt x="1003723" y="854987"/>
                </a:lnTo>
                <a:lnTo>
                  <a:pt x="1003864" y="854930"/>
                </a:lnTo>
                <a:close/>
                <a:moveTo>
                  <a:pt x="159695" y="851508"/>
                </a:moveTo>
                <a:lnTo>
                  <a:pt x="165032" y="856548"/>
                </a:lnTo>
                <a:lnTo>
                  <a:pt x="164739" y="854568"/>
                </a:lnTo>
                <a:lnTo>
                  <a:pt x="161364" y="852881"/>
                </a:lnTo>
                <a:close/>
                <a:moveTo>
                  <a:pt x="170365" y="849533"/>
                </a:moveTo>
                <a:lnTo>
                  <a:pt x="173283" y="853797"/>
                </a:lnTo>
                <a:lnTo>
                  <a:pt x="173117" y="851826"/>
                </a:lnTo>
                <a:close/>
                <a:moveTo>
                  <a:pt x="918678" y="848908"/>
                </a:moveTo>
                <a:lnTo>
                  <a:pt x="917762" y="850129"/>
                </a:lnTo>
                <a:cubicBezTo>
                  <a:pt x="916845" y="851046"/>
                  <a:pt x="916845" y="851046"/>
                  <a:pt x="915928" y="851963"/>
                </a:cubicBezTo>
                <a:lnTo>
                  <a:pt x="915294" y="852343"/>
                </a:lnTo>
                <a:lnTo>
                  <a:pt x="915432" y="852659"/>
                </a:lnTo>
                <a:lnTo>
                  <a:pt x="915928" y="851964"/>
                </a:lnTo>
                <a:cubicBezTo>
                  <a:pt x="915928" y="851047"/>
                  <a:pt x="916844" y="851047"/>
                  <a:pt x="917761" y="850130"/>
                </a:cubicBezTo>
                <a:lnTo>
                  <a:pt x="918678" y="850130"/>
                </a:lnTo>
                <a:close/>
                <a:moveTo>
                  <a:pt x="919736" y="847497"/>
                </a:moveTo>
                <a:lnTo>
                  <a:pt x="919262" y="848129"/>
                </a:lnTo>
                <a:lnTo>
                  <a:pt x="920988" y="847636"/>
                </a:lnTo>
                <a:close/>
                <a:moveTo>
                  <a:pt x="746669" y="846843"/>
                </a:moveTo>
                <a:lnTo>
                  <a:pt x="711020" y="868542"/>
                </a:lnTo>
                <a:lnTo>
                  <a:pt x="712315" y="868613"/>
                </a:lnTo>
                <a:lnTo>
                  <a:pt x="712388" y="868466"/>
                </a:lnTo>
                <a:cubicBezTo>
                  <a:pt x="723390" y="862965"/>
                  <a:pt x="733476" y="856547"/>
                  <a:pt x="744478" y="850129"/>
                </a:cubicBezTo>
                <a:close/>
                <a:moveTo>
                  <a:pt x="685285" y="846331"/>
                </a:moveTo>
                <a:lnTo>
                  <a:pt x="672963" y="849213"/>
                </a:lnTo>
                <a:lnTo>
                  <a:pt x="684927" y="846554"/>
                </a:lnTo>
                <a:close/>
                <a:moveTo>
                  <a:pt x="786080" y="845775"/>
                </a:moveTo>
                <a:cubicBezTo>
                  <a:pt x="784361" y="846463"/>
                  <a:pt x="782986" y="847838"/>
                  <a:pt x="782069" y="849213"/>
                </a:cubicBezTo>
                <a:cubicBezTo>
                  <a:pt x="780235" y="851047"/>
                  <a:pt x="780235" y="853797"/>
                  <a:pt x="782069" y="856547"/>
                </a:cubicBezTo>
                <a:lnTo>
                  <a:pt x="782069" y="856547"/>
                </a:lnTo>
                <a:lnTo>
                  <a:pt x="785736" y="846463"/>
                </a:lnTo>
                <a:lnTo>
                  <a:pt x="787739" y="845963"/>
                </a:lnTo>
                <a:close/>
                <a:moveTo>
                  <a:pt x="495899" y="845607"/>
                </a:moveTo>
                <a:lnTo>
                  <a:pt x="495096" y="847379"/>
                </a:lnTo>
                <a:lnTo>
                  <a:pt x="495900" y="848987"/>
                </a:lnTo>
                <a:lnTo>
                  <a:pt x="496013" y="846463"/>
                </a:lnTo>
                <a:close/>
                <a:moveTo>
                  <a:pt x="407079" y="845545"/>
                </a:moveTo>
                <a:cubicBezTo>
                  <a:pt x="408913" y="846462"/>
                  <a:pt x="410746" y="848296"/>
                  <a:pt x="412580" y="849213"/>
                </a:cubicBezTo>
                <a:lnTo>
                  <a:pt x="412976" y="849298"/>
                </a:lnTo>
                <a:lnTo>
                  <a:pt x="416700" y="851668"/>
                </a:lnTo>
                <a:lnTo>
                  <a:pt x="427249" y="853798"/>
                </a:lnTo>
                <a:lnTo>
                  <a:pt x="425818" y="851509"/>
                </a:lnTo>
                <a:lnTo>
                  <a:pt x="425416" y="851963"/>
                </a:lnTo>
                <a:lnTo>
                  <a:pt x="412976" y="849298"/>
                </a:lnTo>
                <a:close/>
                <a:moveTo>
                  <a:pt x="922215" y="844760"/>
                </a:moveTo>
                <a:lnTo>
                  <a:pt x="922117" y="844858"/>
                </a:lnTo>
                <a:lnTo>
                  <a:pt x="922199" y="844886"/>
                </a:lnTo>
                <a:close/>
                <a:moveTo>
                  <a:pt x="427249" y="844628"/>
                </a:moveTo>
                <a:lnTo>
                  <a:pt x="427461" y="845778"/>
                </a:lnTo>
                <a:lnTo>
                  <a:pt x="429083" y="845546"/>
                </a:lnTo>
                <a:lnTo>
                  <a:pt x="427859" y="844628"/>
                </a:lnTo>
                <a:close/>
                <a:moveTo>
                  <a:pt x="306061" y="843250"/>
                </a:moveTo>
                <a:lnTo>
                  <a:pt x="304248" y="848257"/>
                </a:lnTo>
                <a:lnTo>
                  <a:pt x="304392" y="848296"/>
                </a:lnTo>
                <a:cubicBezTo>
                  <a:pt x="306226" y="847380"/>
                  <a:pt x="306226" y="846004"/>
                  <a:pt x="305996" y="844515"/>
                </a:cubicBezTo>
                <a:close/>
                <a:moveTo>
                  <a:pt x="814158" y="841878"/>
                </a:moveTo>
                <a:lnTo>
                  <a:pt x="812317" y="842492"/>
                </a:lnTo>
                <a:lnTo>
                  <a:pt x="813909" y="842226"/>
                </a:lnTo>
                <a:close/>
                <a:moveTo>
                  <a:pt x="869169" y="840044"/>
                </a:moveTo>
                <a:lnTo>
                  <a:pt x="869057" y="840135"/>
                </a:lnTo>
                <a:lnTo>
                  <a:pt x="869169" y="840275"/>
                </a:lnTo>
                <a:close/>
                <a:moveTo>
                  <a:pt x="173283" y="835461"/>
                </a:moveTo>
                <a:lnTo>
                  <a:pt x="173545" y="836900"/>
                </a:lnTo>
                <a:lnTo>
                  <a:pt x="174198" y="838208"/>
                </a:lnTo>
                <a:close/>
                <a:moveTo>
                  <a:pt x="755480" y="835460"/>
                </a:moveTo>
                <a:lnTo>
                  <a:pt x="751678" y="836886"/>
                </a:lnTo>
                <a:lnTo>
                  <a:pt x="749062" y="839128"/>
                </a:lnTo>
                <a:cubicBezTo>
                  <a:pt x="746770" y="840962"/>
                  <a:pt x="746999" y="841649"/>
                  <a:pt x="748031" y="842108"/>
                </a:cubicBezTo>
                <a:lnTo>
                  <a:pt x="749622" y="842783"/>
                </a:lnTo>
                <a:close/>
                <a:moveTo>
                  <a:pt x="403192" y="833900"/>
                </a:moveTo>
                <a:lnTo>
                  <a:pt x="403984" y="834594"/>
                </a:lnTo>
                <a:lnTo>
                  <a:pt x="406162" y="835002"/>
                </a:lnTo>
                <a:lnTo>
                  <a:pt x="407628" y="834177"/>
                </a:lnTo>
                <a:close/>
                <a:moveTo>
                  <a:pt x="738977" y="833259"/>
                </a:moveTo>
                <a:lnTo>
                  <a:pt x="738174" y="834544"/>
                </a:lnTo>
                <a:lnTo>
                  <a:pt x="738670" y="835337"/>
                </a:lnTo>
                <a:lnTo>
                  <a:pt x="738977" y="833626"/>
                </a:lnTo>
                <a:close/>
                <a:moveTo>
                  <a:pt x="412659" y="830192"/>
                </a:moveTo>
                <a:lnTo>
                  <a:pt x="412860" y="831234"/>
                </a:lnTo>
                <a:lnTo>
                  <a:pt x="413496" y="830876"/>
                </a:lnTo>
                <a:close/>
                <a:moveTo>
                  <a:pt x="839830" y="829960"/>
                </a:moveTo>
                <a:lnTo>
                  <a:pt x="839132" y="830000"/>
                </a:lnTo>
                <a:lnTo>
                  <a:pt x="839021" y="830446"/>
                </a:lnTo>
                <a:close/>
                <a:moveTo>
                  <a:pt x="423800" y="828252"/>
                </a:moveTo>
                <a:lnTo>
                  <a:pt x="419914" y="830762"/>
                </a:lnTo>
                <a:lnTo>
                  <a:pt x="419705" y="831189"/>
                </a:lnTo>
                <a:lnTo>
                  <a:pt x="424498" y="829043"/>
                </a:lnTo>
                <a:close/>
                <a:moveTo>
                  <a:pt x="335625" y="827716"/>
                </a:moveTo>
                <a:lnTo>
                  <a:pt x="336138" y="828813"/>
                </a:lnTo>
                <a:lnTo>
                  <a:pt x="337646" y="830091"/>
                </a:lnTo>
                <a:close/>
                <a:moveTo>
                  <a:pt x="438817" y="825971"/>
                </a:moveTo>
                <a:lnTo>
                  <a:pt x="442835" y="829043"/>
                </a:lnTo>
                <a:lnTo>
                  <a:pt x="450693" y="830614"/>
                </a:lnTo>
                <a:lnTo>
                  <a:pt x="447420" y="829043"/>
                </a:lnTo>
                <a:close/>
                <a:moveTo>
                  <a:pt x="934265" y="825093"/>
                </a:moveTo>
                <a:lnTo>
                  <a:pt x="928231" y="835305"/>
                </a:lnTo>
                <a:lnTo>
                  <a:pt x="934265" y="826684"/>
                </a:lnTo>
                <a:lnTo>
                  <a:pt x="934265" y="825375"/>
                </a:lnTo>
                <a:close/>
                <a:moveTo>
                  <a:pt x="887324" y="824753"/>
                </a:moveTo>
                <a:lnTo>
                  <a:pt x="887506" y="824917"/>
                </a:lnTo>
                <a:lnTo>
                  <a:pt x="887576" y="824854"/>
                </a:lnTo>
                <a:close/>
                <a:moveTo>
                  <a:pt x="353097" y="823438"/>
                </a:moveTo>
                <a:lnTo>
                  <a:pt x="354819" y="825375"/>
                </a:lnTo>
                <a:lnTo>
                  <a:pt x="356971" y="826882"/>
                </a:lnTo>
                <a:close/>
                <a:moveTo>
                  <a:pt x="745745" y="821571"/>
                </a:moveTo>
                <a:lnTo>
                  <a:pt x="745394" y="821708"/>
                </a:lnTo>
                <a:cubicBezTo>
                  <a:pt x="743561" y="822166"/>
                  <a:pt x="741498" y="822624"/>
                  <a:pt x="740123" y="823770"/>
                </a:cubicBezTo>
                <a:lnTo>
                  <a:pt x="739171" y="828906"/>
                </a:lnTo>
                <a:lnTo>
                  <a:pt x="739488" y="830174"/>
                </a:lnTo>
                <a:close/>
                <a:moveTo>
                  <a:pt x="973854" y="820543"/>
                </a:moveTo>
                <a:lnTo>
                  <a:pt x="973689" y="820791"/>
                </a:lnTo>
                <a:lnTo>
                  <a:pt x="973689" y="821421"/>
                </a:lnTo>
                <a:close/>
                <a:moveTo>
                  <a:pt x="35757" y="819874"/>
                </a:moveTo>
                <a:cubicBezTo>
                  <a:pt x="54094" y="856548"/>
                  <a:pt x="68763" y="894139"/>
                  <a:pt x="86183" y="930813"/>
                </a:cubicBezTo>
                <a:cubicBezTo>
                  <a:pt x="62346" y="896889"/>
                  <a:pt x="44009" y="861132"/>
                  <a:pt x="35757" y="819874"/>
                </a:cubicBezTo>
                <a:close/>
                <a:moveTo>
                  <a:pt x="365689" y="817136"/>
                </a:moveTo>
                <a:lnTo>
                  <a:pt x="367196" y="819875"/>
                </a:lnTo>
                <a:lnTo>
                  <a:pt x="368834" y="821224"/>
                </a:lnTo>
                <a:close/>
                <a:moveTo>
                  <a:pt x="742689" y="816144"/>
                </a:moveTo>
                <a:lnTo>
                  <a:pt x="742644" y="816207"/>
                </a:lnTo>
                <a:lnTo>
                  <a:pt x="742686" y="816197"/>
                </a:lnTo>
                <a:close/>
                <a:moveTo>
                  <a:pt x="982182" y="815595"/>
                </a:moveTo>
                <a:lnTo>
                  <a:pt x="980107" y="818958"/>
                </a:lnTo>
                <a:lnTo>
                  <a:pt x="980107" y="819874"/>
                </a:lnTo>
                <a:lnTo>
                  <a:pt x="985365" y="818314"/>
                </a:lnTo>
                <a:lnTo>
                  <a:pt x="982858" y="818040"/>
                </a:lnTo>
                <a:cubicBezTo>
                  <a:pt x="982858" y="817123"/>
                  <a:pt x="981941" y="817123"/>
                  <a:pt x="981941" y="816207"/>
                </a:cubicBezTo>
                <a:close/>
                <a:moveTo>
                  <a:pt x="902664" y="812846"/>
                </a:moveTo>
                <a:lnTo>
                  <a:pt x="902661" y="812849"/>
                </a:lnTo>
                <a:lnTo>
                  <a:pt x="902175" y="813456"/>
                </a:lnTo>
                <a:lnTo>
                  <a:pt x="901993" y="813456"/>
                </a:lnTo>
                <a:lnTo>
                  <a:pt x="901265" y="814118"/>
                </a:lnTo>
                <a:lnTo>
                  <a:pt x="902175" y="813456"/>
                </a:lnTo>
                <a:lnTo>
                  <a:pt x="908043" y="816390"/>
                </a:lnTo>
                <a:lnTo>
                  <a:pt x="908078" y="816230"/>
                </a:lnTo>
                <a:close/>
                <a:moveTo>
                  <a:pt x="448337" y="812539"/>
                </a:moveTo>
                <a:cubicBezTo>
                  <a:pt x="446503" y="812539"/>
                  <a:pt x="444670" y="812539"/>
                  <a:pt x="443753" y="814373"/>
                </a:cubicBezTo>
                <a:lnTo>
                  <a:pt x="444238" y="815020"/>
                </a:lnTo>
                <a:lnTo>
                  <a:pt x="448530" y="812636"/>
                </a:lnTo>
                <a:close/>
                <a:moveTo>
                  <a:pt x="761902" y="810704"/>
                </a:moveTo>
                <a:lnTo>
                  <a:pt x="757313" y="812539"/>
                </a:lnTo>
                <a:lnTo>
                  <a:pt x="756382" y="813819"/>
                </a:lnTo>
                <a:lnTo>
                  <a:pt x="758231" y="812539"/>
                </a:lnTo>
                <a:close/>
                <a:moveTo>
                  <a:pt x="261066" y="809051"/>
                </a:moveTo>
                <a:lnTo>
                  <a:pt x="262217" y="811623"/>
                </a:lnTo>
                <a:lnTo>
                  <a:pt x="262291" y="810031"/>
                </a:lnTo>
                <a:close/>
                <a:moveTo>
                  <a:pt x="793987" y="807955"/>
                </a:moveTo>
                <a:lnTo>
                  <a:pt x="792222" y="808905"/>
                </a:lnTo>
                <a:lnTo>
                  <a:pt x="794347" y="809968"/>
                </a:lnTo>
                <a:close/>
                <a:moveTo>
                  <a:pt x="408234" y="806284"/>
                </a:moveTo>
                <a:lnTo>
                  <a:pt x="407078" y="807039"/>
                </a:lnTo>
                <a:lnTo>
                  <a:pt x="408813" y="808948"/>
                </a:lnTo>
                <a:lnTo>
                  <a:pt x="407995" y="807039"/>
                </a:lnTo>
                <a:close/>
                <a:moveTo>
                  <a:pt x="243112" y="805630"/>
                </a:moveTo>
                <a:lnTo>
                  <a:pt x="243880" y="807038"/>
                </a:lnTo>
                <a:lnTo>
                  <a:pt x="243713" y="805871"/>
                </a:lnTo>
                <a:close/>
                <a:moveTo>
                  <a:pt x="266679" y="804867"/>
                </a:moveTo>
                <a:lnTo>
                  <a:pt x="266550" y="805080"/>
                </a:lnTo>
                <a:lnTo>
                  <a:pt x="266801" y="805205"/>
                </a:lnTo>
                <a:close/>
                <a:moveTo>
                  <a:pt x="45842" y="803371"/>
                </a:moveTo>
                <a:cubicBezTo>
                  <a:pt x="47675" y="803371"/>
                  <a:pt x="48592" y="807039"/>
                  <a:pt x="50426" y="808872"/>
                </a:cubicBezTo>
                <a:cubicBezTo>
                  <a:pt x="53176" y="810706"/>
                  <a:pt x="52260" y="813456"/>
                  <a:pt x="54093" y="815290"/>
                </a:cubicBezTo>
                <a:cubicBezTo>
                  <a:pt x="54093" y="818040"/>
                  <a:pt x="55010" y="819874"/>
                  <a:pt x="55927" y="821708"/>
                </a:cubicBezTo>
                <a:cubicBezTo>
                  <a:pt x="57761" y="824458"/>
                  <a:pt x="58677" y="827209"/>
                  <a:pt x="58677" y="829960"/>
                </a:cubicBezTo>
                <a:cubicBezTo>
                  <a:pt x="58677" y="831793"/>
                  <a:pt x="58677" y="832710"/>
                  <a:pt x="58677" y="835461"/>
                </a:cubicBezTo>
                <a:cubicBezTo>
                  <a:pt x="51343" y="829043"/>
                  <a:pt x="50426" y="820791"/>
                  <a:pt x="46758" y="814373"/>
                </a:cubicBezTo>
                <a:cubicBezTo>
                  <a:pt x="44925" y="810706"/>
                  <a:pt x="43091" y="807039"/>
                  <a:pt x="45842" y="803371"/>
                </a:cubicBezTo>
                <a:close/>
                <a:moveTo>
                  <a:pt x="1011136" y="798156"/>
                </a:moveTo>
                <a:lnTo>
                  <a:pt x="1007612" y="805204"/>
                </a:lnTo>
                <a:cubicBezTo>
                  <a:pt x="1014947" y="805204"/>
                  <a:pt x="1019531" y="811622"/>
                  <a:pt x="1018614" y="820791"/>
                </a:cubicBezTo>
                <a:cubicBezTo>
                  <a:pt x="1017698" y="824458"/>
                  <a:pt x="1014947" y="829959"/>
                  <a:pt x="1018614" y="830876"/>
                </a:cubicBezTo>
                <a:cubicBezTo>
                  <a:pt x="1020907" y="831793"/>
                  <a:pt x="1022740" y="830876"/>
                  <a:pt x="1024230" y="829272"/>
                </a:cubicBezTo>
                <a:lnTo>
                  <a:pt x="1024820" y="828321"/>
                </a:lnTo>
                <a:lnTo>
                  <a:pt x="1020449" y="829960"/>
                </a:lnTo>
                <a:cubicBezTo>
                  <a:pt x="1017698" y="828126"/>
                  <a:pt x="1017698" y="825375"/>
                  <a:pt x="1018615" y="822624"/>
                </a:cubicBezTo>
                <a:cubicBezTo>
                  <a:pt x="1019532" y="818957"/>
                  <a:pt x="1020449" y="815290"/>
                  <a:pt x="1018615" y="811623"/>
                </a:cubicBezTo>
                <a:cubicBezTo>
                  <a:pt x="1017698" y="809789"/>
                  <a:pt x="1017698" y="807955"/>
                  <a:pt x="1015864" y="807038"/>
                </a:cubicBezTo>
                <a:cubicBezTo>
                  <a:pt x="1010822" y="806122"/>
                  <a:pt x="1009676" y="804059"/>
                  <a:pt x="1010020" y="801423"/>
                </a:cubicBezTo>
                <a:close/>
                <a:moveTo>
                  <a:pt x="418693" y="790535"/>
                </a:moveTo>
                <a:lnTo>
                  <a:pt x="421748" y="795119"/>
                </a:lnTo>
                <a:lnTo>
                  <a:pt x="435407" y="806047"/>
                </a:lnTo>
                <a:lnTo>
                  <a:pt x="436418" y="805205"/>
                </a:lnTo>
                <a:cubicBezTo>
                  <a:pt x="435501" y="802454"/>
                  <a:pt x="432751" y="802454"/>
                  <a:pt x="430000" y="801537"/>
                </a:cubicBezTo>
                <a:cubicBezTo>
                  <a:pt x="426333" y="799703"/>
                  <a:pt x="423582" y="797870"/>
                  <a:pt x="421748" y="795119"/>
                </a:cubicBezTo>
                <a:cubicBezTo>
                  <a:pt x="420832" y="793744"/>
                  <a:pt x="420373" y="791911"/>
                  <a:pt x="419342" y="790650"/>
                </a:cubicBezTo>
                <a:close/>
                <a:moveTo>
                  <a:pt x="251215" y="790534"/>
                </a:moveTo>
                <a:lnTo>
                  <a:pt x="251126" y="790803"/>
                </a:lnTo>
                <a:lnTo>
                  <a:pt x="251734" y="791702"/>
                </a:lnTo>
                <a:close/>
                <a:moveTo>
                  <a:pt x="922346" y="786868"/>
                </a:moveTo>
                <a:lnTo>
                  <a:pt x="920128" y="790140"/>
                </a:lnTo>
                <a:lnTo>
                  <a:pt x="923263" y="789618"/>
                </a:lnTo>
                <a:lnTo>
                  <a:pt x="923407" y="789674"/>
                </a:lnTo>
                <a:close/>
                <a:moveTo>
                  <a:pt x="320810" y="785790"/>
                </a:moveTo>
                <a:lnTo>
                  <a:pt x="319176" y="786753"/>
                </a:lnTo>
                <a:cubicBezTo>
                  <a:pt x="319291" y="788243"/>
                  <a:pt x="320437" y="790077"/>
                  <a:pt x="320895" y="791452"/>
                </a:cubicBezTo>
                <a:cubicBezTo>
                  <a:pt x="321812" y="794202"/>
                  <a:pt x="323646" y="796952"/>
                  <a:pt x="324563" y="799703"/>
                </a:cubicBezTo>
                <a:cubicBezTo>
                  <a:pt x="328230" y="806121"/>
                  <a:pt x="332814" y="812539"/>
                  <a:pt x="332814" y="821707"/>
                </a:cubicBezTo>
                <a:lnTo>
                  <a:pt x="333908" y="824047"/>
                </a:lnTo>
                <a:lnTo>
                  <a:pt x="334648" y="818041"/>
                </a:lnTo>
                <a:lnTo>
                  <a:pt x="334449" y="816397"/>
                </a:lnTo>
                <a:lnTo>
                  <a:pt x="332814" y="813455"/>
                </a:lnTo>
                <a:cubicBezTo>
                  <a:pt x="332356" y="812539"/>
                  <a:pt x="331439" y="811393"/>
                  <a:pt x="330981" y="810247"/>
                </a:cubicBezTo>
                <a:lnTo>
                  <a:pt x="331074" y="809920"/>
                </a:lnTo>
                <a:lnTo>
                  <a:pt x="330980" y="809789"/>
                </a:lnTo>
                <a:cubicBezTo>
                  <a:pt x="327313" y="803371"/>
                  <a:pt x="321812" y="796953"/>
                  <a:pt x="319978" y="788702"/>
                </a:cubicBezTo>
                <a:close/>
                <a:moveTo>
                  <a:pt x="231045" y="781366"/>
                </a:moveTo>
                <a:lnTo>
                  <a:pt x="232162" y="785554"/>
                </a:lnTo>
                <a:lnTo>
                  <a:pt x="236882" y="794208"/>
                </a:lnTo>
                <a:close/>
                <a:moveTo>
                  <a:pt x="325761" y="780592"/>
                </a:moveTo>
                <a:lnTo>
                  <a:pt x="324046" y="783450"/>
                </a:lnTo>
                <a:lnTo>
                  <a:pt x="324448" y="783659"/>
                </a:lnTo>
                <a:cubicBezTo>
                  <a:pt x="325250" y="784347"/>
                  <a:pt x="325938" y="784576"/>
                  <a:pt x="326396" y="782284"/>
                </a:cubicBezTo>
                <a:close/>
                <a:moveTo>
                  <a:pt x="375821" y="778585"/>
                </a:moveTo>
                <a:lnTo>
                  <a:pt x="380490" y="788702"/>
                </a:lnTo>
                <a:lnTo>
                  <a:pt x="387185" y="800547"/>
                </a:lnTo>
                <a:lnTo>
                  <a:pt x="386908" y="799703"/>
                </a:lnTo>
                <a:close/>
                <a:moveTo>
                  <a:pt x="399182" y="775680"/>
                </a:moveTo>
                <a:lnTo>
                  <a:pt x="403411" y="785951"/>
                </a:lnTo>
                <a:lnTo>
                  <a:pt x="404050" y="787389"/>
                </a:lnTo>
                <a:lnTo>
                  <a:pt x="404328" y="786868"/>
                </a:lnTo>
                <a:cubicBezTo>
                  <a:pt x="407995" y="789618"/>
                  <a:pt x="411663" y="791452"/>
                  <a:pt x="415330" y="794203"/>
                </a:cubicBezTo>
                <a:cubicBezTo>
                  <a:pt x="416706" y="793286"/>
                  <a:pt x="416476" y="792369"/>
                  <a:pt x="416132" y="791452"/>
                </a:cubicBezTo>
                <a:lnTo>
                  <a:pt x="416189" y="790094"/>
                </a:lnTo>
                <a:lnTo>
                  <a:pt x="413497" y="789618"/>
                </a:lnTo>
                <a:cubicBezTo>
                  <a:pt x="410746" y="790535"/>
                  <a:pt x="406162" y="785951"/>
                  <a:pt x="403412" y="783200"/>
                </a:cubicBezTo>
                <a:close/>
                <a:moveTo>
                  <a:pt x="1048871" y="770365"/>
                </a:moveTo>
                <a:lnTo>
                  <a:pt x="1047220" y="774888"/>
                </a:lnTo>
                <a:lnTo>
                  <a:pt x="1045203" y="782283"/>
                </a:lnTo>
                <a:cubicBezTo>
                  <a:pt x="1044745" y="784117"/>
                  <a:pt x="1043828" y="786180"/>
                  <a:pt x="1043713" y="788128"/>
                </a:cubicBezTo>
                <a:lnTo>
                  <a:pt x="1046542" y="792517"/>
                </a:lnTo>
                <a:lnTo>
                  <a:pt x="1045318" y="785493"/>
                </a:lnTo>
                <a:cubicBezTo>
                  <a:pt x="1044745" y="780450"/>
                  <a:pt x="1045204" y="775408"/>
                  <a:pt x="1048871" y="770365"/>
                </a:cubicBezTo>
                <a:close/>
                <a:moveTo>
                  <a:pt x="996610" y="768531"/>
                </a:moveTo>
                <a:lnTo>
                  <a:pt x="995936" y="768801"/>
                </a:lnTo>
                <a:lnTo>
                  <a:pt x="996610" y="776782"/>
                </a:lnTo>
                <a:cubicBezTo>
                  <a:pt x="992026" y="781366"/>
                  <a:pt x="992943" y="786867"/>
                  <a:pt x="990192" y="792368"/>
                </a:cubicBezTo>
                <a:cubicBezTo>
                  <a:pt x="986525" y="797870"/>
                  <a:pt x="985608" y="805204"/>
                  <a:pt x="981024" y="809789"/>
                </a:cubicBezTo>
                <a:lnTo>
                  <a:pt x="980931" y="809928"/>
                </a:lnTo>
                <a:lnTo>
                  <a:pt x="981940" y="808872"/>
                </a:lnTo>
                <a:lnTo>
                  <a:pt x="981935" y="808887"/>
                </a:lnTo>
                <a:lnTo>
                  <a:pt x="981941" y="808872"/>
                </a:lnTo>
                <a:cubicBezTo>
                  <a:pt x="984692" y="803371"/>
                  <a:pt x="985609" y="796037"/>
                  <a:pt x="991109" y="792369"/>
                </a:cubicBezTo>
                <a:lnTo>
                  <a:pt x="990801" y="793655"/>
                </a:lnTo>
                <a:lnTo>
                  <a:pt x="992026" y="790535"/>
                </a:lnTo>
                <a:lnTo>
                  <a:pt x="997110" y="775282"/>
                </a:lnTo>
                <a:lnTo>
                  <a:pt x="996381" y="772657"/>
                </a:lnTo>
                <a:cubicBezTo>
                  <a:pt x="996610" y="771282"/>
                  <a:pt x="997069" y="769907"/>
                  <a:pt x="996610" y="768531"/>
                </a:cubicBezTo>
                <a:close/>
                <a:moveTo>
                  <a:pt x="967794" y="768045"/>
                </a:moveTo>
                <a:lnTo>
                  <a:pt x="964521" y="769447"/>
                </a:lnTo>
                <a:lnTo>
                  <a:pt x="962235" y="772877"/>
                </a:lnTo>
                <a:lnTo>
                  <a:pt x="960853" y="775865"/>
                </a:lnTo>
                <a:close/>
                <a:moveTo>
                  <a:pt x="25672" y="766697"/>
                </a:moveTo>
                <a:cubicBezTo>
                  <a:pt x="27505" y="764863"/>
                  <a:pt x="27505" y="767613"/>
                  <a:pt x="27505" y="769447"/>
                </a:cubicBezTo>
                <a:cubicBezTo>
                  <a:pt x="33006" y="781366"/>
                  <a:pt x="37590" y="792368"/>
                  <a:pt x="42174" y="804287"/>
                </a:cubicBezTo>
                <a:lnTo>
                  <a:pt x="44294" y="811353"/>
                </a:lnTo>
                <a:lnTo>
                  <a:pt x="42175" y="804287"/>
                </a:lnTo>
                <a:cubicBezTo>
                  <a:pt x="43092" y="803371"/>
                  <a:pt x="44009" y="803371"/>
                  <a:pt x="44925" y="802454"/>
                </a:cubicBezTo>
                <a:cubicBezTo>
                  <a:pt x="44009" y="806121"/>
                  <a:pt x="45842" y="809789"/>
                  <a:pt x="45842" y="813456"/>
                </a:cubicBezTo>
                <a:cubicBezTo>
                  <a:pt x="45842" y="813456"/>
                  <a:pt x="44925" y="813456"/>
                  <a:pt x="44925" y="813456"/>
                </a:cubicBezTo>
                <a:lnTo>
                  <a:pt x="44925" y="813456"/>
                </a:lnTo>
                <a:lnTo>
                  <a:pt x="44008" y="817123"/>
                </a:lnTo>
                <a:cubicBezTo>
                  <a:pt x="42174" y="817123"/>
                  <a:pt x="42174" y="815289"/>
                  <a:pt x="41257" y="814373"/>
                </a:cubicBezTo>
                <a:cubicBezTo>
                  <a:pt x="35756" y="799703"/>
                  <a:pt x="29338" y="785950"/>
                  <a:pt x="25671" y="771281"/>
                </a:cubicBezTo>
                <a:lnTo>
                  <a:pt x="25672" y="771280"/>
                </a:lnTo>
                <a:close/>
                <a:moveTo>
                  <a:pt x="156780" y="765781"/>
                </a:moveTo>
                <a:lnTo>
                  <a:pt x="158629" y="768640"/>
                </a:lnTo>
                <a:lnTo>
                  <a:pt x="160447" y="769447"/>
                </a:lnTo>
                <a:lnTo>
                  <a:pt x="160703" y="768922"/>
                </a:lnTo>
                <a:lnTo>
                  <a:pt x="159531" y="768531"/>
                </a:lnTo>
                <a:cubicBezTo>
                  <a:pt x="158614" y="767614"/>
                  <a:pt x="158614" y="766697"/>
                  <a:pt x="156780" y="765781"/>
                </a:cubicBezTo>
                <a:close/>
                <a:moveTo>
                  <a:pt x="360318" y="765779"/>
                </a:moveTo>
                <a:lnTo>
                  <a:pt x="360319" y="765781"/>
                </a:lnTo>
                <a:lnTo>
                  <a:pt x="360319" y="765780"/>
                </a:lnTo>
                <a:close/>
                <a:moveTo>
                  <a:pt x="1011280" y="764864"/>
                </a:moveTo>
                <a:lnTo>
                  <a:pt x="1006262" y="771427"/>
                </a:lnTo>
                <a:lnTo>
                  <a:pt x="1005779" y="773115"/>
                </a:lnTo>
                <a:lnTo>
                  <a:pt x="1011256" y="765291"/>
                </a:lnTo>
                <a:close/>
                <a:moveTo>
                  <a:pt x="1003028" y="763947"/>
                </a:moveTo>
                <a:lnTo>
                  <a:pt x="1002883" y="764285"/>
                </a:lnTo>
                <a:lnTo>
                  <a:pt x="1002956" y="764230"/>
                </a:lnTo>
                <a:close/>
                <a:moveTo>
                  <a:pt x="185192" y="756758"/>
                </a:moveTo>
                <a:lnTo>
                  <a:pt x="185795" y="758931"/>
                </a:lnTo>
                <a:lnTo>
                  <a:pt x="187036" y="760279"/>
                </a:lnTo>
                <a:close/>
                <a:moveTo>
                  <a:pt x="937858" y="756028"/>
                </a:moveTo>
                <a:lnTo>
                  <a:pt x="935181" y="758445"/>
                </a:lnTo>
                <a:lnTo>
                  <a:pt x="931568" y="766188"/>
                </a:lnTo>
                <a:close/>
                <a:moveTo>
                  <a:pt x="384150" y="753853"/>
                </a:moveTo>
                <a:lnTo>
                  <a:pt x="384157" y="753861"/>
                </a:lnTo>
                <a:lnTo>
                  <a:pt x="385931" y="759073"/>
                </a:lnTo>
                <a:lnTo>
                  <a:pt x="395041" y="768372"/>
                </a:lnTo>
                <a:lnTo>
                  <a:pt x="386908" y="757529"/>
                </a:lnTo>
                <a:cubicBezTo>
                  <a:pt x="385992" y="756612"/>
                  <a:pt x="384846" y="755466"/>
                  <a:pt x="384273" y="754091"/>
                </a:cubicBezTo>
                <a:lnTo>
                  <a:pt x="384298" y="753941"/>
                </a:lnTo>
                <a:lnTo>
                  <a:pt x="384158" y="753861"/>
                </a:lnTo>
                <a:close/>
                <a:moveTo>
                  <a:pt x="816600" y="753252"/>
                </a:moveTo>
                <a:lnTo>
                  <a:pt x="814158" y="754778"/>
                </a:lnTo>
                <a:lnTo>
                  <a:pt x="814158" y="754779"/>
                </a:lnTo>
                <a:cubicBezTo>
                  <a:pt x="813241" y="755695"/>
                  <a:pt x="813241" y="755695"/>
                  <a:pt x="812324" y="756612"/>
                </a:cubicBezTo>
                <a:cubicBezTo>
                  <a:pt x="813241" y="755695"/>
                  <a:pt x="814158" y="755695"/>
                  <a:pt x="815074" y="754778"/>
                </a:cubicBezTo>
                <a:close/>
                <a:moveTo>
                  <a:pt x="821493" y="750194"/>
                </a:moveTo>
                <a:lnTo>
                  <a:pt x="817421" y="752739"/>
                </a:lnTo>
                <a:lnTo>
                  <a:pt x="820602" y="751467"/>
                </a:lnTo>
                <a:close/>
                <a:moveTo>
                  <a:pt x="264051" y="750194"/>
                </a:moveTo>
                <a:lnTo>
                  <a:pt x="264216" y="751277"/>
                </a:lnTo>
                <a:lnTo>
                  <a:pt x="264968" y="751340"/>
                </a:lnTo>
                <a:lnTo>
                  <a:pt x="266718" y="752361"/>
                </a:lnTo>
                <a:lnTo>
                  <a:pt x="265885" y="751111"/>
                </a:lnTo>
                <a:cubicBezTo>
                  <a:pt x="265885" y="750194"/>
                  <a:pt x="264968" y="750194"/>
                  <a:pt x="264051" y="750194"/>
                </a:cubicBezTo>
                <a:close/>
                <a:moveTo>
                  <a:pt x="996718" y="748684"/>
                </a:moveTo>
                <a:lnTo>
                  <a:pt x="996610" y="749277"/>
                </a:lnTo>
                <a:lnTo>
                  <a:pt x="996828" y="749015"/>
                </a:lnTo>
                <a:close/>
                <a:moveTo>
                  <a:pt x="364904" y="744693"/>
                </a:moveTo>
                <a:lnTo>
                  <a:pt x="364000" y="746727"/>
                </a:lnTo>
                <a:lnTo>
                  <a:pt x="365917" y="749026"/>
                </a:lnTo>
                <a:close/>
                <a:moveTo>
                  <a:pt x="392295" y="744268"/>
                </a:moveTo>
                <a:lnTo>
                  <a:pt x="396994" y="752944"/>
                </a:lnTo>
                <a:lnTo>
                  <a:pt x="397380" y="753452"/>
                </a:lnTo>
                <a:lnTo>
                  <a:pt x="396077" y="750194"/>
                </a:lnTo>
                <a:close/>
                <a:moveTo>
                  <a:pt x="311451" y="742495"/>
                </a:moveTo>
                <a:lnTo>
                  <a:pt x="310955" y="743486"/>
                </a:lnTo>
                <a:lnTo>
                  <a:pt x="312342" y="745982"/>
                </a:lnTo>
                <a:lnTo>
                  <a:pt x="312531" y="746146"/>
                </a:lnTo>
                <a:close/>
                <a:moveTo>
                  <a:pt x="1024116" y="740108"/>
                </a:moveTo>
                <a:lnTo>
                  <a:pt x="1024025" y="740166"/>
                </a:lnTo>
                <a:lnTo>
                  <a:pt x="1015813" y="763042"/>
                </a:lnTo>
                <a:lnTo>
                  <a:pt x="1015864" y="763029"/>
                </a:lnTo>
                <a:cubicBezTo>
                  <a:pt x="1017698" y="763947"/>
                  <a:pt x="1017698" y="765780"/>
                  <a:pt x="1017698" y="765780"/>
                </a:cubicBezTo>
                <a:cubicBezTo>
                  <a:pt x="1019532" y="758445"/>
                  <a:pt x="1024116" y="750194"/>
                  <a:pt x="1025950" y="741025"/>
                </a:cubicBezTo>
                <a:cubicBezTo>
                  <a:pt x="1025033" y="740108"/>
                  <a:pt x="1025033" y="740108"/>
                  <a:pt x="1024116" y="740108"/>
                </a:cubicBezTo>
                <a:close/>
                <a:moveTo>
                  <a:pt x="304392" y="739191"/>
                </a:moveTo>
                <a:lnTo>
                  <a:pt x="304961" y="741283"/>
                </a:lnTo>
                <a:lnTo>
                  <a:pt x="305085" y="739884"/>
                </a:lnTo>
                <a:close/>
                <a:moveTo>
                  <a:pt x="215541" y="738940"/>
                </a:moveTo>
                <a:lnTo>
                  <a:pt x="216375" y="741026"/>
                </a:lnTo>
                <a:lnTo>
                  <a:pt x="216949" y="739535"/>
                </a:lnTo>
                <a:lnTo>
                  <a:pt x="216375" y="740108"/>
                </a:lnTo>
                <a:close/>
                <a:moveTo>
                  <a:pt x="273984" y="731605"/>
                </a:moveTo>
                <a:lnTo>
                  <a:pt x="275970" y="742859"/>
                </a:lnTo>
                <a:lnTo>
                  <a:pt x="276680" y="741662"/>
                </a:lnTo>
                <a:close/>
                <a:moveTo>
                  <a:pt x="290600" y="730097"/>
                </a:moveTo>
                <a:lnTo>
                  <a:pt x="291556" y="732773"/>
                </a:lnTo>
                <a:lnTo>
                  <a:pt x="291546" y="732361"/>
                </a:lnTo>
                <a:lnTo>
                  <a:pt x="290869" y="730597"/>
                </a:lnTo>
                <a:close/>
                <a:moveTo>
                  <a:pt x="1102964" y="729107"/>
                </a:moveTo>
                <a:cubicBezTo>
                  <a:pt x="1103881" y="732774"/>
                  <a:pt x="1102047" y="736442"/>
                  <a:pt x="1100214" y="740109"/>
                </a:cubicBezTo>
                <a:lnTo>
                  <a:pt x="1100214" y="740109"/>
                </a:lnTo>
                <a:lnTo>
                  <a:pt x="1088295" y="772198"/>
                </a:lnTo>
                <a:lnTo>
                  <a:pt x="1098814" y="738010"/>
                </a:lnTo>
                <a:lnTo>
                  <a:pt x="1098380" y="737358"/>
                </a:lnTo>
                <a:cubicBezTo>
                  <a:pt x="1100214" y="734608"/>
                  <a:pt x="1099297" y="731857"/>
                  <a:pt x="1102964" y="729107"/>
                </a:cubicBezTo>
                <a:close/>
                <a:moveTo>
                  <a:pt x="350234" y="727768"/>
                </a:moveTo>
                <a:lnTo>
                  <a:pt x="350234" y="728190"/>
                </a:lnTo>
                <a:lnTo>
                  <a:pt x="350700" y="732381"/>
                </a:lnTo>
                <a:lnTo>
                  <a:pt x="351380" y="730941"/>
                </a:lnTo>
                <a:close/>
                <a:moveTo>
                  <a:pt x="1147889" y="727273"/>
                </a:moveTo>
                <a:cubicBezTo>
                  <a:pt x="1150640" y="738275"/>
                  <a:pt x="1136887" y="785951"/>
                  <a:pt x="1125885" y="800621"/>
                </a:cubicBezTo>
                <a:cubicBezTo>
                  <a:pt x="1132303" y="775866"/>
                  <a:pt x="1141471" y="752028"/>
                  <a:pt x="1147889" y="727273"/>
                </a:cubicBezTo>
                <a:close/>
                <a:moveTo>
                  <a:pt x="1001194" y="725439"/>
                </a:moveTo>
                <a:lnTo>
                  <a:pt x="1000737" y="726581"/>
                </a:lnTo>
                <a:lnTo>
                  <a:pt x="1000221" y="729419"/>
                </a:lnTo>
                <a:close/>
                <a:moveTo>
                  <a:pt x="970022" y="724522"/>
                </a:moveTo>
                <a:lnTo>
                  <a:pt x="970021" y="724524"/>
                </a:lnTo>
                <a:lnTo>
                  <a:pt x="970021" y="724527"/>
                </a:lnTo>
                <a:close/>
                <a:moveTo>
                  <a:pt x="1136887" y="721772"/>
                </a:moveTo>
                <a:cubicBezTo>
                  <a:pt x="1137804" y="721772"/>
                  <a:pt x="1138721" y="723606"/>
                  <a:pt x="1137804" y="724523"/>
                </a:cubicBezTo>
                <a:cubicBezTo>
                  <a:pt x="1134136" y="737358"/>
                  <a:pt x="1132303" y="750194"/>
                  <a:pt x="1124968" y="762113"/>
                </a:cubicBezTo>
                <a:cubicBezTo>
                  <a:pt x="1125885" y="749277"/>
                  <a:pt x="1131386" y="736442"/>
                  <a:pt x="1134136" y="723606"/>
                </a:cubicBezTo>
                <a:cubicBezTo>
                  <a:pt x="1134136" y="722689"/>
                  <a:pt x="1135053" y="720855"/>
                  <a:pt x="1136887" y="721772"/>
                </a:cubicBezTo>
                <a:close/>
                <a:moveTo>
                  <a:pt x="1031450" y="716271"/>
                </a:moveTo>
                <a:lnTo>
                  <a:pt x="1023199" y="724523"/>
                </a:lnTo>
                <a:cubicBezTo>
                  <a:pt x="1018615" y="724523"/>
                  <a:pt x="1017698" y="728190"/>
                  <a:pt x="1016781" y="730940"/>
                </a:cubicBezTo>
                <a:cubicBezTo>
                  <a:pt x="1014947" y="734608"/>
                  <a:pt x="1014030" y="739192"/>
                  <a:pt x="1012197" y="743776"/>
                </a:cubicBezTo>
                <a:lnTo>
                  <a:pt x="1015865" y="741942"/>
                </a:lnTo>
                <a:lnTo>
                  <a:pt x="1015864" y="741942"/>
                </a:lnTo>
                <a:cubicBezTo>
                  <a:pt x="1013114" y="739192"/>
                  <a:pt x="1015864" y="736441"/>
                  <a:pt x="1016781" y="733691"/>
                </a:cubicBezTo>
                <a:cubicBezTo>
                  <a:pt x="1018615" y="728189"/>
                  <a:pt x="1021365" y="722689"/>
                  <a:pt x="1028700" y="720855"/>
                </a:cubicBezTo>
                <a:close/>
                <a:moveTo>
                  <a:pt x="219894" y="712410"/>
                </a:moveTo>
                <a:lnTo>
                  <a:pt x="223710" y="716270"/>
                </a:lnTo>
                <a:lnTo>
                  <a:pt x="229986" y="722995"/>
                </a:lnTo>
                <a:lnTo>
                  <a:pt x="223710" y="715354"/>
                </a:lnTo>
                <a:cubicBezTo>
                  <a:pt x="222793" y="714437"/>
                  <a:pt x="222793" y="713520"/>
                  <a:pt x="221876" y="713520"/>
                </a:cubicBezTo>
                <a:close/>
                <a:moveTo>
                  <a:pt x="17419" y="710770"/>
                </a:moveTo>
                <a:cubicBezTo>
                  <a:pt x="17419" y="716271"/>
                  <a:pt x="17419" y="721772"/>
                  <a:pt x="17419" y="727273"/>
                </a:cubicBezTo>
                <a:cubicBezTo>
                  <a:pt x="17419" y="727273"/>
                  <a:pt x="16503" y="727273"/>
                  <a:pt x="16503" y="727273"/>
                </a:cubicBezTo>
                <a:cubicBezTo>
                  <a:pt x="15586" y="726356"/>
                  <a:pt x="14669" y="724523"/>
                  <a:pt x="14669" y="722689"/>
                </a:cubicBezTo>
                <a:cubicBezTo>
                  <a:pt x="17419" y="719021"/>
                  <a:pt x="13752" y="714437"/>
                  <a:pt x="17419" y="710770"/>
                </a:cubicBezTo>
                <a:close/>
                <a:moveTo>
                  <a:pt x="363195" y="710644"/>
                </a:moveTo>
                <a:lnTo>
                  <a:pt x="363070" y="710769"/>
                </a:lnTo>
                <a:lnTo>
                  <a:pt x="363410" y="711561"/>
                </a:lnTo>
                <a:close/>
                <a:moveTo>
                  <a:pt x="368918" y="707573"/>
                </a:moveTo>
                <a:lnTo>
                  <a:pt x="366543" y="708380"/>
                </a:lnTo>
                <a:lnTo>
                  <a:pt x="369488" y="709852"/>
                </a:lnTo>
                <a:close/>
                <a:moveTo>
                  <a:pt x="262801" y="706518"/>
                </a:moveTo>
                <a:lnTo>
                  <a:pt x="263134" y="708018"/>
                </a:lnTo>
                <a:lnTo>
                  <a:pt x="263037" y="707093"/>
                </a:lnTo>
                <a:close/>
                <a:moveTo>
                  <a:pt x="176217" y="706348"/>
                </a:moveTo>
                <a:lnTo>
                  <a:pt x="176033" y="715354"/>
                </a:lnTo>
                <a:lnTo>
                  <a:pt x="176035" y="715359"/>
                </a:lnTo>
                <a:lnTo>
                  <a:pt x="176034" y="715354"/>
                </a:lnTo>
                <a:cubicBezTo>
                  <a:pt x="177409" y="712145"/>
                  <a:pt x="177180" y="709394"/>
                  <a:pt x="176377" y="706758"/>
                </a:cubicBezTo>
                <a:close/>
                <a:moveTo>
                  <a:pt x="1037257" y="704048"/>
                </a:moveTo>
                <a:lnTo>
                  <a:pt x="1035118" y="706186"/>
                </a:lnTo>
                <a:lnTo>
                  <a:pt x="1032734" y="714132"/>
                </a:lnTo>
                <a:lnTo>
                  <a:pt x="1034201" y="711686"/>
                </a:lnTo>
                <a:close/>
                <a:moveTo>
                  <a:pt x="299231" y="694927"/>
                </a:moveTo>
                <a:lnTo>
                  <a:pt x="308976" y="708935"/>
                </a:lnTo>
                <a:cubicBezTo>
                  <a:pt x="306684" y="713978"/>
                  <a:pt x="306455" y="718792"/>
                  <a:pt x="307257" y="723490"/>
                </a:cubicBezTo>
                <a:lnTo>
                  <a:pt x="307961" y="725673"/>
                </a:lnTo>
                <a:lnTo>
                  <a:pt x="309893" y="711686"/>
                </a:lnTo>
                <a:lnTo>
                  <a:pt x="311858" y="712341"/>
                </a:lnTo>
                <a:lnTo>
                  <a:pt x="309893" y="709853"/>
                </a:lnTo>
                <a:close/>
                <a:moveTo>
                  <a:pt x="235629" y="688765"/>
                </a:moveTo>
                <a:lnTo>
                  <a:pt x="235367" y="690625"/>
                </a:lnTo>
                <a:lnTo>
                  <a:pt x="236532" y="691324"/>
                </a:lnTo>
                <a:close/>
                <a:moveTo>
                  <a:pt x="294157" y="687535"/>
                </a:moveTo>
                <a:lnTo>
                  <a:pt x="294307" y="687848"/>
                </a:lnTo>
                <a:lnTo>
                  <a:pt x="295065" y="688938"/>
                </a:lnTo>
                <a:close/>
                <a:moveTo>
                  <a:pt x="193019" y="685869"/>
                </a:moveTo>
                <a:lnTo>
                  <a:pt x="193454" y="691516"/>
                </a:lnTo>
                <a:lnTo>
                  <a:pt x="193774" y="692092"/>
                </a:lnTo>
                <a:close/>
                <a:moveTo>
                  <a:pt x="264630" y="684277"/>
                </a:moveTo>
                <a:lnTo>
                  <a:pt x="263134" y="688765"/>
                </a:lnTo>
                <a:lnTo>
                  <a:pt x="262897" y="688943"/>
                </a:lnTo>
                <a:lnTo>
                  <a:pt x="264968" y="690599"/>
                </a:lnTo>
                <a:cubicBezTo>
                  <a:pt x="266344" y="689224"/>
                  <a:pt x="266344" y="687849"/>
                  <a:pt x="266000" y="686588"/>
                </a:cubicBezTo>
                <a:lnTo>
                  <a:pt x="265793" y="685922"/>
                </a:lnTo>
                <a:lnTo>
                  <a:pt x="264968" y="685097"/>
                </a:lnTo>
                <a:close/>
                <a:moveTo>
                  <a:pt x="269179" y="678884"/>
                </a:moveTo>
                <a:lnTo>
                  <a:pt x="271386" y="684181"/>
                </a:lnTo>
                <a:lnTo>
                  <a:pt x="269814" y="686801"/>
                </a:lnTo>
                <a:lnTo>
                  <a:pt x="271320" y="687805"/>
                </a:lnTo>
                <a:lnTo>
                  <a:pt x="271386" y="684181"/>
                </a:lnTo>
                <a:lnTo>
                  <a:pt x="270777" y="681744"/>
                </a:lnTo>
                <a:close/>
                <a:moveTo>
                  <a:pt x="991064" y="677066"/>
                </a:moveTo>
                <a:lnTo>
                  <a:pt x="992026" y="683264"/>
                </a:lnTo>
                <a:cubicBezTo>
                  <a:pt x="991109" y="688765"/>
                  <a:pt x="992026" y="695183"/>
                  <a:pt x="991109" y="700684"/>
                </a:cubicBezTo>
                <a:cubicBezTo>
                  <a:pt x="991109" y="708018"/>
                  <a:pt x="989276" y="713520"/>
                  <a:pt x="983775" y="719021"/>
                </a:cubicBezTo>
                <a:cubicBezTo>
                  <a:pt x="979190" y="723605"/>
                  <a:pt x="977357" y="730940"/>
                  <a:pt x="979190" y="736441"/>
                </a:cubicBezTo>
                <a:cubicBezTo>
                  <a:pt x="981483" y="745151"/>
                  <a:pt x="981024" y="753174"/>
                  <a:pt x="979305" y="760967"/>
                </a:cubicBezTo>
                <a:lnTo>
                  <a:pt x="978570" y="763252"/>
                </a:lnTo>
                <a:lnTo>
                  <a:pt x="979190" y="763029"/>
                </a:lnTo>
                <a:cubicBezTo>
                  <a:pt x="978732" y="765780"/>
                  <a:pt x="978502" y="768989"/>
                  <a:pt x="977356" y="771854"/>
                </a:cubicBezTo>
                <a:lnTo>
                  <a:pt x="975147" y="773891"/>
                </a:lnTo>
                <a:lnTo>
                  <a:pt x="971856" y="784117"/>
                </a:lnTo>
                <a:cubicBezTo>
                  <a:pt x="964521" y="803371"/>
                  <a:pt x="950768" y="818957"/>
                  <a:pt x="941600" y="837294"/>
                </a:cubicBezTo>
                <a:cubicBezTo>
                  <a:pt x="938849" y="842795"/>
                  <a:pt x="938849" y="849213"/>
                  <a:pt x="936099" y="854714"/>
                </a:cubicBezTo>
                <a:lnTo>
                  <a:pt x="937922" y="858361"/>
                </a:lnTo>
                <a:lnTo>
                  <a:pt x="945267" y="835919"/>
                </a:lnTo>
                <a:cubicBezTo>
                  <a:pt x="949163" y="828125"/>
                  <a:pt x="953977" y="820791"/>
                  <a:pt x="959019" y="813456"/>
                </a:cubicBezTo>
                <a:cubicBezTo>
                  <a:pt x="970021" y="797870"/>
                  <a:pt x="977356" y="780449"/>
                  <a:pt x="981940" y="762112"/>
                </a:cubicBezTo>
                <a:cubicBezTo>
                  <a:pt x="983774" y="754778"/>
                  <a:pt x="986525" y="746526"/>
                  <a:pt x="981024" y="738275"/>
                </a:cubicBezTo>
                <a:cubicBezTo>
                  <a:pt x="978273" y="734607"/>
                  <a:pt x="985608" y="719938"/>
                  <a:pt x="989275" y="716270"/>
                </a:cubicBezTo>
                <a:cubicBezTo>
                  <a:pt x="992943" y="713520"/>
                  <a:pt x="993859" y="708018"/>
                  <a:pt x="993859" y="703434"/>
                </a:cubicBezTo>
                <a:cubicBezTo>
                  <a:pt x="994776" y="695183"/>
                  <a:pt x="992943" y="687848"/>
                  <a:pt x="994776" y="679596"/>
                </a:cubicBezTo>
                <a:cubicBezTo>
                  <a:pt x="995235" y="677304"/>
                  <a:pt x="994089" y="677075"/>
                  <a:pt x="992599" y="677190"/>
                </a:cubicBezTo>
                <a:close/>
                <a:moveTo>
                  <a:pt x="285087" y="668569"/>
                </a:moveTo>
                <a:lnTo>
                  <a:pt x="286493" y="671509"/>
                </a:lnTo>
                <a:lnTo>
                  <a:pt x="286756" y="669403"/>
                </a:lnTo>
                <a:close/>
                <a:moveTo>
                  <a:pt x="192537" y="665844"/>
                </a:moveTo>
                <a:lnTo>
                  <a:pt x="191582" y="666527"/>
                </a:lnTo>
                <a:lnTo>
                  <a:pt x="191620" y="667677"/>
                </a:lnTo>
                <a:lnTo>
                  <a:pt x="195288" y="671345"/>
                </a:lnTo>
                <a:lnTo>
                  <a:pt x="196548" y="673063"/>
                </a:lnTo>
                <a:close/>
                <a:moveTo>
                  <a:pt x="274136" y="652091"/>
                </a:moveTo>
                <a:cubicBezTo>
                  <a:pt x="272761" y="656675"/>
                  <a:pt x="272074" y="658967"/>
                  <a:pt x="273334" y="660801"/>
                </a:cubicBezTo>
                <a:lnTo>
                  <a:pt x="277657" y="663167"/>
                </a:lnTo>
                <a:lnTo>
                  <a:pt x="277025" y="655577"/>
                </a:lnTo>
                <a:close/>
                <a:moveTo>
                  <a:pt x="121024" y="642923"/>
                </a:moveTo>
                <a:lnTo>
                  <a:pt x="120900" y="643096"/>
                </a:lnTo>
                <a:lnTo>
                  <a:pt x="121180" y="643274"/>
                </a:lnTo>
                <a:close/>
                <a:moveTo>
                  <a:pt x="293078" y="639646"/>
                </a:moveTo>
                <a:lnTo>
                  <a:pt x="292473" y="640172"/>
                </a:lnTo>
                <a:lnTo>
                  <a:pt x="292484" y="640389"/>
                </a:lnTo>
                <a:close/>
                <a:moveTo>
                  <a:pt x="302558" y="639253"/>
                </a:moveTo>
                <a:lnTo>
                  <a:pt x="302558" y="643840"/>
                </a:lnTo>
                <a:lnTo>
                  <a:pt x="303258" y="644151"/>
                </a:lnTo>
                <a:close/>
                <a:moveTo>
                  <a:pt x="7510" y="630900"/>
                </a:moveTo>
                <a:lnTo>
                  <a:pt x="7448" y="631044"/>
                </a:lnTo>
                <a:lnTo>
                  <a:pt x="7334" y="631920"/>
                </a:lnTo>
                <a:close/>
                <a:moveTo>
                  <a:pt x="1833" y="627336"/>
                </a:moveTo>
                <a:cubicBezTo>
                  <a:pt x="4584" y="632837"/>
                  <a:pt x="2750" y="638338"/>
                  <a:pt x="2750" y="644756"/>
                </a:cubicBezTo>
                <a:cubicBezTo>
                  <a:pt x="2750" y="644756"/>
                  <a:pt x="1833" y="644756"/>
                  <a:pt x="1833" y="644756"/>
                </a:cubicBezTo>
                <a:cubicBezTo>
                  <a:pt x="1833" y="638338"/>
                  <a:pt x="1833" y="632837"/>
                  <a:pt x="1833" y="627336"/>
                </a:cubicBezTo>
                <a:close/>
                <a:moveTo>
                  <a:pt x="1127719" y="625503"/>
                </a:moveTo>
                <a:cubicBezTo>
                  <a:pt x="1128636" y="625503"/>
                  <a:pt x="1128636" y="625503"/>
                  <a:pt x="1129553" y="625503"/>
                </a:cubicBezTo>
                <a:cubicBezTo>
                  <a:pt x="1128636" y="628254"/>
                  <a:pt x="1128636" y="631921"/>
                  <a:pt x="1126802" y="636505"/>
                </a:cubicBezTo>
                <a:cubicBezTo>
                  <a:pt x="1126802" y="631921"/>
                  <a:pt x="1125885" y="629171"/>
                  <a:pt x="1127719" y="625503"/>
                </a:cubicBezTo>
                <a:close/>
                <a:moveTo>
                  <a:pt x="11787" y="623770"/>
                </a:moveTo>
                <a:lnTo>
                  <a:pt x="11919" y="630087"/>
                </a:lnTo>
                <a:lnTo>
                  <a:pt x="11895" y="630288"/>
                </a:lnTo>
                <a:lnTo>
                  <a:pt x="14478" y="633517"/>
                </a:lnTo>
                <a:lnTo>
                  <a:pt x="13753" y="631921"/>
                </a:lnTo>
                <a:close/>
                <a:moveTo>
                  <a:pt x="302559" y="619085"/>
                </a:moveTo>
                <a:lnTo>
                  <a:pt x="302558" y="619088"/>
                </a:lnTo>
                <a:lnTo>
                  <a:pt x="302558" y="619089"/>
                </a:lnTo>
                <a:close/>
                <a:moveTo>
                  <a:pt x="116853" y="618435"/>
                </a:moveTo>
                <a:lnTo>
                  <a:pt x="116507" y="620509"/>
                </a:lnTo>
                <a:lnTo>
                  <a:pt x="115980" y="621149"/>
                </a:lnTo>
                <a:cubicBezTo>
                  <a:pt x="115751" y="622753"/>
                  <a:pt x="115980" y="624587"/>
                  <a:pt x="115522" y="626420"/>
                </a:cubicBezTo>
                <a:lnTo>
                  <a:pt x="116507" y="620509"/>
                </a:lnTo>
                <a:lnTo>
                  <a:pt x="116912" y="620017"/>
                </a:lnTo>
                <a:close/>
                <a:moveTo>
                  <a:pt x="1174478" y="613584"/>
                </a:moveTo>
                <a:cubicBezTo>
                  <a:pt x="1173561" y="622752"/>
                  <a:pt x="1172644" y="631921"/>
                  <a:pt x="1168060" y="640173"/>
                </a:cubicBezTo>
                <a:cubicBezTo>
                  <a:pt x="1168977" y="630087"/>
                  <a:pt x="1168977" y="621836"/>
                  <a:pt x="1174478" y="613584"/>
                </a:cubicBezTo>
                <a:close/>
                <a:moveTo>
                  <a:pt x="187088" y="612896"/>
                </a:moveTo>
                <a:lnTo>
                  <a:pt x="185193" y="614648"/>
                </a:lnTo>
                <a:lnTo>
                  <a:pt x="184629" y="624013"/>
                </a:lnTo>
                <a:lnTo>
                  <a:pt x="187939" y="630900"/>
                </a:lnTo>
                <a:lnTo>
                  <a:pt x="187638" y="628645"/>
                </a:lnTo>
                <a:lnTo>
                  <a:pt x="185203" y="624586"/>
                </a:lnTo>
                <a:cubicBezTo>
                  <a:pt x="186120" y="621836"/>
                  <a:pt x="186120" y="620002"/>
                  <a:pt x="186120" y="617252"/>
                </a:cubicBezTo>
                <a:close/>
                <a:moveTo>
                  <a:pt x="177324" y="612397"/>
                </a:moveTo>
                <a:lnTo>
                  <a:pt x="176951" y="617251"/>
                </a:lnTo>
                <a:lnTo>
                  <a:pt x="177417" y="614802"/>
                </a:lnTo>
                <a:close/>
                <a:moveTo>
                  <a:pt x="287749" y="603771"/>
                </a:moveTo>
                <a:lnTo>
                  <a:pt x="286972" y="610375"/>
                </a:lnTo>
                <a:cubicBezTo>
                  <a:pt x="286743" y="612897"/>
                  <a:pt x="286972" y="615418"/>
                  <a:pt x="288806" y="618168"/>
                </a:cubicBezTo>
                <a:cubicBezTo>
                  <a:pt x="288806" y="618168"/>
                  <a:pt x="289723" y="624586"/>
                  <a:pt x="284222" y="623669"/>
                </a:cubicBezTo>
                <a:cubicBezTo>
                  <a:pt x="282388" y="623669"/>
                  <a:pt x="282388" y="624586"/>
                  <a:pt x="282388" y="625502"/>
                </a:cubicBezTo>
                <a:cubicBezTo>
                  <a:pt x="283305" y="633754"/>
                  <a:pt x="279637" y="641089"/>
                  <a:pt x="281471" y="649341"/>
                </a:cubicBezTo>
                <a:lnTo>
                  <a:pt x="281471" y="652877"/>
                </a:lnTo>
                <a:lnTo>
                  <a:pt x="285139" y="653925"/>
                </a:lnTo>
                <a:cubicBezTo>
                  <a:pt x="282388" y="645673"/>
                  <a:pt x="285139" y="638338"/>
                  <a:pt x="285139" y="630087"/>
                </a:cubicBezTo>
                <a:cubicBezTo>
                  <a:pt x="285139" y="627336"/>
                  <a:pt x="285139" y="623669"/>
                  <a:pt x="288806" y="622752"/>
                </a:cubicBezTo>
                <a:cubicBezTo>
                  <a:pt x="289723" y="622752"/>
                  <a:pt x="290640" y="621835"/>
                  <a:pt x="289723" y="620918"/>
                </a:cubicBezTo>
                <a:cubicBezTo>
                  <a:pt x="287889" y="616793"/>
                  <a:pt x="288806" y="612209"/>
                  <a:pt x="289150" y="607853"/>
                </a:cubicBezTo>
                <a:close/>
                <a:moveTo>
                  <a:pt x="5531" y="601428"/>
                </a:moveTo>
                <a:lnTo>
                  <a:pt x="5043" y="602811"/>
                </a:lnTo>
                <a:lnTo>
                  <a:pt x="3667" y="603651"/>
                </a:lnTo>
                <a:lnTo>
                  <a:pt x="3667" y="608083"/>
                </a:lnTo>
                <a:lnTo>
                  <a:pt x="5501" y="603804"/>
                </a:lnTo>
                <a:lnTo>
                  <a:pt x="5501" y="601665"/>
                </a:lnTo>
                <a:close/>
                <a:moveTo>
                  <a:pt x="181535" y="600748"/>
                </a:moveTo>
                <a:lnTo>
                  <a:pt x="181467" y="601053"/>
                </a:lnTo>
                <a:lnTo>
                  <a:pt x="181647" y="601703"/>
                </a:lnTo>
                <a:close/>
                <a:moveTo>
                  <a:pt x="155278" y="600163"/>
                </a:moveTo>
                <a:lnTo>
                  <a:pt x="154946" y="604415"/>
                </a:lnTo>
                <a:lnTo>
                  <a:pt x="155627" y="600512"/>
                </a:lnTo>
                <a:close/>
                <a:moveTo>
                  <a:pt x="21088" y="599831"/>
                </a:moveTo>
                <a:lnTo>
                  <a:pt x="21088" y="599832"/>
                </a:lnTo>
                <a:lnTo>
                  <a:pt x="21089" y="599834"/>
                </a:lnTo>
                <a:close/>
                <a:moveTo>
                  <a:pt x="117050" y="599524"/>
                </a:moveTo>
                <a:lnTo>
                  <a:pt x="117863" y="606432"/>
                </a:lnTo>
                <a:lnTo>
                  <a:pt x="118273" y="602582"/>
                </a:lnTo>
                <a:close/>
                <a:moveTo>
                  <a:pt x="239296" y="596164"/>
                </a:moveTo>
                <a:lnTo>
                  <a:pt x="237121" y="599210"/>
                </a:lnTo>
                <a:lnTo>
                  <a:pt x="237499" y="599318"/>
                </a:lnTo>
                <a:lnTo>
                  <a:pt x="239338" y="596560"/>
                </a:lnTo>
                <a:close/>
                <a:moveTo>
                  <a:pt x="265151" y="592999"/>
                </a:moveTo>
                <a:lnTo>
                  <a:pt x="265125" y="593057"/>
                </a:lnTo>
                <a:lnTo>
                  <a:pt x="266573" y="598226"/>
                </a:lnTo>
                <a:lnTo>
                  <a:pt x="267106" y="598376"/>
                </a:lnTo>
                <a:close/>
                <a:moveTo>
                  <a:pt x="1133220" y="592496"/>
                </a:moveTo>
                <a:cubicBezTo>
                  <a:pt x="1134137" y="592496"/>
                  <a:pt x="1134137" y="592496"/>
                  <a:pt x="1135054" y="592496"/>
                </a:cubicBezTo>
                <a:cubicBezTo>
                  <a:pt x="1133220" y="603498"/>
                  <a:pt x="1131386" y="614501"/>
                  <a:pt x="1129553" y="625502"/>
                </a:cubicBezTo>
                <a:cubicBezTo>
                  <a:pt x="1128636" y="626419"/>
                  <a:pt x="1128636" y="626419"/>
                  <a:pt x="1127719" y="625502"/>
                </a:cubicBezTo>
                <a:cubicBezTo>
                  <a:pt x="1127719" y="614501"/>
                  <a:pt x="1130470" y="603498"/>
                  <a:pt x="1133220" y="592496"/>
                </a:cubicBezTo>
                <a:close/>
                <a:moveTo>
                  <a:pt x="189015" y="590877"/>
                </a:moveTo>
                <a:lnTo>
                  <a:pt x="188984" y="591121"/>
                </a:lnTo>
                <a:lnTo>
                  <a:pt x="189503" y="595132"/>
                </a:lnTo>
                <a:lnTo>
                  <a:pt x="189329" y="591694"/>
                </a:lnTo>
                <a:close/>
                <a:moveTo>
                  <a:pt x="203539" y="588943"/>
                </a:moveTo>
                <a:lnTo>
                  <a:pt x="203539" y="589746"/>
                </a:lnTo>
                <a:cubicBezTo>
                  <a:pt x="201706" y="594331"/>
                  <a:pt x="201706" y="598915"/>
                  <a:pt x="201706" y="604416"/>
                </a:cubicBezTo>
                <a:cubicBezTo>
                  <a:pt x="202622" y="603499"/>
                  <a:pt x="203081" y="601894"/>
                  <a:pt x="203768" y="601092"/>
                </a:cubicBezTo>
                <a:lnTo>
                  <a:pt x="203927" y="601161"/>
                </a:lnTo>
                <a:lnTo>
                  <a:pt x="203540" y="593413"/>
                </a:lnTo>
                <a:cubicBezTo>
                  <a:pt x="203998" y="592496"/>
                  <a:pt x="205144" y="591121"/>
                  <a:pt x="205373" y="589975"/>
                </a:cubicBezTo>
                <a:close/>
                <a:moveTo>
                  <a:pt x="223710" y="584245"/>
                </a:moveTo>
                <a:lnTo>
                  <a:pt x="224030" y="586808"/>
                </a:lnTo>
                <a:lnTo>
                  <a:pt x="228753" y="589631"/>
                </a:lnTo>
                <a:lnTo>
                  <a:pt x="233665" y="586236"/>
                </a:lnTo>
                <a:close/>
                <a:moveTo>
                  <a:pt x="236850" y="583181"/>
                </a:moveTo>
                <a:lnTo>
                  <a:pt x="235708" y="584824"/>
                </a:lnTo>
                <a:lnTo>
                  <a:pt x="236546" y="584245"/>
                </a:lnTo>
                <a:close/>
                <a:moveTo>
                  <a:pt x="11416" y="582530"/>
                </a:moveTo>
                <a:lnTo>
                  <a:pt x="11002" y="586079"/>
                </a:lnTo>
                <a:lnTo>
                  <a:pt x="11032" y="587521"/>
                </a:lnTo>
                <a:close/>
                <a:moveTo>
                  <a:pt x="281864" y="581889"/>
                </a:moveTo>
                <a:lnTo>
                  <a:pt x="280555" y="585162"/>
                </a:lnTo>
                <a:lnTo>
                  <a:pt x="279796" y="586774"/>
                </a:lnTo>
                <a:lnTo>
                  <a:pt x="280783" y="590777"/>
                </a:lnTo>
                <a:lnTo>
                  <a:pt x="284713" y="594779"/>
                </a:lnTo>
                <a:lnTo>
                  <a:pt x="281471" y="584244"/>
                </a:lnTo>
                <a:close/>
                <a:moveTo>
                  <a:pt x="273597" y="578966"/>
                </a:moveTo>
                <a:lnTo>
                  <a:pt x="270469" y="579661"/>
                </a:lnTo>
                <a:lnTo>
                  <a:pt x="268818" y="584613"/>
                </a:lnTo>
                <a:close/>
                <a:moveTo>
                  <a:pt x="305309" y="577828"/>
                </a:moveTo>
                <a:lnTo>
                  <a:pt x="303645" y="580462"/>
                </a:lnTo>
                <a:lnTo>
                  <a:pt x="304392" y="580577"/>
                </a:lnTo>
                <a:lnTo>
                  <a:pt x="306056" y="578769"/>
                </a:lnTo>
                <a:close/>
                <a:moveTo>
                  <a:pt x="283075" y="577369"/>
                </a:moveTo>
                <a:lnTo>
                  <a:pt x="281524" y="579343"/>
                </a:lnTo>
                <a:lnTo>
                  <a:pt x="282141" y="580225"/>
                </a:lnTo>
                <a:lnTo>
                  <a:pt x="282388" y="578744"/>
                </a:lnTo>
                <a:lnTo>
                  <a:pt x="283541" y="577643"/>
                </a:lnTo>
                <a:close/>
                <a:moveTo>
                  <a:pt x="1137805" y="576910"/>
                </a:moveTo>
                <a:cubicBezTo>
                  <a:pt x="1139638" y="578744"/>
                  <a:pt x="1138722" y="579660"/>
                  <a:pt x="1137805" y="581494"/>
                </a:cubicBezTo>
                <a:lnTo>
                  <a:pt x="1137804" y="581494"/>
                </a:lnTo>
                <a:cubicBezTo>
                  <a:pt x="1137804" y="584245"/>
                  <a:pt x="1137804" y="586996"/>
                  <a:pt x="1135054" y="589746"/>
                </a:cubicBezTo>
                <a:cubicBezTo>
                  <a:pt x="1135971" y="586079"/>
                  <a:pt x="1135971" y="584245"/>
                  <a:pt x="1136888" y="581494"/>
                </a:cubicBezTo>
                <a:lnTo>
                  <a:pt x="1135971" y="581494"/>
                </a:lnTo>
                <a:cubicBezTo>
                  <a:pt x="1136888" y="579660"/>
                  <a:pt x="1136888" y="578744"/>
                  <a:pt x="1137805" y="576910"/>
                </a:cubicBezTo>
                <a:close/>
                <a:moveTo>
                  <a:pt x="258535" y="576824"/>
                </a:moveTo>
                <a:lnTo>
                  <a:pt x="257633" y="576910"/>
                </a:lnTo>
                <a:cubicBezTo>
                  <a:pt x="255799" y="575993"/>
                  <a:pt x="254882" y="577368"/>
                  <a:pt x="254080" y="579202"/>
                </a:cubicBezTo>
                <a:lnTo>
                  <a:pt x="253457" y="580298"/>
                </a:lnTo>
                <a:close/>
                <a:moveTo>
                  <a:pt x="346118" y="573920"/>
                </a:moveTo>
                <a:lnTo>
                  <a:pt x="346567" y="575993"/>
                </a:lnTo>
                <a:lnTo>
                  <a:pt x="348441" y="575056"/>
                </a:lnTo>
                <a:close/>
                <a:moveTo>
                  <a:pt x="339292" y="573751"/>
                </a:moveTo>
                <a:lnTo>
                  <a:pt x="336449" y="574152"/>
                </a:lnTo>
                <a:lnTo>
                  <a:pt x="337055" y="575076"/>
                </a:lnTo>
                <a:close/>
                <a:moveTo>
                  <a:pt x="190317" y="569656"/>
                </a:moveTo>
                <a:lnTo>
                  <a:pt x="190703" y="573243"/>
                </a:lnTo>
                <a:lnTo>
                  <a:pt x="190703" y="573582"/>
                </a:lnTo>
                <a:lnTo>
                  <a:pt x="191391" y="572440"/>
                </a:lnTo>
                <a:close/>
                <a:moveTo>
                  <a:pt x="82516" y="565908"/>
                </a:moveTo>
                <a:lnTo>
                  <a:pt x="81482" y="572113"/>
                </a:lnTo>
                <a:lnTo>
                  <a:pt x="83432" y="578744"/>
                </a:lnTo>
                <a:lnTo>
                  <a:pt x="84449" y="573253"/>
                </a:lnTo>
                <a:close/>
                <a:moveTo>
                  <a:pt x="297172" y="564303"/>
                </a:moveTo>
                <a:lnTo>
                  <a:pt x="296360" y="564897"/>
                </a:lnTo>
                <a:lnTo>
                  <a:pt x="297485" y="564343"/>
                </a:lnTo>
                <a:close/>
                <a:moveTo>
                  <a:pt x="321290" y="564010"/>
                </a:moveTo>
                <a:lnTo>
                  <a:pt x="321813" y="567741"/>
                </a:lnTo>
                <a:lnTo>
                  <a:pt x="322695" y="566859"/>
                </a:lnTo>
                <a:close/>
                <a:moveTo>
                  <a:pt x="11613" y="561324"/>
                </a:moveTo>
                <a:lnTo>
                  <a:pt x="10085" y="570492"/>
                </a:lnTo>
                <a:lnTo>
                  <a:pt x="9677" y="573653"/>
                </a:lnTo>
                <a:lnTo>
                  <a:pt x="10278" y="575221"/>
                </a:lnTo>
                <a:lnTo>
                  <a:pt x="10085" y="572326"/>
                </a:lnTo>
                <a:lnTo>
                  <a:pt x="11919" y="561324"/>
                </a:lnTo>
                <a:close/>
                <a:moveTo>
                  <a:pt x="272131" y="560312"/>
                </a:moveTo>
                <a:lnTo>
                  <a:pt x="272302" y="567741"/>
                </a:lnTo>
                <a:lnTo>
                  <a:pt x="271545" y="568390"/>
                </a:lnTo>
                <a:lnTo>
                  <a:pt x="274136" y="567742"/>
                </a:lnTo>
                <a:cubicBezTo>
                  <a:pt x="275053" y="567742"/>
                  <a:pt x="275053" y="567742"/>
                  <a:pt x="275970" y="568659"/>
                </a:cubicBezTo>
                <a:lnTo>
                  <a:pt x="276008" y="568648"/>
                </a:lnTo>
                <a:lnTo>
                  <a:pt x="275970" y="567742"/>
                </a:lnTo>
                <a:lnTo>
                  <a:pt x="279804" y="561705"/>
                </a:lnTo>
                <a:lnTo>
                  <a:pt x="275970" y="564992"/>
                </a:lnTo>
                <a:cubicBezTo>
                  <a:pt x="275053" y="564992"/>
                  <a:pt x="275053" y="564992"/>
                  <a:pt x="274136" y="564992"/>
                </a:cubicBezTo>
                <a:close/>
                <a:moveTo>
                  <a:pt x="77445" y="558978"/>
                </a:moveTo>
                <a:lnTo>
                  <a:pt x="73347" y="577828"/>
                </a:lnTo>
                <a:lnTo>
                  <a:pt x="73920" y="580120"/>
                </a:lnTo>
                <a:lnTo>
                  <a:pt x="75181" y="575076"/>
                </a:lnTo>
                <a:close/>
                <a:moveTo>
                  <a:pt x="357202" y="558756"/>
                </a:moveTo>
                <a:lnTo>
                  <a:pt x="357569" y="560407"/>
                </a:lnTo>
                <a:lnTo>
                  <a:pt x="357936" y="560223"/>
                </a:lnTo>
                <a:close/>
                <a:moveTo>
                  <a:pt x="263250" y="558283"/>
                </a:moveTo>
                <a:lnTo>
                  <a:pt x="261731" y="560202"/>
                </a:lnTo>
                <a:lnTo>
                  <a:pt x="262905" y="559146"/>
                </a:lnTo>
                <a:close/>
                <a:moveTo>
                  <a:pt x="245714" y="556835"/>
                </a:moveTo>
                <a:lnTo>
                  <a:pt x="245714" y="563157"/>
                </a:lnTo>
                <a:lnTo>
                  <a:pt x="248884" y="559987"/>
                </a:lnTo>
                <a:lnTo>
                  <a:pt x="247548" y="560407"/>
                </a:lnTo>
                <a:close/>
                <a:moveTo>
                  <a:pt x="255682" y="556561"/>
                </a:moveTo>
                <a:lnTo>
                  <a:pt x="256487" y="559146"/>
                </a:lnTo>
                <a:cubicBezTo>
                  <a:pt x="256945" y="560865"/>
                  <a:pt x="257633" y="562240"/>
                  <a:pt x="259466" y="562240"/>
                </a:cubicBezTo>
                <a:lnTo>
                  <a:pt x="260665" y="561161"/>
                </a:lnTo>
                <a:close/>
                <a:moveTo>
                  <a:pt x="293390" y="555823"/>
                </a:moveTo>
                <a:lnTo>
                  <a:pt x="288804" y="560714"/>
                </a:lnTo>
                <a:lnTo>
                  <a:pt x="292473" y="557657"/>
                </a:lnTo>
                <a:lnTo>
                  <a:pt x="293165" y="558755"/>
                </a:lnTo>
                <a:close/>
                <a:moveTo>
                  <a:pt x="228294" y="552155"/>
                </a:moveTo>
                <a:lnTo>
                  <a:pt x="227763" y="553073"/>
                </a:lnTo>
                <a:lnTo>
                  <a:pt x="228506" y="553073"/>
                </a:lnTo>
                <a:close/>
                <a:moveTo>
                  <a:pt x="135693" y="551239"/>
                </a:moveTo>
                <a:lnTo>
                  <a:pt x="132026" y="568654"/>
                </a:lnTo>
                <a:lnTo>
                  <a:pt x="132026" y="613584"/>
                </a:lnTo>
                <a:cubicBezTo>
                  <a:pt x="132943" y="625503"/>
                  <a:pt x="129275" y="637422"/>
                  <a:pt x="130192" y="649341"/>
                </a:cubicBezTo>
                <a:cubicBezTo>
                  <a:pt x="130192" y="653925"/>
                  <a:pt x="131109" y="656676"/>
                  <a:pt x="132943" y="661260"/>
                </a:cubicBezTo>
                <a:cubicBezTo>
                  <a:pt x="143028" y="677763"/>
                  <a:pt x="147612" y="697017"/>
                  <a:pt x="151280" y="716271"/>
                </a:cubicBezTo>
                <a:lnTo>
                  <a:pt x="150224" y="723662"/>
                </a:lnTo>
                <a:lnTo>
                  <a:pt x="153113" y="727273"/>
                </a:lnTo>
                <a:cubicBezTo>
                  <a:pt x="155863" y="730940"/>
                  <a:pt x="154946" y="736442"/>
                  <a:pt x="159531" y="738275"/>
                </a:cubicBezTo>
                <a:lnTo>
                  <a:pt x="161823" y="745151"/>
                </a:lnTo>
                <a:lnTo>
                  <a:pt x="165949" y="753861"/>
                </a:lnTo>
                <a:cubicBezTo>
                  <a:pt x="174200" y="762113"/>
                  <a:pt x="176034" y="774031"/>
                  <a:pt x="182452" y="783200"/>
                </a:cubicBezTo>
                <a:cubicBezTo>
                  <a:pt x="186119" y="786867"/>
                  <a:pt x="185202" y="792368"/>
                  <a:pt x="187036" y="796953"/>
                </a:cubicBezTo>
                <a:lnTo>
                  <a:pt x="187595" y="798183"/>
                </a:lnTo>
                <a:lnTo>
                  <a:pt x="191620" y="801537"/>
                </a:lnTo>
                <a:cubicBezTo>
                  <a:pt x="195287" y="808872"/>
                  <a:pt x="199872" y="816207"/>
                  <a:pt x="206290" y="820791"/>
                </a:cubicBezTo>
                <a:cubicBezTo>
                  <a:pt x="207206" y="821708"/>
                  <a:pt x="208123" y="823541"/>
                  <a:pt x="209040" y="825375"/>
                </a:cubicBezTo>
                <a:cubicBezTo>
                  <a:pt x="210874" y="829960"/>
                  <a:pt x="213624" y="834544"/>
                  <a:pt x="217292" y="838211"/>
                </a:cubicBezTo>
                <a:lnTo>
                  <a:pt x="245297" y="872342"/>
                </a:lnTo>
                <a:lnTo>
                  <a:pt x="239296" y="862966"/>
                </a:lnTo>
                <a:cubicBezTo>
                  <a:pt x="230128" y="851964"/>
                  <a:pt x="221876" y="841879"/>
                  <a:pt x="213624" y="830877"/>
                </a:cubicBezTo>
                <a:cubicBezTo>
                  <a:pt x="211791" y="829043"/>
                  <a:pt x="209957" y="826292"/>
                  <a:pt x="209957" y="823542"/>
                </a:cubicBezTo>
                <a:lnTo>
                  <a:pt x="213017" y="825072"/>
                </a:lnTo>
                <a:lnTo>
                  <a:pt x="209957" y="822624"/>
                </a:lnTo>
                <a:cubicBezTo>
                  <a:pt x="208123" y="818957"/>
                  <a:pt x="206289" y="816207"/>
                  <a:pt x="203539" y="814373"/>
                </a:cubicBezTo>
                <a:cubicBezTo>
                  <a:pt x="198038" y="810705"/>
                  <a:pt x="196204" y="804287"/>
                  <a:pt x="193454" y="799703"/>
                </a:cubicBezTo>
                <a:cubicBezTo>
                  <a:pt x="192537" y="797870"/>
                  <a:pt x="191620" y="793286"/>
                  <a:pt x="187036" y="796953"/>
                </a:cubicBezTo>
                <a:cubicBezTo>
                  <a:pt x="185202" y="792369"/>
                  <a:pt x="184285" y="787784"/>
                  <a:pt x="184285" y="783200"/>
                </a:cubicBezTo>
                <a:lnTo>
                  <a:pt x="183287" y="776284"/>
                </a:lnTo>
                <a:lnTo>
                  <a:pt x="182452" y="775866"/>
                </a:lnTo>
                <a:cubicBezTo>
                  <a:pt x="179701" y="765781"/>
                  <a:pt x="173283" y="757529"/>
                  <a:pt x="167782" y="749277"/>
                </a:cubicBezTo>
                <a:cubicBezTo>
                  <a:pt x="164115" y="744693"/>
                  <a:pt x="162281" y="739192"/>
                  <a:pt x="160447" y="734608"/>
                </a:cubicBezTo>
                <a:cubicBezTo>
                  <a:pt x="154029" y="734608"/>
                  <a:pt x="154946" y="729107"/>
                  <a:pt x="154029" y="725439"/>
                </a:cubicBezTo>
                <a:cubicBezTo>
                  <a:pt x="151279" y="717188"/>
                  <a:pt x="153113" y="708019"/>
                  <a:pt x="151279" y="699768"/>
                </a:cubicBezTo>
                <a:cubicBezTo>
                  <a:pt x="148528" y="687849"/>
                  <a:pt x="144861" y="675930"/>
                  <a:pt x="139360" y="665844"/>
                </a:cubicBezTo>
                <a:cubicBezTo>
                  <a:pt x="133859" y="655759"/>
                  <a:pt x="131108" y="645674"/>
                  <a:pt x="132942" y="634672"/>
                </a:cubicBezTo>
                <a:cubicBezTo>
                  <a:pt x="134776" y="622753"/>
                  <a:pt x="133859" y="611750"/>
                  <a:pt x="132942" y="599832"/>
                </a:cubicBezTo>
                <a:cubicBezTo>
                  <a:pt x="132025" y="584245"/>
                  <a:pt x="131108" y="567742"/>
                  <a:pt x="135693" y="551239"/>
                </a:cubicBezTo>
                <a:close/>
                <a:moveTo>
                  <a:pt x="269552" y="550322"/>
                </a:moveTo>
                <a:lnTo>
                  <a:pt x="268941" y="551094"/>
                </a:lnTo>
                <a:lnTo>
                  <a:pt x="270429" y="554266"/>
                </a:lnTo>
                <a:close/>
                <a:moveTo>
                  <a:pt x="309893" y="546827"/>
                </a:moveTo>
                <a:lnTo>
                  <a:pt x="308976" y="551582"/>
                </a:lnTo>
                <a:lnTo>
                  <a:pt x="309318" y="554875"/>
                </a:lnTo>
                <a:lnTo>
                  <a:pt x="309893" y="552767"/>
                </a:lnTo>
                <a:lnTo>
                  <a:pt x="309893" y="549405"/>
                </a:lnTo>
                <a:close/>
                <a:moveTo>
                  <a:pt x="210874" y="546654"/>
                </a:moveTo>
                <a:lnTo>
                  <a:pt x="209149" y="547026"/>
                </a:lnTo>
                <a:lnTo>
                  <a:pt x="209040" y="547571"/>
                </a:lnTo>
                <a:cubicBezTo>
                  <a:pt x="208123" y="552155"/>
                  <a:pt x="205373" y="555823"/>
                  <a:pt x="203539" y="560407"/>
                </a:cubicBezTo>
                <a:cubicBezTo>
                  <a:pt x="202164" y="564533"/>
                  <a:pt x="200330" y="568430"/>
                  <a:pt x="199757" y="572326"/>
                </a:cubicBezTo>
                <a:lnTo>
                  <a:pt x="201581" y="578073"/>
                </a:lnTo>
                <a:lnTo>
                  <a:pt x="203310" y="566596"/>
                </a:lnTo>
                <a:cubicBezTo>
                  <a:pt x="205144" y="561324"/>
                  <a:pt x="207665" y="556281"/>
                  <a:pt x="209958" y="551239"/>
                </a:cubicBezTo>
                <a:cubicBezTo>
                  <a:pt x="210874" y="549405"/>
                  <a:pt x="211791" y="548488"/>
                  <a:pt x="210874" y="546654"/>
                </a:cubicBezTo>
                <a:close/>
                <a:moveTo>
                  <a:pt x="159530" y="545738"/>
                </a:moveTo>
                <a:lnTo>
                  <a:pt x="159529" y="545740"/>
                </a:lnTo>
                <a:lnTo>
                  <a:pt x="159530" y="545739"/>
                </a:lnTo>
                <a:close/>
                <a:moveTo>
                  <a:pt x="15772" y="545538"/>
                </a:moveTo>
                <a:lnTo>
                  <a:pt x="13753" y="550322"/>
                </a:lnTo>
                <a:lnTo>
                  <a:pt x="14669" y="550322"/>
                </a:lnTo>
                <a:lnTo>
                  <a:pt x="12836" y="561323"/>
                </a:lnTo>
                <a:lnTo>
                  <a:pt x="13259" y="561323"/>
                </a:lnTo>
                <a:lnTo>
                  <a:pt x="14670" y="552155"/>
                </a:lnTo>
                <a:close/>
                <a:moveTo>
                  <a:pt x="170975" y="543782"/>
                </a:moveTo>
                <a:lnTo>
                  <a:pt x="167386" y="547891"/>
                </a:lnTo>
                <a:lnTo>
                  <a:pt x="168699" y="549405"/>
                </a:lnTo>
                <a:close/>
                <a:moveTo>
                  <a:pt x="290332" y="541158"/>
                </a:moveTo>
                <a:lnTo>
                  <a:pt x="284915" y="553660"/>
                </a:lnTo>
                <a:lnTo>
                  <a:pt x="287545" y="549519"/>
                </a:lnTo>
                <a:close/>
                <a:moveTo>
                  <a:pt x="202623" y="540236"/>
                </a:moveTo>
                <a:lnTo>
                  <a:pt x="202623" y="540236"/>
                </a:lnTo>
                <a:lnTo>
                  <a:pt x="202623" y="540236"/>
                </a:lnTo>
                <a:close/>
                <a:moveTo>
                  <a:pt x="245714" y="539320"/>
                </a:moveTo>
                <a:lnTo>
                  <a:pt x="245714" y="554823"/>
                </a:lnTo>
                <a:lnTo>
                  <a:pt x="246631" y="551239"/>
                </a:lnTo>
                <a:cubicBezTo>
                  <a:pt x="247548" y="546655"/>
                  <a:pt x="247548" y="542987"/>
                  <a:pt x="245714" y="539320"/>
                </a:cubicBezTo>
                <a:close/>
                <a:moveTo>
                  <a:pt x="308059" y="535652"/>
                </a:moveTo>
                <a:lnTo>
                  <a:pt x="307404" y="536176"/>
                </a:lnTo>
                <a:lnTo>
                  <a:pt x="308139" y="535931"/>
                </a:lnTo>
                <a:close/>
                <a:moveTo>
                  <a:pt x="266573" y="534048"/>
                </a:moveTo>
                <a:lnTo>
                  <a:pt x="266802" y="535652"/>
                </a:lnTo>
                <a:lnTo>
                  <a:pt x="267095" y="535613"/>
                </a:lnTo>
                <a:close/>
                <a:moveTo>
                  <a:pt x="195151" y="533798"/>
                </a:moveTo>
                <a:lnTo>
                  <a:pt x="195509" y="535052"/>
                </a:lnTo>
                <a:lnTo>
                  <a:pt x="195632" y="534391"/>
                </a:lnTo>
                <a:close/>
                <a:moveTo>
                  <a:pt x="292335" y="525290"/>
                </a:moveTo>
                <a:lnTo>
                  <a:pt x="293390" y="527401"/>
                </a:lnTo>
                <a:lnTo>
                  <a:pt x="293963" y="530266"/>
                </a:lnTo>
                <a:lnTo>
                  <a:pt x="294307" y="529234"/>
                </a:lnTo>
                <a:lnTo>
                  <a:pt x="295224" y="529234"/>
                </a:lnTo>
                <a:close/>
                <a:moveTo>
                  <a:pt x="116996" y="523913"/>
                </a:moveTo>
                <a:lnTo>
                  <a:pt x="117356" y="532902"/>
                </a:lnTo>
                <a:cubicBezTo>
                  <a:pt x="117356" y="533819"/>
                  <a:pt x="117356" y="533819"/>
                  <a:pt x="117356" y="534736"/>
                </a:cubicBezTo>
                <a:lnTo>
                  <a:pt x="113148" y="569232"/>
                </a:lnTo>
                <a:lnTo>
                  <a:pt x="117356" y="558573"/>
                </a:lnTo>
                <a:cubicBezTo>
                  <a:pt x="118273" y="557657"/>
                  <a:pt x="119190" y="555823"/>
                  <a:pt x="118273" y="554906"/>
                </a:cubicBezTo>
                <a:cubicBezTo>
                  <a:pt x="116439" y="547113"/>
                  <a:pt x="117127" y="539091"/>
                  <a:pt x="117586" y="530954"/>
                </a:cubicBezTo>
                <a:close/>
                <a:moveTo>
                  <a:pt x="377740" y="520066"/>
                </a:moveTo>
                <a:lnTo>
                  <a:pt x="373855" y="521176"/>
                </a:lnTo>
                <a:lnTo>
                  <a:pt x="374072" y="521899"/>
                </a:lnTo>
                <a:lnTo>
                  <a:pt x="377053" y="520982"/>
                </a:lnTo>
                <a:close/>
                <a:moveTo>
                  <a:pt x="83433" y="516399"/>
                </a:moveTo>
                <a:lnTo>
                  <a:pt x="83225" y="516797"/>
                </a:lnTo>
                <a:lnTo>
                  <a:pt x="83337" y="517078"/>
                </a:lnTo>
                <a:close/>
                <a:moveTo>
                  <a:pt x="73008" y="514880"/>
                </a:moveTo>
                <a:lnTo>
                  <a:pt x="70597" y="530152"/>
                </a:lnTo>
                <a:lnTo>
                  <a:pt x="73779" y="523332"/>
                </a:lnTo>
                <a:lnTo>
                  <a:pt x="74265" y="518232"/>
                </a:lnTo>
                <a:close/>
                <a:moveTo>
                  <a:pt x="291065" y="509802"/>
                </a:moveTo>
                <a:lnTo>
                  <a:pt x="289138" y="512692"/>
                </a:lnTo>
                <a:lnTo>
                  <a:pt x="288233" y="517086"/>
                </a:lnTo>
                <a:lnTo>
                  <a:pt x="288540" y="517700"/>
                </a:lnTo>
                <a:close/>
                <a:moveTo>
                  <a:pt x="336976" y="509654"/>
                </a:moveTo>
                <a:lnTo>
                  <a:pt x="335718" y="511203"/>
                </a:lnTo>
                <a:lnTo>
                  <a:pt x="336482" y="512731"/>
                </a:lnTo>
                <a:close/>
                <a:moveTo>
                  <a:pt x="23529" y="509379"/>
                </a:moveTo>
                <a:lnTo>
                  <a:pt x="19254" y="523733"/>
                </a:lnTo>
                <a:cubicBezTo>
                  <a:pt x="18337" y="528317"/>
                  <a:pt x="18337" y="532901"/>
                  <a:pt x="16503" y="537486"/>
                </a:cubicBezTo>
                <a:lnTo>
                  <a:pt x="15307" y="542272"/>
                </a:lnTo>
                <a:lnTo>
                  <a:pt x="15876" y="544915"/>
                </a:lnTo>
                <a:lnTo>
                  <a:pt x="16503" y="541153"/>
                </a:lnTo>
                <a:cubicBezTo>
                  <a:pt x="17420" y="536569"/>
                  <a:pt x="17420" y="531068"/>
                  <a:pt x="19254" y="527401"/>
                </a:cubicBezTo>
                <a:lnTo>
                  <a:pt x="19496" y="527624"/>
                </a:lnTo>
                <a:lnTo>
                  <a:pt x="19253" y="526484"/>
                </a:lnTo>
                <a:close/>
                <a:moveTo>
                  <a:pt x="332815" y="507230"/>
                </a:moveTo>
                <a:cubicBezTo>
                  <a:pt x="330981" y="511815"/>
                  <a:pt x="330064" y="515482"/>
                  <a:pt x="326397" y="519149"/>
                </a:cubicBezTo>
                <a:cubicBezTo>
                  <a:pt x="324563" y="520983"/>
                  <a:pt x="323646" y="523733"/>
                  <a:pt x="325480" y="527401"/>
                </a:cubicBezTo>
                <a:lnTo>
                  <a:pt x="325088" y="528107"/>
                </a:lnTo>
                <a:lnTo>
                  <a:pt x="325741" y="528983"/>
                </a:lnTo>
                <a:lnTo>
                  <a:pt x="328001" y="518920"/>
                </a:lnTo>
                <a:lnTo>
                  <a:pt x="333351" y="510987"/>
                </a:lnTo>
                <a:close/>
                <a:moveTo>
                  <a:pt x="113689" y="505396"/>
                </a:moveTo>
                <a:lnTo>
                  <a:pt x="113327" y="506246"/>
                </a:lnTo>
                <a:lnTo>
                  <a:pt x="115762" y="509168"/>
                </a:lnTo>
                <a:lnTo>
                  <a:pt x="115523" y="506313"/>
                </a:lnTo>
                <a:cubicBezTo>
                  <a:pt x="115523" y="506313"/>
                  <a:pt x="114606" y="505396"/>
                  <a:pt x="114606" y="505396"/>
                </a:cubicBezTo>
                <a:cubicBezTo>
                  <a:pt x="114606" y="505396"/>
                  <a:pt x="113689" y="505396"/>
                  <a:pt x="113689" y="505396"/>
                </a:cubicBezTo>
                <a:close/>
                <a:moveTo>
                  <a:pt x="221077" y="503054"/>
                </a:moveTo>
                <a:lnTo>
                  <a:pt x="218209" y="511814"/>
                </a:lnTo>
                <a:lnTo>
                  <a:pt x="219432" y="510184"/>
                </a:lnTo>
                <a:close/>
                <a:moveTo>
                  <a:pt x="93219" y="499133"/>
                </a:moveTo>
                <a:lnTo>
                  <a:pt x="92601" y="501729"/>
                </a:lnTo>
                <a:lnTo>
                  <a:pt x="93146" y="499550"/>
                </a:lnTo>
                <a:close/>
                <a:moveTo>
                  <a:pt x="236155" y="498684"/>
                </a:moveTo>
                <a:lnTo>
                  <a:pt x="236087" y="499436"/>
                </a:lnTo>
                <a:lnTo>
                  <a:pt x="237721" y="499288"/>
                </a:lnTo>
                <a:close/>
                <a:moveTo>
                  <a:pt x="323312" y="498561"/>
                </a:moveTo>
                <a:lnTo>
                  <a:pt x="323646" y="499896"/>
                </a:lnTo>
                <a:lnTo>
                  <a:pt x="324322" y="498897"/>
                </a:lnTo>
                <a:close/>
                <a:moveTo>
                  <a:pt x="272304" y="495310"/>
                </a:moveTo>
                <a:lnTo>
                  <a:pt x="272303" y="495311"/>
                </a:lnTo>
                <a:lnTo>
                  <a:pt x="272303" y="495312"/>
                </a:lnTo>
                <a:close/>
                <a:moveTo>
                  <a:pt x="246751" y="493676"/>
                </a:moveTo>
                <a:lnTo>
                  <a:pt x="242964" y="498979"/>
                </a:lnTo>
                <a:lnTo>
                  <a:pt x="240670" y="499552"/>
                </a:lnTo>
                <a:lnTo>
                  <a:pt x="240396" y="499895"/>
                </a:lnTo>
                <a:lnTo>
                  <a:pt x="242046" y="499895"/>
                </a:lnTo>
                <a:lnTo>
                  <a:pt x="242349" y="503524"/>
                </a:lnTo>
                <a:lnTo>
                  <a:pt x="243678" y="501111"/>
                </a:lnTo>
                <a:lnTo>
                  <a:pt x="243881" y="499896"/>
                </a:lnTo>
                <a:close/>
                <a:moveTo>
                  <a:pt x="330858" y="489985"/>
                </a:moveTo>
                <a:lnTo>
                  <a:pt x="327988" y="494085"/>
                </a:lnTo>
                <a:lnTo>
                  <a:pt x="330981" y="490727"/>
                </a:lnTo>
                <a:lnTo>
                  <a:pt x="331788" y="490081"/>
                </a:lnTo>
                <a:close/>
                <a:moveTo>
                  <a:pt x="87100" y="488893"/>
                </a:moveTo>
                <a:cubicBezTo>
                  <a:pt x="85267" y="492560"/>
                  <a:pt x="83433" y="497144"/>
                  <a:pt x="82516" y="500812"/>
                </a:cubicBezTo>
                <a:lnTo>
                  <a:pt x="81458" y="501235"/>
                </a:lnTo>
                <a:lnTo>
                  <a:pt x="77932" y="511813"/>
                </a:lnTo>
                <a:lnTo>
                  <a:pt x="77932" y="511814"/>
                </a:lnTo>
                <a:cubicBezTo>
                  <a:pt x="77932" y="508147"/>
                  <a:pt x="79766" y="504480"/>
                  <a:pt x="82516" y="501729"/>
                </a:cubicBezTo>
                <a:cubicBezTo>
                  <a:pt x="84350" y="498062"/>
                  <a:pt x="85267" y="493477"/>
                  <a:pt x="87100" y="488893"/>
                </a:cubicBezTo>
                <a:close/>
                <a:moveTo>
                  <a:pt x="189876" y="475516"/>
                </a:moveTo>
                <a:lnTo>
                  <a:pt x="187036" y="480642"/>
                </a:lnTo>
                <a:cubicBezTo>
                  <a:pt x="186577" y="481558"/>
                  <a:pt x="186119" y="482934"/>
                  <a:pt x="185431" y="483850"/>
                </a:cubicBezTo>
                <a:lnTo>
                  <a:pt x="182712" y="484269"/>
                </a:lnTo>
                <a:lnTo>
                  <a:pt x="182452" y="487976"/>
                </a:lnTo>
                <a:lnTo>
                  <a:pt x="186639" y="482703"/>
                </a:lnTo>
                <a:lnTo>
                  <a:pt x="187953" y="479725"/>
                </a:lnTo>
                <a:lnTo>
                  <a:pt x="189053" y="478625"/>
                </a:lnTo>
                <a:close/>
                <a:moveTo>
                  <a:pt x="182452" y="475141"/>
                </a:moveTo>
                <a:cubicBezTo>
                  <a:pt x="182452" y="477891"/>
                  <a:pt x="181535" y="477891"/>
                  <a:pt x="181535" y="478808"/>
                </a:cubicBezTo>
                <a:lnTo>
                  <a:pt x="181715" y="479889"/>
                </a:lnTo>
                <a:lnTo>
                  <a:pt x="181598" y="480642"/>
                </a:lnTo>
                <a:lnTo>
                  <a:pt x="181749" y="480094"/>
                </a:lnTo>
                <a:lnTo>
                  <a:pt x="181715" y="479889"/>
                </a:lnTo>
                <a:close/>
                <a:moveTo>
                  <a:pt x="87571" y="474473"/>
                </a:moveTo>
                <a:lnTo>
                  <a:pt x="86511" y="476052"/>
                </a:lnTo>
                <a:lnTo>
                  <a:pt x="86174" y="477546"/>
                </a:lnTo>
                <a:close/>
                <a:moveTo>
                  <a:pt x="282022" y="474040"/>
                </a:moveTo>
                <a:lnTo>
                  <a:pt x="280325" y="477433"/>
                </a:lnTo>
                <a:lnTo>
                  <a:pt x="281537" y="479857"/>
                </a:lnTo>
                <a:close/>
                <a:moveTo>
                  <a:pt x="44008" y="472390"/>
                </a:moveTo>
                <a:lnTo>
                  <a:pt x="43672" y="472924"/>
                </a:lnTo>
                <a:lnTo>
                  <a:pt x="43821" y="473297"/>
                </a:lnTo>
                <a:close/>
                <a:moveTo>
                  <a:pt x="314133" y="470836"/>
                </a:moveTo>
                <a:lnTo>
                  <a:pt x="314478" y="472390"/>
                </a:lnTo>
                <a:lnTo>
                  <a:pt x="295871" y="497763"/>
                </a:lnTo>
                <a:lnTo>
                  <a:pt x="295940" y="498075"/>
                </a:lnTo>
                <a:lnTo>
                  <a:pt x="316311" y="472390"/>
                </a:lnTo>
                <a:lnTo>
                  <a:pt x="318144" y="471015"/>
                </a:lnTo>
                <a:lnTo>
                  <a:pt x="315395" y="472390"/>
                </a:lnTo>
                <a:close/>
                <a:moveTo>
                  <a:pt x="264051" y="464139"/>
                </a:moveTo>
                <a:lnTo>
                  <a:pt x="259336" y="472259"/>
                </a:lnTo>
                <a:lnTo>
                  <a:pt x="261186" y="469337"/>
                </a:lnTo>
                <a:close/>
                <a:moveTo>
                  <a:pt x="163322" y="456926"/>
                </a:moveTo>
                <a:lnTo>
                  <a:pt x="163321" y="456927"/>
                </a:lnTo>
                <a:lnTo>
                  <a:pt x="163550" y="457156"/>
                </a:lnTo>
                <a:lnTo>
                  <a:pt x="163550" y="457155"/>
                </a:lnTo>
                <a:close/>
                <a:moveTo>
                  <a:pt x="194513" y="452463"/>
                </a:moveTo>
                <a:lnTo>
                  <a:pt x="192537" y="458638"/>
                </a:lnTo>
                <a:cubicBezTo>
                  <a:pt x="191620" y="459554"/>
                  <a:pt x="190703" y="461388"/>
                  <a:pt x="191620" y="462305"/>
                </a:cubicBezTo>
                <a:lnTo>
                  <a:pt x="191673" y="466904"/>
                </a:lnTo>
                <a:lnTo>
                  <a:pt x="193683" y="455542"/>
                </a:lnTo>
                <a:close/>
                <a:moveTo>
                  <a:pt x="60131" y="449849"/>
                </a:moveTo>
                <a:lnTo>
                  <a:pt x="57760" y="451303"/>
                </a:lnTo>
                <a:lnTo>
                  <a:pt x="56230" y="453750"/>
                </a:lnTo>
                <a:close/>
                <a:moveTo>
                  <a:pt x="235902" y="444718"/>
                </a:moveTo>
                <a:lnTo>
                  <a:pt x="232092" y="449163"/>
                </a:lnTo>
                <a:lnTo>
                  <a:pt x="232528" y="450181"/>
                </a:lnTo>
                <a:lnTo>
                  <a:pt x="232879" y="449469"/>
                </a:lnTo>
                <a:close/>
                <a:moveTo>
                  <a:pt x="44008" y="440627"/>
                </a:moveTo>
                <a:lnTo>
                  <a:pt x="33777" y="474976"/>
                </a:lnTo>
                <a:lnTo>
                  <a:pt x="44008" y="444794"/>
                </a:lnTo>
                <a:close/>
                <a:moveTo>
                  <a:pt x="51341" y="436636"/>
                </a:moveTo>
                <a:lnTo>
                  <a:pt x="47111" y="445096"/>
                </a:lnTo>
                <a:lnTo>
                  <a:pt x="47675" y="447635"/>
                </a:lnTo>
                <a:close/>
                <a:moveTo>
                  <a:pt x="211242" y="431131"/>
                </a:moveTo>
                <a:lnTo>
                  <a:pt x="199654" y="436398"/>
                </a:lnTo>
                <a:lnTo>
                  <a:pt x="198864" y="438867"/>
                </a:lnTo>
                <a:close/>
                <a:moveTo>
                  <a:pt x="194350" y="427549"/>
                </a:moveTo>
                <a:lnTo>
                  <a:pt x="193454" y="431132"/>
                </a:lnTo>
                <a:lnTo>
                  <a:pt x="196254" y="429031"/>
                </a:lnTo>
                <a:close/>
                <a:moveTo>
                  <a:pt x="156022" y="420448"/>
                </a:moveTo>
                <a:lnTo>
                  <a:pt x="155863" y="421046"/>
                </a:lnTo>
                <a:lnTo>
                  <a:pt x="156113" y="420629"/>
                </a:lnTo>
                <a:close/>
                <a:moveTo>
                  <a:pt x="221877" y="415545"/>
                </a:moveTo>
                <a:lnTo>
                  <a:pt x="212431" y="430388"/>
                </a:lnTo>
                <a:lnTo>
                  <a:pt x="212708" y="430215"/>
                </a:lnTo>
                <a:cubicBezTo>
                  <a:pt x="216375" y="428381"/>
                  <a:pt x="217292" y="424714"/>
                  <a:pt x="219125" y="421964"/>
                </a:cubicBezTo>
                <a:lnTo>
                  <a:pt x="222698" y="419105"/>
                </a:lnTo>
                <a:close/>
                <a:moveTo>
                  <a:pt x="256717" y="410044"/>
                </a:moveTo>
                <a:lnTo>
                  <a:pt x="238908" y="439994"/>
                </a:lnTo>
                <a:lnTo>
                  <a:pt x="257713" y="410443"/>
                </a:lnTo>
                <a:close/>
                <a:moveTo>
                  <a:pt x="262218" y="408206"/>
                </a:moveTo>
                <a:lnTo>
                  <a:pt x="261675" y="410377"/>
                </a:lnTo>
                <a:lnTo>
                  <a:pt x="262218" y="410594"/>
                </a:lnTo>
                <a:close/>
                <a:moveTo>
                  <a:pt x="69866" y="406556"/>
                </a:moveTo>
                <a:lnTo>
                  <a:pt x="60511" y="419213"/>
                </a:lnTo>
                <a:lnTo>
                  <a:pt x="55261" y="429130"/>
                </a:lnTo>
                <a:lnTo>
                  <a:pt x="63262" y="416463"/>
                </a:lnTo>
                <a:close/>
                <a:moveTo>
                  <a:pt x="263915" y="396234"/>
                </a:moveTo>
                <a:lnTo>
                  <a:pt x="260384" y="403626"/>
                </a:lnTo>
                <a:lnTo>
                  <a:pt x="256723" y="410033"/>
                </a:lnTo>
                <a:lnTo>
                  <a:pt x="260383" y="404543"/>
                </a:lnTo>
                <a:lnTo>
                  <a:pt x="260843" y="404543"/>
                </a:lnTo>
                <a:lnTo>
                  <a:pt x="264968" y="396292"/>
                </a:lnTo>
                <a:close/>
                <a:moveTo>
                  <a:pt x="155265" y="394927"/>
                </a:moveTo>
                <a:lnTo>
                  <a:pt x="153915" y="396979"/>
                </a:lnTo>
                <a:lnTo>
                  <a:pt x="154401" y="397287"/>
                </a:lnTo>
                <a:close/>
                <a:moveTo>
                  <a:pt x="295881" y="394804"/>
                </a:moveTo>
                <a:lnTo>
                  <a:pt x="295682" y="395146"/>
                </a:lnTo>
                <a:lnTo>
                  <a:pt x="295691" y="395204"/>
                </a:lnTo>
                <a:close/>
                <a:moveTo>
                  <a:pt x="199872" y="391948"/>
                </a:moveTo>
                <a:lnTo>
                  <a:pt x="199872" y="392624"/>
                </a:lnTo>
                <a:lnTo>
                  <a:pt x="200305" y="392699"/>
                </a:lnTo>
                <a:close/>
                <a:moveTo>
                  <a:pt x="206289" y="390791"/>
                </a:moveTo>
                <a:lnTo>
                  <a:pt x="201910" y="392980"/>
                </a:lnTo>
                <a:lnTo>
                  <a:pt x="204456" y="393426"/>
                </a:lnTo>
                <a:close/>
                <a:moveTo>
                  <a:pt x="255803" y="390786"/>
                </a:moveTo>
                <a:lnTo>
                  <a:pt x="255799" y="390790"/>
                </a:lnTo>
                <a:lnTo>
                  <a:pt x="255800" y="390791"/>
                </a:lnTo>
                <a:close/>
                <a:moveTo>
                  <a:pt x="207087" y="390392"/>
                </a:moveTo>
                <a:lnTo>
                  <a:pt x="206290" y="390791"/>
                </a:lnTo>
                <a:lnTo>
                  <a:pt x="206930" y="392283"/>
                </a:lnTo>
                <a:close/>
                <a:moveTo>
                  <a:pt x="115523" y="386207"/>
                </a:moveTo>
                <a:cubicBezTo>
                  <a:pt x="116439" y="388040"/>
                  <a:pt x="115523" y="390791"/>
                  <a:pt x="114606" y="391708"/>
                </a:cubicBezTo>
                <a:cubicBezTo>
                  <a:pt x="114606" y="389874"/>
                  <a:pt x="114606" y="388040"/>
                  <a:pt x="112772" y="387123"/>
                </a:cubicBezTo>
                <a:cubicBezTo>
                  <a:pt x="113689" y="386207"/>
                  <a:pt x="114606" y="385290"/>
                  <a:pt x="115523" y="386207"/>
                </a:cubicBezTo>
                <a:close/>
                <a:moveTo>
                  <a:pt x="161364" y="383456"/>
                </a:moveTo>
                <a:lnTo>
                  <a:pt x="159656" y="385433"/>
                </a:lnTo>
                <a:lnTo>
                  <a:pt x="158817" y="387530"/>
                </a:lnTo>
                <a:close/>
                <a:moveTo>
                  <a:pt x="248290" y="378266"/>
                </a:moveTo>
                <a:lnTo>
                  <a:pt x="248006" y="380247"/>
                </a:lnTo>
                <a:lnTo>
                  <a:pt x="248465" y="378872"/>
                </a:lnTo>
                <a:close/>
                <a:moveTo>
                  <a:pt x="271788" y="378004"/>
                </a:moveTo>
                <a:lnTo>
                  <a:pt x="271157" y="378757"/>
                </a:lnTo>
                <a:lnTo>
                  <a:pt x="271663" y="379129"/>
                </a:lnTo>
                <a:close/>
                <a:moveTo>
                  <a:pt x="90767" y="373371"/>
                </a:moveTo>
                <a:lnTo>
                  <a:pt x="90618" y="373621"/>
                </a:lnTo>
                <a:lnTo>
                  <a:pt x="90693" y="373604"/>
                </a:lnTo>
                <a:close/>
                <a:moveTo>
                  <a:pt x="440994" y="368786"/>
                </a:moveTo>
                <a:lnTo>
                  <a:pt x="441002" y="368787"/>
                </a:lnTo>
                <a:lnTo>
                  <a:pt x="441005" y="368786"/>
                </a:lnTo>
                <a:close/>
                <a:moveTo>
                  <a:pt x="230967" y="368476"/>
                </a:moveTo>
                <a:lnTo>
                  <a:pt x="229435" y="371387"/>
                </a:lnTo>
                <a:lnTo>
                  <a:pt x="230128" y="370620"/>
                </a:lnTo>
                <a:close/>
                <a:moveTo>
                  <a:pt x="91284" y="364878"/>
                </a:moveTo>
                <a:lnTo>
                  <a:pt x="89343" y="366434"/>
                </a:lnTo>
                <a:lnTo>
                  <a:pt x="88933" y="367870"/>
                </a:lnTo>
                <a:close/>
                <a:moveTo>
                  <a:pt x="238849" y="363551"/>
                </a:moveTo>
                <a:lnTo>
                  <a:pt x="236175" y="364073"/>
                </a:lnTo>
                <a:lnTo>
                  <a:pt x="236661" y="364775"/>
                </a:lnTo>
                <a:lnTo>
                  <a:pt x="238379" y="364202"/>
                </a:lnTo>
                <a:lnTo>
                  <a:pt x="238379" y="364202"/>
                </a:lnTo>
                <a:close/>
                <a:moveTo>
                  <a:pt x="312644" y="363286"/>
                </a:moveTo>
                <a:lnTo>
                  <a:pt x="301015" y="373267"/>
                </a:lnTo>
                <a:lnTo>
                  <a:pt x="312026" y="364354"/>
                </a:lnTo>
                <a:close/>
                <a:moveTo>
                  <a:pt x="235629" y="359618"/>
                </a:moveTo>
                <a:lnTo>
                  <a:pt x="235151" y="360527"/>
                </a:lnTo>
                <a:lnTo>
                  <a:pt x="235620" y="359995"/>
                </a:lnTo>
                <a:close/>
                <a:moveTo>
                  <a:pt x="162853" y="359580"/>
                </a:moveTo>
                <a:lnTo>
                  <a:pt x="160076" y="363209"/>
                </a:lnTo>
                <a:lnTo>
                  <a:pt x="159530" y="365119"/>
                </a:lnTo>
                <a:close/>
                <a:moveTo>
                  <a:pt x="273329" y="353080"/>
                </a:moveTo>
                <a:lnTo>
                  <a:pt x="272280" y="353461"/>
                </a:lnTo>
                <a:lnTo>
                  <a:pt x="272244" y="353510"/>
                </a:lnTo>
                <a:lnTo>
                  <a:pt x="272293" y="353633"/>
                </a:lnTo>
                <a:close/>
                <a:moveTo>
                  <a:pt x="90768" y="352283"/>
                </a:moveTo>
                <a:lnTo>
                  <a:pt x="88855" y="355288"/>
                </a:lnTo>
                <a:lnTo>
                  <a:pt x="89598" y="355189"/>
                </a:lnTo>
                <a:close/>
                <a:moveTo>
                  <a:pt x="225850" y="352281"/>
                </a:moveTo>
                <a:lnTo>
                  <a:pt x="224232" y="354361"/>
                </a:lnTo>
                <a:lnTo>
                  <a:pt x="224979" y="354148"/>
                </a:lnTo>
                <a:close/>
                <a:moveTo>
                  <a:pt x="200101" y="350793"/>
                </a:moveTo>
                <a:cubicBezTo>
                  <a:pt x="199643" y="349532"/>
                  <a:pt x="198955" y="349074"/>
                  <a:pt x="197121" y="352283"/>
                </a:cubicBezTo>
                <a:lnTo>
                  <a:pt x="192843" y="356561"/>
                </a:lnTo>
                <a:lnTo>
                  <a:pt x="192537" y="357784"/>
                </a:lnTo>
                <a:lnTo>
                  <a:pt x="200489" y="351598"/>
                </a:lnTo>
                <a:close/>
                <a:moveTo>
                  <a:pt x="267225" y="346808"/>
                </a:moveTo>
                <a:lnTo>
                  <a:pt x="265885" y="348616"/>
                </a:lnTo>
                <a:lnTo>
                  <a:pt x="265885" y="351363"/>
                </a:lnTo>
                <a:close/>
                <a:moveTo>
                  <a:pt x="171450" y="345865"/>
                </a:moveTo>
                <a:lnTo>
                  <a:pt x="169031" y="350074"/>
                </a:lnTo>
                <a:lnTo>
                  <a:pt x="171106" y="347927"/>
                </a:lnTo>
                <a:cubicBezTo>
                  <a:pt x="172366" y="347698"/>
                  <a:pt x="173741" y="348615"/>
                  <a:pt x="175117" y="351366"/>
                </a:cubicBezTo>
                <a:lnTo>
                  <a:pt x="177616" y="353377"/>
                </a:lnTo>
                <a:close/>
                <a:moveTo>
                  <a:pt x="284118" y="345059"/>
                </a:moveTo>
                <a:lnTo>
                  <a:pt x="279959" y="349545"/>
                </a:lnTo>
                <a:lnTo>
                  <a:pt x="284205" y="347281"/>
                </a:lnTo>
                <a:close/>
                <a:moveTo>
                  <a:pt x="192537" y="344949"/>
                </a:moveTo>
                <a:cubicBezTo>
                  <a:pt x="189786" y="345865"/>
                  <a:pt x="187953" y="347699"/>
                  <a:pt x="186119" y="349533"/>
                </a:cubicBezTo>
                <a:lnTo>
                  <a:pt x="177797" y="353523"/>
                </a:lnTo>
                <a:lnTo>
                  <a:pt x="179816" y="355148"/>
                </a:lnTo>
                <a:cubicBezTo>
                  <a:pt x="181535" y="355033"/>
                  <a:pt x="183368" y="353658"/>
                  <a:pt x="185202" y="351366"/>
                </a:cubicBezTo>
                <a:cubicBezTo>
                  <a:pt x="186119" y="350449"/>
                  <a:pt x="186119" y="349532"/>
                  <a:pt x="187036" y="349532"/>
                </a:cubicBezTo>
                <a:lnTo>
                  <a:pt x="192027" y="347868"/>
                </a:lnTo>
                <a:close/>
                <a:moveTo>
                  <a:pt x="214542" y="342713"/>
                </a:moveTo>
                <a:lnTo>
                  <a:pt x="213633" y="343149"/>
                </a:lnTo>
                <a:lnTo>
                  <a:pt x="214067" y="344884"/>
                </a:lnTo>
                <a:lnTo>
                  <a:pt x="214542" y="344032"/>
                </a:lnTo>
                <a:close/>
                <a:moveTo>
                  <a:pt x="334648" y="340365"/>
                </a:moveTo>
                <a:lnTo>
                  <a:pt x="333823" y="340881"/>
                </a:lnTo>
                <a:lnTo>
                  <a:pt x="333120" y="342199"/>
                </a:lnTo>
                <a:close/>
                <a:moveTo>
                  <a:pt x="359370" y="326212"/>
                </a:moveTo>
                <a:lnTo>
                  <a:pt x="358945" y="326956"/>
                </a:lnTo>
                <a:lnTo>
                  <a:pt x="359889" y="327934"/>
                </a:lnTo>
                <a:close/>
                <a:moveTo>
                  <a:pt x="149445" y="319277"/>
                </a:moveTo>
                <a:cubicBezTo>
                  <a:pt x="150362" y="320194"/>
                  <a:pt x="150362" y="320194"/>
                  <a:pt x="151279" y="321111"/>
                </a:cubicBezTo>
                <a:cubicBezTo>
                  <a:pt x="150362" y="322944"/>
                  <a:pt x="148529" y="325695"/>
                  <a:pt x="145778" y="326612"/>
                </a:cubicBezTo>
                <a:cubicBezTo>
                  <a:pt x="145778" y="323861"/>
                  <a:pt x="147612" y="321111"/>
                  <a:pt x="149445" y="319277"/>
                </a:cubicBezTo>
                <a:close/>
                <a:moveTo>
                  <a:pt x="257203" y="314662"/>
                </a:moveTo>
                <a:lnTo>
                  <a:pt x="257450" y="314987"/>
                </a:lnTo>
                <a:lnTo>
                  <a:pt x="257633" y="314693"/>
                </a:lnTo>
                <a:close/>
                <a:moveTo>
                  <a:pt x="157697" y="310108"/>
                </a:moveTo>
                <a:cubicBezTo>
                  <a:pt x="155864" y="315609"/>
                  <a:pt x="153113" y="318359"/>
                  <a:pt x="151279" y="321110"/>
                </a:cubicBezTo>
                <a:cubicBezTo>
                  <a:pt x="149446" y="321110"/>
                  <a:pt x="148529" y="321110"/>
                  <a:pt x="149446" y="319276"/>
                </a:cubicBezTo>
                <a:cubicBezTo>
                  <a:pt x="151279" y="315609"/>
                  <a:pt x="153113" y="312858"/>
                  <a:pt x="157697" y="310108"/>
                </a:cubicBezTo>
                <a:close/>
                <a:moveTo>
                  <a:pt x="327921" y="306596"/>
                </a:moveTo>
                <a:lnTo>
                  <a:pt x="325479" y="309191"/>
                </a:lnTo>
                <a:lnTo>
                  <a:pt x="328028" y="307492"/>
                </a:lnTo>
                <a:close/>
                <a:moveTo>
                  <a:pt x="341921" y="304636"/>
                </a:moveTo>
                <a:lnTo>
                  <a:pt x="345404" y="308486"/>
                </a:lnTo>
                <a:lnTo>
                  <a:pt x="345536" y="308275"/>
                </a:lnTo>
                <a:cubicBezTo>
                  <a:pt x="345880" y="307358"/>
                  <a:pt x="345651" y="306441"/>
                  <a:pt x="343817" y="305525"/>
                </a:cubicBezTo>
                <a:close/>
                <a:moveTo>
                  <a:pt x="266985" y="298556"/>
                </a:moveTo>
                <a:lnTo>
                  <a:pt x="260384" y="301857"/>
                </a:lnTo>
                <a:lnTo>
                  <a:pt x="258550" y="303691"/>
                </a:lnTo>
                <a:lnTo>
                  <a:pt x="253369" y="309612"/>
                </a:lnTo>
                <a:lnTo>
                  <a:pt x="253506" y="309792"/>
                </a:lnTo>
                <a:lnTo>
                  <a:pt x="255085" y="308697"/>
                </a:lnTo>
                <a:lnTo>
                  <a:pt x="259467" y="303690"/>
                </a:lnTo>
                <a:lnTo>
                  <a:pt x="267719" y="299564"/>
                </a:lnTo>
                <a:lnTo>
                  <a:pt x="266802" y="299106"/>
                </a:lnTo>
                <a:close/>
                <a:moveTo>
                  <a:pt x="408360" y="298376"/>
                </a:moveTo>
                <a:lnTo>
                  <a:pt x="404329" y="302774"/>
                </a:lnTo>
                <a:lnTo>
                  <a:pt x="405245" y="302381"/>
                </a:lnTo>
                <a:close/>
                <a:moveTo>
                  <a:pt x="322729" y="292963"/>
                </a:moveTo>
                <a:lnTo>
                  <a:pt x="321812" y="294522"/>
                </a:lnTo>
                <a:cubicBezTo>
                  <a:pt x="320895" y="295439"/>
                  <a:pt x="320895" y="296356"/>
                  <a:pt x="321812" y="297273"/>
                </a:cubicBezTo>
                <a:lnTo>
                  <a:pt x="322729" y="297043"/>
                </a:lnTo>
                <a:close/>
                <a:moveTo>
                  <a:pt x="590447" y="289938"/>
                </a:moveTo>
                <a:cubicBezTo>
                  <a:pt x="572110" y="298190"/>
                  <a:pt x="553774" y="307358"/>
                  <a:pt x="534520" y="315610"/>
                </a:cubicBezTo>
                <a:cubicBezTo>
                  <a:pt x="534520" y="314693"/>
                  <a:pt x="533603" y="313776"/>
                  <a:pt x="533603" y="312859"/>
                </a:cubicBezTo>
                <a:cubicBezTo>
                  <a:pt x="551940" y="304607"/>
                  <a:pt x="568443" y="291772"/>
                  <a:pt x="590447" y="289938"/>
                </a:cubicBezTo>
                <a:close/>
                <a:moveTo>
                  <a:pt x="189787" y="289938"/>
                </a:moveTo>
                <a:lnTo>
                  <a:pt x="173677" y="311419"/>
                </a:lnTo>
                <a:lnTo>
                  <a:pt x="174200" y="311942"/>
                </a:lnTo>
                <a:cubicBezTo>
                  <a:pt x="173283" y="313775"/>
                  <a:pt x="171450" y="316526"/>
                  <a:pt x="168699" y="317443"/>
                </a:cubicBezTo>
                <a:cubicBezTo>
                  <a:pt x="168699" y="314692"/>
                  <a:pt x="170533" y="311942"/>
                  <a:pt x="172366" y="310108"/>
                </a:cubicBezTo>
                <a:lnTo>
                  <a:pt x="172367" y="310109"/>
                </a:lnTo>
                <a:close/>
                <a:moveTo>
                  <a:pt x="417092" y="288647"/>
                </a:moveTo>
                <a:lnTo>
                  <a:pt x="415064" y="291013"/>
                </a:lnTo>
                <a:lnTo>
                  <a:pt x="417050" y="290052"/>
                </a:lnTo>
                <a:close/>
                <a:moveTo>
                  <a:pt x="301641" y="285354"/>
                </a:moveTo>
                <a:lnTo>
                  <a:pt x="301029" y="285659"/>
                </a:lnTo>
                <a:lnTo>
                  <a:pt x="300724" y="286270"/>
                </a:lnTo>
                <a:close/>
                <a:moveTo>
                  <a:pt x="305309" y="283520"/>
                </a:moveTo>
                <a:lnTo>
                  <a:pt x="303933" y="284207"/>
                </a:lnTo>
                <a:lnTo>
                  <a:pt x="304965" y="284036"/>
                </a:lnTo>
                <a:close/>
                <a:moveTo>
                  <a:pt x="317543" y="282555"/>
                </a:moveTo>
                <a:lnTo>
                  <a:pt x="311612" y="289135"/>
                </a:lnTo>
                <a:cubicBezTo>
                  <a:pt x="308747" y="292000"/>
                  <a:pt x="306226" y="294980"/>
                  <a:pt x="305309" y="299106"/>
                </a:cubicBezTo>
                <a:lnTo>
                  <a:pt x="307347" y="301483"/>
                </a:lnTo>
                <a:lnTo>
                  <a:pt x="308060" y="299106"/>
                </a:lnTo>
                <a:lnTo>
                  <a:pt x="308454" y="298790"/>
                </a:lnTo>
                <a:lnTo>
                  <a:pt x="311039" y="290739"/>
                </a:lnTo>
                <a:cubicBezTo>
                  <a:pt x="313331" y="288333"/>
                  <a:pt x="316311" y="286270"/>
                  <a:pt x="318145" y="283519"/>
                </a:cubicBezTo>
                <a:close/>
                <a:moveTo>
                  <a:pt x="352723" y="281031"/>
                </a:moveTo>
                <a:lnTo>
                  <a:pt x="340149" y="293606"/>
                </a:lnTo>
                <a:lnTo>
                  <a:pt x="338638" y="295211"/>
                </a:lnTo>
                <a:lnTo>
                  <a:pt x="350235" y="285354"/>
                </a:lnTo>
                <a:lnTo>
                  <a:pt x="353436" y="281086"/>
                </a:lnTo>
                <a:close/>
                <a:moveTo>
                  <a:pt x="296575" y="280238"/>
                </a:moveTo>
                <a:lnTo>
                  <a:pt x="296190" y="280537"/>
                </a:lnTo>
                <a:lnTo>
                  <a:pt x="294307" y="282603"/>
                </a:lnTo>
                <a:close/>
                <a:moveTo>
                  <a:pt x="362228" y="270620"/>
                </a:moveTo>
                <a:lnTo>
                  <a:pt x="362153" y="270684"/>
                </a:lnTo>
                <a:lnTo>
                  <a:pt x="362148" y="270691"/>
                </a:lnTo>
                <a:lnTo>
                  <a:pt x="362154" y="270685"/>
                </a:lnTo>
                <a:close/>
                <a:moveTo>
                  <a:pt x="644542" y="269767"/>
                </a:moveTo>
                <a:lnTo>
                  <a:pt x="634187" y="274081"/>
                </a:lnTo>
                <a:lnTo>
                  <a:pt x="634456" y="274351"/>
                </a:lnTo>
                <a:cubicBezTo>
                  <a:pt x="631706" y="276185"/>
                  <a:pt x="628955" y="278018"/>
                  <a:pt x="624371" y="277101"/>
                </a:cubicBezTo>
                <a:cubicBezTo>
                  <a:pt x="627122" y="273434"/>
                  <a:pt x="629872" y="273434"/>
                  <a:pt x="632623" y="272517"/>
                </a:cubicBezTo>
                <a:cubicBezTo>
                  <a:pt x="636290" y="271601"/>
                  <a:pt x="640875" y="270684"/>
                  <a:pt x="644542" y="269767"/>
                </a:cubicBezTo>
                <a:close/>
                <a:moveTo>
                  <a:pt x="342899" y="268850"/>
                </a:moveTo>
                <a:lnTo>
                  <a:pt x="341250" y="269400"/>
                </a:lnTo>
                <a:lnTo>
                  <a:pt x="338201" y="273091"/>
                </a:lnTo>
                <a:lnTo>
                  <a:pt x="331580" y="278451"/>
                </a:lnTo>
                <a:lnTo>
                  <a:pt x="330491" y="279769"/>
                </a:lnTo>
                <a:lnTo>
                  <a:pt x="324845" y="289366"/>
                </a:lnTo>
                <a:close/>
                <a:moveTo>
                  <a:pt x="321805" y="267940"/>
                </a:moveTo>
                <a:lnTo>
                  <a:pt x="315394" y="273435"/>
                </a:lnTo>
                <a:cubicBezTo>
                  <a:pt x="313560" y="275269"/>
                  <a:pt x="308976" y="277102"/>
                  <a:pt x="310810" y="280769"/>
                </a:cubicBezTo>
                <a:cubicBezTo>
                  <a:pt x="311727" y="283061"/>
                  <a:pt x="313102" y="282832"/>
                  <a:pt x="314707" y="282030"/>
                </a:cubicBezTo>
                <a:lnTo>
                  <a:pt x="316700" y="281207"/>
                </a:lnTo>
                <a:lnTo>
                  <a:pt x="313560" y="276185"/>
                </a:lnTo>
                <a:close/>
                <a:moveTo>
                  <a:pt x="327806" y="262796"/>
                </a:moveTo>
                <a:lnTo>
                  <a:pt x="321823" y="267924"/>
                </a:lnTo>
                <a:lnTo>
                  <a:pt x="327771" y="263349"/>
                </a:lnTo>
                <a:close/>
                <a:moveTo>
                  <a:pt x="484094" y="255098"/>
                </a:moveTo>
                <a:cubicBezTo>
                  <a:pt x="482260" y="256014"/>
                  <a:pt x="481343" y="256014"/>
                  <a:pt x="480426" y="256931"/>
                </a:cubicBezTo>
                <a:lnTo>
                  <a:pt x="480420" y="256934"/>
                </a:lnTo>
                <a:lnTo>
                  <a:pt x="480426" y="256932"/>
                </a:lnTo>
                <a:lnTo>
                  <a:pt x="477404" y="259279"/>
                </a:lnTo>
                <a:lnTo>
                  <a:pt x="480426" y="257848"/>
                </a:lnTo>
                <a:cubicBezTo>
                  <a:pt x="481343" y="256931"/>
                  <a:pt x="483177" y="256014"/>
                  <a:pt x="484094" y="255098"/>
                </a:cubicBezTo>
                <a:close/>
                <a:moveTo>
                  <a:pt x="766482" y="250513"/>
                </a:moveTo>
                <a:cubicBezTo>
                  <a:pt x="737143" y="252347"/>
                  <a:pt x="707804" y="260599"/>
                  <a:pt x="678465" y="261516"/>
                </a:cubicBezTo>
                <a:cubicBezTo>
                  <a:pt x="706887" y="254180"/>
                  <a:pt x="736226" y="248680"/>
                  <a:pt x="766482" y="250513"/>
                </a:cubicBezTo>
                <a:close/>
                <a:moveTo>
                  <a:pt x="700584" y="249482"/>
                </a:moveTo>
                <a:cubicBezTo>
                  <a:pt x="702303" y="248909"/>
                  <a:pt x="704137" y="248680"/>
                  <a:pt x="705970" y="250514"/>
                </a:cubicBezTo>
                <a:cubicBezTo>
                  <a:pt x="703220" y="252347"/>
                  <a:pt x="700469" y="251430"/>
                  <a:pt x="697719" y="251430"/>
                </a:cubicBezTo>
                <a:lnTo>
                  <a:pt x="695887" y="250515"/>
                </a:lnTo>
                <a:lnTo>
                  <a:pt x="697719" y="252347"/>
                </a:lnTo>
                <a:cubicBezTo>
                  <a:pt x="694968" y="254180"/>
                  <a:pt x="692218" y="254180"/>
                  <a:pt x="689467" y="253263"/>
                </a:cubicBezTo>
                <a:cubicBezTo>
                  <a:pt x="691301" y="250513"/>
                  <a:pt x="693134" y="250513"/>
                  <a:pt x="695885" y="250513"/>
                </a:cubicBezTo>
                <a:lnTo>
                  <a:pt x="695886" y="250514"/>
                </a:lnTo>
                <a:close/>
                <a:moveTo>
                  <a:pt x="796967" y="248450"/>
                </a:moveTo>
                <a:cubicBezTo>
                  <a:pt x="798342" y="248680"/>
                  <a:pt x="799947" y="249596"/>
                  <a:pt x="801322" y="250513"/>
                </a:cubicBezTo>
                <a:cubicBezTo>
                  <a:pt x="803155" y="251430"/>
                  <a:pt x="807740" y="251430"/>
                  <a:pt x="809573" y="254181"/>
                </a:cubicBezTo>
                <a:cubicBezTo>
                  <a:pt x="809573" y="256932"/>
                  <a:pt x="807740" y="256014"/>
                  <a:pt x="805906" y="256014"/>
                </a:cubicBezTo>
                <a:cubicBezTo>
                  <a:pt x="803155" y="255098"/>
                  <a:pt x="801322" y="254181"/>
                  <a:pt x="798571" y="253264"/>
                </a:cubicBezTo>
                <a:cubicBezTo>
                  <a:pt x="796737" y="252347"/>
                  <a:pt x="792153" y="252347"/>
                  <a:pt x="793987" y="250513"/>
                </a:cubicBezTo>
                <a:cubicBezTo>
                  <a:pt x="794446" y="248679"/>
                  <a:pt x="795592" y="248221"/>
                  <a:pt x="796967" y="248450"/>
                </a:cubicBezTo>
                <a:close/>
                <a:moveTo>
                  <a:pt x="336479" y="245931"/>
                </a:moveTo>
                <a:lnTo>
                  <a:pt x="328230" y="253264"/>
                </a:lnTo>
                <a:lnTo>
                  <a:pt x="326215" y="254830"/>
                </a:lnTo>
                <a:lnTo>
                  <a:pt x="326053" y="255327"/>
                </a:lnTo>
                <a:lnTo>
                  <a:pt x="325166" y="255647"/>
                </a:lnTo>
                <a:lnTo>
                  <a:pt x="325136" y="255670"/>
                </a:lnTo>
                <a:lnTo>
                  <a:pt x="328068" y="258603"/>
                </a:lnTo>
                <a:lnTo>
                  <a:pt x="328230" y="256014"/>
                </a:lnTo>
                <a:cubicBezTo>
                  <a:pt x="327313" y="254180"/>
                  <a:pt x="330064" y="253264"/>
                  <a:pt x="330980" y="251430"/>
                </a:cubicBezTo>
                <a:close/>
                <a:moveTo>
                  <a:pt x="742644" y="244095"/>
                </a:moveTo>
                <a:cubicBezTo>
                  <a:pt x="743561" y="244095"/>
                  <a:pt x="745394" y="244095"/>
                  <a:pt x="745394" y="245929"/>
                </a:cubicBezTo>
                <a:cubicBezTo>
                  <a:pt x="745394" y="247763"/>
                  <a:pt x="743561" y="246846"/>
                  <a:pt x="741727" y="246846"/>
                </a:cubicBezTo>
                <a:lnTo>
                  <a:pt x="740016" y="246357"/>
                </a:lnTo>
                <a:lnTo>
                  <a:pt x="741728" y="247763"/>
                </a:lnTo>
                <a:cubicBezTo>
                  <a:pt x="735310" y="248680"/>
                  <a:pt x="728892" y="248680"/>
                  <a:pt x="721557" y="249596"/>
                </a:cubicBezTo>
                <a:lnTo>
                  <a:pt x="721557" y="249597"/>
                </a:lnTo>
                <a:cubicBezTo>
                  <a:pt x="717889" y="250514"/>
                  <a:pt x="714222" y="250514"/>
                  <a:pt x="708721" y="251430"/>
                </a:cubicBezTo>
                <a:cubicBezTo>
                  <a:pt x="714222" y="245930"/>
                  <a:pt x="717889" y="247763"/>
                  <a:pt x="721557" y="247763"/>
                </a:cubicBezTo>
                <a:cubicBezTo>
                  <a:pt x="726141" y="245012"/>
                  <a:pt x="730725" y="246846"/>
                  <a:pt x="735310" y="245929"/>
                </a:cubicBezTo>
                <a:lnTo>
                  <a:pt x="737021" y="245501"/>
                </a:lnTo>
                <a:lnTo>
                  <a:pt x="735309" y="245012"/>
                </a:lnTo>
                <a:cubicBezTo>
                  <a:pt x="737143" y="243179"/>
                  <a:pt x="739893" y="244095"/>
                  <a:pt x="742644" y="244095"/>
                </a:cubicBezTo>
                <a:close/>
                <a:moveTo>
                  <a:pt x="339232" y="243179"/>
                </a:moveTo>
                <a:lnTo>
                  <a:pt x="337656" y="243581"/>
                </a:lnTo>
                <a:lnTo>
                  <a:pt x="336482" y="245928"/>
                </a:lnTo>
                <a:close/>
                <a:moveTo>
                  <a:pt x="397387" y="239904"/>
                </a:moveTo>
                <a:lnTo>
                  <a:pt x="385069" y="249142"/>
                </a:lnTo>
                <a:lnTo>
                  <a:pt x="379573" y="254180"/>
                </a:lnTo>
                <a:lnTo>
                  <a:pt x="377172" y="257062"/>
                </a:lnTo>
                <a:lnTo>
                  <a:pt x="377267" y="257349"/>
                </a:lnTo>
                <a:lnTo>
                  <a:pt x="377740" y="256932"/>
                </a:lnTo>
                <a:cubicBezTo>
                  <a:pt x="383241" y="251431"/>
                  <a:pt x="391493" y="248680"/>
                  <a:pt x="396077" y="242262"/>
                </a:cubicBezTo>
                <a:close/>
                <a:moveTo>
                  <a:pt x="426314" y="234608"/>
                </a:moveTo>
                <a:lnTo>
                  <a:pt x="426333" y="234927"/>
                </a:lnTo>
                <a:lnTo>
                  <a:pt x="427067" y="235110"/>
                </a:lnTo>
                <a:close/>
                <a:moveTo>
                  <a:pt x="350545" y="232903"/>
                </a:moveTo>
                <a:lnTo>
                  <a:pt x="349317" y="234010"/>
                </a:lnTo>
                <a:lnTo>
                  <a:pt x="346537" y="237646"/>
                </a:lnTo>
                <a:lnTo>
                  <a:pt x="346567" y="237677"/>
                </a:lnTo>
                <a:close/>
                <a:moveTo>
                  <a:pt x="357454" y="226675"/>
                </a:moveTo>
                <a:lnTo>
                  <a:pt x="356643" y="227407"/>
                </a:lnTo>
                <a:lnTo>
                  <a:pt x="357476" y="226683"/>
                </a:lnTo>
                <a:close/>
                <a:moveTo>
                  <a:pt x="754563" y="224842"/>
                </a:moveTo>
                <a:cubicBezTo>
                  <a:pt x="749062" y="228509"/>
                  <a:pt x="744477" y="226675"/>
                  <a:pt x="739893" y="227592"/>
                </a:cubicBezTo>
                <a:cubicBezTo>
                  <a:pt x="727974" y="228509"/>
                  <a:pt x="716055" y="229426"/>
                  <a:pt x="705053" y="231259"/>
                </a:cubicBezTo>
                <a:cubicBezTo>
                  <a:pt x="715138" y="227592"/>
                  <a:pt x="725224" y="225758"/>
                  <a:pt x="735309" y="226675"/>
                </a:cubicBezTo>
                <a:lnTo>
                  <a:pt x="736423" y="226203"/>
                </a:lnTo>
                <a:lnTo>
                  <a:pt x="735309" y="225758"/>
                </a:lnTo>
                <a:lnTo>
                  <a:pt x="737752" y="225642"/>
                </a:lnTo>
                <a:lnTo>
                  <a:pt x="738289" y="225414"/>
                </a:lnTo>
                <a:lnTo>
                  <a:pt x="738432" y="225609"/>
                </a:lnTo>
                <a:close/>
                <a:moveTo>
                  <a:pt x="557732" y="221909"/>
                </a:moveTo>
                <a:lnTo>
                  <a:pt x="553093" y="222466"/>
                </a:lnTo>
                <a:lnTo>
                  <a:pt x="549190" y="224842"/>
                </a:lnTo>
                <a:cubicBezTo>
                  <a:pt x="548273" y="224842"/>
                  <a:pt x="549190" y="224842"/>
                  <a:pt x="550107" y="224842"/>
                </a:cubicBezTo>
                <a:close/>
                <a:moveTo>
                  <a:pt x="552857" y="213840"/>
                </a:moveTo>
                <a:lnTo>
                  <a:pt x="540956" y="218764"/>
                </a:lnTo>
                <a:lnTo>
                  <a:pt x="530853" y="225759"/>
                </a:lnTo>
                <a:cubicBezTo>
                  <a:pt x="537271" y="223008"/>
                  <a:pt x="545522" y="220258"/>
                  <a:pt x="553774" y="215673"/>
                </a:cubicBezTo>
                <a:lnTo>
                  <a:pt x="557137" y="214552"/>
                </a:lnTo>
                <a:close/>
                <a:moveTo>
                  <a:pt x="306100" y="207157"/>
                </a:moveTo>
                <a:lnTo>
                  <a:pt x="303476" y="209256"/>
                </a:lnTo>
                <a:lnTo>
                  <a:pt x="291127" y="221604"/>
                </a:lnTo>
                <a:close/>
                <a:moveTo>
                  <a:pt x="547643" y="203710"/>
                </a:moveTo>
                <a:lnTo>
                  <a:pt x="540022" y="204671"/>
                </a:lnTo>
                <a:lnTo>
                  <a:pt x="539105" y="205588"/>
                </a:lnTo>
                <a:lnTo>
                  <a:pt x="534994" y="209482"/>
                </a:lnTo>
                <a:lnTo>
                  <a:pt x="540938" y="205588"/>
                </a:lnTo>
                <a:close/>
                <a:moveTo>
                  <a:pt x="474926" y="202836"/>
                </a:moveTo>
                <a:lnTo>
                  <a:pt x="474925" y="202837"/>
                </a:lnTo>
                <a:lnTo>
                  <a:pt x="474926" y="202837"/>
                </a:lnTo>
                <a:close/>
                <a:moveTo>
                  <a:pt x="417050" y="199972"/>
                </a:moveTo>
                <a:cubicBezTo>
                  <a:pt x="416019" y="200315"/>
                  <a:pt x="414873" y="201003"/>
                  <a:pt x="414414" y="201003"/>
                </a:cubicBezTo>
                <a:lnTo>
                  <a:pt x="411614" y="202403"/>
                </a:lnTo>
                <a:lnTo>
                  <a:pt x="378535" y="227001"/>
                </a:lnTo>
                <a:lnTo>
                  <a:pt x="380490" y="226675"/>
                </a:lnTo>
                <a:lnTo>
                  <a:pt x="381141" y="226501"/>
                </a:lnTo>
                <a:lnTo>
                  <a:pt x="381063" y="225644"/>
                </a:lnTo>
                <a:cubicBezTo>
                  <a:pt x="381866" y="224842"/>
                  <a:pt x="383241" y="224383"/>
                  <a:pt x="384158" y="223925"/>
                </a:cubicBezTo>
                <a:cubicBezTo>
                  <a:pt x="395160" y="216590"/>
                  <a:pt x="405245" y="209255"/>
                  <a:pt x="415330" y="201004"/>
                </a:cubicBezTo>
                <a:lnTo>
                  <a:pt x="418121" y="200539"/>
                </a:lnTo>
                <a:close/>
                <a:moveTo>
                  <a:pt x="568443" y="198253"/>
                </a:moveTo>
                <a:lnTo>
                  <a:pt x="565172" y="199334"/>
                </a:lnTo>
                <a:lnTo>
                  <a:pt x="567119" y="199577"/>
                </a:lnTo>
                <a:close/>
                <a:moveTo>
                  <a:pt x="477354" y="197015"/>
                </a:moveTo>
                <a:lnTo>
                  <a:pt x="470341" y="198253"/>
                </a:lnTo>
                <a:cubicBezTo>
                  <a:pt x="464840" y="201003"/>
                  <a:pt x="458422" y="203754"/>
                  <a:pt x="452921" y="204671"/>
                </a:cubicBezTo>
                <a:lnTo>
                  <a:pt x="452359" y="200176"/>
                </a:lnTo>
                <a:lnTo>
                  <a:pt x="451546" y="201233"/>
                </a:lnTo>
                <a:cubicBezTo>
                  <a:pt x="450859" y="202379"/>
                  <a:pt x="450630" y="203754"/>
                  <a:pt x="452005" y="205588"/>
                </a:cubicBezTo>
                <a:lnTo>
                  <a:pt x="443400" y="209890"/>
                </a:lnTo>
                <a:lnTo>
                  <a:pt x="442836" y="212006"/>
                </a:lnTo>
                <a:cubicBezTo>
                  <a:pt x="447420" y="210172"/>
                  <a:pt x="451087" y="208338"/>
                  <a:pt x="454755" y="207422"/>
                </a:cubicBezTo>
                <a:lnTo>
                  <a:pt x="455741" y="207422"/>
                </a:lnTo>
                <a:close/>
                <a:moveTo>
                  <a:pt x="437292" y="195404"/>
                </a:moveTo>
                <a:lnTo>
                  <a:pt x="434584" y="196419"/>
                </a:lnTo>
                <a:lnTo>
                  <a:pt x="426709" y="202545"/>
                </a:lnTo>
                <a:lnTo>
                  <a:pt x="427135" y="202723"/>
                </a:lnTo>
                <a:cubicBezTo>
                  <a:pt x="429083" y="201921"/>
                  <a:pt x="430917" y="200087"/>
                  <a:pt x="432750" y="199170"/>
                </a:cubicBezTo>
                <a:close/>
                <a:moveTo>
                  <a:pt x="439169" y="194700"/>
                </a:moveTo>
                <a:lnTo>
                  <a:pt x="437621" y="195281"/>
                </a:lnTo>
                <a:lnTo>
                  <a:pt x="439439" y="195358"/>
                </a:lnTo>
                <a:close/>
                <a:moveTo>
                  <a:pt x="548312" y="194367"/>
                </a:moveTo>
                <a:lnTo>
                  <a:pt x="527614" y="202416"/>
                </a:lnTo>
                <a:lnTo>
                  <a:pt x="527988" y="202378"/>
                </a:lnTo>
                <a:lnTo>
                  <a:pt x="546396" y="195893"/>
                </a:lnTo>
                <a:close/>
                <a:moveTo>
                  <a:pt x="559277" y="179917"/>
                </a:moveTo>
                <a:lnTo>
                  <a:pt x="562217" y="181387"/>
                </a:lnTo>
                <a:lnTo>
                  <a:pt x="562627" y="181073"/>
                </a:lnTo>
                <a:lnTo>
                  <a:pt x="562026" y="180833"/>
                </a:lnTo>
                <a:close/>
                <a:moveTo>
                  <a:pt x="558053" y="179509"/>
                </a:moveTo>
                <a:lnTo>
                  <a:pt x="557442" y="179916"/>
                </a:lnTo>
                <a:cubicBezTo>
                  <a:pt x="557442" y="179916"/>
                  <a:pt x="558358" y="181750"/>
                  <a:pt x="558358" y="180833"/>
                </a:cubicBezTo>
                <a:lnTo>
                  <a:pt x="559275" y="179916"/>
                </a:lnTo>
                <a:close/>
                <a:moveTo>
                  <a:pt x="368114" y="167080"/>
                </a:moveTo>
                <a:lnTo>
                  <a:pt x="367241" y="168826"/>
                </a:lnTo>
                <a:lnTo>
                  <a:pt x="368571" y="167080"/>
                </a:lnTo>
                <a:close/>
                <a:moveTo>
                  <a:pt x="458348" y="167055"/>
                </a:moveTo>
                <a:lnTo>
                  <a:pt x="457940" y="167294"/>
                </a:lnTo>
                <a:lnTo>
                  <a:pt x="458422" y="167080"/>
                </a:lnTo>
                <a:close/>
                <a:moveTo>
                  <a:pt x="453440" y="164047"/>
                </a:moveTo>
                <a:lnTo>
                  <a:pt x="452921" y="164330"/>
                </a:lnTo>
                <a:lnTo>
                  <a:pt x="453671" y="164330"/>
                </a:lnTo>
                <a:close/>
                <a:moveTo>
                  <a:pt x="454754" y="117571"/>
                </a:moveTo>
                <a:cubicBezTo>
                  <a:pt x="444669" y="128573"/>
                  <a:pt x="431833" y="134991"/>
                  <a:pt x="418997" y="141409"/>
                </a:cubicBezTo>
                <a:lnTo>
                  <a:pt x="418997" y="141409"/>
                </a:lnTo>
                <a:lnTo>
                  <a:pt x="380490" y="166163"/>
                </a:lnTo>
                <a:lnTo>
                  <a:pt x="381521" y="164102"/>
                </a:lnTo>
                <a:lnTo>
                  <a:pt x="380490" y="165247"/>
                </a:lnTo>
                <a:cubicBezTo>
                  <a:pt x="372239" y="170748"/>
                  <a:pt x="365821" y="178082"/>
                  <a:pt x="357569" y="180833"/>
                </a:cubicBezTo>
                <a:cubicBezTo>
                  <a:pt x="358028" y="177624"/>
                  <a:pt x="360549" y="176019"/>
                  <a:pt x="363070" y="174300"/>
                </a:cubicBezTo>
                <a:lnTo>
                  <a:pt x="363918" y="173188"/>
                </a:lnTo>
                <a:lnTo>
                  <a:pt x="356653" y="179000"/>
                </a:lnTo>
                <a:lnTo>
                  <a:pt x="345573" y="190932"/>
                </a:lnTo>
                <a:lnTo>
                  <a:pt x="345650" y="190919"/>
                </a:lnTo>
                <a:lnTo>
                  <a:pt x="345315" y="191209"/>
                </a:lnTo>
                <a:lnTo>
                  <a:pt x="344734" y="191835"/>
                </a:lnTo>
                <a:lnTo>
                  <a:pt x="344545" y="191877"/>
                </a:lnTo>
                <a:lnTo>
                  <a:pt x="331898" y="202837"/>
                </a:lnTo>
                <a:cubicBezTo>
                  <a:pt x="324563" y="206505"/>
                  <a:pt x="319062" y="212922"/>
                  <a:pt x="311727" y="217507"/>
                </a:cubicBezTo>
                <a:lnTo>
                  <a:pt x="309950" y="218297"/>
                </a:lnTo>
                <a:lnTo>
                  <a:pt x="311727" y="218424"/>
                </a:lnTo>
                <a:cubicBezTo>
                  <a:pt x="310810" y="219340"/>
                  <a:pt x="309893" y="220258"/>
                  <a:pt x="309893" y="221174"/>
                </a:cubicBezTo>
                <a:cubicBezTo>
                  <a:pt x="308059" y="222091"/>
                  <a:pt x="307142" y="223008"/>
                  <a:pt x="305309" y="223925"/>
                </a:cubicBezTo>
                <a:lnTo>
                  <a:pt x="305027" y="223502"/>
                </a:lnTo>
                <a:lnTo>
                  <a:pt x="304087" y="225147"/>
                </a:lnTo>
                <a:lnTo>
                  <a:pt x="304392" y="224842"/>
                </a:lnTo>
                <a:cubicBezTo>
                  <a:pt x="306226" y="223924"/>
                  <a:pt x="306226" y="221174"/>
                  <a:pt x="308976" y="222091"/>
                </a:cubicBezTo>
                <a:cubicBezTo>
                  <a:pt x="309893" y="221174"/>
                  <a:pt x="310810" y="222091"/>
                  <a:pt x="310810" y="223008"/>
                </a:cubicBezTo>
                <a:lnTo>
                  <a:pt x="309346" y="224397"/>
                </a:lnTo>
                <a:lnTo>
                  <a:pt x="311727" y="223008"/>
                </a:lnTo>
                <a:cubicBezTo>
                  <a:pt x="314478" y="223008"/>
                  <a:pt x="315394" y="220258"/>
                  <a:pt x="318145" y="220258"/>
                </a:cubicBezTo>
                <a:cubicBezTo>
                  <a:pt x="313561" y="224842"/>
                  <a:pt x="308977" y="230343"/>
                  <a:pt x="303475" y="234927"/>
                </a:cubicBezTo>
                <a:lnTo>
                  <a:pt x="302499" y="235317"/>
                </a:lnTo>
                <a:lnTo>
                  <a:pt x="303475" y="235843"/>
                </a:lnTo>
                <a:cubicBezTo>
                  <a:pt x="302558" y="236761"/>
                  <a:pt x="301641" y="237677"/>
                  <a:pt x="300725" y="238594"/>
                </a:cubicBezTo>
                <a:lnTo>
                  <a:pt x="300725" y="238593"/>
                </a:lnTo>
                <a:lnTo>
                  <a:pt x="300725" y="238595"/>
                </a:lnTo>
                <a:cubicBezTo>
                  <a:pt x="296141" y="243179"/>
                  <a:pt x="291557" y="247763"/>
                  <a:pt x="286972" y="252348"/>
                </a:cubicBezTo>
                <a:cubicBezTo>
                  <a:pt x="285139" y="254181"/>
                  <a:pt x="282388" y="256932"/>
                  <a:pt x="283305" y="260599"/>
                </a:cubicBezTo>
                <a:cubicBezTo>
                  <a:pt x="287889" y="257848"/>
                  <a:pt x="291557" y="252347"/>
                  <a:pt x="297975" y="251430"/>
                </a:cubicBezTo>
                <a:cubicBezTo>
                  <a:pt x="298892" y="254181"/>
                  <a:pt x="294307" y="255098"/>
                  <a:pt x="297058" y="258765"/>
                </a:cubicBezTo>
                <a:lnTo>
                  <a:pt x="319412" y="240881"/>
                </a:lnTo>
                <a:lnTo>
                  <a:pt x="319061" y="239512"/>
                </a:lnTo>
                <a:lnTo>
                  <a:pt x="328841" y="232400"/>
                </a:lnTo>
                <a:lnTo>
                  <a:pt x="329147" y="231259"/>
                </a:lnTo>
                <a:cubicBezTo>
                  <a:pt x="332356" y="228508"/>
                  <a:pt x="336253" y="227592"/>
                  <a:pt x="340149" y="226560"/>
                </a:cubicBezTo>
                <a:lnTo>
                  <a:pt x="348190" y="222624"/>
                </a:lnTo>
                <a:lnTo>
                  <a:pt x="349317" y="221174"/>
                </a:lnTo>
                <a:cubicBezTo>
                  <a:pt x="357569" y="212922"/>
                  <a:pt x="367654" y="208338"/>
                  <a:pt x="376823" y="201921"/>
                </a:cubicBezTo>
                <a:cubicBezTo>
                  <a:pt x="399744" y="188168"/>
                  <a:pt x="421748" y="172581"/>
                  <a:pt x="445586" y="159745"/>
                </a:cubicBezTo>
                <a:lnTo>
                  <a:pt x="453982" y="157455"/>
                </a:lnTo>
                <a:lnTo>
                  <a:pt x="454755" y="156995"/>
                </a:lnTo>
                <a:lnTo>
                  <a:pt x="485006" y="144161"/>
                </a:lnTo>
                <a:lnTo>
                  <a:pt x="485010" y="144159"/>
                </a:lnTo>
                <a:cubicBezTo>
                  <a:pt x="501513" y="137741"/>
                  <a:pt x="518017" y="130406"/>
                  <a:pt x="536354" y="128573"/>
                </a:cubicBezTo>
                <a:cubicBezTo>
                  <a:pt x="537270" y="133157"/>
                  <a:pt x="532686" y="133157"/>
                  <a:pt x="532686" y="136824"/>
                </a:cubicBezTo>
                <a:cubicBezTo>
                  <a:pt x="541855" y="133157"/>
                  <a:pt x="538187" y="144159"/>
                  <a:pt x="542771" y="145993"/>
                </a:cubicBezTo>
                <a:cubicBezTo>
                  <a:pt x="543688" y="145993"/>
                  <a:pt x="540938" y="148743"/>
                  <a:pt x="539104" y="150577"/>
                </a:cubicBezTo>
                <a:cubicBezTo>
                  <a:pt x="535437" y="154245"/>
                  <a:pt x="525351" y="154245"/>
                  <a:pt x="530852" y="163413"/>
                </a:cubicBezTo>
                <a:cubicBezTo>
                  <a:pt x="530852" y="164330"/>
                  <a:pt x="525351" y="167997"/>
                  <a:pt x="522601" y="170748"/>
                </a:cubicBezTo>
                <a:lnTo>
                  <a:pt x="522304" y="171355"/>
                </a:lnTo>
                <a:lnTo>
                  <a:pt x="523518" y="170748"/>
                </a:lnTo>
                <a:cubicBezTo>
                  <a:pt x="528103" y="170748"/>
                  <a:pt x="532687" y="167997"/>
                  <a:pt x="537271" y="167080"/>
                </a:cubicBezTo>
                <a:cubicBezTo>
                  <a:pt x="548273" y="165247"/>
                  <a:pt x="559275" y="164329"/>
                  <a:pt x="570277" y="162496"/>
                </a:cubicBezTo>
                <a:cubicBezTo>
                  <a:pt x="571194" y="162496"/>
                  <a:pt x="573028" y="161579"/>
                  <a:pt x="573028" y="164329"/>
                </a:cubicBezTo>
                <a:cubicBezTo>
                  <a:pt x="572570" y="165704"/>
                  <a:pt x="572799" y="167538"/>
                  <a:pt x="572455" y="169143"/>
                </a:cubicBezTo>
                <a:lnTo>
                  <a:pt x="569426" y="171739"/>
                </a:lnTo>
                <a:lnTo>
                  <a:pt x="574518" y="172123"/>
                </a:lnTo>
                <a:cubicBezTo>
                  <a:pt x="576696" y="171435"/>
                  <a:pt x="578988" y="170748"/>
                  <a:pt x="581280" y="172582"/>
                </a:cubicBezTo>
                <a:cubicBezTo>
                  <a:pt x="579446" y="174874"/>
                  <a:pt x="576696" y="176020"/>
                  <a:pt x="573945" y="177280"/>
                </a:cubicBezTo>
                <a:lnTo>
                  <a:pt x="567182" y="182246"/>
                </a:lnTo>
                <a:lnTo>
                  <a:pt x="568443" y="182667"/>
                </a:lnTo>
                <a:cubicBezTo>
                  <a:pt x="581279" y="184500"/>
                  <a:pt x="593198" y="178082"/>
                  <a:pt x="606034" y="176249"/>
                </a:cubicBezTo>
                <a:cubicBezTo>
                  <a:pt x="619786" y="174415"/>
                  <a:pt x="634456" y="176249"/>
                  <a:pt x="648209" y="172582"/>
                </a:cubicBezTo>
                <a:cubicBezTo>
                  <a:pt x="650042" y="172582"/>
                  <a:pt x="651876" y="171664"/>
                  <a:pt x="650959" y="175332"/>
                </a:cubicBezTo>
                <a:cubicBezTo>
                  <a:pt x="650042" y="179000"/>
                  <a:pt x="654627" y="176249"/>
                  <a:pt x="656460" y="176249"/>
                </a:cubicBezTo>
                <a:cubicBezTo>
                  <a:pt x="679381" y="173498"/>
                  <a:pt x="703219" y="169831"/>
                  <a:pt x="726141" y="168914"/>
                </a:cubicBezTo>
                <a:cubicBezTo>
                  <a:pt x="729808" y="168914"/>
                  <a:pt x="732558" y="168914"/>
                  <a:pt x="737143" y="171664"/>
                </a:cubicBezTo>
                <a:cubicBezTo>
                  <a:pt x="727057" y="176249"/>
                  <a:pt x="716972" y="177166"/>
                  <a:pt x="706887" y="178082"/>
                </a:cubicBezTo>
                <a:cubicBezTo>
                  <a:pt x="684883" y="181750"/>
                  <a:pt x="662878" y="186334"/>
                  <a:pt x="641791" y="193669"/>
                </a:cubicBezTo>
                <a:cubicBezTo>
                  <a:pt x="614285" y="201921"/>
                  <a:pt x="588614" y="212006"/>
                  <a:pt x="563859" y="221174"/>
                </a:cubicBezTo>
                <a:cubicBezTo>
                  <a:pt x="557441" y="227592"/>
                  <a:pt x="549190" y="228509"/>
                  <a:pt x="541855" y="233093"/>
                </a:cubicBezTo>
                <a:cubicBezTo>
                  <a:pt x="519851" y="244095"/>
                  <a:pt x="497846" y="256014"/>
                  <a:pt x="477676" y="269767"/>
                </a:cubicBezTo>
                <a:cubicBezTo>
                  <a:pt x="470341" y="275268"/>
                  <a:pt x="462089" y="279853"/>
                  <a:pt x="453838" y="284437"/>
                </a:cubicBezTo>
                <a:cubicBezTo>
                  <a:pt x="451087" y="286270"/>
                  <a:pt x="448337" y="285353"/>
                  <a:pt x="447420" y="282603"/>
                </a:cubicBezTo>
                <a:cubicBezTo>
                  <a:pt x="448337" y="285354"/>
                  <a:pt x="451087" y="285354"/>
                  <a:pt x="452921" y="285354"/>
                </a:cubicBezTo>
                <a:cubicBezTo>
                  <a:pt x="443753" y="296356"/>
                  <a:pt x="430917" y="302774"/>
                  <a:pt x="420831" y="311025"/>
                </a:cubicBezTo>
                <a:lnTo>
                  <a:pt x="419732" y="311208"/>
                </a:lnTo>
                <a:lnTo>
                  <a:pt x="402495" y="328445"/>
                </a:lnTo>
                <a:lnTo>
                  <a:pt x="402490" y="328449"/>
                </a:lnTo>
                <a:lnTo>
                  <a:pt x="402495" y="328446"/>
                </a:lnTo>
                <a:cubicBezTo>
                  <a:pt x="401578" y="330279"/>
                  <a:pt x="399745" y="332113"/>
                  <a:pt x="400661" y="333946"/>
                </a:cubicBezTo>
                <a:cubicBezTo>
                  <a:pt x="402954" y="333946"/>
                  <a:pt x="404558" y="332571"/>
                  <a:pt x="406163" y="331196"/>
                </a:cubicBezTo>
                <a:lnTo>
                  <a:pt x="411662" y="328447"/>
                </a:lnTo>
                <a:lnTo>
                  <a:pt x="411663" y="328445"/>
                </a:lnTo>
                <a:cubicBezTo>
                  <a:pt x="421749" y="320193"/>
                  <a:pt x="431834" y="311942"/>
                  <a:pt x="442836" y="305524"/>
                </a:cubicBezTo>
                <a:cubicBezTo>
                  <a:pt x="447420" y="300939"/>
                  <a:pt x="453838" y="298189"/>
                  <a:pt x="460256" y="295438"/>
                </a:cubicBezTo>
                <a:cubicBezTo>
                  <a:pt x="451088" y="311942"/>
                  <a:pt x="435501" y="321110"/>
                  <a:pt x="423582" y="333946"/>
                </a:cubicBezTo>
                <a:lnTo>
                  <a:pt x="422820" y="334251"/>
                </a:lnTo>
                <a:lnTo>
                  <a:pt x="411549" y="352283"/>
                </a:lnTo>
                <a:lnTo>
                  <a:pt x="413726" y="352283"/>
                </a:lnTo>
                <a:cubicBezTo>
                  <a:pt x="415102" y="351366"/>
                  <a:pt x="416248" y="349991"/>
                  <a:pt x="417164" y="349533"/>
                </a:cubicBezTo>
                <a:cubicBezTo>
                  <a:pt x="433668" y="336697"/>
                  <a:pt x="451088" y="325695"/>
                  <a:pt x="468508" y="314693"/>
                </a:cubicBezTo>
                <a:cubicBezTo>
                  <a:pt x="476759" y="309191"/>
                  <a:pt x="486845" y="305524"/>
                  <a:pt x="496013" y="300940"/>
                </a:cubicBezTo>
                <a:lnTo>
                  <a:pt x="495097" y="304147"/>
                </a:lnTo>
                <a:lnTo>
                  <a:pt x="496012" y="302774"/>
                </a:lnTo>
                <a:cubicBezTo>
                  <a:pt x="513433" y="289937"/>
                  <a:pt x="533603" y="279852"/>
                  <a:pt x="553774" y="271601"/>
                </a:cubicBezTo>
                <a:cubicBezTo>
                  <a:pt x="577612" y="261516"/>
                  <a:pt x="601450" y="250513"/>
                  <a:pt x="626204" y="240428"/>
                </a:cubicBezTo>
                <a:cubicBezTo>
                  <a:pt x="633539" y="237677"/>
                  <a:pt x="641791" y="236761"/>
                  <a:pt x="650042" y="235843"/>
                </a:cubicBezTo>
                <a:cubicBezTo>
                  <a:pt x="652793" y="234927"/>
                  <a:pt x="656460" y="235843"/>
                  <a:pt x="652793" y="240428"/>
                </a:cubicBezTo>
                <a:cubicBezTo>
                  <a:pt x="653710" y="241345"/>
                  <a:pt x="654627" y="241345"/>
                  <a:pt x="655543" y="241345"/>
                </a:cubicBezTo>
                <a:lnTo>
                  <a:pt x="650959" y="242262"/>
                </a:lnTo>
                <a:lnTo>
                  <a:pt x="650959" y="242262"/>
                </a:lnTo>
                <a:lnTo>
                  <a:pt x="655544" y="241345"/>
                </a:lnTo>
                <a:cubicBezTo>
                  <a:pt x="663796" y="242262"/>
                  <a:pt x="671131" y="238595"/>
                  <a:pt x="678465" y="238595"/>
                </a:cubicBezTo>
                <a:cubicBezTo>
                  <a:pt x="678465" y="239512"/>
                  <a:pt x="678465" y="240428"/>
                  <a:pt x="679382" y="240428"/>
                </a:cubicBezTo>
                <a:cubicBezTo>
                  <a:pt x="659212" y="245930"/>
                  <a:pt x="639041" y="251430"/>
                  <a:pt x="618871" y="256932"/>
                </a:cubicBezTo>
                <a:cubicBezTo>
                  <a:pt x="617954" y="254181"/>
                  <a:pt x="620704" y="253264"/>
                  <a:pt x="621621" y="252348"/>
                </a:cubicBezTo>
                <a:lnTo>
                  <a:pt x="624146" y="251296"/>
                </a:lnTo>
                <a:lnTo>
                  <a:pt x="624143" y="251296"/>
                </a:lnTo>
                <a:lnTo>
                  <a:pt x="621621" y="252347"/>
                </a:lnTo>
                <a:lnTo>
                  <a:pt x="621621" y="251761"/>
                </a:lnTo>
                <a:lnTo>
                  <a:pt x="589531" y="263349"/>
                </a:lnTo>
                <a:cubicBezTo>
                  <a:pt x="566610" y="274351"/>
                  <a:pt x="542772" y="286270"/>
                  <a:pt x="520767" y="300023"/>
                </a:cubicBezTo>
                <a:cubicBezTo>
                  <a:pt x="512516" y="304607"/>
                  <a:pt x="504264" y="309191"/>
                  <a:pt x="496012" y="313775"/>
                </a:cubicBezTo>
                <a:lnTo>
                  <a:pt x="491430" y="315150"/>
                </a:lnTo>
                <a:lnTo>
                  <a:pt x="459339" y="344032"/>
                </a:lnTo>
                <a:cubicBezTo>
                  <a:pt x="453838" y="348616"/>
                  <a:pt x="449254" y="354117"/>
                  <a:pt x="448337" y="361452"/>
                </a:cubicBezTo>
                <a:lnTo>
                  <a:pt x="442296" y="368355"/>
                </a:lnTo>
                <a:lnTo>
                  <a:pt x="442720" y="368214"/>
                </a:lnTo>
                <a:lnTo>
                  <a:pt x="448337" y="364202"/>
                </a:lnTo>
                <a:lnTo>
                  <a:pt x="449869" y="365734"/>
                </a:lnTo>
                <a:lnTo>
                  <a:pt x="460943" y="360306"/>
                </a:lnTo>
                <a:cubicBezTo>
                  <a:pt x="464840" y="358472"/>
                  <a:pt x="468966" y="357326"/>
                  <a:pt x="474008" y="358701"/>
                </a:cubicBezTo>
                <a:cubicBezTo>
                  <a:pt x="476759" y="359618"/>
                  <a:pt x="479509" y="355034"/>
                  <a:pt x="483177" y="355951"/>
                </a:cubicBezTo>
                <a:cubicBezTo>
                  <a:pt x="485010" y="359618"/>
                  <a:pt x="476759" y="359618"/>
                  <a:pt x="481343" y="363286"/>
                </a:cubicBezTo>
                <a:cubicBezTo>
                  <a:pt x="492345" y="358701"/>
                  <a:pt x="502431" y="353201"/>
                  <a:pt x="512516" y="347699"/>
                </a:cubicBezTo>
                <a:cubicBezTo>
                  <a:pt x="515267" y="345407"/>
                  <a:pt x="516183" y="346324"/>
                  <a:pt x="516756" y="347699"/>
                </a:cubicBezTo>
                <a:lnTo>
                  <a:pt x="518933" y="350449"/>
                </a:lnTo>
                <a:lnTo>
                  <a:pt x="540938" y="344032"/>
                </a:lnTo>
                <a:cubicBezTo>
                  <a:pt x="522601" y="366036"/>
                  <a:pt x="496012" y="375204"/>
                  <a:pt x="475842" y="393541"/>
                </a:cubicBezTo>
                <a:lnTo>
                  <a:pt x="474885" y="392761"/>
                </a:lnTo>
                <a:lnTo>
                  <a:pt x="474925" y="393541"/>
                </a:lnTo>
                <a:lnTo>
                  <a:pt x="459318" y="410016"/>
                </a:lnTo>
                <a:lnTo>
                  <a:pt x="459340" y="410044"/>
                </a:lnTo>
                <a:cubicBezTo>
                  <a:pt x="455672" y="414629"/>
                  <a:pt x="452005" y="420130"/>
                  <a:pt x="446504" y="423797"/>
                </a:cubicBezTo>
                <a:lnTo>
                  <a:pt x="444997" y="424701"/>
                </a:lnTo>
                <a:lnTo>
                  <a:pt x="445586" y="424714"/>
                </a:lnTo>
                <a:cubicBezTo>
                  <a:pt x="437334" y="437550"/>
                  <a:pt x="424499" y="445802"/>
                  <a:pt x="415330" y="457721"/>
                </a:cubicBezTo>
                <a:cubicBezTo>
                  <a:pt x="408912" y="465972"/>
                  <a:pt x="407995" y="476975"/>
                  <a:pt x="401577" y="485226"/>
                </a:cubicBezTo>
                <a:cubicBezTo>
                  <a:pt x="388742" y="501729"/>
                  <a:pt x="382324" y="521900"/>
                  <a:pt x="373155" y="540237"/>
                </a:cubicBezTo>
                <a:lnTo>
                  <a:pt x="370502" y="544482"/>
                </a:lnTo>
                <a:lnTo>
                  <a:pt x="371322" y="549405"/>
                </a:lnTo>
                <a:cubicBezTo>
                  <a:pt x="368571" y="551239"/>
                  <a:pt x="371322" y="554906"/>
                  <a:pt x="368571" y="557657"/>
                </a:cubicBezTo>
                <a:cubicBezTo>
                  <a:pt x="367654" y="558573"/>
                  <a:pt x="367654" y="554906"/>
                  <a:pt x="366737" y="556739"/>
                </a:cubicBezTo>
                <a:lnTo>
                  <a:pt x="365158" y="559487"/>
                </a:lnTo>
                <a:lnTo>
                  <a:pt x="357569" y="581495"/>
                </a:lnTo>
                <a:lnTo>
                  <a:pt x="356653" y="577831"/>
                </a:lnTo>
                <a:lnTo>
                  <a:pt x="356653" y="581494"/>
                </a:lnTo>
                <a:cubicBezTo>
                  <a:pt x="354819" y="588829"/>
                  <a:pt x="352985" y="596164"/>
                  <a:pt x="352069" y="602581"/>
                </a:cubicBezTo>
                <a:lnTo>
                  <a:pt x="352068" y="602576"/>
                </a:lnTo>
                <a:lnTo>
                  <a:pt x="352068" y="602581"/>
                </a:lnTo>
                <a:cubicBezTo>
                  <a:pt x="349318" y="621835"/>
                  <a:pt x="350235" y="641089"/>
                  <a:pt x="356652" y="659426"/>
                </a:cubicBezTo>
                <a:lnTo>
                  <a:pt x="356967" y="662263"/>
                </a:lnTo>
                <a:lnTo>
                  <a:pt x="357569" y="661260"/>
                </a:lnTo>
                <a:cubicBezTo>
                  <a:pt x="363987" y="678680"/>
                  <a:pt x="370405" y="697017"/>
                  <a:pt x="377740" y="714436"/>
                </a:cubicBezTo>
                <a:lnTo>
                  <a:pt x="382897" y="728189"/>
                </a:lnTo>
                <a:lnTo>
                  <a:pt x="383241" y="728189"/>
                </a:lnTo>
                <a:cubicBezTo>
                  <a:pt x="384158" y="729106"/>
                  <a:pt x="384158" y="730023"/>
                  <a:pt x="385075" y="730940"/>
                </a:cubicBezTo>
                <a:lnTo>
                  <a:pt x="388413" y="737103"/>
                </a:lnTo>
                <a:lnTo>
                  <a:pt x="385075" y="727273"/>
                </a:lnTo>
                <a:cubicBezTo>
                  <a:pt x="396077" y="745610"/>
                  <a:pt x="407996" y="763030"/>
                  <a:pt x="421748" y="778616"/>
                </a:cubicBezTo>
                <a:cubicBezTo>
                  <a:pt x="438252" y="797870"/>
                  <a:pt x="459339" y="810706"/>
                  <a:pt x="483177" y="821708"/>
                </a:cubicBezTo>
                <a:cubicBezTo>
                  <a:pt x="486844" y="827209"/>
                  <a:pt x="489595" y="829043"/>
                  <a:pt x="492345" y="830876"/>
                </a:cubicBezTo>
                <a:lnTo>
                  <a:pt x="479919" y="827338"/>
                </a:lnTo>
                <a:lnTo>
                  <a:pt x="485010" y="829960"/>
                </a:lnTo>
                <a:cubicBezTo>
                  <a:pt x="486844" y="829043"/>
                  <a:pt x="489595" y="829960"/>
                  <a:pt x="492345" y="830877"/>
                </a:cubicBezTo>
                <a:cubicBezTo>
                  <a:pt x="513433" y="838211"/>
                  <a:pt x="534520" y="844629"/>
                  <a:pt x="556524" y="846463"/>
                </a:cubicBezTo>
                <a:cubicBezTo>
                  <a:pt x="573944" y="845546"/>
                  <a:pt x="590448" y="845546"/>
                  <a:pt x="607868" y="846463"/>
                </a:cubicBezTo>
                <a:lnTo>
                  <a:pt x="613139" y="848722"/>
                </a:lnTo>
                <a:lnTo>
                  <a:pt x="613317" y="848697"/>
                </a:lnTo>
                <a:lnTo>
                  <a:pt x="609472" y="845775"/>
                </a:lnTo>
                <a:cubicBezTo>
                  <a:pt x="607180" y="845316"/>
                  <a:pt x="604659" y="845545"/>
                  <a:pt x="602367" y="845545"/>
                </a:cubicBezTo>
                <a:cubicBezTo>
                  <a:pt x="587697" y="845545"/>
                  <a:pt x="573028" y="845545"/>
                  <a:pt x="558358" y="845545"/>
                </a:cubicBezTo>
                <a:cubicBezTo>
                  <a:pt x="565693" y="842795"/>
                  <a:pt x="573028" y="844629"/>
                  <a:pt x="581279" y="844629"/>
                </a:cubicBezTo>
                <a:cubicBezTo>
                  <a:pt x="606034" y="844629"/>
                  <a:pt x="630789" y="844629"/>
                  <a:pt x="654627" y="841878"/>
                </a:cubicBezTo>
                <a:lnTo>
                  <a:pt x="673914" y="837113"/>
                </a:lnTo>
                <a:lnTo>
                  <a:pt x="674797" y="836377"/>
                </a:lnTo>
                <a:lnTo>
                  <a:pt x="694143" y="831980"/>
                </a:lnTo>
                <a:lnTo>
                  <a:pt x="729808" y="814373"/>
                </a:lnTo>
                <a:cubicBezTo>
                  <a:pt x="734392" y="809789"/>
                  <a:pt x="741727" y="806121"/>
                  <a:pt x="747228" y="802454"/>
                </a:cubicBezTo>
                <a:lnTo>
                  <a:pt x="747934" y="804217"/>
                </a:lnTo>
                <a:lnTo>
                  <a:pt x="748145" y="803371"/>
                </a:lnTo>
                <a:cubicBezTo>
                  <a:pt x="752729" y="800620"/>
                  <a:pt x="756396" y="796953"/>
                  <a:pt x="760981" y="794202"/>
                </a:cubicBezTo>
                <a:cubicBezTo>
                  <a:pt x="767398" y="790535"/>
                  <a:pt x="773816" y="785951"/>
                  <a:pt x="780234" y="781366"/>
                </a:cubicBezTo>
                <a:lnTo>
                  <a:pt x="799565" y="771282"/>
                </a:lnTo>
                <a:lnTo>
                  <a:pt x="796738" y="771282"/>
                </a:lnTo>
                <a:cubicBezTo>
                  <a:pt x="795821" y="771282"/>
                  <a:pt x="794904" y="771282"/>
                  <a:pt x="793987" y="772198"/>
                </a:cubicBezTo>
                <a:cubicBezTo>
                  <a:pt x="783902" y="779534"/>
                  <a:pt x="772900" y="785951"/>
                  <a:pt x="761898" y="793286"/>
                </a:cubicBezTo>
                <a:cubicBezTo>
                  <a:pt x="760981" y="793286"/>
                  <a:pt x="760064" y="793286"/>
                  <a:pt x="760064" y="793286"/>
                </a:cubicBezTo>
                <a:cubicBezTo>
                  <a:pt x="766482" y="787785"/>
                  <a:pt x="771983" y="782284"/>
                  <a:pt x="778401" y="777700"/>
                </a:cubicBezTo>
                <a:cubicBezTo>
                  <a:pt x="786653" y="771282"/>
                  <a:pt x="793070" y="763030"/>
                  <a:pt x="799488" y="753861"/>
                </a:cubicBezTo>
                <a:cubicBezTo>
                  <a:pt x="804989" y="745610"/>
                  <a:pt x="809574" y="737358"/>
                  <a:pt x="814158" y="729107"/>
                </a:cubicBezTo>
                <a:cubicBezTo>
                  <a:pt x="815075" y="727273"/>
                  <a:pt x="815992" y="723606"/>
                  <a:pt x="818742" y="724523"/>
                </a:cubicBezTo>
                <a:cubicBezTo>
                  <a:pt x="821493" y="725439"/>
                  <a:pt x="819659" y="728190"/>
                  <a:pt x="818742" y="730024"/>
                </a:cubicBezTo>
                <a:cubicBezTo>
                  <a:pt x="816908" y="734608"/>
                  <a:pt x="815075" y="739192"/>
                  <a:pt x="813241" y="744693"/>
                </a:cubicBezTo>
                <a:cubicBezTo>
                  <a:pt x="812324" y="747444"/>
                  <a:pt x="810490" y="750194"/>
                  <a:pt x="814158" y="752945"/>
                </a:cubicBezTo>
                <a:lnTo>
                  <a:pt x="814158" y="752944"/>
                </a:lnTo>
                <a:cubicBezTo>
                  <a:pt x="820576" y="741942"/>
                  <a:pt x="827911" y="730940"/>
                  <a:pt x="839830" y="725439"/>
                </a:cubicBezTo>
                <a:cubicBezTo>
                  <a:pt x="841664" y="730940"/>
                  <a:pt x="838913" y="735524"/>
                  <a:pt x="837079" y="739192"/>
                </a:cubicBezTo>
                <a:cubicBezTo>
                  <a:pt x="832495" y="747444"/>
                  <a:pt x="833412" y="758445"/>
                  <a:pt x="826994" y="766697"/>
                </a:cubicBezTo>
                <a:lnTo>
                  <a:pt x="824793" y="766697"/>
                </a:lnTo>
                <a:lnTo>
                  <a:pt x="826077" y="768531"/>
                </a:lnTo>
                <a:cubicBezTo>
                  <a:pt x="821492" y="778616"/>
                  <a:pt x="812324" y="787784"/>
                  <a:pt x="807740" y="799703"/>
                </a:cubicBezTo>
                <a:lnTo>
                  <a:pt x="804225" y="805052"/>
                </a:lnTo>
                <a:lnTo>
                  <a:pt x="808657" y="800620"/>
                </a:lnTo>
                <a:cubicBezTo>
                  <a:pt x="820576" y="798786"/>
                  <a:pt x="825160" y="788701"/>
                  <a:pt x="832495" y="782283"/>
                </a:cubicBezTo>
                <a:cubicBezTo>
                  <a:pt x="834329" y="780449"/>
                  <a:pt x="835246" y="777699"/>
                  <a:pt x="837996" y="777699"/>
                </a:cubicBezTo>
                <a:cubicBezTo>
                  <a:pt x="839830" y="784117"/>
                  <a:pt x="839830" y="790534"/>
                  <a:pt x="835246" y="796036"/>
                </a:cubicBezTo>
                <a:cubicBezTo>
                  <a:pt x="831578" y="800620"/>
                  <a:pt x="827911" y="806121"/>
                  <a:pt x="824243" y="812539"/>
                </a:cubicBezTo>
                <a:cubicBezTo>
                  <a:pt x="828828" y="810705"/>
                  <a:pt x="831578" y="810705"/>
                  <a:pt x="834329" y="810705"/>
                </a:cubicBezTo>
                <a:cubicBezTo>
                  <a:pt x="835246" y="817123"/>
                  <a:pt x="832495" y="823541"/>
                  <a:pt x="830661" y="829959"/>
                </a:cubicBezTo>
                <a:lnTo>
                  <a:pt x="831768" y="829682"/>
                </a:lnTo>
                <a:lnTo>
                  <a:pt x="832495" y="822625"/>
                </a:lnTo>
                <a:cubicBezTo>
                  <a:pt x="831578" y="818958"/>
                  <a:pt x="831578" y="814374"/>
                  <a:pt x="834329" y="810706"/>
                </a:cubicBezTo>
                <a:cubicBezTo>
                  <a:pt x="841663" y="803371"/>
                  <a:pt x="848081" y="796037"/>
                  <a:pt x="854499" y="787785"/>
                </a:cubicBezTo>
                <a:cubicBezTo>
                  <a:pt x="860000" y="782284"/>
                  <a:pt x="865501" y="775866"/>
                  <a:pt x="873753" y="773116"/>
                </a:cubicBezTo>
                <a:cubicBezTo>
                  <a:pt x="874670" y="773116"/>
                  <a:pt x="876503" y="772198"/>
                  <a:pt x="877420" y="772198"/>
                </a:cubicBezTo>
                <a:cubicBezTo>
                  <a:pt x="888422" y="776783"/>
                  <a:pt x="894840" y="770365"/>
                  <a:pt x="901258" y="763030"/>
                </a:cubicBezTo>
                <a:cubicBezTo>
                  <a:pt x="903092" y="761197"/>
                  <a:pt x="904009" y="757529"/>
                  <a:pt x="906759" y="758446"/>
                </a:cubicBezTo>
                <a:cubicBezTo>
                  <a:pt x="909510" y="759363"/>
                  <a:pt x="907676" y="763030"/>
                  <a:pt x="908593" y="764864"/>
                </a:cubicBezTo>
                <a:cubicBezTo>
                  <a:pt x="908593" y="765781"/>
                  <a:pt x="909510" y="767614"/>
                  <a:pt x="910427" y="768531"/>
                </a:cubicBezTo>
                <a:lnTo>
                  <a:pt x="910490" y="768760"/>
                </a:lnTo>
                <a:lnTo>
                  <a:pt x="919022" y="761540"/>
                </a:lnTo>
                <a:cubicBezTo>
                  <a:pt x="921658" y="757758"/>
                  <a:pt x="923721" y="753403"/>
                  <a:pt x="926013" y="749277"/>
                </a:cubicBezTo>
                <a:cubicBezTo>
                  <a:pt x="937015" y="730023"/>
                  <a:pt x="948934" y="712603"/>
                  <a:pt x="951684" y="689682"/>
                </a:cubicBezTo>
                <a:cubicBezTo>
                  <a:pt x="951684" y="687849"/>
                  <a:pt x="952601" y="685098"/>
                  <a:pt x="955352" y="684181"/>
                </a:cubicBezTo>
                <a:cubicBezTo>
                  <a:pt x="957185" y="686931"/>
                  <a:pt x="955352" y="691516"/>
                  <a:pt x="957185" y="694266"/>
                </a:cubicBezTo>
                <a:cubicBezTo>
                  <a:pt x="959478" y="693808"/>
                  <a:pt x="960853" y="692203"/>
                  <a:pt x="962114" y="690828"/>
                </a:cubicBezTo>
                <a:lnTo>
                  <a:pt x="962928" y="690432"/>
                </a:lnTo>
                <a:lnTo>
                  <a:pt x="962687" y="689682"/>
                </a:lnTo>
                <a:cubicBezTo>
                  <a:pt x="968188" y="682347"/>
                  <a:pt x="967271" y="672262"/>
                  <a:pt x="972772" y="664010"/>
                </a:cubicBezTo>
                <a:cubicBezTo>
                  <a:pt x="975523" y="666760"/>
                  <a:pt x="974606" y="669511"/>
                  <a:pt x="974606" y="672262"/>
                </a:cubicBezTo>
                <a:cubicBezTo>
                  <a:pt x="974606" y="675012"/>
                  <a:pt x="973689" y="678680"/>
                  <a:pt x="975523" y="679596"/>
                </a:cubicBezTo>
                <a:cubicBezTo>
                  <a:pt x="978274" y="680513"/>
                  <a:pt x="981941" y="679596"/>
                  <a:pt x="983775" y="676846"/>
                </a:cubicBezTo>
                <a:lnTo>
                  <a:pt x="988421" y="676699"/>
                </a:lnTo>
                <a:lnTo>
                  <a:pt x="996610" y="657592"/>
                </a:lnTo>
                <a:cubicBezTo>
                  <a:pt x="1000277" y="658509"/>
                  <a:pt x="999360" y="663093"/>
                  <a:pt x="1003945" y="664010"/>
                </a:cubicBezTo>
                <a:cubicBezTo>
                  <a:pt x="1005778" y="653925"/>
                  <a:pt x="1013113" y="648423"/>
                  <a:pt x="1017697" y="640172"/>
                </a:cubicBezTo>
                <a:lnTo>
                  <a:pt x="1023159" y="636271"/>
                </a:lnTo>
                <a:lnTo>
                  <a:pt x="1023199" y="634671"/>
                </a:lnTo>
                <a:cubicBezTo>
                  <a:pt x="1024116" y="634213"/>
                  <a:pt x="1025262" y="632838"/>
                  <a:pt x="1026293" y="632380"/>
                </a:cubicBezTo>
                <a:cubicBezTo>
                  <a:pt x="1027325" y="631922"/>
                  <a:pt x="1028242" y="632380"/>
                  <a:pt x="1028700" y="635589"/>
                </a:cubicBezTo>
                <a:cubicBezTo>
                  <a:pt x="1030534" y="643840"/>
                  <a:pt x="1034201" y="649341"/>
                  <a:pt x="1041536" y="653926"/>
                </a:cubicBezTo>
                <a:lnTo>
                  <a:pt x="1036826" y="675907"/>
                </a:lnTo>
                <a:lnTo>
                  <a:pt x="1039817" y="670658"/>
                </a:lnTo>
                <a:cubicBezTo>
                  <a:pt x="1040390" y="666990"/>
                  <a:pt x="1040161" y="663094"/>
                  <a:pt x="1040619" y="659426"/>
                </a:cubicBezTo>
                <a:cubicBezTo>
                  <a:pt x="1040619" y="657593"/>
                  <a:pt x="1041535" y="655759"/>
                  <a:pt x="1042452" y="653926"/>
                </a:cubicBezTo>
                <a:cubicBezTo>
                  <a:pt x="1048870" y="647508"/>
                  <a:pt x="1047953" y="638339"/>
                  <a:pt x="1053454" y="631004"/>
                </a:cubicBezTo>
                <a:lnTo>
                  <a:pt x="1053908" y="630649"/>
                </a:lnTo>
                <a:lnTo>
                  <a:pt x="1058038" y="619085"/>
                </a:lnTo>
                <a:lnTo>
                  <a:pt x="1058038" y="631003"/>
                </a:lnTo>
                <a:lnTo>
                  <a:pt x="1058039" y="631004"/>
                </a:lnTo>
                <a:lnTo>
                  <a:pt x="1058038" y="631012"/>
                </a:lnTo>
                <a:lnTo>
                  <a:pt x="1058038" y="631920"/>
                </a:lnTo>
                <a:lnTo>
                  <a:pt x="1057921" y="631920"/>
                </a:lnTo>
                <a:lnTo>
                  <a:pt x="1054371" y="659426"/>
                </a:lnTo>
                <a:lnTo>
                  <a:pt x="1053143" y="660631"/>
                </a:lnTo>
                <a:lnTo>
                  <a:pt x="1048871" y="689682"/>
                </a:lnTo>
                <a:lnTo>
                  <a:pt x="1045609" y="694394"/>
                </a:lnTo>
                <a:lnTo>
                  <a:pt x="1049788" y="690599"/>
                </a:lnTo>
                <a:cubicBezTo>
                  <a:pt x="1048871" y="701601"/>
                  <a:pt x="1047954" y="712603"/>
                  <a:pt x="1047954" y="723605"/>
                </a:cubicBezTo>
                <a:cubicBezTo>
                  <a:pt x="1047954" y="724522"/>
                  <a:pt x="1047954" y="726356"/>
                  <a:pt x="1047954" y="727273"/>
                </a:cubicBezTo>
                <a:cubicBezTo>
                  <a:pt x="1047954" y="729107"/>
                  <a:pt x="1047954" y="732774"/>
                  <a:pt x="1049788" y="732774"/>
                </a:cubicBezTo>
                <a:cubicBezTo>
                  <a:pt x="1052538" y="733691"/>
                  <a:pt x="1054372" y="730940"/>
                  <a:pt x="1055289" y="728189"/>
                </a:cubicBezTo>
                <a:cubicBezTo>
                  <a:pt x="1058039" y="719938"/>
                  <a:pt x="1060790" y="711686"/>
                  <a:pt x="1064457" y="703434"/>
                </a:cubicBezTo>
                <a:cubicBezTo>
                  <a:pt x="1065374" y="700684"/>
                  <a:pt x="1065374" y="696100"/>
                  <a:pt x="1069958" y="697017"/>
                </a:cubicBezTo>
                <a:cubicBezTo>
                  <a:pt x="1074542" y="697934"/>
                  <a:pt x="1072709" y="701601"/>
                  <a:pt x="1072709" y="704352"/>
                </a:cubicBezTo>
                <a:cubicBezTo>
                  <a:pt x="1072709" y="720855"/>
                  <a:pt x="1068125" y="736441"/>
                  <a:pt x="1066291" y="752944"/>
                </a:cubicBezTo>
                <a:cubicBezTo>
                  <a:pt x="1064457" y="768531"/>
                  <a:pt x="1059873" y="783200"/>
                  <a:pt x="1056205" y="797870"/>
                </a:cubicBezTo>
                <a:cubicBezTo>
                  <a:pt x="1055289" y="800620"/>
                  <a:pt x="1054372" y="803371"/>
                  <a:pt x="1053455" y="806121"/>
                </a:cubicBezTo>
                <a:lnTo>
                  <a:pt x="1048019" y="800685"/>
                </a:lnTo>
                <a:lnTo>
                  <a:pt x="1048068" y="803485"/>
                </a:lnTo>
                <a:cubicBezTo>
                  <a:pt x="1049100" y="805204"/>
                  <a:pt x="1050704" y="806580"/>
                  <a:pt x="1051621" y="807955"/>
                </a:cubicBezTo>
                <a:lnTo>
                  <a:pt x="1051621" y="811623"/>
                </a:lnTo>
                <a:cubicBezTo>
                  <a:pt x="1055289" y="810706"/>
                  <a:pt x="1055289" y="807039"/>
                  <a:pt x="1057122" y="803371"/>
                </a:cubicBezTo>
                <a:cubicBezTo>
                  <a:pt x="1058956" y="799704"/>
                  <a:pt x="1060790" y="796037"/>
                  <a:pt x="1063540" y="792369"/>
                </a:cubicBezTo>
                <a:cubicBezTo>
                  <a:pt x="1061707" y="803371"/>
                  <a:pt x="1056205" y="812540"/>
                  <a:pt x="1051621" y="822625"/>
                </a:cubicBezTo>
                <a:lnTo>
                  <a:pt x="1047419" y="822625"/>
                </a:lnTo>
                <a:lnTo>
                  <a:pt x="1047037" y="823541"/>
                </a:lnTo>
                <a:cubicBezTo>
                  <a:pt x="1034201" y="851047"/>
                  <a:pt x="1019531" y="877635"/>
                  <a:pt x="1003945" y="903307"/>
                </a:cubicBezTo>
                <a:cubicBezTo>
                  <a:pt x="1002112" y="910641"/>
                  <a:pt x="996611" y="916142"/>
                  <a:pt x="994777" y="922560"/>
                </a:cubicBezTo>
                <a:lnTo>
                  <a:pt x="994526" y="923229"/>
                </a:lnTo>
                <a:lnTo>
                  <a:pt x="995693" y="924395"/>
                </a:lnTo>
                <a:lnTo>
                  <a:pt x="996610" y="923478"/>
                </a:lnTo>
                <a:lnTo>
                  <a:pt x="1003694" y="915606"/>
                </a:lnTo>
                <a:lnTo>
                  <a:pt x="1003028" y="915225"/>
                </a:lnTo>
                <a:cubicBezTo>
                  <a:pt x="1022282" y="885886"/>
                  <a:pt x="1038785" y="856547"/>
                  <a:pt x="1056205" y="823541"/>
                </a:cubicBezTo>
                <a:cubicBezTo>
                  <a:pt x="1058039" y="829042"/>
                  <a:pt x="1057122" y="830876"/>
                  <a:pt x="1056205" y="833626"/>
                </a:cubicBezTo>
                <a:cubicBezTo>
                  <a:pt x="1049787" y="854713"/>
                  <a:pt x="1040619" y="874884"/>
                  <a:pt x="1026866" y="893221"/>
                </a:cubicBezTo>
                <a:lnTo>
                  <a:pt x="1010406" y="917478"/>
                </a:lnTo>
                <a:lnTo>
                  <a:pt x="1011280" y="917977"/>
                </a:lnTo>
                <a:cubicBezTo>
                  <a:pt x="1001194" y="937230"/>
                  <a:pt x="986525" y="953734"/>
                  <a:pt x="970938" y="969320"/>
                </a:cubicBezTo>
                <a:cubicBezTo>
                  <a:pt x="959019" y="982156"/>
                  <a:pt x="947100" y="994075"/>
                  <a:pt x="933348" y="1005994"/>
                </a:cubicBezTo>
                <a:cubicBezTo>
                  <a:pt x="923262" y="1014246"/>
                  <a:pt x="916844" y="1026164"/>
                  <a:pt x="905842" y="1033499"/>
                </a:cubicBezTo>
                <a:cubicBezTo>
                  <a:pt x="904009" y="1034416"/>
                  <a:pt x="902175" y="1036250"/>
                  <a:pt x="904009" y="1039000"/>
                </a:cubicBezTo>
                <a:cubicBezTo>
                  <a:pt x="906759" y="1042667"/>
                  <a:pt x="908593" y="1039000"/>
                  <a:pt x="910427" y="1038083"/>
                </a:cubicBezTo>
                <a:cubicBezTo>
                  <a:pt x="924179" y="1029832"/>
                  <a:pt x="936098" y="1019746"/>
                  <a:pt x="948934" y="1009661"/>
                </a:cubicBezTo>
                <a:cubicBezTo>
                  <a:pt x="957186" y="1003243"/>
                  <a:pt x="965437" y="996825"/>
                  <a:pt x="973689" y="991324"/>
                </a:cubicBezTo>
                <a:cubicBezTo>
                  <a:pt x="976439" y="989491"/>
                  <a:pt x="978273" y="987657"/>
                  <a:pt x="981940" y="986740"/>
                </a:cubicBezTo>
                <a:lnTo>
                  <a:pt x="970963" y="1001096"/>
                </a:lnTo>
                <a:lnTo>
                  <a:pt x="972772" y="1000493"/>
                </a:lnTo>
                <a:cubicBezTo>
                  <a:pt x="974606" y="1000493"/>
                  <a:pt x="977357" y="992241"/>
                  <a:pt x="979191" y="1000493"/>
                </a:cubicBezTo>
                <a:cubicBezTo>
                  <a:pt x="979191" y="1002327"/>
                  <a:pt x="983775" y="1000493"/>
                  <a:pt x="985608" y="998659"/>
                </a:cubicBezTo>
                <a:cubicBezTo>
                  <a:pt x="993860" y="994075"/>
                  <a:pt x="1000278" y="986740"/>
                  <a:pt x="1007613" y="980322"/>
                </a:cubicBezTo>
                <a:cubicBezTo>
                  <a:pt x="1011280" y="976655"/>
                  <a:pt x="1015864" y="972988"/>
                  <a:pt x="1021365" y="969320"/>
                </a:cubicBezTo>
                <a:cubicBezTo>
                  <a:pt x="1021365" y="974821"/>
                  <a:pt x="1019532" y="978488"/>
                  <a:pt x="1017698" y="982156"/>
                </a:cubicBezTo>
                <a:cubicBezTo>
                  <a:pt x="1013114" y="990408"/>
                  <a:pt x="1006696" y="997743"/>
                  <a:pt x="1000278" y="1005077"/>
                </a:cubicBezTo>
                <a:cubicBezTo>
                  <a:pt x="993860" y="1012412"/>
                  <a:pt x="985608" y="1019746"/>
                  <a:pt x="981941" y="1028915"/>
                </a:cubicBezTo>
                <a:cubicBezTo>
                  <a:pt x="979191" y="1036250"/>
                  <a:pt x="970939" y="1039917"/>
                  <a:pt x="965438" y="1044501"/>
                </a:cubicBezTo>
                <a:cubicBezTo>
                  <a:pt x="958103" y="1050919"/>
                  <a:pt x="949851" y="1057337"/>
                  <a:pt x="942517" y="1063755"/>
                </a:cubicBezTo>
                <a:cubicBezTo>
                  <a:pt x="940683" y="1067423"/>
                  <a:pt x="937932" y="1070173"/>
                  <a:pt x="935182" y="1072924"/>
                </a:cubicBezTo>
                <a:cubicBezTo>
                  <a:pt x="929681" y="1078425"/>
                  <a:pt x="924180" y="1082092"/>
                  <a:pt x="915928" y="1083926"/>
                </a:cubicBezTo>
                <a:cubicBezTo>
                  <a:pt x="876504" y="1107764"/>
                  <a:pt x="837080" y="1130685"/>
                  <a:pt x="793988" y="1147188"/>
                </a:cubicBezTo>
                <a:lnTo>
                  <a:pt x="763358" y="1155194"/>
                </a:lnTo>
                <a:lnTo>
                  <a:pt x="760981" y="1157273"/>
                </a:lnTo>
                <a:lnTo>
                  <a:pt x="727817" y="1164482"/>
                </a:lnTo>
                <a:lnTo>
                  <a:pt x="713305" y="1168275"/>
                </a:lnTo>
                <a:cubicBezTo>
                  <a:pt x="714222" y="1169193"/>
                  <a:pt x="711472" y="1168275"/>
                  <a:pt x="709638" y="1168275"/>
                </a:cubicBezTo>
                <a:cubicBezTo>
                  <a:pt x="688550" y="1175610"/>
                  <a:pt x="666546" y="1172859"/>
                  <a:pt x="645459" y="1174693"/>
                </a:cubicBezTo>
                <a:cubicBezTo>
                  <a:pt x="617037" y="1177443"/>
                  <a:pt x="587697" y="1174693"/>
                  <a:pt x="559275" y="1177443"/>
                </a:cubicBezTo>
                <a:cubicBezTo>
                  <a:pt x="535437" y="1180194"/>
                  <a:pt x="511599" y="1174693"/>
                  <a:pt x="487761" y="1175610"/>
                </a:cubicBezTo>
                <a:cubicBezTo>
                  <a:pt x="486844" y="1175610"/>
                  <a:pt x="485928" y="1174693"/>
                  <a:pt x="485011" y="1174693"/>
                </a:cubicBezTo>
                <a:cubicBezTo>
                  <a:pt x="485011" y="1173776"/>
                  <a:pt x="485011" y="1173776"/>
                  <a:pt x="485011" y="1172859"/>
                </a:cubicBezTo>
                <a:cubicBezTo>
                  <a:pt x="481802" y="1169192"/>
                  <a:pt x="478364" y="1165753"/>
                  <a:pt x="474467" y="1163461"/>
                </a:cubicBezTo>
                <a:lnTo>
                  <a:pt x="473485" y="1163275"/>
                </a:lnTo>
                <a:lnTo>
                  <a:pt x="481308" y="1171011"/>
                </a:lnTo>
                <a:lnTo>
                  <a:pt x="481343" y="1171026"/>
                </a:lnTo>
                <a:lnTo>
                  <a:pt x="481418" y="1171120"/>
                </a:lnTo>
                <a:lnTo>
                  <a:pt x="483177" y="1172859"/>
                </a:lnTo>
                <a:lnTo>
                  <a:pt x="482973" y="1173063"/>
                </a:lnTo>
                <a:lnTo>
                  <a:pt x="485011" y="1175610"/>
                </a:lnTo>
                <a:cubicBezTo>
                  <a:pt x="471258" y="1175610"/>
                  <a:pt x="457505" y="1171026"/>
                  <a:pt x="443753" y="1169192"/>
                </a:cubicBezTo>
                <a:lnTo>
                  <a:pt x="443742" y="1169191"/>
                </a:lnTo>
                <a:lnTo>
                  <a:pt x="443752" y="1169193"/>
                </a:lnTo>
                <a:cubicBezTo>
                  <a:pt x="439168" y="1171026"/>
                  <a:pt x="442835" y="1171943"/>
                  <a:pt x="443752" y="1172860"/>
                </a:cubicBezTo>
                <a:cubicBezTo>
                  <a:pt x="450170" y="1175610"/>
                  <a:pt x="457505" y="1177444"/>
                  <a:pt x="463923" y="1178361"/>
                </a:cubicBezTo>
                <a:lnTo>
                  <a:pt x="466673" y="1179736"/>
                </a:lnTo>
                <a:lnTo>
                  <a:pt x="469425" y="1180194"/>
                </a:lnTo>
                <a:cubicBezTo>
                  <a:pt x="468508" y="1180194"/>
                  <a:pt x="469425" y="1181111"/>
                  <a:pt x="470341" y="1181111"/>
                </a:cubicBezTo>
                <a:cubicBezTo>
                  <a:pt x="474008" y="1181111"/>
                  <a:pt x="478593" y="1181111"/>
                  <a:pt x="482260" y="1183861"/>
                </a:cubicBezTo>
                <a:lnTo>
                  <a:pt x="467383" y="1182295"/>
                </a:lnTo>
                <a:lnTo>
                  <a:pt x="465757" y="1182945"/>
                </a:lnTo>
                <a:cubicBezTo>
                  <a:pt x="462090" y="1182028"/>
                  <a:pt x="458422" y="1182028"/>
                  <a:pt x="454755" y="1180194"/>
                </a:cubicBezTo>
                <a:lnTo>
                  <a:pt x="455443" y="1179851"/>
                </a:lnTo>
                <a:lnTo>
                  <a:pt x="455324" y="1179815"/>
                </a:lnTo>
                <a:lnTo>
                  <a:pt x="454755" y="1180194"/>
                </a:lnTo>
                <a:lnTo>
                  <a:pt x="452730" y="1179037"/>
                </a:lnTo>
                <a:lnTo>
                  <a:pt x="447420" y="1177444"/>
                </a:lnTo>
                <a:lnTo>
                  <a:pt x="446503" y="1177444"/>
                </a:lnTo>
                <a:lnTo>
                  <a:pt x="445586" y="1177444"/>
                </a:lnTo>
                <a:lnTo>
                  <a:pt x="444363" y="1177291"/>
                </a:lnTo>
                <a:lnTo>
                  <a:pt x="443295" y="1177558"/>
                </a:lnTo>
                <a:lnTo>
                  <a:pt x="440088" y="1176757"/>
                </a:lnTo>
                <a:lnTo>
                  <a:pt x="438251" y="1176527"/>
                </a:lnTo>
                <a:lnTo>
                  <a:pt x="432417" y="1174028"/>
                </a:lnTo>
                <a:lnTo>
                  <a:pt x="432750" y="1174693"/>
                </a:lnTo>
                <a:cubicBezTo>
                  <a:pt x="363070" y="1161857"/>
                  <a:pt x="299808" y="1134352"/>
                  <a:pt x="242963" y="1091260"/>
                </a:cubicBezTo>
                <a:cubicBezTo>
                  <a:pt x="228294" y="1080258"/>
                  <a:pt x="213624" y="1067422"/>
                  <a:pt x="202622" y="1052753"/>
                </a:cubicBezTo>
                <a:cubicBezTo>
                  <a:pt x="205372" y="1050919"/>
                  <a:pt x="206289" y="1052753"/>
                  <a:pt x="208123" y="1053669"/>
                </a:cubicBezTo>
                <a:lnTo>
                  <a:pt x="208124" y="1053670"/>
                </a:lnTo>
                <a:lnTo>
                  <a:pt x="209914" y="1051880"/>
                </a:lnTo>
                <a:lnTo>
                  <a:pt x="209040" y="1050919"/>
                </a:lnTo>
                <a:cubicBezTo>
                  <a:pt x="198038" y="1039000"/>
                  <a:pt x="185202" y="1028915"/>
                  <a:pt x="175117" y="1016079"/>
                </a:cubicBezTo>
                <a:cubicBezTo>
                  <a:pt x="176034" y="1016079"/>
                  <a:pt x="176034" y="1016079"/>
                  <a:pt x="176951" y="1016079"/>
                </a:cubicBezTo>
                <a:lnTo>
                  <a:pt x="175485" y="1013538"/>
                </a:lnTo>
                <a:lnTo>
                  <a:pt x="156780" y="992814"/>
                </a:lnTo>
                <a:cubicBezTo>
                  <a:pt x="150820" y="984906"/>
                  <a:pt x="145319" y="976655"/>
                  <a:pt x="139360" y="968403"/>
                </a:cubicBezTo>
                <a:cubicBezTo>
                  <a:pt x="112771" y="931729"/>
                  <a:pt x="91684" y="891388"/>
                  <a:pt x="70597" y="851047"/>
                </a:cubicBezTo>
                <a:cubicBezTo>
                  <a:pt x="66929" y="843713"/>
                  <a:pt x="65096" y="834544"/>
                  <a:pt x="59594" y="827209"/>
                </a:cubicBezTo>
                <a:cubicBezTo>
                  <a:pt x="56844" y="825376"/>
                  <a:pt x="56844" y="821708"/>
                  <a:pt x="55927" y="818958"/>
                </a:cubicBezTo>
                <a:cubicBezTo>
                  <a:pt x="55010" y="817124"/>
                  <a:pt x="55010" y="815290"/>
                  <a:pt x="54093" y="813456"/>
                </a:cubicBezTo>
                <a:cubicBezTo>
                  <a:pt x="53177" y="811623"/>
                  <a:pt x="52260" y="808872"/>
                  <a:pt x="52260" y="806122"/>
                </a:cubicBezTo>
                <a:cubicBezTo>
                  <a:pt x="52260" y="796953"/>
                  <a:pt x="46759" y="789619"/>
                  <a:pt x="44008" y="781367"/>
                </a:cubicBezTo>
                <a:cubicBezTo>
                  <a:pt x="35756" y="758446"/>
                  <a:pt x="24754" y="736442"/>
                  <a:pt x="21087" y="711687"/>
                </a:cubicBezTo>
                <a:cubicBezTo>
                  <a:pt x="19253" y="712603"/>
                  <a:pt x="19253" y="710770"/>
                  <a:pt x="18336" y="708936"/>
                </a:cubicBezTo>
                <a:cubicBezTo>
                  <a:pt x="17419" y="708936"/>
                  <a:pt x="17419" y="709852"/>
                  <a:pt x="16503" y="709852"/>
                </a:cubicBezTo>
                <a:cubicBezTo>
                  <a:pt x="13752" y="713520"/>
                  <a:pt x="18336" y="719021"/>
                  <a:pt x="13752" y="721771"/>
                </a:cubicBezTo>
                <a:cubicBezTo>
                  <a:pt x="3667" y="700684"/>
                  <a:pt x="3667" y="676846"/>
                  <a:pt x="2750" y="653925"/>
                </a:cubicBezTo>
                <a:lnTo>
                  <a:pt x="2750" y="644756"/>
                </a:lnTo>
                <a:lnTo>
                  <a:pt x="2750" y="642923"/>
                </a:lnTo>
                <a:lnTo>
                  <a:pt x="1874" y="626277"/>
                </a:lnTo>
                <a:lnTo>
                  <a:pt x="1833" y="626419"/>
                </a:lnTo>
                <a:lnTo>
                  <a:pt x="1833" y="625502"/>
                </a:lnTo>
                <a:cubicBezTo>
                  <a:pt x="1833" y="624586"/>
                  <a:pt x="1833" y="624586"/>
                  <a:pt x="1833" y="623669"/>
                </a:cubicBezTo>
                <a:lnTo>
                  <a:pt x="1833" y="604772"/>
                </a:lnTo>
                <a:lnTo>
                  <a:pt x="917" y="605332"/>
                </a:lnTo>
                <a:cubicBezTo>
                  <a:pt x="0" y="601665"/>
                  <a:pt x="917" y="597080"/>
                  <a:pt x="917" y="593413"/>
                </a:cubicBezTo>
                <a:cubicBezTo>
                  <a:pt x="917" y="588829"/>
                  <a:pt x="1834" y="585162"/>
                  <a:pt x="0" y="580577"/>
                </a:cubicBezTo>
                <a:cubicBezTo>
                  <a:pt x="1834" y="579660"/>
                  <a:pt x="1834" y="576910"/>
                  <a:pt x="1834" y="573243"/>
                </a:cubicBezTo>
                <a:cubicBezTo>
                  <a:pt x="5501" y="566825"/>
                  <a:pt x="3667" y="559490"/>
                  <a:pt x="5501" y="552155"/>
                </a:cubicBezTo>
                <a:cubicBezTo>
                  <a:pt x="13753" y="515481"/>
                  <a:pt x="20171" y="478807"/>
                  <a:pt x="37591" y="445801"/>
                </a:cubicBezTo>
                <a:cubicBezTo>
                  <a:pt x="49510" y="422880"/>
                  <a:pt x="55928" y="397208"/>
                  <a:pt x="67846" y="373370"/>
                </a:cubicBezTo>
                <a:cubicBezTo>
                  <a:pt x="70597" y="367869"/>
                  <a:pt x="73348" y="361451"/>
                  <a:pt x="77932" y="356867"/>
                </a:cubicBezTo>
                <a:lnTo>
                  <a:pt x="78399" y="358910"/>
                </a:lnTo>
                <a:lnTo>
                  <a:pt x="78849" y="357785"/>
                </a:lnTo>
                <a:cubicBezTo>
                  <a:pt x="88017" y="345865"/>
                  <a:pt x="94435" y="333030"/>
                  <a:pt x="103604" y="321111"/>
                </a:cubicBezTo>
                <a:cubicBezTo>
                  <a:pt x="109105" y="313776"/>
                  <a:pt x="115523" y="307358"/>
                  <a:pt x="121024" y="300940"/>
                </a:cubicBezTo>
                <a:cubicBezTo>
                  <a:pt x="123774" y="298190"/>
                  <a:pt x="126525" y="298190"/>
                  <a:pt x="131109" y="296356"/>
                </a:cubicBezTo>
                <a:cubicBezTo>
                  <a:pt x="122857" y="311942"/>
                  <a:pt x="116439" y="325695"/>
                  <a:pt x="109105" y="339448"/>
                </a:cubicBezTo>
                <a:lnTo>
                  <a:pt x="103818" y="348489"/>
                </a:lnTo>
                <a:lnTo>
                  <a:pt x="109104" y="341281"/>
                </a:lnTo>
                <a:cubicBezTo>
                  <a:pt x="108187" y="351367"/>
                  <a:pt x="102686" y="361452"/>
                  <a:pt x="97185" y="372454"/>
                </a:cubicBezTo>
                <a:lnTo>
                  <a:pt x="94967" y="375866"/>
                </a:lnTo>
                <a:lnTo>
                  <a:pt x="98102" y="373371"/>
                </a:lnTo>
                <a:cubicBezTo>
                  <a:pt x="95351" y="377955"/>
                  <a:pt x="93517" y="384373"/>
                  <a:pt x="90767" y="390791"/>
                </a:cubicBezTo>
                <a:lnTo>
                  <a:pt x="89794" y="394543"/>
                </a:lnTo>
                <a:lnTo>
                  <a:pt x="91685" y="391707"/>
                </a:lnTo>
                <a:cubicBezTo>
                  <a:pt x="91685" y="392624"/>
                  <a:pt x="91685" y="394458"/>
                  <a:pt x="91685" y="396291"/>
                </a:cubicBezTo>
                <a:cubicBezTo>
                  <a:pt x="98103" y="389874"/>
                  <a:pt x="99019" y="380705"/>
                  <a:pt x="108188" y="375204"/>
                </a:cubicBezTo>
                <a:cubicBezTo>
                  <a:pt x="105437" y="382539"/>
                  <a:pt x="112772" y="383456"/>
                  <a:pt x="112772" y="388040"/>
                </a:cubicBezTo>
                <a:cubicBezTo>
                  <a:pt x="116439" y="388040"/>
                  <a:pt x="115523" y="390790"/>
                  <a:pt x="114606" y="392624"/>
                </a:cubicBezTo>
                <a:cubicBezTo>
                  <a:pt x="108188" y="411878"/>
                  <a:pt x="102687" y="430215"/>
                  <a:pt x="96269" y="449469"/>
                </a:cubicBezTo>
                <a:lnTo>
                  <a:pt x="95452" y="451206"/>
                </a:lnTo>
                <a:lnTo>
                  <a:pt x="92601" y="460471"/>
                </a:lnTo>
                <a:lnTo>
                  <a:pt x="90721" y="467542"/>
                </a:lnTo>
                <a:lnTo>
                  <a:pt x="93518" y="461388"/>
                </a:lnTo>
                <a:cubicBezTo>
                  <a:pt x="99936" y="458637"/>
                  <a:pt x="101770" y="452219"/>
                  <a:pt x="104520" y="446718"/>
                </a:cubicBezTo>
                <a:cubicBezTo>
                  <a:pt x="105437" y="443968"/>
                  <a:pt x="106354" y="441217"/>
                  <a:pt x="107271" y="439383"/>
                </a:cubicBezTo>
                <a:lnTo>
                  <a:pt x="107765" y="439945"/>
                </a:lnTo>
                <a:lnTo>
                  <a:pt x="107271" y="436633"/>
                </a:lnTo>
                <a:cubicBezTo>
                  <a:pt x="111855" y="417380"/>
                  <a:pt x="122857" y="400876"/>
                  <a:pt x="132025" y="384373"/>
                </a:cubicBezTo>
                <a:lnTo>
                  <a:pt x="135690" y="382540"/>
                </a:lnTo>
                <a:lnTo>
                  <a:pt x="135692" y="382538"/>
                </a:lnTo>
                <a:lnTo>
                  <a:pt x="160470" y="344581"/>
                </a:lnTo>
                <a:lnTo>
                  <a:pt x="161250" y="340822"/>
                </a:lnTo>
                <a:cubicBezTo>
                  <a:pt x="164115" y="334175"/>
                  <a:pt x="168240" y="327987"/>
                  <a:pt x="173283" y="322028"/>
                </a:cubicBezTo>
                <a:cubicBezTo>
                  <a:pt x="175117" y="319277"/>
                  <a:pt x="177867" y="316527"/>
                  <a:pt x="177867" y="312859"/>
                </a:cubicBezTo>
                <a:cubicBezTo>
                  <a:pt x="178784" y="310109"/>
                  <a:pt x="180618" y="308275"/>
                  <a:pt x="182452" y="306441"/>
                </a:cubicBezTo>
                <a:cubicBezTo>
                  <a:pt x="182452" y="307358"/>
                  <a:pt x="182452" y="308275"/>
                  <a:pt x="182452" y="308275"/>
                </a:cubicBezTo>
                <a:cubicBezTo>
                  <a:pt x="181993" y="309192"/>
                  <a:pt x="180847" y="310338"/>
                  <a:pt x="180159" y="311484"/>
                </a:cubicBezTo>
                <a:lnTo>
                  <a:pt x="180502" y="313884"/>
                </a:lnTo>
                <a:lnTo>
                  <a:pt x="182452" y="311025"/>
                </a:lnTo>
                <a:cubicBezTo>
                  <a:pt x="191621" y="299106"/>
                  <a:pt x="200789" y="289021"/>
                  <a:pt x="209957" y="278019"/>
                </a:cubicBezTo>
                <a:cubicBezTo>
                  <a:pt x="221876" y="259682"/>
                  <a:pt x="238380" y="245930"/>
                  <a:pt x="253966" y="232177"/>
                </a:cubicBezTo>
                <a:cubicBezTo>
                  <a:pt x="275053" y="213840"/>
                  <a:pt x="296141" y="194586"/>
                  <a:pt x="318145" y="178083"/>
                </a:cubicBezTo>
                <a:cubicBezTo>
                  <a:pt x="347484" y="156079"/>
                  <a:pt x="378657" y="136825"/>
                  <a:pt x="411663" y="121238"/>
                </a:cubicBezTo>
                <a:cubicBezTo>
                  <a:pt x="414414" y="120322"/>
                  <a:pt x="416247" y="118488"/>
                  <a:pt x="420832" y="120322"/>
                </a:cubicBezTo>
                <a:lnTo>
                  <a:pt x="346568" y="173498"/>
                </a:lnTo>
                <a:lnTo>
                  <a:pt x="348095" y="175026"/>
                </a:lnTo>
                <a:lnTo>
                  <a:pt x="349318" y="174415"/>
                </a:lnTo>
                <a:lnTo>
                  <a:pt x="356149" y="170689"/>
                </a:lnTo>
                <a:lnTo>
                  <a:pt x="357569" y="168914"/>
                </a:lnTo>
                <a:cubicBezTo>
                  <a:pt x="359403" y="167997"/>
                  <a:pt x="360320" y="167080"/>
                  <a:pt x="362154" y="166164"/>
                </a:cubicBezTo>
                <a:lnTo>
                  <a:pt x="364633" y="166164"/>
                </a:lnTo>
                <a:lnTo>
                  <a:pt x="389659" y="151494"/>
                </a:lnTo>
                <a:lnTo>
                  <a:pt x="389922" y="152250"/>
                </a:lnTo>
                <a:lnTo>
                  <a:pt x="415330" y="136824"/>
                </a:lnTo>
                <a:lnTo>
                  <a:pt x="415331" y="136824"/>
                </a:lnTo>
                <a:lnTo>
                  <a:pt x="434699" y="126166"/>
                </a:lnTo>
                <a:cubicBezTo>
                  <a:pt x="441460" y="123301"/>
                  <a:pt x="448337" y="120780"/>
                  <a:pt x="454754" y="117571"/>
                </a:cubicBezTo>
                <a:close/>
                <a:moveTo>
                  <a:pt x="507932" y="79063"/>
                </a:moveTo>
                <a:cubicBezTo>
                  <a:pt x="507932" y="79980"/>
                  <a:pt x="508849" y="79980"/>
                  <a:pt x="508849" y="80897"/>
                </a:cubicBezTo>
                <a:cubicBezTo>
                  <a:pt x="496930" y="86398"/>
                  <a:pt x="485011" y="91899"/>
                  <a:pt x="472175" y="97400"/>
                </a:cubicBezTo>
                <a:cubicBezTo>
                  <a:pt x="461173" y="103818"/>
                  <a:pt x="450171" y="110236"/>
                  <a:pt x="437335" y="113904"/>
                </a:cubicBezTo>
                <a:cubicBezTo>
                  <a:pt x="448337" y="105652"/>
                  <a:pt x="459339" y="99234"/>
                  <a:pt x="472175" y="94650"/>
                </a:cubicBezTo>
                <a:lnTo>
                  <a:pt x="472175" y="94649"/>
                </a:lnTo>
                <a:cubicBezTo>
                  <a:pt x="483177" y="87315"/>
                  <a:pt x="496013" y="82731"/>
                  <a:pt x="507932" y="79063"/>
                </a:cubicBezTo>
                <a:close/>
                <a:moveTo>
                  <a:pt x="607867" y="215"/>
                </a:moveTo>
                <a:cubicBezTo>
                  <a:pt x="546439" y="17634"/>
                  <a:pt x="485927" y="39639"/>
                  <a:pt x="427249" y="66227"/>
                </a:cubicBezTo>
                <a:cubicBezTo>
                  <a:pt x="459339" y="40555"/>
                  <a:pt x="586780" y="-3453"/>
                  <a:pt x="607867" y="215"/>
                </a:cubicBezTo>
                <a:close/>
              </a:path>
            </a:pathLst>
          </a:custGeom>
          <a:solidFill>
            <a:schemeClr val="bg1">
              <a:lumMod val="95000"/>
              <a:alpha val="98000"/>
            </a:schemeClr>
          </a:solidFill>
          <a:ln w="916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31F7CC9-2CA2-44C1-A517-8B3EEE347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294" y="2469761"/>
            <a:ext cx="9437426" cy="267027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F4F700D-5435-470D-BFD3-71F0A628F5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" y="1209590"/>
            <a:ext cx="4645555" cy="44321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C1E2EB-DFE2-4D30-84B1-C9C4C43058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0114" y="85267"/>
            <a:ext cx="736460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45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BC2F15D9-7B50-4DE3-8E8F-E8D36F332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2773" y="-128371"/>
            <a:ext cx="12691551" cy="70571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94EFD9A-FDEF-48CC-BA2B-82422D1900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1852"/>
          <a:stretch/>
        </p:blipFill>
        <p:spPr>
          <a:xfrm>
            <a:off x="-80651" y="333632"/>
            <a:ext cx="3062737" cy="30225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4AAD260-A056-4A63-BE41-CFEAAEC1EE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" t="-3806" r="-4284" b="33550"/>
          <a:stretch/>
        </p:blipFill>
        <p:spPr>
          <a:xfrm>
            <a:off x="2277055" y="-5760"/>
            <a:ext cx="2604882" cy="336192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C3C075F-1551-4586-9907-EF112A8AE5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790" y="-400384"/>
            <a:ext cx="3420001" cy="415563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D7851E2-68E1-43A3-838B-3FD8B929EE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3965" y="224950"/>
            <a:ext cx="2580297" cy="313121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CB25338-0FFA-4CB7-B28C-8FC6115429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015" y="4441019"/>
            <a:ext cx="11465169" cy="251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46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7B49F510-C247-44A4-A9FD-2411BD310FF5}"/>
              </a:ext>
            </a:extLst>
          </p:cNvPr>
          <p:cNvGrpSpPr/>
          <p:nvPr/>
        </p:nvGrpSpPr>
        <p:grpSpPr>
          <a:xfrm>
            <a:off x="0" y="1"/>
            <a:ext cx="12192000" cy="6857999"/>
            <a:chOff x="0" y="0"/>
            <a:chExt cx="12192000" cy="6857999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145FD1C-5063-4D9E-88F4-38BEFFBF3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sp>
          <p:nvSpPr>
            <p:cNvPr id="10" name="ZSPPT">
              <a:extLst>
                <a:ext uri="{FF2B5EF4-FFF2-40B4-BE49-F238E27FC236}">
                  <a16:creationId xmlns:a16="http://schemas.microsoft.com/office/drawing/2014/main" id="{029F2E10-6DC1-415A-8ADA-1B75BADBC076}"/>
                </a:ext>
              </a:extLst>
            </p:cNvPr>
            <p:cNvSpPr/>
            <p:nvPr/>
          </p:nvSpPr>
          <p:spPr>
            <a:xfrm rot="542919">
              <a:off x="896428" y="1184691"/>
              <a:ext cx="3312787" cy="3325661"/>
            </a:xfrm>
            <a:custGeom>
              <a:avLst/>
              <a:gdLst>
                <a:gd name="connsiteX0" fmla="*/ 582196 w 1174478"/>
                <a:gd name="connsiteY0" fmla="*/ 1182028 h 1185958"/>
                <a:gd name="connsiteX1" fmla="*/ 548273 w 1174478"/>
                <a:gd name="connsiteY1" fmla="*/ 1182945 h 1185958"/>
                <a:gd name="connsiteX2" fmla="*/ 582196 w 1174478"/>
                <a:gd name="connsiteY2" fmla="*/ 1182028 h 1185958"/>
                <a:gd name="connsiteX3" fmla="*/ 578665 w 1174478"/>
                <a:gd name="connsiteY3" fmla="*/ 1157522 h 1185958"/>
                <a:gd name="connsiteX4" fmla="*/ 574862 w 1174478"/>
                <a:gd name="connsiteY4" fmla="*/ 1160024 h 1185958"/>
                <a:gd name="connsiteX5" fmla="*/ 580477 w 1174478"/>
                <a:gd name="connsiteY5" fmla="*/ 1162774 h 1185958"/>
                <a:gd name="connsiteX6" fmla="*/ 582316 w 1174478"/>
                <a:gd name="connsiteY6" fmla="*/ 1163577 h 1185958"/>
                <a:gd name="connsiteX7" fmla="*/ 584947 w 1174478"/>
                <a:gd name="connsiteY7" fmla="*/ 1163691 h 1185958"/>
                <a:gd name="connsiteX8" fmla="*/ 577383 w 1174478"/>
                <a:gd name="connsiteY8" fmla="*/ 1160940 h 1185958"/>
                <a:gd name="connsiteX9" fmla="*/ 453227 w 1174478"/>
                <a:gd name="connsiteY9" fmla="*/ 1154828 h 1185958"/>
                <a:gd name="connsiteX10" fmla="*/ 450171 w 1174478"/>
                <a:gd name="connsiteY10" fmla="*/ 1156356 h 1185958"/>
                <a:gd name="connsiteX11" fmla="*/ 451285 w 1174478"/>
                <a:gd name="connsiteY11" fmla="*/ 1158027 h 1185958"/>
                <a:gd name="connsiteX12" fmla="*/ 454659 w 1174478"/>
                <a:gd name="connsiteY12" fmla="*/ 1159487 h 1185958"/>
                <a:gd name="connsiteX13" fmla="*/ 458422 w 1174478"/>
                <a:gd name="connsiteY13" fmla="*/ 1160024 h 1185958"/>
                <a:gd name="connsiteX14" fmla="*/ 379256 w 1174478"/>
                <a:gd name="connsiteY14" fmla="*/ 1154093 h 1185958"/>
                <a:gd name="connsiteX15" fmla="*/ 380139 w 1174478"/>
                <a:gd name="connsiteY15" fmla="*/ 1154376 h 1185958"/>
                <a:gd name="connsiteX16" fmla="*/ 385991 w 1174478"/>
                <a:gd name="connsiteY16" fmla="*/ 1155440 h 1185958"/>
                <a:gd name="connsiteX17" fmla="*/ 385991 w 1174478"/>
                <a:gd name="connsiteY17" fmla="*/ 1155440 h 1185958"/>
                <a:gd name="connsiteX18" fmla="*/ 546939 w 1174478"/>
                <a:gd name="connsiteY18" fmla="*/ 1153106 h 1185958"/>
                <a:gd name="connsiteX19" fmla="*/ 544606 w 1174478"/>
                <a:gd name="connsiteY19" fmla="*/ 1155440 h 1185958"/>
                <a:gd name="connsiteX20" fmla="*/ 550788 w 1174478"/>
                <a:gd name="connsiteY20" fmla="*/ 1156323 h 1185958"/>
                <a:gd name="connsiteX21" fmla="*/ 368571 w 1174478"/>
                <a:gd name="connsiteY21" fmla="*/ 1150855 h 1185958"/>
                <a:gd name="connsiteX22" fmla="*/ 373747 w 1174478"/>
                <a:gd name="connsiteY22" fmla="*/ 1152409 h 1185958"/>
                <a:gd name="connsiteX23" fmla="*/ 375906 w 1174478"/>
                <a:gd name="connsiteY23" fmla="*/ 1152605 h 1185958"/>
                <a:gd name="connsiteX24" fmla="*/ 375906 w 1174478"/>
                <a:gd name="connsiteY24" fmla="*/ 1151772 h 1185958"/>
                <a:gd name="connsiteX25" fmla="*/ 375652 w 1174478"/>
                <a:gd name="connsiteY25" fmla="*/ 1151642 h 1185958"/>
                <a:gd name="connsiteX26" fmla="*/ 766672 w 1174478"/>
                <a:gd name="connsiteY26" fmla="*/ 1149704 h 1185958"/>
                <a:gd name="connsiteX27" fmla="*/ 767503 w 1174478"/>
                <a:gd name="connsiteY27" fmla="*/ 1150286 h 1185958"/>
                <a:gd name="connsiteX28" fmla="*/ 768316 w 1174478"/>
                <a:gd name="connsiteY28" fmla="*/ 1149939 h 1185958"/>
                <a:gd name="connsiteX29" fmla="*/ 496701 w 1174478"/>
                <a:gd name="connsiteY29" fmla="*/ 1143646 h 1185958"/>
                <a:gd name="connsiteX30" fmla="*/ 494638 w 1174478"/>
                <a:gd name="connsiteY30" fmla="*/ 1144781 h 1185958"/>
                <a:gd name="connsiteX31" fmla="*/ 492346 w 1174478"/>
                <a:gd name="connsiteY31" fmla="*/ 1145354 h 1185958"/>
                <a:gd name="connsiteX32" fmla="*/ 498619 w 1174478"/>
                <a:gd name="connsiteY32" fmla="*/ 1146551 h 1185958"/>
                <a:gd name="connsiteX33" fmla="*/ 659211 w 1174478"/>
                <a:gd name="connsiteY33" fmla="*/ 1142603 h 1185958"/>
                <a:gd name="connsiteX34" fmla="*/ 658590 w 1174478"/>
                <a:gd name="connsiteY34" fmla="*/ 1143225 h 1185958"/>
                <a:gd name="connsiteX35" fmla="*/ 659211 w 1174478"/>
                <a:gd name="connsiteY35" fmla="*/ 1143267 h 1185958"/>
                <a:gd name="connsiteX36" fmla="*/ 481798 w 1174478"/>
                <a:gd name="connsiteY36" fmla="*/ 1140124 h 1185958"/>
                <a:gd name="connsiteX37" fmla="*/ 496564 w 1174478"/>
                <a:gd name="connsiteY37" fmla="*/ 1143438 h 1185958"/>
                <a:gd name="connsiteX38" fmla="*/ 496013 w 1174478"/>
                <a:gd name="connsiteY38" fmla="*/ 1142603 h 1185958"/>
                <a:gd name="connsiteX39" fmla="*/ 493262 w 1174478"/>
                <a:gd name="connsiteY39" fmla="*/ 1141687 h 1185958"/>
                <a:gd name="connsiteX40" fmla="*/ 362547 w 1174478"/>
                <a:gd name="connsiteY40" fmla="*/ 1133501 h 1185958"/>
                <a:gd name="connsiteX41" fmla="*/ 365821 w 1174478"/>
                <a:gd name="connsiteY41" fmla="*/ 1137103 h 1185958"/>
                <a:gd name="connsiteX42" fmla="*/ 370889 w 1174478"/>
                <a:gd name="connsiteY42" fmla="*/ 1139758 h 1185958"/>
                <a:gd name="connsiteX43" fmla="*/ 577380 w 1174478"/>
                <a:gd name="connsiteY43" fmla="*/ 1132150 h 1185958"/>
                <a:gd name="connsiteX44" fmla="*/ 573165 w 1174478"/>
                <a:gd name="connsiteY44" fmla="*/ 1136059 h 1185958"/>
                <a:gd name="connsiteX45" fmla="*/ 575778 w 1174478"/>
                <a:gd name="connsiteY45" fmla="*/ 1138019 h 1185958"/>
                <a:gd name="connsiteX46" fmla="*/ 578881 w 1174478"/>
                <a:gd name="connsiteY46" fmla="*/ 1141649 h 1185958"/>
                <a:gd name="connsiteX47" fmla="*/ 578529 w 1174478"/>
                <a:gd name="connsiteY47" fmla="*/ 1140769 h 1185958"/>
                <a:gd name="connsiteX48" fmla="*/ 575778 w 1174478"/>
                <a:gd name="connsiteY48" fmla="*/ 1136185 h 1185958"/>
                <a:gd name="connsiteX49" fmla="*/ 454635 w 1174478"/>
                <a:gd name="connsiteY49" fmla="*/ 1132013 h 1185958"/>
                <a:gd name="connsiteX50" fmla="*/ 452004 w 1174478"/>
                <a:gd name="connsiteY50" fmla="*/ 1133435 h 1185958"/>
                <a:gd name="connsiteX51" fmla="*/ 456031 w 1174478"/>
                <a:gd name="connsiteY51" fmla="*/ 1134339 h 1185958"/>
                <a:gd name="connsiteX52" fmla="*/ 664391 w 1174478"/>
                <a:gd name="connsiteY52" fmla="*/ 1131509 h 1185958"/>
                <a:gd name="connsiteX53" fmla="*/ 664594 w 1174478"/>
                <a:gd name="connsiteY53" fmla="*/ 1131792 h 1185958"/>
                <a:gd name="connsiteX54" fmla="*/ 664712 w 1174478"/>
                <a:gd name="connsiteY54" fmla="*/ 1131601 h 1185958"/>
                <a:gd name="connsiteX55" fmla="*/ 543903 w 1174478"/>
                <a:gd name="connsiteY55" fmla="*/ 1131230 h 1185958"/>
                <a:gd name="connsiteX56" fmla="*/ 545840 w 1174478"/>
                <a:gd name="connsiteY56" fmla="*/ 1132614 h 1185958"/>
                <a:gd name="connsiteX57" fmla="*/ 546439 w 1174478"/>
                <a:gd name="connsiteY57" fmla="*/ 1131602 h 1185958"/>
                <a:gd name="connsiteX58" fmla="*/ 631706 w 1174478"/>
                <a:gd name="connsiteY58" fmla="*/ 1128850 h 1185958"/>
                <a:gd name="connsiteX59" fmla="*/ 631704 w 1174478"/>
                <a:gd name="connsiteY59" fmla="*/ 1128851 h 1185958"/>
                <a:gd name="connsiteX60" fmla="*/ 631735 w 1174478"/>
                <a:gd name="connsiteY60" fmla="*/ 1128851 h 1185958"/>
                <a:gd name="connsiteX61" fmla="*/ 589531 w 1174478"/>
                <a:gd name="connsiteY61" fmla="*/ 1127934 h 1185958"/>
                <a:gd name="connsiteX62" fmla="*/ 585468 w 1174478"/>
                <a:gd name="connsiteY62" fmla="*/ 1128119 h 1185958"/>
                <a:gd name="connsiteX63" fmla="*/ 582095 w 1174478"/>
                <a:gd name="connsiteY63" fmla="*/ 1128664 h 1185958"/>
                <a:gd name="connsiteX64" fmla="*/ 590448 w 1174478"/>
                <a:gd name="connsiteY64" fmla="*/ 1127934 h 1185958"/>
                <a:gd name="connsiteX65" fmla="*/ 589531 w 1174478"/>
                <a:gd name="connsiteY65" fmla="*/ 1127934 h 1185958"/>
                <a:gd name="connsiteX66" fmla="*/ 356652 w 1174478"/>
                <a:gd name="connsiteY66" fmla="*/ 1127017 h 1185958"/>
                <a:gd name="connsiteX67" fmla="*/ 360996 w 1174478"/>
                <a:gd name="connsiteY67" fmla="*/ 1131795 h 1185958"/>
                <a:gd name="connsiteX68" fmla="*/ 359680 w 1174478"/>
                <a:gd name="connsiteY68" fmla="*/ 1127848 h 1185958"/>
                <a:gd name="connsiteX69" fmla="*/ 784748 w 1174478"/>
                <a:gd name="connsiteY69" fmla="*/ 1126856 h 1185958"/>
                <a:gd name="connsiteX70" fmla="*/ 786836 w 1174478"/>
                <a:gd name="connsiteY70" fmla="*/ 1127751 h 1185958"/>
                <a:gd name="connsiteX71" fmla="*/ 787570 w 1174478"/>
                <a:gd name="connsiteY71" fmla="*/ 1127017 h 1185958"/>
                <a:gd name="connsiteX72" fmla="*/ 766526 w 1174478"/>
                <a:gd name="connsiteY72" fmla="*/ 1125815 h 1185958"/>
                <a:gd name="connsiteX73" fmla="*/ 773359 w 1174478"/>
                <a:gd name="connsiteY73" fmla="*/ 1127361 h 1185958"/>
                <a:gd name="connsiteX74" fmla="*/ 779502 w 1174478"/>
                <a:gd name="connsiteY74" fmla="*/ 1126556 h 1185958"/>
                <a:gd name="connsiteX75" fmla="*/ 562025 w 1174478"/>
                <a:gd name="connsiteY75" fmla="*/ 1125184 h 1185958"/>
                <a:gd name="connsiteX76" fmla="*/ 562025 w 1174478"/>
                <a:gd name="connsiteY76" fmla="*/ 1127017 h 1185958"/>
                <a:gd name="connsiteX77" fmla="*/ 565082 w 1174478"/>
                <a:gd name="connsiteY77" fmla="*/ 1127017 h 1185958"/>
                <a:gd name="connsiteX78" fmla="*/ 562942 w 1174478"/>
                <a:gd name="connsiteY78" fmla="*/ 1126100 h 1185958"/>
                <a:gd name="connsiteX79" fmla="*/ 566606 w 1174478"/>
                <a:gd name="connsiteY79" fmla="*/ 1125184 h 1185958"/>
                <a:gd name="connsiteX80" fmla="*/ 746282 w 1174478"/>
                <a:gd name="connsiteY80" fmla="*/ 1121488 h 1185958"/>
                <a:gd name="connsiteX81" fmla="*/ 744478 w 1174478"/>
                <a:gd name="connsiteY81" fmla="*/ 1121516 h 1185958"/>
                <a:gd name="connsiteX82" fmla="*/ 742792 w 1174478"/>
                <a:gd name="connsiteY82" fmla="*/ 1122465 h 1185958"/>
                <a:gd name="connsiteX83" fmla="*/ 453838 w 1174478"/>
                <a:gd name="connsiteY83" fmla="*/ 1120813 h 1185958"/>
                <a:gd name="connsiteX84" fmla="*/ 451661 w 1174478"/>
                <a:gd name="connsiteY84" fmla="*/ 1122433 h 1185958"/>
                <a:gd name="connsiteX85" fmla="*/ 453838 w 1174478"/>
                <a:gd name="connsiteY85" fmla="*/ 1124424 h 1185958"/>
                <a:gd name="connsiteX86" fmla="*/ 453838 w 1174478"/>
                <a:gd name="connsiteY86" fmla="*/ 1124266 h 1185958"/>
                <a:gd name="connsiteX87" fmla="*/ 584030 w 1174478"/>
                <a:gd name="connsiteY87" fmla="*/ 1117082 h 1185958"/>
                <a:gd name="connsiteX88" fmla="*/ 581490 w 1174478"/>
                <a:gd name="connsiteY88" fmla="*/ 1117575 h 1185958"/>
                <a:gd name="connsiteX89" fmla="*/ 584030 w 1174478"/>
                <a:gd name="connsiteY89" fmla="*/ 1117848 h 1185958"/>
                <a:gd name="connsiteX90" fmla="*/ 565633 w 1174478"/>
                <a:gd name="connsiteY90" fmla="*/ 1116755 h 1185958"/>
                <a:gd name="connsiteX91" fmla="*/ 566610 w 1174478"/>
                <a:gd name="connsiteY91" fmla="*/ 1116932 h 1185958"/>
                <a:gd name="connsiteX92" fmla="*/ 571194 w 1174478"/>
                <a:gd name="connsiteY92" fmla="*/ 1122433 h 1185958"/>
                <a:gd name="connsiteX93" fmla="*/ 571196 w 1174478"/>
                <a:gd name="connsiteY93" fmla="*/ 1122434 h 1185958"/>
                <a:gd name="connsiteX94" fmla="*/ 571195 w 1174478"/>
                <a:gd name="connsiteY94" fmla="*/ 1122433 h 1185958"/>
                <a:gd name="connsiteX95" fmla="*/ 571194 w 1174478"/>
                <a:gd name="connsiteY95" fmla="*/ 1122432 h 1185958"/>
                <a:gd name="connsiteX96" fmla="*/ 571194 w 1174478"/>
                <a:gd name="connsiteY96" fmla="*/ 1122432 h 1185958"/>
                <a:gd name="connsiteX97" fmla="*/ 567527 w 1174478"/>
                <a:gd name="connsiteY97" fmla="*/ 1116932 h 1185958"/>
                <a:gd name="connsiteX98" fmla="*/ 583072 w 1174478"/>
                <a:gd name="connsiteY98" fmla="*/ 1109079 h 1185958"/>
                <a:gd name="connsiteX99" fmla="*/ 577728 w 1174478"/>
                <a:gd name="connsiteY99" fmla="*/ 1109416 h 1185958"/>
                <a:gd name="connsiteX100" fmla="*/ 576237 w 1174478"/>
                <a:gd name="connsiteY100" fmla="*/ 1110055 h 1185958"/>
                <a:gd name="connsiteX101" fmla="*/ 575990 w 1174478"/>
                <a:gd name="connsiteY101" fmla="*/ 1110091 h 1185958"/>
                <a:gd name="connsiteX102" fmla="*/ 576071 w 1174478"/>
                <a:gd name="connsiteY102" fmla="*/ 1110126 h 1185958"/>
                <a:gd name="connsiteX103" fmla="*/ 576237 w 1174478"/>
                <a:gd name="connsiteY103" fmla="*/ 1110055 h 1185958"/>
                <a:gd name="connsiteX104" fmla="*/ 793988 w 1174478"/>
                <a:gd name="connsiteY104" fmla="*/ 1108681 h 1185958"/>
                <a:gd name="connsiteX105" fmla="*/ 792418 w 1174478"/>
                <a:gd name="connsiteY105" fmla="*/ 1108976 h 1185958"/>
                <a:gd name="connsiteX106" fmla="*/ 793441 w 1174478"/>
                <a:gd name="connsiteY106" fmla="*/ 1109231 h 1185958"/>
                <a:gd name="connsiteX107" fmla="*/ 422109 w 1174478"/>
                <a:gd name="connsiteY107" fmla="*/ 1107764 h 1185958"/>
                <a:gd name="connsiteX108" fmla="*/ 424499 w 1174478"/>
                <a:gd name="connsiteY108" fmla="*/ 1108680 h 1185958"/>
                <a:gd name="connsiteX109" fmla="*/ 427249 w 1174478"/>
                <a:gd name="connsiteY109" fmla="*/ 1110514 h 1185958"/>
                <a:gd name="connsiteX110" fmla="*/ 427251 w 1174478"/>
                <a:gd name="connsiteY110" fmla="*/ 1110515 h 1185958"/>
                <a:gd name="connsiteX111" fmla="*/ 424500 w 1174478"/>
                <a:gd name="connsiteY111" fmla="*/ 1107764 h 1185958"/>
                <a:gd name="connsiteX112" fmla="*/ 377438 w 1174478"/>
                <a:gd name="connsiteY112" fmla="*/ 1107663 h 1185958"/>
                <a:gd name="connsiteX113" fmla="*/ 379574 w 1174478"/>
                <a:gd name="connsiteY113" fmla="*/ 1108680 h 1185958"/>
                <a:gd name="connsiteX114" fmla="*/ 383924 w 1174478"/>
                <a:gd name="connsiteY114" fmla="*/ 1109825 h 1185958"/>
                <a:gd name="connsiteX115" fmla="*/ 481343 w 1174478"/>
                <a:gd name="connsiteY115" fmla="*/ 1106847 h 1185958"/>
                <a:gd name="connsiteX116" fmla="*/ 484094 w 1174478"/>
                <a:gd name="connsiteY116" fmla="*/ 1107764 h 1185958"/>
                <a:gd name="connsiteX117" fmla="*/ 486028 w 1174478"/>
                <a:gd name="connsiteY117" fmla="*/ 1108019 h 1185958"/>
                <a:gd name="connsiteX118" fmla="*/ 492345 w 1174478"/>
                <a:gd name="connsiteY118" fmla="*/ 1109598 h 1185958"/>
                <a:gd name="connsiteX119" fmla="*/ 499406 w 1174478"/>
                <a:gd name="connsiteY119" fmla="*/ 1110204 h 1185958"/>
                <a:gd name="connsiteX120" fmla="*/ 496123 w 1174478"/>
                <a:gd name="connsiteY120" fmla="*/ 1109347 h 1185958"/>
                <a:gd name="connsiteX121" fmla="*/ 486028 w 1174478"/>
                <a:gd name="connsiteY121" fmla="*/ 1108019 h 1185958"/>
                <a:gd name="connsiteX122" fmla="*/ 400661 w 1174478"/>
                <a:gd name="connsiteY122" fmla="*/ 1105013 h 1185958"/>
                <a:gd name="connsiteX123" fmla="*/ 402883 w 1174478"/>
                <a:gd name="connsiteY123" fmla="*/ 1106402 h 1185958"/>
                <a:gd name="connsiteX124" fmla="*/ 404144 w 1174478"/>
                <a:gd name="connsiteY124" fmla="*/ 1106150 h 1185958"/>
                <a:gd name="connsiteX125" fmla="*/ 406671 w 1174478"/>
                <a:gd name="connsiteY125" fmla="*/ 1101439 h 1185958"/>
                <a:gd name="connsiteX126" fmla="*/ 410747 w 1174478"/>
                <a:gd name="connsiteY126" fmla="*/ 1103408 h 1185958"/>
                <a:gd name="connsiteX127" fmla="*/ 412440 w 1174478"/>
                <a:gd name="connsiteY127" fmla="*/ 1104057 h 1185958"/>
                <a:gd name="connsiteX128" fmla="*/ 408344 w 1174478"/>
                <a:gd name="connsiteY128" fmla="*/ 1101743 h 1185958"/>
                <a:gd name="connsiteX129" fmla="*/ 352641 w 1174478"/>
                <a:gd name="connsiteY129" fmla="*/ 1097449 h 1185958"/>
                <a:gd name="connsiteX130" fmla="*/ 351485 w 1174478"/>
                <a:gd name="connsiteY130" fmla="*/ 1098881 h 1185958"/>
                <a:gd name="connsiteX131" fmla="*/ 357226 w 1174478"/>
                <a:gd name="connsiteY131" fmla="*/ 1099291 h 1185958"/>
                <a:gd name="connsiteX132" fmla="*/ 355735 w 1174478"/>
                <a:gd name="connsiteY132" fmla="*/ 1098595 h 1185958"/>
                <a:gd name="connsiteX133" fmla="*/ 352641 w 1174478"/>
                <a:gd name="connsiteY133" fmla="*/ 1097449 h 1185958"/>
                <a:gd name="connsiteX134" fmla="*/ 315273 w 1174478"/>
                <a:gd name="connsiteY134" fmla="*/ 1092824 h 1185958"/>
                <a:gd name="connsiteX135" fmla="*/ 317228 w 1174478"/>
                <a:gd name="connsiteY135" fmla="*/ 1094011 h 1185958"/>
                <a:gd name="connsiteX136" fmla="*/ 315356 w 1174478"/>
                <a:gd name="connsiteY136" fmla="*/ 1092841 h 1185958"/>
                <a:gd name="connsiteX137" fmla="*/ 512109 w 1174478"/>
                <a:gd name="connsiteY137" fmla="*/ 1092585 h 1185958"/>
                <a:gd name="connsiteX138" fmla="*/ 512516 w 1174478"/>
                <a:gd name="connsiteY138" fmla="*/ 1093094 h 1185958"/>
                <a:gd name="connsiteX139" fmla="*/ 523512 w 1174478"/>
                <a:gd name="connsiteY139" fmla="*/ 1095844 h 1185958"/>
                <a:gd name="connsiteX140" fmla="*/ 523518 w 1174478"/>
                <a:gd name="connsiteY140" fmla="*/ 1095844 h 1185958"/>
                <a:gd name="connsiteX141" fmla="*/ 267271 w 1174478"/>
                <a:gd name="connsiteY141" fmla="*/ 1091650 h 1185958"/>
                <a:gd name="connsiteX142" fmla="*/ 267718 w 1174478"/>
                <a:gd name="connsiteY142" fmla="*/ 1093094 h 1185958"/>
                <a:gd name="connsiteX143" fmla="*/ 264437 w 1174478"/>
                <a:gd name="connsiteY143" fmla="*/ 1092644 h 1185958"/>
                <a:gd name="connsiteX144" fmla="*/ 267719 w 1174478"/>
                <a:gd name="connsiteY144" fmla="*/ 1094011 h 1185958"/>
                <a:gd name="connsiteX145" fmla="*/ 271175 w 1174478"/>
                <a:gd name="connsiteY145" fmla="*/ 1096361 h 1185958"/>
                <a:gd name="connsiteX146" fmla="*/ 267719 w 1174478"/>
                <a:gd name="connsiteY146" fmla="*/ 1092177 h 1185958"/>
                <a:gd name="connsiteX147" fmla="*/ 411663 w 1174478"/>
                <a:gd name="connsiteY147" fmla="*/ 1091260 h 1185958"/>
                <a:gd name="connsiteX148" fmla="*/ 430000 w 1174478"/>
                <a:gd name="connsiteY148" fmla="*/ 1097678 h 1185958"/>
                <a:gd name="connsiteX149" fmla="*/ 437131 w 1174478"/>
                <a:gd name="connsiteY149" fmla="*/ 1101243 h 1185958"/>
                <a:gd name="connsiteX150" fmla="*/ 441002 w 1174478"/>
                <a:gd name="connsiteY150" fmla="*/ 1102262 h 1185958"/>
                <a:gd name="connsiteX151" fmla="*/ 424040 w 1174478"/>
                <a:gd name="connsiteY151" fmla="*/ 1093209 h 1185958"/>
                <a:gd name="connsiteX152" fmla="*/ 422017 w 1174478"/>
                <a:gd name="connsiteY152" fmla="*/ 1092350 h 1185958"/>
                <a:gd name="connsiteX153" fmla="*/ 458044 w 1174478"/>
                <a:gd name="connsiteY153" fmla="*/ 1089734 h 1185958"/>
                <a:gd name="connsiteX154" fmla="*/ 472175 w 1174478"/>
                <a:gd name="connsiteY154" fmla="*/ 1094928 h 1185958"/>
                <a:gd name="connsiteX155" fmla="*/ 484617 w 1174478"/>
                <a:gd name="connsiteY155" fmla="*/ 1096935 h 1185958"/>
                <a:gd name="connsiteX156" fmla="*/ 473092 w 1174478"/>
                <a:gd name="connsiteY156" fmla="*/ 1093093 h 1185958"/>
                <a:gd name="connsiteX157" fmla="*/ 473092 w 1174478"/>
                <a:gd name="connsiteY157" fmla="*/ 1092901 h 1185958"/>
                <a:gd name="connsiteX158" fmla="*/ 509093 w 1174478"/>
                <a:gd name="connsiteY158" fmla="*/ 1088468 h 1185958"/>
                <a:gd name="connsiteX159" fmla="*/ 508848 w 1174478"/>
                <a:gd name="connsiteY159" fmla="*/ 1088509 h 1185958"/>
                <a:gd name="connsiteX160" fmla="*/ 509413 w 1174478"/>
                <a:gd name="connsiteY160" fmla="*/ 1089215 h 1185958"/>
                <a:gd name="connsiteX161" fmla="*/ 835613 w 1174478"/>
                <a:gd name="connsiteY161" fmla="*/ 1083193 h 1185958"/>
                <a:gd name="connsiteX162" fmla="*/ 833412 w 1174478"/>
                <a:gd name="connsiteY162" fmla="*/ 1087593 h 1185958"/>
                <a:gd name="connsiteX163" fmla="*/ 835523 w 1174478"/>
                <a:gd name="connsiteY163" fmla="*/ 1087038 h 1185958"/>
                <a:gd name="connsiteX164" fmla="*/ 837079 w 1174478"/>
                <a:gd name="connsiteY164" fmla="*/ 1083926 h 1185958"/>
                <a:gd name="connsiteX165" fmla="*/ 706371 w 1174478"/>
                <a:gd name="connsiteY165" fmla="*/ 1081662 h 1185958"/>
                <a:gd name="connsiteX166" fmla="*/ 707626 w 1174478"/>
                <a:gd name="connsiteY166" fmla="*/ 1082899 h 1185958"/>
                <a:gd name="connsiteX167" fmla="*/ 707346 w 1174478"/>
                <a:gd name="connsiteY167" fmla="*/ 1081863 h 1185958"/>
                <a:gd name="connsiteX168" fmla="*/ 519184 w 1174478"/>
                <a:gd name="connsiteY168" fmla="*/ 1078091 h 1185958"/>
                <a:gd name="connsiteX169" fmla="*/ 517100 w 1174478"/>
                <a:gd name="connsiteY169" fmla="*/ 1079341 h 1185958"/>
                <a:gd name="connsiteX170" fmla="*/ 521684 w 1174478"/>
                <a:gd name="connsiteY170" fmla="*/ 1081175 h 1185958"/>
                <a:gd name="connsiteX171" fmla="*/ 530853 w 1174478"/>
                <a:gd name="connsiteY171" fmla="*/ 1081175 h 1185958"/>
                <a:gd name="connsiteX172" fmla="*/ 523518 w 1174478"/>
                <a:gd name="connsiteY172" fmla="*/ 1080258 h 1185958"/>
                <a:gd name="connsiteX173" fmla="*/ 313540 w 1174478"/>
                <a:gd name="connsiteY173" fmla="*/ 1077610 h 1185958"/>
                <a:gd name="connsiteX174" fmla="*/ 313274 w 1174478"/>
                <a:gd name="connsiteY174" fmla="*/ 1078940 h 1185958"/>
                <a:gd name="connsiteX175" fmla="*/ 314477 w 1174478"/>
                <a:gd name="connsiteY175" fmla="*/ 1078424 h 1185958"/>
                <a:gd name="connsiteX176" fmla="*/ 413496 w 1174478"/>
                <a:gd name="connsiteY176" fmla="*/ 1075674 h 1185958"/>
                <a:gd name="connsiteX177" fmla="*/ 431528 w 1174478"/>
                <a:gd name="connsiteY177" fmla="*/ 1080896 h 1185958"/>
                <a:gd name="connsiteX178" fmla="*/ 417172 w 1174478"/>
                <a:gd name="connsiteY178" fmla="*/ 1076008 h 1185958"/>
                <a:gd name="connsiteX179" fmla="*/ 390576 w 1174478"/>
                <a:gd name="connsiteY179" fmla="*/ 1074757 h 1185958"/>
                <a:gd name="connsiteX180" fmla="*/ 409829 w 1174478"/>
                <a:gd name="connsiteY180" fmla="*/ 1080258 h 1185958"/>
                <a:gd name="connsiteX181" fmla="*/ 430917 w 1174478"/>
                <a:gd name="connsiteY181" fmla="*/ 1086676 h 1185958"/>
                <a:gd name="connsiteX182" fmla="*/ 432243 w 1174478"/>
                <a:gd name="connsiteY182" fmla="*/ 1088445 h 1185958"/>
                <a:gd name="connsiteX183" fmla="*/ 432750 w 1174478"/>
                <a:gd name="connsiteY183" fmla="*/ 1088510 h 1185958"/>
                <a:gd name="connsiteX184" fmla="*/ 433667 w 1174478"/>
                <a:gd name="connsiteY184" fmla="*/ 1086677 h 1185958"/>
                <a:gd name="connsiteX185" fmla="*/ 409829 w 1174478"/>
                <a:gd name="connsiteY185" fmla="*/ 1079341 h 1185958"/>
                <a:gd name="connsiteX186" fmla="*/ 401059 w 1174478"/>
                <a:gd name="connsiteY186" fmla="*/ 1075631 h 1185958"/>
                <a:gd name="connsiteX187" fmla="*/ 587530 w 1174478"/>
                <a:gd name="connsiteY187" fmla="*/ 1072108 h 1185958"/>
                <a:gd name="connsiteX188" fmla="*/ 582196 w 1174478"/>
                <a:gd name="connsiteY188" fmla="*/ 1072923 h 1185958"/>
                <a:gd name="connsiteX189" fmla="*/ 584472 w 1174478"/>
                <a:gd name="connsiteY189" fmla="*/ 1073208 h 1185958"/>
                <a:gd name="connsiteX190" fmla="*/ 806157 w 1174478"/>
                <a:gd name="connsiteY190" fmla="*/ 1071424 h 1185958"/>
                <a:gd name="connsiteX191" fmla="*/ 809230 w 1174478"/>
                <a:gd name="connsiteY191" fmla="*/ 1073038 h 1185958"/>
                <a:gd name="connsiteX192" fmla="*/ 811420 w 1174478"/>
                <a:gd name="connsiteY192" fmla="*/ 1073242 h 1185958"/>
                <a:gd name="connsiteX193" fmla="*/ 811407 w 1174478"/>
                <a:gd name="connsiteY193" fmla="*/ 1072924 h 1185958"/>
                <a:gd name="connsiteX194" fmla="*/ 730727 w 1174478"/>
                <a:gd name="connsiteY194" fmla="*/ 1071090 h 1185958"/>
                <a:gd name="connsiteX195" fmla="*/ 730725 w 1174478"/>
                <a:gd name="connsiteY195" fmla="*/ 1071090 h 1185958"/>
                <a:gd name="connsiteX196" fmla="*/ 730727 w 1174478"/>
                <a:gd name="connsiteY196" fmla="*/ 1071090 h 1185958"/>
                <a:gd name="connsiteX197" fmla="*/ 594135 w 1174478"/>
                <a:gd name="connsiteY197" fmla="*/ 1070177 h 1185958"/>
                <a:gd name="connsiteX198" fmla="*/ 590448 w 1174478"/>
                <a:gd name="connsiteY198" fmla="*/ 1071662 h 1185958"/>
                <a:gd name="connsiteX199" fmla="*/ 588664 w 1174478"/>
                <a:gd name="connsiteY199" fmla="*/ 1071935 h 1185958"/>
                <a:gd name="connsiteX200" fmla="*/ 598699 w 1174478"/>
                <a:gd name="connsiteY200" fmla="*/ 1071090 h 1185958"/>
                <a:gd name="connsiteX201" fmla="*/ 434883 w 1174478"/>
                <a:gd name="connsiteY201" fmla="*/ 1069406 h 1185958"/>
                <a:gd name="connsiteX202" fmla="*/ 436418 w 1174478"/>
                <a:gd name="connsiteY202" fmla="*/ 1070173 h 1185958"/>
                <a:gd name="connsiteX203" fmla="*/ 442721 w 1174478"/>
                <a:gd name="connsiteY203" fmla="*/ 1072122 h 1185958"/>
                <a:gd name="connsiteX204" fmla="*/ 444884 w 1174478"/>
                <a:gd name="connsiteY204" fmla="*/ 1076188 h 1185958"/>
                <a:gd name="connsiteX205" fmla="*/ 446503 w 1174478"/>
                <a:gd name="connsiteY205" fmla="*/ 1076590 h 1185958"/>
                <a:gd name="connsiteX206" fmla="*/ 441116 w 1174478"/>
                <a:gd name="connsiteY206" fmla="*/ 1070173 h 1185958"/>
                <a:gd name="connsiteX207" fmla="*/ 788408 w 1174478"/>
                <a:gd name="connsiteY207" fmla="*/ 1068710 h 1185958"/>
                <a:gd name="connsiteX208" fmla="*/ 786653 w 1174478"/>
                <a:gd name="connsiteY208" fmla="*/ 1070172 h 1185958"/>
                <a:gd name="connsiteX209" fmla="*/ 789386 w 1174478"/>
                <a:gd name="connsiteY209" fmla="*/ 1069427 h 1185958"/>
                <a:gd name="connsiteX210" fmla="*/ 287617 w 1174478"/>
                <a:gd name="connsiteY210" fmla="*/ 1067247 h 1185958"/>
                <a:gd name="connsiteX211" fmla="*/ 295224 w 1174478"/>
                <a:gd name="connsiteY211" fmla="*/ 1070173 h 1185958"/>
                <a:gd name="connsiteX212" fmla="*/ 292880 w 1174478"/>
                <a:gd name="connsiteY212" fmla="*/ 1068510 h 1185958"/>
                <a:gd name="connsiteX213" fmla="*/ 944350 w 1174478"/>
                <a:gd name="connsiteY213" fmla="*/ 1064672 h 1185958"/>
                <a:gd name="connsiteX214" fmla="*/ 946183 w 1174478"/>
                <a:gd name="connsiteY214" fmla="*/ 1065589 h 1185958"/>
                <a:gd name="connsiteX215" fmla="*/ 936098 w 1174478"/>
                <a:gd name="connsiteY215" fmla="*/ 1072007 h 1185958"/>
                <a:gd name="connsiteX216" fmla="*/ 944350 w 1174478"/>
                <a:gd name="connsiteY216" fmla="*/ 1064672 h 1185958"/>
                <a:gd name="connsiteX217" fmla="*/ 276887 w 1174478"/>
                <a:gd name="connsiteY217" fmla="*/ 1064672 h 1185958"/>
                <a:gd name="connsiteX218" fmla="*/ 278339 w 1174478"/>
                <a:gd name="connsiteY218" fmla="*/ 1065576 h 1185958"/>
                <a:gd name="connsiteX219" fmla="*/ 278970 w 1174478"/>
                <a:gd name="connsiteY219" fmla="*/ 1065172 h 1185958"/>
                <a:gd name="connsiteX220" fmla="*/ 585864 w 1174478"/>
                <a:gd name="connsiteY220" fmla="*/ 1062838 h 1185958"/>
                <a:gd name="connsiteX221" fmla="*/ 582970 w 1174478"/>
                <a:gd name="connsiteY221" fmla="*/ 1063689 h 1185958"/>
                <a:gd name="connsiteX222" fmla="*/ 581961 w 1174478"/>
                <a:gd name="connsiteY222" fmla="*/ 1063656 h 1185958"/>
                <a:gd name="connsiteX223" fmla="*/ 577612 w 1174478"/>
                <a:gd name="connsiteY223" fmla="*/ 1065588 h 1185958"/>
                <a:gd name="connsiteX224" fmla="*/ 578271 w 1174478"/>
                <a:gd name="connsiteY224" fmla="*/ 1065918 h 1185958"/>
                <a:gd name="connsiteX225" fmla="*/ 580195 w 1174478"/>
                <a:gd name="connsiteY225" fmla="*/ 1065756 h 1185958"/>
                <a:gd name="connsiteX226" fmla="*/ 581967 w 1174478"/>
                <a:gd name="connsiteY226" fmla="*/ 1063984 h 1185958"/>
                <a:gd name="connsiteX227" fmla="*/ 582970 w 1174478"/>
                <a:gd name="connsiteY227" fmla="*/ 1063689 h 1185958"/>
                <a:gd name="connsiteX228" fmla="*/ 584947 w 1174478"/>
                <a:gd name="connsiteY228" fmla="*/ 1063755 h 1185958"/>
                <a:gd name="connsiteX229" fmla="*/ 585864 w 1174478"/>
                <a:gd name="connsiteY229" fmla="*/ 1062838 h 1185958"/>
                <a:gd name="connsiteX230" fmla="*/ 741018 w 1174478"/>
                <a:gd name="connsiteY230" fmla="*/ 1062383 h 1185958"/>
                <a:gd name="connsiteX231" fmla="*/ 738060 w 1174478"/>
                <a:gd name="connsiteY231" fmla="*/ 1062838 h 1185958"/>
                <a:gd name="connsiteX232" fmla="*/ 737334 w 1174478"/>
                <a:gd name="connsiteY232" fmla="*/ 1062475 h 1185958"/>
                <a:gd name="connsiteX233" fmla="*/ 736226 w 1174478"/>
                <a:gd name="connsiteY233" fmla="*/ 1062837 h 1185958"/>
                <a:gd name="connsiteX234" fmla="*/ 733935 w 1174478"/>
                <a:gd name="connsiteY234" fmla="*/ 1062837 h 1185958"/>
                <a:gd name="connsiteX235" fmla="*/ 729808 w 1174478"/>
                <a:gd name="connsiteY235" fmla="*/ 1065588 h 1185958"/>
                <a:gd name="connsiteX236" fmla="*/ 726207 w 1174478"/>
                <a:gd name="connsiteY236" fmla="*/ 1066668 h 1185958"/>
                <a:gd name="connsiteX237" fmla="*/ 730725 w 1174478"/>
                <a:gd name="connsiteY237" fmla="*/ 1065589 h 1185958"/>
                <a:gd name="connsiteX238" fmla="*/ 324261 w 1174478"/>
                <a:gd name="connsiteY238" fmla="*/ 1060321 h 1185958"/>
                <a:gd name="connsiteX239" fmla="*/ 315404 w 1174478"/>
                <a:gd name="connsiteY239" fmla="*/ 1065089 h 1185958"/>
                <a:gd name="connsiteX240" fmla="*/ 316311 w 1174478"/>
                <a:gd name="connsiteY240" fmla="*/ 1065588 h 1185958"/>
                <a:gd name="connsiteX241" fmla="*/ 326718 w 1174478"/>
                <a:gd name="connsiteY241" fmla="*/ 1061252 h 1185958"/>
                <a:gd name="connsiteX242" fmla="*/ 395160 w 1174478"/>
                <a:gd name="connsiteY242" fmla="*/ 1057337 h 1185958"/>
                <a:gd name="connsiteX243" fmla="*/ 400669 w 1174478"/>
                <a:gd name="connsiteY243" fmla="*/ 1059461 h 1185958"/>
                <a:gd name="connsiteX244" fmla="*/ 398040 w 1174478"/>
                <a:gd name="connsiteY244" fmla="*/ 1058297 h 1185958"/>
                <a:gd name="connsiteX245" fmla="*/ 966354 w 1174478"/>
                <a:gd name="connsiteY245" fmla="*/ 1054587 h 1185958"/>
                <a:gd name="connsiteX246" fmla="*/ 950768 w 1174478"/>
                <a:gd name="connsiteY246" fmla="*/ 1069256 h 1185958"/>
                <a:gd name="connsiteX247" fmla="*/ 925096 w 1174478"/>
                <a:gd name="connsiteY247" fmla="*/ 1086677 h 1185958"/>
                <a:gd name="connsiteX248" fmla="*/ 918678 w 1174478"/>
                <a:gd name="connsiteY248" fmla="*/ 1084843 h 1185958"/>
                <a:gd name="connsiteX249" fmla="*/ 937015 w 1174478"/>
                <a:gd name="connsiteY249" fmla="*/ 1072924 h 1185958"/>
                <a:gd name="connsiteX250" fmla="*/ 947100 w 1174478"/>
                <a:gd name="connsiteY250" fmla="*/ 1066506 h 1185958"/>
                <a:gd name="connsiteX251" fmla="*/ 966354 w 1174478"/>
                <a:gd name="connsiteY251" fmla="*/ 1054587 h 1185958"/>
                <a:gd name="connsiteX252" fmla="*/ 742447 w 1174478"/>
                <a:gd name="connsiteY252" fmla="*/ 1054500 h 1185958"/>
                <a:gd name="connsiteX253" fmla="*/ 742271 w 1174478"/>
                <a:gd name="connsiteY253" fmla="*/ 1055244 h 1185958"/>
                <a:gd name="connsiteX254" fmla="*/ 742644 w 1174478"/>
                <a:gd name="connsiteY254" fmla="*/ 1054587 h 1185958"/>
                <a:gd name="connsiteX255" fmla="*/ 404837 w 1174478"/>
                <a:gd name="connsiteY255" fmla="*/ 1053975 h 1185958"/>
                <a:gd name="connsiteX256" fmla="*/ 406363 w 1174478"/>
                <a:gd name="connsiteY256" fmla="*/ 1056263 h 1185958"/>
                <a:gd name="connsiteX257" fmla="*/ 408912 w 1174478"/>
                <a:gd name="connsiteY257" fmla="*/ 1056420 h 1185958"/>
                <a:gd name="connsiteX258" fmla="*/ 253658 w 1174478"/>
                <a:gd name="connsiteY258" fmla="*/ 1053450 h 1185958"/>
                <a:gd name="connsiteX259" fmla="*/ 253966 w 1174478"/>
                <a:gd name="connsiteY259" fmla="*/ 1053669 h 1185958"/>
                <a:gd name="connsiteX260" fmla="*/ 253876 w 1174478"/>
                <a:gd name="connsiteY260" fmla="*/ 1053489 h 1185958"/>
                <a:gd name="connsiteX261" fmla="*/ 738748 w 1174478"/>
                <a:gd name="connsiteY261" fmla="*/ 1052868 h 1185958"/>
                <a:gd name="connsiteX262" fmla="*/ 738705 w 1174478"/>
                <a:gd name="connsiteY262" fmla="*/ 1052881 h 1185958"/>
                <a:gd name="connsiteX263" fmla="*/ 738840 w 1174478"/>
                <a:gd name="connsiteY263" fmla="*/ 1052908 h 1185958"/>
                <a:gd name="connsiteX264" fmla="*/ 459339 w 1174478"/>
                <a:gd name="connsiteY264" fmla="*/ 1051836 h 1185958"/>
                <a:gd name="connsiteX265" fmla="*/ 477676 w 1174478"/>
                <a:gd name="connsiteY265" fmla="*/ 1059171 h 1185958"/>
                <a:gd name="connsiteX266" fmla="*/ 480259 w 1174478"/>
                <a:gd name="connsiteY266" fmla="*/ 1058655 h 1185958"/>
                <a:gd name="connsiteX267" fmla="*/ 490282 w 1174478"/>
                <a:gd name="connsiteY267" fmla="*/ 1061922 h 1185958"/>
                <a:gd name="connsiteX268" fmla="*/ 522601 w 1174478"/>
                <a:gd name="connsiteY268" fmla="*/ 1063755 h 1185958"/>
                <a:gd name="connsiteX269" fmla="*/ 509632 w 1174478"/>
                <a:gd name="connsiteY269" fmla="*/ 1060153 h 1185958"/>
                <a:gd name="connsiteX270" fmla="*/ 493491 w 1174478"/>
                <a:gd name="connsiteY270" fmla="*/ 1060202 h 1185958"/>
                <a:gd name="connsiteX271" fmla="*/ 481282 w 1174478"/>
                <a:gd name="connsiteY271" fmla="*/ 1055808 h 1185958"/>
                <a:gd name="connsiteX272" fmla="*/ 482260 w 1174478"/>
                <a:gd name="connsiteY272" fmla="*/ 1058254 h 1185958"/>
                <a:gd name="connsiteX273" fmla="*/ 480259 w 1174478"/>
                <a:gd name="connsiteY273" fmla="*/ 1058655 h 1185958"/>
                <a:gd name="connsiteX274" fmla="*/ 246631 w 1174478"/>
                <a:gd name="connsiteY274" fmla="*/ 1050002 h 1185958"/>
                <a:gd name="connsiteX275" fmla="*/ 247753 w 1174478"/>
                <a:gd name="connsiteY275" fmla="*/ 1050852 h 1185958"/>
                <a:gd name="connsiteX276" fmla="*/ 247713 w 1174478"/>
                <a:gd name="connsiteY276" fmla="*/ 1050814 h 1185958"/>
                <a:gd name="connsiteX277" fmla="*/ 781151 w 1174478"/>
                <a:gd name="connsiteY277" fmla="*/ 1048168 h 1185958"/>
                <a:gd name="connsiteX278" fmla="*/ 755592 w 1174478"/>
                <a:gd name="connsiteY278" fmla="*/ 1056514 h 1185958"/>
                <a:gd name="connsiteX279" fmla="*/ 752870 w 1174478"/>
                <a:gd name="connsiteY279" fmla="*/ 1058692 h 1185958"/>
                <a:gd name="connsiteX280" fmla="*/ 780135 w 1174478"/>
                <a:gd name="connsiteY280" fmla="*/ 1050199 h 1185958"/>
                <a:gd name="connsiteX281" fmla="*/ 808656 w 1174478"/>
                <a:gd name="connsiteY281" fmla="*/ 1046334 h 1185958"/>
                <a:gd name="connsiteX282" fmla="*/ 782883 w 1174478"/>
                <a:gd name="connsiteY282" fmla="*/ 1053445 h 1185958"/>
                <a:gd name="connsiteX283" fmla="*/ 785736 w 1174478"/>
                <a:gd name="connsiteY283" fmla="*/ 1054586 h 1185958"/>
                <a:gd name="connsiteX284" fmla="*/ 789111 w 1174478"/>
                <a:gd name="connsiteY284" fmla="*/ 1054586 h 1185958"/>
                <a:gd name="connsiteX285" fmla="*/ 797426 w 1174478"/>
                <a:gd name="connsiteY285" fmla="*/ 1051034 h 1185958"/>
                <a:gd name="connsiteX286" fmla="*/ 806267 w 1174478"/>
                <a:gd name="connsiteY286" fmla="*/ 1049802 h 1185958"/>
                <a:gd name="connsiteX287" fmla="*/ 811654 w 1174478"/>
                <a:gd name="connsiteY287" fmla="*/ 1047533 h 1185958"/>
                <a:gd name="connsiteX288" fmla="*/ 341066 w 1174478"/>
                <a:gd name="connsiteY288" fmla="*/ 1043584 h 1185958"/>
                <a:gd name="connsiteX289" fmla="*/ 360320 w 1174478"/>
                <a:gd name="connsiteY289" fmla="*/ 1056420 h 1185958"/>
                <a:gd name="connsiteX290" fmla="*/ 373156 w 1174478"/>
                <a:gd name="connsiteY290" fmla="*/ 1059171 h 1185958"/>
                <a:gd name="connsiteX291" fmla="*/ 382324 w 1174478"/>
                <a:gd name="connsiteY291" fmla="*/ 1061004 h 1185958"/>
                <a:gd name="connsiteX292" fmla="*/ 399851 w 1174478"/>
                <a:gd name="connsiteY292" fmla="*/ 1069387 h 1185958"/>
                <a:gd name="connsiteX293" fmla="*/ 407079 w 1174478"/>
                <a:gd name="connsiteY293" fmla="*/ 1070173 h 1185958"/>
                <a:gd name="connsiteX294" fmla="*/ 379573 w 1174478"/>
                <a:gd name="connsiteY294" fmla="*/ 1057337 h 1185958"/>
                <a:gd name="connsiteX295" fmla="*/ 370405 w 1174478"/>
                <a:gd name="connsiteY295" fmla="*/ 1058254 h 1185958"/>
                <a:gd name="connsiteX296" fmla="*/ 357740 w 1174478"/>
                <a:gd name="connsiteY296" fmla="*/ 1050381 h 1185958"/>
                <a:gd name="connsiteX297" fmla="*/ 356767 w 1174478"/>
                <a:gd name="connsiteY297" fmla="*/ 1050232 h 1185958"/>
                <a:gd name="connsiteX298" fmla="*/ 341066 w 1174478"/>
                <a:gd name="connsiteY298" fmla="*/ 1043584 h 1185958"/>
                <a:gd name="connsiteX299" fmla="*/ 821773 w 1174478"/>
                <a:gd name="connsiteY299" fmla="*/ 1041187 h 1185958"/>
                <a:gd name="connsiteX300" fmla="*/ 813241 w 1174478"/>
                <a:gd name="connsiteY300" fmla="*/ 1048168 h 1185958"/>
                <a:gd name="connsiteX301" fmla="*/ 813241 w 1174478"/>
                <a:gd name="connsiteY301" fmla="*/ 1048168 h 1185958"/>
                <a:gd name="connsiteX302" fmla="*/ 814464 w 1174478"/>
                <a:gd name="connsiteY302" fmla="*/ 1049392 h 1185958"/>
                <a:gd name="connsiteX303" fmla="*/ 815075 w 1174478"/>
                <a:gd name="connsiteY303" fmla="*/ 1049086 h 1185958"/>
                <a:gd name="connsiteX304" fmla="*/ 825160 w 1174478"/>
                <a:gd name="connsiteY304" fmla="*/ 1041751 h 1185958"/>
                <a:gd name="connsiteX305" fmla="*/ 474008 w 1174478"/>
                <a:gd name="connsiteY305" fmla="*/ 1040834 h 1185958"/>
                <a:gd name="connsiteX306" fmla="*/ 486497 w 1174478"/>
                <a:gd name="connsiteY306" fmla="*/ 1047407 h 1185958"/>
                <a:gd name="connsiteX307" fmla="*/ 496013 w 1174478"/>
                <a:gd name="connsiteY307" fmla="*/ 1050002 h 1185958"/>
                <a:gd name="connsiteX308" fmla="*/ 509564 w 1174478"/>
                <a:gd name="connsiteY308" fmla="*/ 1048841 h 1185958"/>
                <a:gd name="connsiteX309" fmla="*/ 494179 w 1174478"/>
                <a:gd name="connsiteY309" fmla="*/ 1044501 h 1185958"/>
                <a:gd name="connsiteX310" fmla="*/ 474008 w 1174478"/>
                <a:gd name="connsiteY310" fmla="*/ 1040834 h 1185958"/>
                <a:gd name="connsiteX311" fmla="*/ 507002 w 1174478"/>
                <a:gd name="connsiteY311" fmla="*/ 1039349 h 1185958"/>
                <a:gd name="connsiteX312" fmla="*/ 502430 w 1174478"/>
                <a:gd name="connsiteY312" fmla="*/ 1039917 h 1185958"/>
                <a:gd name="connsiteX313" fmla="*/ 504315 w 1174478"/>
                <a:gd name="connsiteY313" fmla="*/ 1040357 h 1185958"/>
                <a:gd name="connsiteX314" fmla="*/ 772900 w 1174478"/>
                <a:gd name="connsiteY314" fmla="*/ 1039000 h 1185958"/>
                <a:gd name="connsiteX315" fmla="*/ 756282 w 1174478"/>
                <a:gd name="connsiteY315" fmla="*/ 1044501 h 1185958"/>
                <a:gd name="connsiteX316" fmla="*/ 755559 w 1174478"/>
                <a:gd name="connsiteY316" fmla="*/ 1044731 h 1185958"/>
                <a:gd name="connsiteX317" fmla="*/ 754518 w 1174478"/>
                <a:gd name="connsiteY317" fmla="*/ 1046156 h 1185958"/>
                <a:gd name="connsiteX318" fmla="*/ 749979 w 1174478"/>
                <a:gd name="connsiteY318" fmla="*/ 1048169 h 1185958"/>
                <a:gd name="connsiteX319" fmla="*/ 754220 w 1174478"/>
                <a:gd name="connsiteY319" fmla="*/ 1046564 h 1185958"/>
                <a:gd name="connsiteX320" fmla="*/ 754518 w 1174478"/>
                <a:gd name="connsiteY320" fmla="*/ 1046156 h 1185958"/>
                <a:gd name="connsiteX321" fmla="*/ 763158 w 1174478"/>
                <a:gd name="connsiteY321" fmla="*/ 1042324 h 1185958"/>
                <a:gd name="connsiteX322" fmla="*/ 768094 w 1174478"/>
                <a:gd name="connsiteY322" fmla="*/ 1041545 h 1185958"/>
                <a:gd name="connsiteX323" fmla="*/ 303475 w 1174478"/>
                <a:gd name="connsiteY323" fmla="*/ 1038083 h 1185958"/>
                <a:gd name="connsiteX324" fmla="*/ 307359 w 1174478"/>
                <a:gd name="connsiteY324" fmla="*/ 1041751 h 1185958"/>
                <a:gd name="connsiteX325" fmla="*/ 308060 w 1174478"/>
                <a:gd name="connsiteY325" fmla="*/ 1041751 h 1185958"/>
                <a:gd name="connsiteX326" fmla="*/ 320895 w 1174478"/>
                <a:gd name="connsiteY326" fmla="*/ 1047251 h 1185958"/>
                <a:gd name="connsiteX327" fmla="*/ 317035 w 1174478"/>
                <a:gd name="connsiteY327" fmla="*/ 1043820 h 1185958"/>
                <a:gd name="connsiteX328" fmla="*/ 536124 w 1174478"/>
                <a:gd name="connsiteY328" fmla="*/ 1037265 h 1185958"/>
                <a:gd name="connsiteX329" fmla="*/ 521799 w 1174478"/>
                <a:gd name="connsiteY329" fmla="*/ 1037510 h 1185958"/>
                <a:gd name="connsiteX330" fmla="*/ 509810 w 1174478"/>
                <a:gd name="connsiteY330" fmla="*/ 1039000 h 1185958"/>
                <a:gd name="connsiteX331" fmla="*/ 540938 w 1174478"/>
                <a:gd name="connsiteY331" fmla="*/ 1039000 h 1185958"/>
                <a:gd name="connsiteX332" fmla="*/ 541855 w 1174478"/>
                <a:gd name="connsiteY332" fmla="*/ 1038083 h 1185958"/>
                <a:gd name="connsiteX333" fmla="*/ 258550 w 1174478"/>
                <a:gd name="connsiteY333" fmla="*/ 1036250 h 1185958"/>
                <a:gd name="connsiteX334" fmla="*/ 260621 w 1174478"/>
                <a:gd name="connsiteY334" fmla="*/ 1038083 h 1185958"/>
                <a:gd name="connsiteX335" fmla="*/ 261359 w 1174478"/>
                <a:gd name="connsiteY335" fmla="*/ 1038083 h 1185958"/>
                <a:gd name="connsiteX336" fmla="*/ 852719 w 1174478"/>
                <a:gd name="connsiteY336" fmla="*/ 1036192 h 1185958"/>
                <a:gd name="connsiteX337" fmla="*/ 851749 w 1174478"/>
                <a:gd name="connsiteY337" fmla="*/ 1036249 h 1185958"/>
                <a:gd name="connsiteX338" fmla="*/ 850951 w 1174478"/>
                <a:gd name="connsiteY338" fmla="*/ 1036437 h 1185958"/>
                <a:gd name="connsiteX339" fmla="*/ 825466 w 1174478"/>
                <a:gd name="connsiteY339" fmla="*/ 1033499 h 1185958"/>
                <a:gd name="connsiteX340" fmla="*/ 819659 w 1174478"/>
                <a:gd name="connsiteY340" fmla="*/ 1036249 h 1185958"/>
                <a:gd name="connsiteX341" fmla="*/ 818742 w 1174478"/>
                <a:gd name="connsiteY341" fmla="*/ 1038771 h 1185958"/>
                <a:gd name="connsiteX342" fmla="*/ 821126 w 1174478"/>
                <a:gd name="connsiteY342" fmla="*/ 1039367 h 1185958"/>
                <a:gd name="connsiteX343" fmla="*/ 822409 w 1174478"/>
                <a:gd name="connsiteY343" fmla="*/ 1038083 h 1185958"/>
                <a:gd name="connsiteX344" fmla="*/ 822413 w 1174478"/>
                <a:gd name="connsiteY344" fmla="*/ 1038084 h 1185958"/>
                <a:gd name="connsiteX345" fmla="*/ 822410 w 1174478"/>
                <a:gd name="connsiteY345" fmla="*/ 1038082 h 1185958"/>
                <a:gd name="connsiteX346" fmla="*/ 166865 w 1174478"/>
                <a:gd name="connsiteY346" fmla="*/ 1025247 h 1185958"/>
                <a:gd name="connsiteX347" fmla="*/ 195287 w 1174478"/>
                <a:gd name="connsiteY347" fmla="*/ 1050002 h 1185958"/>
                <a:gd name="connsiteX348" fmla="*/ 193454 w 1174478"/>
                <a:gd name="connsiteY348" fmla="*/ 1051835 h 1185958"/>
                <a:gd name="connsiteX349" fmla="*/ 166865 w 1174478"/>
                <a:gd name="connsiteY349" fmla="*/ 1025247 h 1185958"/>
                <a:gd name="connsiteX350" fmla="*/ 853583 w 1174478"/>
                <a:gd name="connsiteY350" fmla="*/ 1023413 h 1185958"/>
                <a:gd name="connsiteX351" fmla="*/ 846311 w 1174478"/>
                <a:gd name="connsiteY351" fmla="*/ 1024221 h 1185958"/>
                <a:gd name="connsiteX352" fmla="*/ 837079 w 1174478"/>
                <a:gd name="connsiteY352" fmla="*/ 1027998 h 1185958"/>
                <a:gd name="connsiteX353" fmla="*/ 832859 w 1174478"/>
                <a:gd name="connsiteY353" fmla="*/ 1029997 h 1185958"/>
                <a:gd name="connsiteX354" fmla="*/ 833412 w 1174478"/>
                <a:gd name="connsiteY354" fmla="*/ 1029831 h 1185958"/>
                <a:gd name="connsiteX355" fmla="*/ 853583 w 1174478"/>
                <a:gd name="connsiteY355" fmla="*/ 1023413 h 1185958"/>
                <a:gd name="connsiteX356" fmla="*/ 293387 w 1174478"/>
                <a:gd name="connsiteY356" fmla="*/ 1023411 h 1185958"/>
                <a:gd name="connsiteX357" fmla="*/ 296752 w 1174478"/>
                <a:gd name="connsiteY357" fmla="*/ 1026776 h 1185958"/>
                <a:gd name="connsiteX358" fmla="*/ 298891 w 1174478"/>
                <a:gd name="connsiteY358" fmla="*/ 1027998 h 1185958"/>
                <a:gd name="connsiteX359" fmla="*/ 512721 w 1174478"/>
                <a:gd name="connsiteY359" fmla="*/ 1022193 h 1185958"/>
                <a:gd name="connsiteX360" fmla="*/ 514810 w 1174478"/>
                <a:gd name="connsiteY360" fmla="*/ 1024962 h 1185958"/>
                <a:gd name="connsiteX361" fmla="*/ 518017 w 1174478"/>
                <a:gd name="connsiteY361" fmla="*/ 1026164 h 1185958"/>
                <a:gd name="connsiteX362" fmla="*/ 518934 w 1174478"/>
                <a:gd name="connsiteY362" fmla="*/ 1027081 h 1185958"/>
                <a:gd name="connsiteX363" fmla="*/ 519993 w 1174478"/>
                <a:gd name="connsiteY363" fmla="*/ 1028317 h 1185958"/>
                <a:gd name="connsiteX364" fmla="*/ 523404 w 1174478"/>
                <a:gd name="connsiteY364" fmla="*/ 1026393 h 1185958"/>
                <a:gd name="connsiteX365" fmla="*/ 523626 w 1174478"/>
                <a:gd name="connsiteY365" fmla="*/ 1026164 h 1185958"/>
                <a:gd name="connsiteX366" fmla="*/ 518017 w 1174478"/>
                <a:gd name="connsiteY366" fmla="*/ 1026164 h 1185958"/>
                <a:gd name="connsiteX367" fmla="*/ 528103 w 1174478"/>
                <a:gd name="connsiteY367" fmla="*/ 1019976 h 1185958"/>
                <a:gd name="connsiteX368" fmla="*/ 528102 w 1174478"/>
                <a:gd name="connsiteY368" fmla="*/ 1022131 h 1185958"/>
                <a:gd name="connsiteX369" fmla="*/ 531550 w 1174478"/>
                <a:gd name="connsiteY369" fmla="*/ 1020751 h 1185958"/>
                <a:gd name="connsiteX370" fmla="*/ 530853 w 1174478"/>
                <a:gd name="connsiteY370" fmla="*/ 1020664 h 1185958"/>
                <a:gd name="connsiteX371" fmla="*/ 528103 w 1174478"/>
                <a:gd name="connsiteY371" fmla="*/ 1019976 h 1185958"/>
                <a:gd name="connsiteX372" fmla="*/ 300581 w 1174478"/>
                <a:gd name="connsiteY372" fmla="*/ 1015573 h 1185958"/>
                <a:gd name="connsiteX373" fmla="*/ 307831 w 1174478"/>
                <a:gd name="connsiteY373" fmla="*/ 1021695 h 1185958"/>
                <a:gd name="connsiteX374" fmla="*/ 341983 w 1174478"/>
                <a:gd name="connsiteY374" fmla="*/ 1034416 h 1185958"/>
                <a:gd name="connsiteX375" fmla="*/ 369491 w 1174478"/>
                <a:gd name="connsiteY375" fmla="*/ 1045419 h 1185958"/>
                <a:gd name="connsiteX376" fmla="*/ 375906 w 1174478"/>
                <a:gd name="connsiteY376" fmla="*/ 1046335 h 1185958"/>
                <a:gd name="connsiteX377" fmla="*/ 342899 w 1174478"/>
                <a:gd name="connsiteY377" fmla="*/ 1033499 h 1185958"/>
                <a:gd name="connsiteX378" fmla="*/ 320322 w 1174478"/>
                <a:gd name="connsiteY378" fmla="*/ 1026050 h 1185958"/>
                <a:gd name="connsiteX379" fmla="*/ 187954 w 1174478"/>
                <a:gd name="connsiteY379" fmla="*/ 1013329 h 1185958"/>
                <a:gd name="connsiteX380" fmla="*/ 188870 w 1174478"/>
                <a:gd name="connsiteY380" fmla="*/ 1014245 h 1185958"/>
                <a:gd name="connsiteX381" fmla="*/ 193454 w 1174478"/>
                <a:gd name="connsiteY381" fmla="*/ 1014245 h 1185958"/>
                <a:gd name="connsiteX382" fmla="*/ 193454 w 1174478"/>
                <a:gd name="connsiteY382" fmla="*/ 1014017 h 1185958"/>
                <a:gd name="connsiteX383" fmla="*/ 522602 w 1174478"/>
                <a:gd name="connsiteY383" fmla="*/ 1008745 h 1185958"/>
                <a:gd name="connsiteX384" fmla="*/ 522601 w 1174478"/>
                <a:gd name="connsiteY384" fmla="*/ 1008745 h 1185958"/>
                <a:gd name="connsiteX385" fmla="*/ 522602 w 1174478"/>
                <a:gd name="connsiteY385" fmla="*/ 1008746 h 1185958"/>
                <a:gd name="connsiteX386" fmla="*/ 856333 w 1174478"/>
                <a:gd name="connsiteY386" fmla="*/ 1007827 h 1185958"/>
                <a:gd name="connsiteX387" fmla="*/ 854395 w 1174478"/>
                <a:gd name="connsiteY387" fmla="*/ 1008747 h 1185958"/>
                <a:gd name="connsiteX388" fmla="*/ 853684 w 1174478"/>
                <a:gd name="connsiteY388" fmla="*/ 1008015 h 1185958"/>
                <a:gd name="connsiteX389" fmla="*/ 810490 w 1174478"/>
                <a:gd name="connsiteY389" fmla="*/ 1030748 h 1185958"/>
                <a:gd name="connsiteX390" fmla="*/ 814088 w 1174478"/>
                <a:gd name="connsiteY390" fmla="*/ 1029902 h 1185958"/>
                <a:gd name="connsiteX391" fmla="*/ 815992 w 1174478"/>
                <a:gd name="connsiteY391" fmla="*/ 1027997 h 1185958"/>
                <a:gd name="connsiteX392" fmla="*/ 835819 w 1174478"/>
                <a:gd name="connsiteY392" fmla="*/ 1017569 h 1185958"/>
                <a:gd name="connsiteX393" fmla="*/ 854395 w 1174478"/>
                <a:gd name="connsiteY393" fmla="*/ 1008747 h 1185958"/>
                <a:gd name="connsiteX394" fmla="*/ 854614 w 1174478"/>
                <a:gd name="connsiteY394" fmla="*/ 1008973 h 1185958"/>
                <a:gd name="connsiteX395" fmla="*/ 448337 w 1174478"/>
                <a:gd name="connsiteY395" fmla="*/ 1007827 h 1185958"/>
                <a:gd name="connsiteX396" fmla="*/ 450339 w 1174478"/>
                <a:gd name="connsiteY396" fmla="*/ 1008390 h 1185958"/>
                <a:gd name="connsiteX397" fmla="*/ 450933 w 1174478"/>
                <a:gd name="connsiteY397" fmla="*/ 1008476 h 1185958"/>
                <a:gd name="connsiteX398" fmla="*/ 805741 w 1174478"/>
                <a:gd name="connsiteY398" fmla="*/ 1007118 h 1185958"/>
                <a:gd name="connsiteX399" fmla="*/ 802239 w 1174478"/>
                <a:gd name="connsiteY399" fmla="*/ 1011494 h 1185958"/>
                <a:gd name="connsiteX400" fmla="*/ 790677 w 1174478"/>
                <a:gd name="connsiteY400" fmla="*/ 1018101 h 1185958"/>
                <a:gd name="connsiteX401" fmla="*/ 810491 w 1174478"/>
                <a:gd name="connsiteY401" fmla="*/ 1007827 h 1185958"/>
                <a:gd name="connsiteX402" fmla="*/ 489639 w 1174478"/>
                <a:gd name="connsiteY402" fmla="*/ 1007100 h 1185958"/>
                <a:gd name="connsiteX403" fmla="*/ 490511 w 1174478"/>
                <a:gd name="connsiteY403" fmla="*/ 1009317 h 1185958"/>
                <a:gd name="connsiteX404" fmla="*/ 493130 w 1174478"/>
                <a:gd name="connsiteY404" fmla="*/ 1010008 h 1185958"/>
                <a:gd name="connsiteX405" fmla="*/ 777485 w 1174478"/>
                <a:gd name="connsiteY405" fmla="*/ 1005993 h 1185958"/>
                <a:gd name="connsiteX406" fmla="*/ 772785 w 1174478"/>
                <a:gd name="connsiteY406" fmla="*/ 1007560 h 1185958"/>
                <a:gd name="connsiteX407" fmla="*/ 775283 w 1174478"/>
                <a:gd name="connsiteY407" fmla="*/ 1006831 h 1185958"/>
                <a:gd name="connsiteX408" fmla="*/ 851286 w 1174478"/>
                <a:gd name="connsiteY408" fmla="*/ 1005544 h 1185958"/>
                <a:gd name="connsiteX409" fmla="*/ 850831 w 1174478"/>
                <a:gd name="connsiteY409" fmla="*/ 1006910 h 1185958"/>
                <a:gd name="connsiteX410" fmla="*/ 852146 w 1174478"/>
                <a:gd name="connsiteY410" fmla="*/ 1006430 h 1185958"/>
                <a:gd name="connsiteX411" fmla="*/ 798814 w 1174478"/>
                <a:gd name="connsiteY411" fmla="*/ 1005301 h 1185958"/>
                <a:gd name="connsiteX412" fmla="*/ 796738 w 1174478"/>
                <a:gd name="connsiteY412" fmla="*/ 1005993 h 1185958"/>
                <a:gd name="connsiteX413" fmla="*/ 798213 w 1174478"/>
                <a:gd name="connsiteY413" fmla="*/ 1005625 h 1185958"/>
                <a:gd name="connsiteX414" fmla="*/ 531520 w 1174478"/>
                <a:gd name="connsiteY414" fmla="*/ 997993 h 1185958"/>
                <a:gd name="connsiteX415" fmla="*/ 530670 w 1174478"/>
                <a:gd name="connsiteY415" fmla="*/ 998843 h 1185958"/>
                <a:gd name="connsiteX416" fmla="*/ 532686 w 1174478"/>
                <a:gd name="connsiteY416" fmla="*/ 998659 h 1185958"/>
                <a:gd name="connsiteX417" fmla="*/ 764648 w 1174478"/>
                <a:gd name="connsiteY417" fmla="*/ 997742 h 1185958"/>
                <a:gd name="connsiteX418" fmla="*/ 760518 w 1174478"/>
                <a:gd name="connsiteY418" fmla="*/ 1000299 h 1185958"/>
                <a:gd name="connsiteX419" fmla="*/ 760981 w 1174478"/>
                <a:gd name="connsiteY419" fmla="*/ 1000492 h 1185958"/>
                <a:gd name="connsiteX420" fmla="*/ 764648 w 1174478"/>
                <a:gd name="connsiteY420" fmla="*/ 1000492 h 1185958"/>
                <a:gd name="connsiteX421" fmla="*/ 205334 w 1174478"/>
                <a:gd name="connsiteY421" fmla="*/ 995949 h 1185958"/>
                <a:gd name="connsiteX422" fmla="*/ 204996 w 1174478"/>
                <a:gd name="connsiteY422" fmla="*/ 996286 h 1185958"/>
                <a:gd name="connsiteX423" fmla="*/ 206290 w 1174478"/>
                <a:gd name="connsiteY423" fmla="*/ 996825 h 1185958"/>
                <a:gd name="connsiteX424" fmla="*/ 167782 w 1174478"/>
                <a:gd name="connsiteY424" fmla="*/ 994992 h 1185958"/>
                <a:gd name="connsiteX425" fmla="*/ 168547 w 1174478"/>
                <a:gd name="connsiteY425" fmla="*/ 996332 h 1185958"/>
                <a:gd name="connsiteX426" fmla="*/ 172745 w 1174478"/>
                <a:gd name="connsiteY426" fmla="*/ 999542 h 1185958"/>
                <a:gd name="connsiteX427" fmla="*/ 819892 w 1174478"/>
                <a:gd name="connsiteY427" fmla="*/ 993962 h 1185958"/>
                <a:gd name="connsiteX428" fmla="*/ 811866 w 1174478"/>
                <a:gd name="connsiteY428" fmla="*/ 995908 h 1185958"/>
                <a:gd name="connsiteX429" fmla="*/ 800171 w 1174478"/>
                <a:gd name="connsiteY429" fmla="*/ 1004571 h 1185958"/>
                <a:gd name="connsiteX430" fmla="*/ 931767 w 1174478"/>
                <a:gd name="connsiteY430" fmla="*/ 990124 h 1185958"/>
                <a:gd name="connsiteX431" fmla="*/ 931514 w 1174478"/>
                <a:gd name="connsiteY431" fmla="*/ 990408 h 1185958"/>
                <a:gd name="connsiteX432" fmla="*/ 931331 w 1174478"/>
                <a:gd name="connsiteY432" fmla="*/ 991141 h 1185958"/>
                <a:gd name="connsiteX433" fmla="*/ 266801 w 1174478"/>
                <a:gd name="connsiteY433" fmla="*/ 987657 h 1185958"/>
                <a:gd name="connsiteX434" fmla="*/ 266340 w 1174478"/>
                <a:gd name="connsiteY434" fmla="*/ 989686 h 1185958"/>
                <a:gd name="connsiteX435" fmla="*/ 271386 w 1174478"/>
                <a:gd name="connsiteY435" fmla="*/ 990407 h 1185958"/>
                <a:gd name="connsiteX436" fmla="*/ 280554 w 1174478"/>
                <a:gd name="connsiteY436" fmla="*/ 998659 h 1185958"/>
                <a:gd name="connsiteX437" fmla="*/ 295779 w 1174478"/>
                <a:gd name="connsiteY437" fmla="*/ 1011517 h 1185958"/>
                <a:gd name="connsiteX438" fmla="*/ 280554 w 1174478"/>
                <a:gd name="connsiteY438" fmla="*/ 997742 h 1185958"/>
                <a:gd name="connsiteX439" fmla="*/ 272302 w 1174478"/>
                <a:gd name="connsiteY439" fmla="*/ 990408 h 1185958"/>
                <a:gd name="connsiteX440" fmla="*/ 266801 w 1174478"/>
                <a:gd name="connsiteY440" fmla="*/ 987657 h 1185958"/>
                <a:gd name="connsiteX441" fmla="*/ 555516 w 1174478"/>
                <a:gd name="connsiteY441" fmla="*/ 987639 h 1185958"/>
                <a:gd name="connsiteX442" fmla="*/ 555378 w 1174478"/>
                <a:gd name="connsiteY442" fmla="*/ 987772 h 1185958"/>
                <a:gd name="connsiteX443" fmla="*/ 553774 w 1174478"/>
                <a:gd name="connsiteY443" fmla="*/ 991324 h 1185958"/>
                <a:gd name="connsiteX444" fmla="*/ 553936 w 1174478"/>
                <a:gd name="connsiteY444" fmla="*/ 991378 h 1185958"/>
                <a:gd name="connsiteX445" fmla="*/ 555607 w 1174478"/>
                <a:gd name="connsiteY445" fmla="*/ 987656 h 1185958"/>
                <a:gd name="connsiteX446" fmla="*/ 618870 w 1174478"/>
                <a:gd name="connsiteY446" fmla="*/ 985823 h 1185958"/>
                <a:gd name="connsiteX447" fmla="*/ 618617 w 1174478"/>
                <a:gd name="connsiteY447" fmla="*/ 985950 h 1185958"/>
                <a:gd name="connsiteX448" fmla="*/ 620031 w 1174478"/>
                <a:gd name="connsiteY448" fmla="*/ 986883 h 1185958"/>
                <a:gd name="connsiteX449" fmla="*/ 621620 w 1174478"/>
                <a:gd name="connsiteY449" fmla="*/ 985823 h 1185958"/>
                <a:gd name="connsiteX450" fmla="*/ 657550 w 1174478"/>
                <a:gd name="connsiteY450" fmla="*/ 981664 h 1185958"/>
                <a:gd name="connsiteX451" fmla="*/ 640874 w 1174478"/>
                <a:gd name="connsiteY451" fmla="*/ 986739 h 1185958"/>
                <a:gd name="connsiteX452" fmla="*/ 639800 w 1174478"/>
                <a:gd name="connsiteY452" fmla="*/ 987120 h 1185958"/>
                <a:gd name="connsiteX453" fmla="*/ 641695 w 1174478"/>
                <a:gd name="connsiteY453" fmla="*/ 988067 h 1185958"/>
                <a:gd name="connsiteX454" fmla="*/ 658601 w 1174478"/>
                <a:gd name="connsiteY454" fmla="*/ 983136 h 1185958"/>
                <a:gd name="connsiteX455" fmla="*/ 290280 w 1174478"/>
                <a:gd name="connsiteY455" fmla="*/ 978802 h 1185958"/>
                <a:gd name="connsiteX456" fmla="*/ 286176 w 1174478"/>
                <a:gd name="connsiteY456" fmla="*/ 979389 h 1185958"/>
                <a:gd name="connsiteX457" fmla="*/ 289723 w 1174478"/>
                <a:gd name="connsiteY457" fmla="*/ 981239 h 1185958"/>
                <a:gd name="connsiteX458" fmla="*/ 292473 w 1174478"/>
                <a:gd name="connsiteY458" fmla="*/ 981239 h 1185958"/>
                <a:gd name="connsiteX459" fmla="*/ 257231 w 1174478"/>
                <a:gd name="connsiteY459" fmla="*/ 976053 h 1185958"/>
                <a:gd name="connsiteX460" fmla="*/ 257742 w 1174478"/>
                <a:gd name="connsiteY460" fmla="*/ 977117 h 1185958"/>
                <a:gd name="connsiteX461" fmla="*/ 257633 w 1174478"/>
                <a:gd name="connsiteY461" fmla="*/ 976655 h 1185958"/>
                <a:gd name="connsiteX462" fmla="*/ 858897 w 1174478"/>
                <a:gd name="connsiteY462" fmla="*/ 974753 h 1185958"/>
                <a:gd name="connsiteX463" fmla="*/ 858167 w 1174478"/>
                <a:gd name="connsiteY463" fmla="*/ 974821 h 1185958"/>
                <a:gd name="connsiteX464" fmla="*/ 854413 w 1174478"/>
                <a:gd name="connsiteY464" fmla="*/ 977949 h 1185958"/>
                <a:gd name="connsiteX465" fmla="*/ 857834 w 1174478"/>
                <a:gd name="connsiteY465" fmla="*/ 976454 h 1185958"/>
                <a:gd name="connsiteX466" fmla="*/ 636917 w 1174478"/>
                <a:gd name="connsiteY466" fmla="*/ 974628 h 1185958"/>
                <a:gd name="connsiteX467" fmla="*/ 632702 w 1174478"/>
                <a:gd name="connsiteY467" fmla="*/ 975925 h 1185958"/>
                <a:gd name="connsiteX468" fmla="*/ 636634 w 1174478"/>
                <a:gd name="connsiteY468" fmla="*/ 976310 h 1185958"/>
                <a:gd name="connsiteX469" fmla="*/ 638298 w 1174478"/>
                <a:gd name="connsiteY469" fmla="*/ 974942 h 1185958"/>
                <a:gd name="connsiteX470" fmla="*/ 637207 w 1174478"/>
                <a:gd name="connsiteY470" fmla="*/ 974821 h 1185958"/>
                <a:gd name="connsiteX471" fmla="*/ 664426 w 1174478"/>
                <a:gd name="connsiteY471" fmla="*/ 969580 h 1185958"/>
                <a:gd name="connsiteX472" fmla="*/ 664310 w 1174478"/>
                <a:gd name="connsiteY472" fmla="*/ 969614 h 1185958"/>
                <a:gd name="connsiteX473" fmla="*/ 672964 w 1174478"/>
                <a:gd name="connsiteY473" fmla="*/ 970237 h 1185958"/>
                <a:gd name="connsiteX474" fmla="*/ 300933 w 1174478"/>
                <a:gd name="connsiteY474" fmla="*/ 968807 h 1185958"/>
                <a:gd name="connsiteX475" fmla="*/ 300725 w 1174478"/>
                <a:gd name="connsiteY475" fmla="*/ 971153 h 1185958"/>
                <a:gd name="connsiteX476" fmla="*/ 301641 w 1174478"/>
                <a:gd name="connsiteY476" fmla="*/ 972987 h 1185958"/>
                <a:gd name="connsiteX477" fmla="*/ 323646 w 1174478"/>
                <a:gd name="connsiteY477" fmla="*/ 989490 h 1185958"/>
                <a:gd name="connsiteX478" fmla="*/ 331897 w 1174478"/>
                <a:gd name="connsiteY478" fmla="*/ 992241 h 1185958"/>
                <a:gd name="connsiteX479" fmla="*/ 353902 w 1174478"/>
                <a:gd name="connsiteY479" fmla="*/ 998659 h 1185958"/>
                <a:gd name="connsiteX480" fmla="*/ 376823 w 1174478"/>
                <a:gd name="connsiteY480" fmla="*/ 1010578 h 1185958"/>
                <a:gd name="connsiteX481" fmla="*/ 385074 w 1174478"/>
                <a:gd name="connsiteY481" fmla="*/ 1017913 h 1185958"/>
                <a:gd name="connsiteX482" fmla="*/ 396993 w 1174478"/>
                <a:gd name="connsiteY482" fmla="*/ 1023414 h 1185958"/>
                <a:gd name="connsiteX483" fmla="*/ 404328 w 1174478"/>
                <a:gd name="connsiteY483" fmla="*/ 1023414 h 1185958"/>
                <a:gd name="connsiteX484" fmla="*/ 456588 w 1174478"/>
                <a:gd name="connsiteY484" fmla="*/ 1043584 h 1185958"/>
                <a:gd name="connsiteX485" fmla="*/ 470192 w 1174478"/>
                <a:gd name="connsiteY485" fmla="*/ 1049630 h 1185958"/>
                <a:gd name="connsiteX486" fmla="*/ 472175 w 1174478"/>
                <a:gd name="connsiteY486" fmla="*/ 1050002 h 1185958"/>
                <a:gd name="connsiteX487" fmla="*/ 485010 w 1174478"/>
                <a:gd name="connsiteY487" fmla="*/ 1054587 h 1185958"/>
                <a:gd name="connsiteX488" fmla="*/ 484271 w 1174478"/>
                <a:gd name="connsiteY488" fmla="*/ 1053108 h 1185958"/>
                <a:gd name="connsiteX489" fmla="*/ 473092 w 1174478"/>
                <a:gd name="connsiteY489" fmla="*/ 1050002 h 1185958"/>
                <a:gd name="connsiteX490" fmla="*/ 469883 w 1174478"/>
                <a:gd name="connsiteY490" fmla="*/ 1048398 h 1185958"/>
                <a:gd name="connsiteX491" fmla="*/ 469540 w 1174478"/>
                <a:gd name="connsiteY491" fmla="*/ 1046173 h 1185958"/>
                <a:gd name="connsiteX492" fmla="*/ 454182 w 1174478"/>
                <a:gd name="connsiteY492" fmla="*/ 1039230 h 1185958"/>
                <a:gd name="connsiteX493" fmla="*/ 423582 w 1174478"/>
                <a:gd name="connsiteY493" fmla="*/ 1027081 h 1185958"/>
                <a:gd name="connsiteX494" fmla="*/ 410746 w 1174478"/>
                <a:gd name="connsiteY494" fmla="*/ 1022497 h 1185958"/>
                <a:gd name="connsiteX495" fmla="*/ 401577 w 1174478"/>
                <a:gd name="connsiteY495" fmla="*/ 1021580 h 1185958"/>
                <a:gd name="connsiteX496" fmla="*/ 386908 w 1174478"/>
                <a:gd name="connsiteY496" fmla="*/ 1014245 h 1185958"/>
                <a:gd name="connsiteX497" fmla="*/ 381407 w 1174478"/>
                <a:gd name="connsiteY497" fmla="*/ 1009661 h 1185958"/>
                <a:gd name="connsiteX498" fmla="*/ 347484 w 1174478"/>
                <a:gd name="connsiteY498" fmla="*/ 993158 h 1185958"/>
                <a:gd name="connsiteX499" fmla="*/ 342899 w 1174478"/>
                <a:gd name="connsiteY499" fmla="*/ 991324 h 1185958"/>
                <a:gd name="connsiteX500" fmla="*/ 317457 w 1174478"/>
                <a:gd name="connsiteY500" fmla="*/ 982844 h 1185958"/>
                <a:gd name="connsiteX501" fmla="*/ 803156 w 1174478"/>
                <a:gd name="connsiteY501" fmla="*/ 968403 h 1185958"/>
                <a:gd name="connsiteX502" fmla="*/ 777485 w 1174478"/>
                <a:gd name="connsiteY502" fmla="*/ 983072 h 1185958"/>
                <a:gd name="connsiteX503" fmla="*/ 769942 w 1174478"/>
                <a:gd name="connsiteY503" fmla="*/ 986592 h 1185958"/>
                <a:gd name="connsiteX504" fmla="*/ 767399 w 1174478"/>
                <a:gd name="connsiteY504" fmla="*/ 988574 h 1185958"/>
                <a:gd name="connsiteX505" fmla="*/ 791581 w 1174478"/>
                <a:gd name="connsiteY505" fmla="*/ 975852 h 1185958"/>
                <a:gd name="connsiteX506" fmla="*/ 801617 w 1174478"/>
                <a:gd name="connsiteY506" fmla="*/ 970712 h 1185958"/>
                <a:gd name="connsiteX507" fmla="*/ 463821 w 1174478"/>
                <a:gd name="connsiteY507" fmla="*/ 966133 h 1185958"/>
                <a:gd name="connsiteX508" fmla="*/ 464840 w 1174478"/>
                <a:gd name="connsiteY508" fmla="*/ 966569 h 1185958"/>
                <a:gd name="connsiteX509" fmla="*/ 464602 w 1174478"/>
                <a:gd name="connsiteY509" fmla="*/ 966252 h 1185958"/>
                <a:gd name="connsiteX510" fmla="*/ 530854 w 1174478"/>
                <a:gd name="connsiteY510" fmla="*/ 965560 h 1185958"/>
                <a:gd name="connsiteX511" fmla="*/ 519192 w 1174478"/>
                <a:gd name="connsiteY511" fmla="*/ 965619 h 1185958"/>
                <a:gd name="connsiteX512" fmla="*/ 525810 w 1174478"/>
                <a:gd name="connsiteY512" fmla="*/ 966913 h 1185958"/>
                <a:gd name="connsiteX513" fmla="*/ 498763 w 1174478"/>
                <a:gd name="connsiteY513" fmla="*/ 961069 h 1185958"/>
                <a:gd name="connsiteX514" fmla="*/ 492386 w 1174478"/>
                <a:gd name="connsiteY514" fmla="*/ 961866 h 1185958"/>
                <a:gd name="connsiteX515" fmla="*/ 494179 w 1174478"/>
                <a:gd name="connsiteY515" fmla="*/ 961985 h 1185958"/>
                <a:gd name="connsiteX516" fmla="*/ 500597 w 1174478"/>
                <a:gd name="connsiteY516" fmla="*/ 961985 h 1185958"/>
                <a:gd name="connsiteX517" fmla="*/ 502807 w 1174478"/>
                <a:gd name="connsiteY517" fmla="*/ 962417 h 1185958"/>
                <a:gd name="connsiteX518" fmla="*/ 548603 w 1174478"/>
                <a:gd name="connsiteY518" fmla="*/ 959849 h 1185958"/>
                <a:gd name="connsiteX519" fmla="*/ 542526 w 1174478"/>
                <a:gd name="connsiteY519" fmla="*/ 962430 h 1185958"/>
                <a:gd name="connsiteX520" fmla="*/ 551023 w 1174478"/>
                <a:gd name="connsiteY520" fmla="*/ 960151 h 1185958"/>
                <a:gd name="connsiteX521" fmla="*/ 388951 w 1174478"/>
                <a:gd name="connsiteY521" fmla="*/ 958035 h 1185958"/>
                <a:gd name="connsiteX522" fmla="*/ 408964 w 1174478"/>
                <a:gd name="connsiteY522" fmla="*/ 971615 h 1185958"/>
                <a:gd name="connsiteX523" fmla="*/ 401348 w 1174478"/>
                <a:gd name="connsiteY523" fmla="*/ 964736 h 1185958"/>
                <a:gd name="connsiteX524" fmla="*/ 886064 w 1174478"/>
                <a:gd name="connsiteY524" fmla="*/ 954390 h 1185958"/>
                <a:gd name="connsiteX525" fmla="*/ 882922 w 1174478"/>
                <a:gd name="connsiteY525" fmla="*/ 958318 h 1185958"/>
                <a:gd name="connsiteX526" fmla="*/ 884886 w 1174478"/>
                <a:gd name="connsiteY526" fmla="*/ 957925 h 1185958"/>
                <a:gd name="connsiteX527" fmla="*/ 904926 w 1174478"/>
                <a:gd name="connsiteY527" fmla="*/ 953733 h 1185958"/>
                <a:gd name="connsiteX528" fmla="*/ 899638 w 1174478"/>
                <a:gd name="connsiteY528" fmla="*/ 955849 h 1185958"/>
                <a:gd name="connsiteX529" fmla="*/ 896676 w 1174478"/>
                <a:gd name="connsiteY529" fmla="*/ 957858 h 1185958"/>
                <a:gd name="connsiteX530" fmla="*/ 535769 w 1174478"/>
                <a:gd name="connsiteY530" fmla="*/ 953401 h 1185958"/>
                <a:gd name="connsiteX531" fmla="*/ 534520 w 1174478"/>
                <a:gd name="connsiteY531" fmla="*/ 953734 h 1185958"/>
                <a:gd name="connsiteX532" fmla="*/ 535267 w 1174478"/>
                <a:gd name="connsiteY532" fmla="*/ 953903 h 1185958"/>
                <a:gd name="connsiteX533" fmla="*/ 611535 w 1174478"/>
                <a:gd name="connsiteY533" fmla="*/ 952816 h 1185958"/>
                <a:gd name="connsiteX534" fmla="*/ 614358 w 1174478"/>
                <a:gd name="connsiteY534" fmla="*/ 953099 h 1185958"/>
                <a:gd name="connsiteX535" fmla="*/ 614826 w 1174478"/>
                <a:gd name="connsiteY535" fmla="*/ 953069 h 1185958"/>
                <a:gd name="connsiteX536" fmla="*/ 298662 w 1174478"/>
                <a:gd name="connsiteY536" fmla="*/ 952358 h 1185958"/>
                <a:gd name="connsiteX537" fmla="*/ 303475 w 1174478"/>
                <a:gd name="connsiteY537" fmla="*/ 955567 h 1185958"/>
                <a:gd name="connsiteX538" fmla="*/ 302191 w 1174478"/>
                <a:gd name="connsiteY538" fmla="*/ 954284 h 1185958"/>
                <a:gd name="connsiteX539" fmla="*/ 784819 w 1174478"/>
                <a:gd name="connsiteY539" fmla="*/ 950983 h 1185958"/>
                <a:gd name="connsiteX540" fmla="*/ 779899 w 1174478"/>
                <a:gd name="connsiteY540" fmla="*/ 953033 h 1185958"/>
                <a:gd name="connsiteX541" fmla="*/ 778401 w 1174478"/>
                <a:gd name="connsiteY541" fmla="*/ 956484 h 1185958"/>
                <a:gd name="connsiteX542" fmla="*/ 775650 w 1174478"/>
                <a:gd name="connsiteY542" fmla="*/ 957860 h 1185958"/>
                <a:gd name="connsiteX543" fmla="*/ 777943 w 1174478"/>
                <a:gd name="connsiteY543" fmla="*/ 957172 h 1185958"/>
                <a:gd name="connsiteX544" fmla="*/ 784819 w 1174478"/>
                <a:gd name="connsiteY544" fmla="*/ 950983 h 1185958"/>
                <a:gd name="connsiteX545" fmla="*/ 544838 w 1174478"/>
                <a:gd name="connsiteY545" fmla="*/ 950982 h 1185958"/>
                <a:gd name="connsiteX546" fmla="*/ 541396 w 1174478"/>
                <a:gd name="connsiteY546" fmla="*/ 951900 h 1185958"/>
                <a:gd name="connsiteX547" fmla="*/ 540642 w 1174478"/>
                <a:gd name="connsiteY547" fmla="*/ 952101 h 1185958"/>
                <a:gd name="connsiteX548" fmla="*/ 546689 w 1174478"/>
                <a:gd name="connsiteY548" fmla="*/ 951093 h 1185958"/>
                <a:gd name="connsiteX549" fmla="*/ 546439 w 1174478"/>
                <a:gd name="connsiteY549" fmla="*/ 950982 h 1185958"/>
                <a:gd name="connsiteX550" fmla="*/ 863827 w 1174478"/>
                <a:gd name="connsiteY550" fmla="*/ 950307 h 1185958"/>
                <a:gd name="connsiteX551" fmla="*/ 862751 w 1174478"/>
                <a:gd name="connsiteY551" fmla="*/ 952816 h 1185958"/>
                <a:gd name="connsiteX552" fmla="*/ 864908 w 1174478"/>
                <a:gd name="connsiteY552" fmla="*/ 951953 h 1185958"/>
                <a:gd name="connsiteX553" fmla="*/ 639994 w 1174478"/>
                <a:gd name="connsiteY553" fmla="*/ 947852 h 1185958"/>
                <a:gd name="connsiteX554" fmla="*/ 629521 w 1174478"/>
                <a:gd name="connsiteY554" fmla="*/ 948213 h 1185958"/>
                <a:gd name="connsiteX555" fmla="*/ 631706 w 1174478"/>
                <a:gd name="connsiteY555" fmla="*/ 949149 h 1185958"/>
                <a:gd name="connsiteX556" fmla="*/ 631098 w 1174478"/>
                <a:gd name="connsiteY556" fmla="*/ 949798 h 1185958"/>
                <a:gd name="connsiteX557" fmla="*/ 396845 w 1174478"/>
                <a:gd name="connsiteY557" fmla="*/ 947243 h 1185958"/>
                <a:gd name="connsiteX558" fmla="*/ 396077 w 1174478"/>
                <a:gd name="connsiteY558" fmla="*/ 947316 h 1185958"/>
                <a:gd name="connsiteX559" fmla="*/ 396058 w 1174478"/>
                <a:gd name="connsiteY559" fmla="*/ 948363 h 1185958"/>
                <a:gd name="connsiteX560" fmla="*/ 396077 w 1174478"/>
                <a:gd name="connsiteY560" fmla="*/ 948232 h 1185958"/>
                <a:gd name="connsiteX561" fmla="*/ 397618 w 1174478"/>
                <a:gd name="connsiteY561" fmla="*/ 949018 h 1185958"/>
                <a:gd name="connsiteX562" fmla="*/ 894769 w 1174478"/>
                <a:gd name="connsiteY562" fmla="*/ 946682 h 1185958"/>
                <a:gd name="connsiteX563" fmla="*/ 890715 w 1174478"/>
                <a:gd name="connsiteY563" fmla="*/ 948576 h 1185958"/>
                <a:gd name="connsiteX564" fmla="*/ 888425 w 1174478"/>
                <a:gd name="connsiteY564" fmla="*/ 951440 h 1185958"/>
                <a:gd name="connsiteX565" fmla="*/ 774380 w 1174478"/>
                <a:gd name="connsiteY565" fmla="*/ 946274 h 1185958"/>
                <a:gd name="connsiteX566" fmla="*/ 771983 w 1174478"/>
                <a:gd name="connsiteY566" fmla="*/ 949150 h 1185958"/>
                <a:gd name="connsiteX567" fmla="*/ 774734 w 1174478"/>
                <a:gd name="connsiteY567" fmla="*/ 947928 h 1185958"/>
                <a:gd name="connsiteX568" fmla="*/ 587330 w 1174478"/>
                <a:gd name="connsiteY568" fmla="*/ 945940 h 1185958"/>
                <a:gd name="connsiteX569" fmla="*/ 581280 w 1174478"/>
                <a:gd name="connsiteY569" fmla="*/ 946399 h 1185958"/>
                <a:gd name="connsiteX570" fmla="*/ 577612 w 1174478"/>
                <a:gd name="connsiteY570" fmla="*/ 948232 h 1185958"/>
                <a:gd name="connsiteX571" fmla="*/ 568826 w 1174478"/>
                <a:gd name="connsiteY571" fmla="*/ 952683 h 1185958"/>
                <a:gd name="connsiteX572" fmla="*/ 569360 w 1174478"/>
                <a:gd name="connsiteY572" fmla="*/ 952816 h 1185958"/>
                <a:gd name="connsiteX573" fmla="*/ 575778 w 1174478"/>
                <a:gd name="connsiteY573" fmla="*/ 951899 h 1185958"/>
                <a:gd name="connsiteX574" fmla="*/ 860240 w 1174478"/>
                <a:gd name="connsiteY574" fmla="*/ 945761 h 1185958"/>
                <a:gd name="connsiteX575" fmla="*/ 858167 w 1174478"/>
                <a:gd name="connsiteY575" fmla="*/ 947315 h 1185958"/>
                <a:gd name="connsiteX576" fmla="*/ 860536 w 1174478"/>
                <a:gd name="connsiteY576" fmla="*/ 947241 h 1185958"/>
                <a:gd name="connsiteX577" fmla="*/ 783652 w 1174478"/>
                <a:gd name="connsiteY577" fmla="*/ 943871 h 1185958"/>
                <a:gd name="connsiteX578" fmla="*/ 782986 w 1174478"/>
                <a:gd name="connsiteY578" fmla="*/ 944259 h 1185958"/>
                <a:gd name="connsiteX579" fmla="*/ 783329 w 1174478"/>
                <a:gd name="connsiteY579" fmla="*/ 944107 h 1185958"/>
                <a:gd name="connsiteX580" fmla="*/ 753662 w 1174478"/>
                <a:gd name="connsiteY580" fmla="*/ 942667 h 1185958"/>
                <a:gd name="connsiteX581" fmla="*/ 751813 w 1174478"/>
                <a:gd name="connsiteY581" fmla="*/ 944565 h 1185958"/>
                <a:gd name="connsiteX582" fmla="*/ 756801 w 1174478"/>
                <a:gd name="connsiteY582" fmla="*/ 943520 h 1185958"/>
                <a:gd name="connsiteX583" fmla="*/ 753646 w 1174478"/>
                <a:gd name="connsiteY583" fmla="*/ 942732 h 1185958"/>
                <a:gd name="connsiteX584" fmla="*/ 657540 w 1174478"/>
                <a:gd name="connsiteY584" fmla="*/ 942570 h 1185958"/>
                <a:gd name="connsiteX585" fmla="*/ 655691 w 1174478"/>
                <a:gd name="connsiteY585" fmla="*/ 944418 h 1185958"/>
                <a:gd name="connsiteX586" fmla="*/ 659211 w 1174478"/>
                <a:gd name="connsiteY586" fmla="*/ 943648 h 1185958"/>
                <a:gd name="connsiteX587" fmla="*/ 660480 w 1174478"/>
                <a:gd name="connsiteY587" fmla="*/ 942802 h 1185958"/>
                <a:gd name="connsiteX588" fmla="*/ 660128 w 1174478"/>
                <a:gd name="connsiteY588" fmla="*/ 942731 h 1185958"/>
                <a:gd name="connsiteX589" fmla="*/ 666222 w 1174478"/>
                <a:gd name="connsiteY589" fmla="*/ 942354 h 1185958"/>
                <a:gd name="connsiteX590" fmla="*/ 665295 w 1174478"/>
                <a:gd name="connsiteY590" fmla="*/ 943148 h 1185958"/>
                <a:gd name="connsiteX591" fmla="*/ 666545 w 1174478"/>
                <a:gd name="connsiteY591" fmla="*/ 943648 h 1185958"/>
                <a:gd name="connsiteX592" fmla="*/ 639957 w 1174478"/>
                <a:gd name="connsiteY592" fmla="*/ 952816 h 1185958"/>
                <a:gd name="connsiteX593" fmla="*/ 633539 w 1174478"/>
                <a:gd name="connsiteY593" fmla="*/ 957400 h 1185958"/>
                <a:gd name="connsiteX594" fmla="*/ 635021 w 1174478"/>
                <a:gd name="connsiteY594" fmla="*/ 958671 h 1185958"/>
                <a:gd name="connsiteX595" fmla="*/ 640874 w 1174478"/>
                <a:gd name="connsiteY595" fmla="*/ 952817 h 1185958"/>
                <a:gd name="connsiteX596" fmla="*/ 666546 w 1174478"/>
                <a:gd name="connsiteY596" fmla="*/ 944565 h 1185958"/>
                <a:gd name="connsiteX597" fmla="*/ 667807 w 1174478"/>
                <a:gd name="connsiteY597" fmla="*/ 943305 h 1185958"/>
                <a:gd name="connsiteX598" fmla="*/ 1060790 w 1174478"/>
                <a:gd name="connsiteY598" fmla="*/ 940898 h 1185958"/>
                <a:gd name="connsiteX599" fmla="*/ 1047954 w 1174478"/>
                <a:gd name="connsiteY599" fmla="*/ 960152 h 1185958"/>
                <a:gd name="connsiteX600" fmla="*/ 1047953 w 1174478"/>
                <a:gd name="connsiteY600" fmla="*/ 960151 h 1185958"/>
                <a:gd name="connsiteX601" fmla="*/ 1044286 w 1174478"/>
                <a:gd name="connsiteY601" fmla="*/ 964735 h 1185958"/>
                <a:gd name="connsiteX602" fmla="*/ 1046120 w 1174478"/>
                <a:gd name="connsiteY602" fmla="*/ 958318 h 1185958"/>
                <a:gd name="connsiteX603" fmla="*/ 1060790 w 1174478"/>
                <a:gd name="connsiteY603" fmla="*/ 940898 h 1185958"/>
                <a:gd name="connsiteX604" fmla="*/ 793988 w 1174478"/>
                <a:gd name="connsiteY604" fmla="*/ 940898 h 1185958"/>
                <a:gd name="connsiteX605" fmla="*/ 776247 w 1174478"/>
                <a:gd name="connsiteY605" fmla="*/ 951542 h 1185958"/>
                <a:gd name="connsiteX606" fmla="*/ 774734 w 1174478"/>
                <a:gd name="connsiteY606" fmla="*/ 951900 h 1185958"/>
                <a:gd name="connsiteX607" fmla="*/ 775651 w 1174478"/>
                <a:gd name="connsiteY607" fmla="*/ 951900 h 1185958"/>
                <a:gd name="connsiteX608" fmla="*/ 776247 w 1174478"/>
                <a:gd name="connsiteY608" fmla="*/ 951542 h 1185958"/>
                <a:gd name="connsiteX609" fmla="*/ 781037 w 1174478"/>
                <a:gd name="connsiteY609" fmla="*/ 950410 h 1185958"/>
                <a:gd name="connsiteX610" fmla="*/ 780827 w 1174478"/>
                <a:gd name="connsiteY610" fmla="*/ 950894 h 1185958"/>
                <a:gd name="connsiteX611" fmla="*/ 793713 w 1174478"/>
                <a:gd name="connsiteY611" fmla="*/ 942303 h 1185958"/>
                <a:gd name="connsiteX612" fmla="*/ 770150 w 1174478"/>
                <a:gd name="connsiteY612" fmla="*/ 940898 h 1185958"/>
                <a:gd name="connsiteX613" fmla="*/ 764448 w 1174478"/>
                <a:gd name="connsiteY613" fmla="*/ 942120 h 1185958"/>
                <a:gd name="connsiteX614" fmla="*/ 773261 w 1174478"/>
                <a:gd name="connsiteY614" fmla="*/ 943231 h 1185958"/>
                <a:gd name="connsiteX615" fmla="*/ 512516 w 1174478"/>
                <a:gd name="connsiteY615" fmla="*/ 937230 h 1185958"/>
                <a:gd name="connsiteX616" fmla="*/ 527186 w 1174478"/>
                <a:gd name="connsiteY616" fmla="*/ 938147 h 1185958"/>
                <a:gd name="connsiteX617" fmla="*/ 537117 w 1174478"/>
                <a:gd name="connsiteY617" fmla="*/ 937319 h 1185958"/>
                <a:gd name="connsiteX618" fmla="*/ 535437 w 1174478"/>
                <a:gd name="connsiteY618" fmla="*/ 937230 h 1185958"/>
                <a:gd name="connsiteX619" fmla="*/ 521685 w 1174478"/>
                <a:gd name="connsiteY619" fmla="*/ 937230 h 1185958"/>
                <a:gd name="connsiteX620" fmla="*/ 877865 w 1174478"/>
                <a:gd name="connsiteY620" fmla="*/ 936908 h 1185958"/>
                <a:gd name="connsiteX621" fmla="*/ 875816 w 1174478"/>
                <a:gd name="connsiteY621" fmla="*/ 937230 h 1185958"/>
                <a:gd name="connsiteX622" fmla="*/ 865502 w 1174478"/>
                <a:gd name="connsiteY622" fmla="*/ 941814 h 1185958"/>
                <a:gd name="connsiteX623" fmla="*/ 864279 w 1174478"/>
                <a:gd name="connsiteY623" fmla="*/ 942732 h 1185958"/>
                <a:gd name="connsiteX624" fmla="*/ 459339 w 1174478"/>
                <a:gd name="connsiteY624" fmla="*/ 932646 h 1185958"/>
                <a:gd name="connsiteX625" fmla="*/ 459107 w 1174478"/>
                <a:gd name="connsiteY625" fmla="*/ 934268 h 1185958"/>
                <a:gd name="connsiteX626" fmla="*/ 461418 w 1174478"/>
                <a:gd name="connsiteY626" fmla="*/ 935616 h 1185958"/>
                <a:gd name="connsiteX627" fmla="*/ 442389 w 1174478"/>
                <a:gd name="connsiteY627" fmla="*/ 930838 h 1185958"/>
                <a:gd name="connsiteX628" fmla="*/ 441466 w 1174478"/>
                <a:gd name="connsiteY628" fmla="*/ 931446 h 1185958"/>
                <a:gd name="connsiteX629" fmla="*/ 442835 w 1174478"/>
                <a:gd name="connsiteY629" fmla="*/ 931730 h 1185958"/>
                <a:gd name="connsiteX630" fmla="*/ 752446 w 1174478"/>
                <a:gd name="connsiteY630" fmla="*/ 929630 h 1185958"/>
                <a:gd name="connsiteX631" fmla="*/ 740123 w 1174478"/>
                <a:gd name="connsiteY631" fmla="*/ 936314 h 1185958"/>
                <a:gd name="connsiteX632" fmla="*/ 725224 w 1174478"/>
                <a:gd name="connsiteY632" fmla="*/ 935397 h 1185958"/>
                <a:gd name="connsiteX633" fmla="*/ 714222 w 1174478"/>
                <a:gd name="connsiteY633" fmla="*/ 934480 h 1185958"/>
                <a:gd name="connsiteX634" fmla="*/ 712838 w 1174478"/>
                <a:gd name="connsiteY634" fmla="*/ 933788 h 1185958"/>
                <a:gd name="connsiteX635" fmla="*/ 708721 w 1174478"/>
                <a:gd name="connsiteY635" fmla="*/ 934480 h 1185958"/>
                <a:gd name="connsiteX636" fmla="*/ 702303 w 1174478"/>
                <a:gd name="connsiteY636" fmla="*/ 933563 h 1185958"/>
                <a:gd name="connsiteX637" fmla="*/ 702375 w 1174478"/>
                <a:gd name="connsiteY637" fmla="*/ 931057 h 1185958"/>
                <a:gd name="connsiteX638" fmla="*/ 700469 w 1174478"/>
                <a:gd name="connsiteY638" fmla="*/ 932645 h 1185958"/>
                <a:gd name="connsiteX639" fmla="*/ 688550 w 1174478"/>
                <a:gd name="connsiteY639" fmla="*/ 933563 h 1185958"/>
                <a:gd name="connsiteX640" fmla="*/ 681216 w 1174478"/>
                <a:gd name="connsiteY640" fmla="*/ 932073 h 1185958"/>
                <a:gd name="connsiteX641" fmla="*/ 679097 w 1174478"/>
                <a:gd name="connsiteY641" fmla="*/ 934881 h 1185958"/>
                <a:gd name="connsiteX642" fmla="*/ 683049 w 1174478"/>
                <a:gd name="connsiteY642" fmla="*/ 933563 h 1185958"/>
                <a:gd name="connsiteX643" fmla="*/ 699553 w 1174478"/>
                <a:gd name="connsiteY643" fmla="*/ 935397 h 1185958"/>
                <a:gd name="connsiteX644" fmla="*/ 706887 w 1174478"/>
                <a:gd name="connsiteY644" fmla="*/ 935397 h 1185958"/>
                <a:gd name="connsiteX645" fmla="*/ 740811 w 1174478"/>
                <a:gd name="connsiteY645" fmla="*/ 937230 h 1185958"/>
                <a:gd name="connsiteX646" fmla="*/ 742644 w 1174478"/>
                <a:gd name="connsiteY646" fmla="*/ 936313 h 1185958"/>
                <a:gd name="connsiteX647" fmla="*/ 411940 w 1174478"/>
                <a:gd name="connsiteY647" fmla="*/ 928174 h 1185958"/>
                <a:gd name="connsiteX648" fmla="*/ 418081 w 1174478"/>
                <a:gd name="connsiteY648" fmla="*/ 931729 h 1185958"/>
                <a:gd name="connsiteX649" fmla="*/ 429083 w 1174478"/>
                <a:gd name="connsiteY649" fmla="*/ 937230 h 1185958"/>
                <a:gd name="connsiteX650" fmla="*/ 439168 w 1174478"/>
                <a:gd name="connsiteY650" fmla="*/ 939063 h 1185958"/>
                <a:gd name="connsiteX651" fmla="*/ 444670 w 1174478"/>
                <a:gd name="connsiteY651" fmla="*/ 939408 h 1185958"/>
                <a:gd name="connsiteX652" fmla="*/ 449838 w 1174478"/>
                <a:gd name="connsiteY652" fmla="*/ 941668 h 1185958"/>
                <a:gd name="connsiteX653" fmla="*/ 456589 w 1174478"/>
                <a:gd name="connsiteY653" fmla="*/ 939981 h 1185958"/>
                <a:gd name="connsiteX654" fmla="*/ 463924 w 1174478"/>
                <a:gd name="connsiteY654" fmla="*/ 942731 h 1185958"/>
                <a:gd name="connsiteX655" fmla="*/ 470342 w 1174478"/>
                <a:gd name="connsiteY655" fmla="*/ 948462 h 1185958"/>
                <a:gd name="connsiteX656" fmla="*/ 473376 w 1174478"/>
                <a:gd name="connsiteY656" fmla="*/ 954341 h 1185958"/>
                <a:gd name="connsiteX657" fmla="*/ 474926 w 1174478"/>
                <a:gd name="connsiteY657" fmla="*/ 954651 h 1185958"/>
                <a:gd name="connsiteX658" fmla="*/ 479510 w 1174478"/>
                <a:gd name="connsiteY658" fmla="*/ 961069 h 1185958"/>
                <a:gd name="connsiteX659" fmla="*/ 473092 w 1174478"/>
                <a:gd name="connsiteY659" fmla="*/ 961069 h 1185958"/>
                <a:gd name="connsiteX660" fmla="*/ 474941 w 1174478"/>
                <a:gd name="connsiteY660" fmla="*/ 962055 h 1185958"/>
                <a:gd name="connsiteX661" fmla="*/ 474925 w 1174478"/>
                <a:gd name="connsiteY661" fmla="*/ 961985 h 1185958"/>
                <a:gd name="connsiteX662" fmla="*/ 480426 w 1174478"/>
                <a:gd name="connsiteY662" fmla="*/ 961068 h 1185958"/>
                <a:gd name="connsiteX663" fmla="*/ 489593 w 1174478"/>
                <a:gd name="connsiteY663" fmla="*/ 961679 h 1185958"/>
                <a:gd name="connsiteX664" fmla="*/ 480426 w 1174478"/>
                <a:gd name="connsiteY664" fmla="*/ 960152 h 1185958"/>
                <a:gd name="connsiteX665" fmla="*/ 474925 w 1174478"/>
                <a:gd name="connsiteY665" fmla="*/ 953734 h 1185958"/>
                <a:gd name="connsiteX666" fmla="*/ 465757 w 1174478"/>
                <a:gd name="connsiteY666" fmla="*/ 941815 h 1185958"/>
                <a:gd name="connsiteX667" fmla="*/ 465186 w 1174478"/>
                <a:gd name="connsiteY667" fmla="*/ 941000 h 1185958"/>
                <a:gd name="connsiteX668" fmla="*/ 464840 w 1174478"/>
                <a:gd name="connsiteY668" fmla="*/ 942731 h 1185958"/>
                <a:gd name="connsiteX669" fmla="*/ 457505 w 1174478"/>
                <a:gd name="connsiteY669" fmla="*/ 939981 h 1185958"/>
                <a:gd name="connsiteX670" fmla="*/ 457248 w 1174478"/>
                <a:gd name="connsiteY670" fmla="*/ 939211 h 1185958"/>
                <a:gd name="connsiteX671" fmla="*/ 451087 w 1174478"/>
                <a:gd name="connsiteY671" fmla="*/ 939981 h 1185958"/>
                <a:gd name="connsiteX672" fmla="*/ 430688 w 1174478"/>
                <a:gd name="connsiteY672" fmla="*/ 935741 h 1185958"/>
                <a:gd name="connsiteX673" fmla="*/ 732233 w 1174478"/>
                <a:gd name="connsiteY673" fmla="*/ 927371 h 1185958"/>
                <a:gd name="connsiteX674" fmla="*/ 730725 w 1174478"/>
                <a:gd name="connsiteY674" fmla="*/ 928979 h 1185958"/>
                <a:gd name="connsiteX675" fmla="*/ 731944 w 1174478"/>
                <a:gd name="connsiteY675" fmla="*/ 928383 h 1185958"/>
                <a:gd name="connsiteX676" fmla="*/ 447421 w 1174478"/>
                <a:gd name="connsiteY676" fmla="*/ 925313 h 1185958"/>
                <a:gd name="connsiteX677" fmla="*/ 447998 w 1174478"/>
                <a:gd name="connsiteY677" fmla="*/ 927044 h 1185958"/>
                <a:gd name="connsiteX678" fmla="*/ 448336 w 1174478"/>
                <a:gd name="connsiteY678" fmla="*/ 927145 h 1185958"/>
                <a:gd name="connsiteX679" fmla="*/ 449253 w 1174478"/>
                <a:gd name="connsiteY679" fmla="*/ 926229 h 1185958"/>
                <a:gd name="connsiteX680" fmla="*/ 615453 w 1174478"/>
                <a:gd name="connsiteY680" fmla="*/ 925300 h 1185958"/>
                <a:gd name="connsiteX681" fmla="*/ 616663 w 1174478"/>
                <a:gd name="connsiteY681" fmla="*/ 929671 h 1185958"/>
                <a:gd name="connsiteX682" fmla="*/ 618869 w 1174478"/>
                <a:gd name="connsiteY682" fmla="*/ 927947 h 1185958"/>
                <a:gd name="connsiteX683" fmla="*/ 909969 w 1174478"/>
                <a:gd name="connsiteY683" fmla="*/ 923936 h 1185958"/>
                <a:gd name="connsiteX684" fmla="*/ 907677 w 1174478"/>
                <a:gd name="connsiteY684" fmla="*/ 925311 h 1185958"/>
                <a:gd name="connsiteX685" fmla="*/ 905220 w 1174478"/>
                <a:gd name="connsiteY685" fmla="*/ 928435 h 1185958"/>
                <a:gd name="connsiteX686" fmla="*/ 905843 w 1174478"/>
                <a:gd name="connsiteY686" fmla="*/ 928061 h 1185958"/>
                <a:gd name="connsiteX687" fmla="*/ 179316 w 1174478"/>
                <a:gd name="connsiteY687" fmla="*/ 922301 h 1185958"/>
                <a:gd name="connsiteX688" fmla="*/ 179701 w 1174478"/>
                <a:gd name="connsiteY688" fmla="*/ 922561 h 1185958"/>
                <a:gd name="connsiteX689" fmla="*/ 179758 w 1174478"/>
                <a:gd name="connsiteY689" fmla="*/ 922389 h 1185958"/>
                <a:gd name="connsiteX690" fmla="*/ 662626 w 1174478"/>
                <a:gd name="connsiteY690" fmla="*/ 922077 h 1185958"/>
                <a:gd name="connsiteX691" fmla="*/ 664483 w 1174478"/>
                <a:gd name="connsiteY691" fmla="*/ 924738 h 1185958"/>
                <a:gd name="connsiteX692" fmla="*/ 667135 w 1174478"/>
                <a:gd name="connsiteY692" fmla="*/ 922528 h 1185958"/>
                <a:gd name="connsiteX693" fmla="*/ 757595 w 1174478"/>
                <a:gd name="connsiteY693" fmla="*/ 922000 h 1185958"/>
                <a:gd name="connsiteX694" fmla="*/ 757314 w 1174478"/>
                <a:gd name="connsiteY694" fmla="*/ 922561 h 1185958"/>
                <a:gd name="connsiteX695" fmla="*/ 757457 w 1174478"/>
                <a:gd name="connsiteY695" fmla="*/ 922476 h 1185958"/>
                <a:gd name="connsiteX696" fmla="*/ 715364 w 1174478"/>
                <a:gd name="connsiteY696" fmla="*/ 920679 h 1185958"/>
                <a:gd name="connsiteX697" fmla="*/ 715139 w 1174478"/>
                <a:gd name="connsiteY697" fmla="*/ 920727 h 1185958"/>
                <a:gd name="connsiteX698" fmla="*/ 715368 w 1174478"/>
                <a:gd name="connsiteY698" fmla="*/ 920681 h 1185958"/>
                <a:gd name="connsiteX699" fmla="*/ 698637 w 1174478"/>
                <a:gd name="connsiteY699" fmla="*/ 919810 h 1185958"/>
                <a:gd name="connsiteX700" fmla="*/ 698635 w 1174478"/>
                <a:gd name="connsiteY700" fmla="*/ 919810 h 1185958"/>
                <a:gd name="connsiteX701" fmla="*/ 696573 w 1174478"/>
                <a:gd name="connsiteY701" fmla="*/ 920498 h 1185958"/>
                <a:gd name="connsiteX702" fmla="*/ 696802 w 1174478"/>
                <a:gd name="connsiteY702" fmla="*/ 920727 h 1185958"/>
                <a:gd name="connsiteX703" fmla="*/ 619958 w 1174478"/>
                <a:gd name="connsiteY703" fmla="*/ 919777 h 1185958"/>
                <a:gd name="connsiteX704" fmla="*/ 620854 w 1174478"/>
                <a:gd name="connsiteY704" fmla="*/ 920289 h 1185958"/>
                <a:gd name="connsiteX705" fmla="*/ 621620 w 1174478"/>
                <a:gd name="connsiteY705" fmla="*/ 919810 h 1185958"/>
                <a:gd name="connsiteX706" fmla="*/ 731180 w 1174478"/>
                <a:gd name="connsiteY706" fmla="*/ 918893 h 1185958"/>
                <a:gd name="connsiteX707" fmla="*/ 732357 w 1174478"/>
                <a:gd name="connsiteY707" fmla="*/ 919230 h 1185958"/>
                <a:gd name="connsiteX708" fmla="*/ 732559 w 1174478"/>
                <a:gd name="connsiteY708" fmla="*/ 918893 h 1185958"/>
                <a:gd name="connsiteX709" fmla="*/ 930711 w 1174478"/>
                <a:gd name="connsiteY709" fmla="*/ 918779 h 1185958"/>
                <a:gd name="connsiteX710" fmla="*/ 930328 w 1174478"/>
                <a:gd name="connsiteY710" fmla="*/ 918893 h 1185958"/>
                <a:gd name="connsiteX711" fmla="*/ 935181 w 1174478"/>
                <a:gd name="connsiteY711" fmla="*/ 918893 h 1185958"/>
                <a:gd name="connsiteX712" fmla="*/ 930711 w 1174478"/>
                <a:gd name="connsiteY712" fmla="*/ 918779 h 1185958"/>
                <a:gd name="connsiteX713" fmla="*/ 502431 w 1174478"/>
                <a:gd name="connsiteY713" fmla="*/ 918435 h 1185958"/>
                <a:gd name="connsiteX714" fmla="*/ 501303 w 1174478"/>
                <a:gd name="connsiteY714" fmla="*/ 918999 h 1185958"/>
                <a:gd name="connsiteX715" fmla="*/ 503347 w 1174478"/>
                <a:gd name="connsiteY715" fmla="*/ 918893 h 1185958"/>
                <a:gd name="connsiteX716" fmla="*/ 266802 w 1174478"/>
                <a:gd name="connsiteY716" fmla="*/ 915226 h 1185958"/>
                <a:gd name="connsiteX717" fmla="*/ 265885 w 1174478"/>
                <a:gd name="connsiteY717" fmla="*/ 916143 h 1185958"/>
                <a:gd name="connsiteX718" fmla="*/ 268206 w 1174478"/>
                <a:gd name="connsiteY718" fmla="*/ 918743 h 1185958"/>
                <a:gd name="connsiteX719" fmla="*/ 269552 w 1174478"/>
                <a:gd name="connsiteY719" fmla="*/ 917060 h 1185958"/>
                <a:gd name="connsiteX720" fmla="*/ 269293 w 1174478"/>
                <a:gd name="connsiteY720" fmla="*/ 916650 h 1185958"/>
                <a:gd name="connsiteX721" fmla="*/ 310582 w 1174478"/>
                <a:gd name="connsiteY721" fmla="*/ 915199 h 1185958"/>
                <a:gd name="connsiteX722" fmla="*/ 318948 w 1174478"/>
                <a:gd name="connsiteY722" fmla="*/ 922298 h 1185958"/>
                <a:gd name="connsiteX723" fmla="*/ 314019 w 1174478"/>
                <a:gd name="connsiteY723" fmla="*/ 917289 h 1185958"/>
                <a:gd name="connsiteX724" fmla="*/ 463006 w 1174478"/>
                <a:gd name="connsiteY724" fmla="*/ 912082 h 1185958"/>
                <a:gd name="connsiteX725" fmla="*/ 463006 w 1174478"/>
                <a:gd name="connsiteY725" fmla="*/ 912476 h 1185958"/>
                <a:gd name="connsiteX726" fmla="*/ 461897 w 1174478"/>
                <a:gd name="connsiteY726" fmla="*/ 912401 h 1185958"/>
                <a:gd name="connsiteX727" fmla="*/ 462090 w 1174478"/>
                <a:gd name="connsiteY727" fmla="*/ 912475 h 1185958"/>
                <a:gd name="connsiteX728" fmla="*/ 466915 w 1174478"/>
                <a:gd name="connsiteY728" fmla="*/ 913199 h 1185958"/>
                <a:gd name="connsiteX729" fmla="*/ 948934 w 1174478"/>
                <a:gd name="connsiteY729" fmla="*/ 910642 h 1185958"/>
                <a:gd name="connsiteX730" fmla="*/ 946670 w 1174478"/>
                <a:gd name="connsiteY730" fmla="*/ 911397 h 1185958"/>
                <a:gd name="connsiteX731" fmla="*/ 950297 w 1174478"/>
                <a:gd name="connsiteY731" fmla="*/ 911900 h 1185958"/>
                <a:gd name="connsiteX732" fmla="*/ 388545 w 1174478"/>
                <a:gd name="connsiteY732" fmla="*/ 910265 h 1185958"/>
                <a:gd name="connsiteX733" fmla="*/ 400661 w 1174478"/>
                <a:gd name="connsiteY733" fmla="*/ 921644 h 1185958"/>
                <a:gd name="connsiteX734" fmla="*/ 411419 w 1174478"/>
                <a:gd name="connsiteY734" fmla="*/ 927872 h 1185958"/>
                <a:gd name="connsiteX735" fmla="*/ 395160 w 1174478"/>
                <a:gd name="connsiteY735" fmla="*/ 915226 h 1185958"/>
                <a:gd name="connsiteX736" fmla="*/ 437507 w 1174478"/>
                <a:gd name="connsiteY736" fmla="*/ 909970 h 1185958"/>
                <a:gd name="connsiteX737" fmla="*/ 439611 w 1174478"/>
                <a:gd name="connsiteY737" fmla="*/ 915755 h 1185958"/>
                <a:gd name="connsiteX738" fmla="*/ 440658 w 1174478"/>
                <a:gd name="connsiteY738" fmla="*/ 914424 h 1185958"/>
                <a:gd name="connsiteX739" fmla="*/ 919705 w 1174478"/>
                <a:gd name="connsiteY739" fmla="*/ 909330 h 1185958"/>
                <a:gd name="connsiteX740" fmla="*/ 918679 w 1174478"/>
                <a:gd name="connsiteY740" fmla="*/ 910642 h 1185958"/>
                <a:gd name="connsiteX741" fmla="*/ 919676 w 1174478"/>
                <a:gd name="connsiteY741" fmla="*/ 909911 h 1185958"/>
                <a:gd name="connsiteX742" fmla="*/ 249381 w 1174478"/>
                <a:gd name="connsiteY742" fmla="*/ 908808 h 1185958"/>
                <a:gd name="connsiteX743" fmla="*/ 276887 w 1174478"/>
                <a:gd name="connsiteY743" fmla="*/ 939981 h 1185958"/>
                <a:gd name="connsiteX744" fmla="*/ 284221 w 1174478"/>
                <a:gd name="connsiteY744" fmla="*/ 946398 h 1185958"/>
                <a:gd name="connsiteX745" fmla="*/ 298891 w 1174478"/>
                <a:gd name="connsiteY745" fmla="*/ 962902 h 1185958"/>
                <a:gd name="connsiteX746" fmla="*/ 301183 w 1174478"/>
                <a:gd name="connsiteY746" fmla="*/ 965996 h 1185958"/>
                <a:gd name="connsiteX747" fmla="*/ 301129 w 1174478"/>
                <a:gd name="connsiteY747" fmla="*/ 966606 h 1185958"/>
                <a:gd name="connsiteX748" fmla="*/ 303475 w 1174478"/>
                <a:gd name="connsiteY748" fmla="*/ 967486 h 1185958"/>
                <a:gd name="connsiteX749" fmla="*/ 303475 w 1174478"/>
                <a:gd name="connsiteY749" fmla="*/ 965652 h 1185958"/>
                <a:gd name="connsiteX750" fmla="*/ 288806 w 1174478"/>
                <a:gd name="connsiteY750" fmla="*/ 950983 h 1185958"/>
                <a:gd name="connsiteX751" fmla="*/ 284221 w 1174478"/>
                <a:gd name="connsiteY751" fmla="*/ 944565 h 1185958"/>
                <a:gd name="connsiteX752" fmla="*/ 292967 w 1174478"/>
                <a:gd name="connsiteY752" fmla="*/ 948938 h 1185958"/>
                <a:gd name="connsiteX753" fmla="*/ 284222 w 1174478"/>
                <a:gd name="connsiteY753" fmla="*/ 942732 h 1185958"/>
                <a:gd name="connsiteX754" fmla="*/ 280664 w 1174478"/>
                <a:gd name="connsiteY754" fmla="*/ 939174 h 1185958"/>
                <a:gd name="connsiteX755" fmla="*/ 277803 w 1174478"/>
                <a:gd name="connsiteY755" fmla="*/ 937574 h 1185958"/>
                <a:gd name="connsiteX756" fmla="*/ 275314 w 1174478"/>
                <a:gd name="connsiteY756" fmla="*/ 934248 h 1185958"/>
                <a:gd name="connsiteX757" fmla="*/ 263249 w 1174478"/>
                <a:gd name="connsiteY757" fmla="*/ 923364 h 1185958"/>
                <a:gd name="connsiteX758" fmla="*/ 253404 w 1174478"/>
                <a:gd name="connsiteY758" fmla="*/ 909510 h 1185958"/>
                <a:gd name="connsiteX759" fmla="*/ 960007 w 1174478"/>
                <a:gd name="connsiteY759" fmla="*/ 907186 h 1185958"/>
                <a:gd name="connsiteX760" fmla="*/ 957185 w 1174478"/>
                <a:gd name="connsiteY760" fmla="*/ 910392 h 1185958"/>
                <a:gd name="connsiteX761" fmla="*/ 957185 w 1174478"/>
                <a:gd name="connsiteY761" fmla="*/ 910642 h 1185958"/>
                <a:gd name="connsiteX762" fmla="*/ 957186 w 1174478"/>
                <a:gd name="connsiteY762" fmla="*/ 910641 h 1185958"/>
                <a:gd name="connsiteX763" fmla="*/ 852298 w 1174478"/>
                <a:gd name="connsiteY763" fmla="*/ 906058 h 1185958"/>
                <a:gd name="connsiteX764" fmla="*/ 848998 w 1174478"/>
                <a:gd name="connsiteY764" fmla="*/ 908808 h 1185958"/>
                <a:gd name="connsiteX765" fmla="*/ 854822 w 1174478"/>
                <a:gd name="connsiteY765" fmla="*/ 906058 h 1185958"/>
                <a:gd name="connsiteX766" fmla="*/ 745395 w 1174478"/>
                <a:gd name="connsiteY766" fmla="*/ 906058 h 1185958"/>
                <a:gd name="connsiteX767" fmla="*/ 731916 w 1174478"/>
                <a:gd name="connsiteY767" fmla="*/ 908625 h 1185958"/>
                <a:gd name="connsiteX768" fmla="*/ 728891 w 1174478"/>
                <a:gd name="connsiteY768" fmla="*/ 909725 h 1185958"/>
                <a:gd name="connsiteX769" fmla="*/ 740810 w 1174478"/>
                <a:gd name="connsiteY769" fmla="*/ 906975 h 1185958"/>
                <a:gd name="connsiteX770" fmla="*/ 742892 w 1174478"/>
                <a:gd name="connsiteY770" fmla="*/ 907392 h 1185958"/>
                <a:gd name="connsiteX771" fmla="*/ 617036 w 1174478"/>
                <a:gd name="connsiteY771" fmla="*/ 905140 h 1185958"/>
                <a:gd name="connsiteX772" fmla="*/ 616840 w 1174478"/>
                <a:gd name="connsiteY772" fmla="*/ 905163 h 1185958"/>
                <a:gd name="connsiteX773" fmla="*/ 616922 w 1174478"/>
                <a:gd name="connsiteY773" fmla="*/ 905255 h 1185958"/>
                <a:gd name="connsiteX774" fmla="*/ 617144 w 1174478"/>
                <a:gd name="connsiteY774" fmla="*/ 905249 h 1185958"/>
                <a:gd name="connsiteX775" fmla="*/ 772588 w 1174478"/>
                <a:gd name="connsiteY775" fmla="*/ 902890 h 1185958"/>
                <a:gd name="connsiteX776" fmla="*/ 744478 w 1174478"/>
                <a:gd name="connsiteY776" fmla="*/ 914309 h 1185958"/>
                <a:gd name="connsiteX777" fmla="*/ 736530 w 1174478"/>
                <a:gd name="connsiteY777" fmla="*/ 922787 h 1185958"/>
                <a:gd name="connsiteX778" fmla="*/ 746311 w 1174478"/>
                <a:gd name="connsiteY778" fmla="*/ 914309 h 1185958"/>
                <a:gd name="connsiteX779" fmla="*/ 771983 w 1174478"/>
                <a:gd name="connsiteY779" fmla="*/ 903308 h 1185958"/>
                <a:gd name="connsiteX780" fmla="*/ 533605 w 1174478"/>
                <a:gd name="connsiteY780" fmla="*/ 901473 h 1185958"/>
                <a:gd name="connsiteX781" fmla="*/ 529936 w 1174478"/>
                <a:gd name="connsiteY781" fmla="*/ 903307 h 1185958"/>
                <a:gd name="connsiteX782" fmla="*/ 524435 w 1174478"/>
                <a:gd name="connsiteY782" fmla="*/ 906058 h 1185958"/>
                <a:gd name="connsiteX783" fmla="*/ 526185 w 1174478"/>
                <a:gd name="connsiteY783" fmla="*/ 907808 h 1185958"/>
                <a:gd name="connsiteX784" fmla="*/ 530853 w 1174478"/>
                <a:gd name="connsiteY784" fmla="*/ 905140 h 1185958"/>
                <a:gd name="connsiteX785" fmla="*/ 541855 w 1174478"/>
                <a:gd name="connsiteY785" fmla="*/ 902390 h 1185958"/>
                <a:gd name="connsiteX786" fmla="*/ 541855 w 1174478"/>
                <a:gd name="connsiteY786" fmla="*/ 901473 h 1185958"/>
                <a:gd name="connsiteX787" fmla="*/ 796950 w 1174478"/>
                <a:gd name="connsiteY787" fmla="*/ 900646 h 1185958"/>
                <a:gd name="connsiteX788" fmla="*/ 790320 w 1174478"/>
                <a:gd name="connsiteY788" fmla="*/ 906974 h 1185958"/>
                <a:gd name="connsiteX789" fmla="*/ 789310 w 1174478"/>
                <a:gd name="connsiteY789" fmla="*/ 909670 h 1185958"/>
                <a:gd name="connsiteX790" fmla="*/ 226123 w 1174478"/>
                <a:gd name="connsiteY790" fmla="*/ 900543 h 1185958"/>
                <a:gd name="connsiteX791" fmla="*/ 230805 w 1174478"/>
                <a:gd name="connsiteY791" fmla="*/ 909547 h 1185958"/>
                <a:gd name="connsiteX792" fmla="*/ 233795 w 1174478"/>
                <a:gd name="connsiteY792" fmla="*/ 912476 h 1185958"/>
                <a:gd name="connsiteX793" fmla="*/ 372239 w 1174478"/>
                <a:gd name="connsiteY793" fmla="*/ 899639 h 1185958"/>
                <a:gd name="connsiteX794" fmla="*/ 385781 w 1174478"/>
                <a:gd name="connsiteY794" fmla="*/ 908193 h 1185958"/>
                <a:gd name="connsiteX795" fmla="*/ 376087 w 1174478"/>
                <a:gd name="connsiteY795" fmla="*/ 900922 h 1185958"/>
                <a:gd name="connsiteX796" fmla="*/ 891443 w 1174478"/>
                <a:gd name="connsiteY796" fmla="*/ 898532 h 1185958"/>
                <a:gd name="connsiteX797" fmla="*/ 889511 w 1174478"/>
                <a:gd name="connsiteY797" fmla="*/ 899209 h 1185958"/>
                <a:gd name="connsiteX798" fmla="*/ 889339 w 1174478"/>
                <a:gd name="connsiteY798" fmla="*/ 899639 h 1185958"/>
                <a:gd name="connsiteX799" fmla="*/ 882922 w 1174478"/>
                <a:gd name="connsiteY799" fmla="*/ 906057 h 1185958"/>
                <a:gd name="connsiteX800" fmla="*/ 879254 w 1174478"/>
                <a:gd name="connsiteY800" fmla="*/ 908460 h 1185958"/>
                <a:gd name="connsiteX801" fmla="*/ 879255 w 1174478"/>
                <a:gd name="connsiteY801" fmla="*/ 910871 h 1185958"/>
                <a:gd name="connsiteX802" fmla="*/ 876504 w 1174478"/>
                <a:gd name="connsiteY802" fmla="*/ 914309 h 1185958"/>
                <a:gd name="connsiteX803" fmla="*/ 881812 w 1174478"/>
                <a:gd name="connsiteY803" fmla="*/ 908759 h 1185958"/>
                <a:gd name="connsiteX804" fmla="*/ 883839 w 1174478"/>
                <a:gd name="connsiteY804" fmla="*/ 906057 h 1185958"/>
                <a:gd name="connsiteX805" fmla="*/ 890256 w 1174478"/>
                <a:gd name="connsiteY805" fmla="*/ 899639 h 1185958"/>
                <a:gd name="connsiteX806" fmla="*/ 438236 w 1174478"/>
                <a:gd name="connsiteY806" fmla="*/ 896572 h 1185958"/>
                <a:gd name="connsiteX807" fmla="*/ 435166 w 1174478"/>
                <a:gd name="connsiteY807" fmla="*/ 899921 h 1185958"/>
                <a:gd name="connsiteX808" fmla="*/ 437334 w 1174478"/>
                <a:gd name="connsiteY808" fmla="*/ 900557 h 1185958"/>
                <a:gd name="connsiteX809" fmla="*/ 437896 w 1174478"/>
                <a:gd name="connsiteY809" fmla="*/ 900912 h 1185958"/>
                <a:gd name="connsiteX810" fmla="*/ 436417 w 1174478"/>
                <a:gd name="connsiteY810" fmla="*/ 899640 h 1185958"/>
                <a:gd name="connsiteX811" fmla="*/ 439168 w 1174478"/>
                <a:gd name="connsiteY811" fmla="*/ 897348 h 1185958"/>
                <a:gd name="connsiteX812" fmla="*/ 783902 w 1174478"/>
                <a:gd name="connsiteY812" fmla="*/ 895056 h 1185958"/>
                <a:gd name="connsiteX813" fmla="*/ 782982 w 1174478"/>
                <a:gd name="connsiteY813" fmla="*/ 895516 h 1185958"/>
                <a:gd name="connsiteX814" fmla="*/ 779916 w 1174478"/>
                <a:gd name="connsiteY814" fmla="*/ 897816 h 1185958"/>
                <a:gd name="connsiteX815" fmla="*/ 222793 w 1174478"/>
                <a:gd name="connsiteY815" fmla="*/ 894138 h 1185958"/>
                <a:gd name="connsiteX816" fmla="*/ 225543 w 1174478"/>
                <a:gd name="connsiteY816" fmla="*/ 899427 h 1185958"/>
                <a:gd name="connsiteX817" fmla="*/ 225543 w 1174478"/>
                <a:gd name="connsiteY817" fmla="*/ 896201 h 1185958"/>
                <a:gd name="connsiteX818" fmla="*/ 420198 w 1174478"/>
                <a:gd name="connsiteY818" fmla="*/ 893651 h 1185958"/>
                <a:gd name="connsiteX819" fmla="*/ 420831 w 1174478"/>
                <a:gd name="connsiteY819" fmla="*/ 894139 h 1185958"/>
                <a:gd name="connsiteX820" fmla="*/ 428739 w 1174478"/>
                <a:gd name="connsiteY820" fmla="*/ 898036 h 1185958"/>
                <a:gd name="connsiteX821" fmla="*/ 430268 w 1174478"/>
                <a:gd name="connsiteY821" fmla="*/ 898484 h 1185958"/>
                <a:gd name="connsiteX822" fmla="*/ 140799 w 1174478"/>
                <a:gd name="connsiteY822" fmla="*/ 893428 h 1185958"/>
                <a:gd name="connsiteX823" fmla="*/ 141194 w 1174478"/>
                <a:gd name="connsiteY823" fmla="*/ 894139 h 1185958"/>
                <a:gd name="connsiteX824" fmla="*/ 142487 w 1174478"/>
                <a:gd name="connsiteY824" fmla="*/ 895315 h 1185958"/>
                <a:gd name="connsiteX825" fmla="*/ 896674 w 1174478"/>
                <a:gd name="connsiteY825" fmla="*/ 893221 h 1185958"/>
                <a:gd name="connsiteX826" fmla="*/ 892860 w 1174478"/>
                <a:gd name="connsiteY826" fmla="*/ 897209 h 1185958"/>
                <a:gd name="connsiteX827" fmla="*/ 894480 w 1174478"/>
                <a:gd name="connsiteY827" fmla="*/ 895697 h 1185958"/>
                <a:gd name="connsiteX828" fmla="*/ 850549 w 1174478"/>
                <a:gd name="connsiteY828" fmla="*/ 892544 h 1185958"/>
                <a:gd name="connsiteX829" fmla="*/ 849228 w 1174478"/>
                <a:gd name="connsiteY829" fmla="*/ 894827 h 1185958"/>
                <a:gd name="connsiteX830" fmla="*/ 853582 w 1174478"/>
                <a:gd name="connsiteY830" fmla="*/ 897806 h 1185958"/>
                <a:gd name="connsiteX831" fmla="*/ 853847 w 1174478"/>
                <a:gd name="connsiteY831" fmla="*/ 898014 h 1185958"/>
                <a:gd name="connsiteX832" fmla="*/ 853582 w 1174478"/>
                <a:gd name="connsiteY832" fmla="*/ 896890 h 1185958"/>
                <a:gd name="connsiteX833" fmla="*/ 1003945 w 1174478"/>
                <a:gd name="connsiteY833" fmla="*/ 886803 h 1185958"/>
                <a:gd name="connsiteX834" fmla="*/ 1002594 w 1174478"/>
                <a:gd name="connsiteY834" fmla="*/ 888492 h 1185958"/>
                <a:gd name="connsiteX835" fmla="*/ 1003738 w 1174478"/>
                <a:gd name="connsiteY835" fmla="*/ 887839 h 1185958"/>
                <a:gd name="connsiteX836" fmla="*/ 329043 w 1174478"/>
                <a:gd name="connsiteY836" fmla="*/ 886699 h 1185958"/>
                <a:gd name="connsiteX837" fmla="*/ 329147 w 1174478"/>
                <a:gd name="connsiteY837" fmla="*/ 886803 h 1185958"/>
                <a:gd name="connsiteX838" fmla="*/ 329117 w 1174478"/>
                <a:gd name="connsiteY838" fmla="*/ 886701 h 1185958"/>
                <a:gd name="connsiteX839" fmla="*/ 686717 w 1174478"/>
                <a:gd name="connsiteY839" fmla="*/ 885887 h 1185958"/>
                <a:gd name="connsiteX840" fmla="*/ 657378 w 1174478"/>
                <a:gd name="connsiteY840" fmla="*/ 888637 h 1185958"/>
                <a:gd name="connsiteX841" fmla="*/ 603284 w 1174478"/>
                <a:gd name="connsiteY841" fmla="*/ 890471 h 1185958"/>
                <a:gd name="connsiteX842" fmla="*/ 592282 w 1174478"/>
                <a:gd name="connsiteY842" fmla="*/ 895972 h 1185958"/>
                <a:gd name="connsiteX843" fmla="*/ 585864 w 1174478"/>
                <a:gd name="connsiteY843" fmla="*/ 897806 h 1185958"/>
                <a:gd name="connsiteX844" fmla="*/ 573303 w 1174478"/>
                <a:gd name="connsiteY844" fmla="*/ 900023 h 1185958"/>
                <a:gd name="connsiteX845" fmla="*/ 547738 w 1174478"/>
                <a:gd name="connsiteY845" fmla="*/ 900514 h 1185958"/>
                <a:gd name="connsiteX846" fmla="*/ 546333 w 1174478"/>
                <a:gd name="connsiteY846" fmla="*/ 899981 h 1185958"/>
                <a:gd name="connsiteX847" fmla="*/ 545992 w 1174478"/>
                <a:gd name="connsiteY847" fmla="*/ 900094 h 1185958"/>
                <a:gd name="connsiteX848" fmla="*/ 547294 w 1174478"/>
                <a:gd name="connsiteY848" fmla="*/ 900522 h 1185958"/>
                <a:gd name="connsiteX849" fmla="*/ 547738 w 1174478"/>
                <a:gd name="connsiteY849" fmla="*/ 900514 h 1185958"/>
                <a:gd name="connsiteX850" fmla="*/ 550759 w 1174478"/>
                <a:gd name="connsiteY850" fmla="*/ 901660 h 1185958"/>
                <a:gd name="connsiteX851" fmla="*/ 554230 w 1174478"/>
                <a:gd name="connsiteY851" fmla="*/ 902801 h 1185958"/>
                <a:gd name="connsiteX852" fmla="*/ 570278 w 1174478"/>
                <a:gd name="connsiteY852" fmla="*/ 900556 h 1185958"/>
                <a:gd name="connsiteX853" fmla="*/ 573303 w 1174478"/>
                <a:gd name="connsiteY853" fmla="*/ 900023 h 1185958"/>
                <a:gd name="connsiteX854" fmla="*/ 593199 w 1174478"/>
                <a:gd name="connsiteY854" fmla="*/ 899640 h 1185958"/>
                <a:gd name="connsiteX855" fmla="*/ 596717 w 1174478"/>
                <a:gd name="connsiteY855" fmla="*/ 899249 h 1185958"/>
                <a:gd name="connsiteX856" fmla="*/ 594803 w 1174478"/>
                <a:gd name="connsiteY856" fmla="*/ 894253 h 1185958"/>
                <a:gd name="connsiteX857" fmla="*/ 599616 w 1174478"/>
                <a:gd name="connsiteY857" fmla="*/ 892304 h 1185958"/>
                <a:gd name="connsiteX858" fmla="*/ 600533 w 1174478"/>
                <a:gd name="connsiteY858" fmla="*/ 892304 h 1185958"/>
                <a:gd name="connsiteX859" fmla="*/ 650043 w 1174478"/>
                <a:gd name="connsiteY859" fmla="*/ 891273 h 1185958"/>
                <a:gd name="connsiteX860" fmla="*/ 691614 w 1174478"/>
                <a:gd name="connsiteY860" fmla="*/ 887520 h 1185958"/>
                <a:gd name="connsiteX861" fmla="*/ 738468 w 1174478"/>
                <a:gd name="connsiteY861" fmla="*/ 885192 h 1185958"/>
                <a:gd name="connsiteX862" fmla="*/ 713764 w 1174478"/>
                <a:gd name="connsiteY862" fmla="*/ 897348 h 1185958"/>
                <a:gd name="connsiteX863" fmla="*/ 684883 w 1174478"/>
                <a:gd name="connsiteY863" fmla="*/ 911559 h 1185958"/>
                <a:gd name="connsiteX864" fmla="*/ 685800 w 1174478"/>
                <a:gd name="connsiteY864" fmla="*/ 913392 h 1185958"/>
                <a:gd name="connsiteX865" fmla="*/ 689109 w 1174478"/>
                <a:gd name="connsiteY865" fmla="*/ 913392 h 1185958"/>
                <a:gd name="connsiteX866" fmla="*/ 690155 w 1174478"/>
                <a:gd name="connsiteY866" fmla="*/ 911444 h 1185958"/>
                <a:gd name="connsiteX867" fmla="*/ 696802 w 1174478"/>
                <a:gd name="connsiteY867" fmla="*/ 908808 h 1185958"/>
                <a:gd name="connsiteX868" fmla="*/ 715139 w 1174478"/>
                <a:gd name="connsiteY868" fmla="*/ 898723 h 1185958"/>
                <a:gd name="connsiteX869" fmla="*/ 742644 w 1174478"/>
                <a:gd name="connsiteY869" fmla="*/ 885887 h 1185958"/>
                <a:gd name="connsiteX870" fmla="*/ 562140 w 1174478"/>
                <a:gd name="connsiteY870" fmla="*/ 884970 h 1185958"/>
                <a:gd name="connsiteX871" fmla="*/ 562942 w 1174478"/>
                <a:gd name="connsiteY871" fmla="*/ 885887 h 1185958"/>
                <a:gd name="connsiteX872" fmla="*/ 568673 w 1174478"/>
                <a:gd name="connsiteY872" fmla="*/ 885543 h 1185958"/>
                <a:gd name="connsiteX873" fmla="*/ 569157 w 1174478"/>
                <a:gd name="connsiteY873" fmla="*/ 885887 h 1185958"/>
                <a:gd name="connsiteX874" fmla="*/ 572111 w 1174478"/>
                <a:gd name="connsiteY874" fmla="*/ 885887 h 1185958"/>
                <a:gd name="connsiteX875" fmla="*/ 578071 w 1174478"/>
                <a:gd name="connsiteY875" fmla="*/ 884970 h 1185958"/>
                <a:gd name="connsiteX876" fmla="*/ 573944 w 1174478"/>
                <a:gd name="connsiteY876" fmla="*/ 884970 h 1185958"/>
                <a:gd name="connsiteX877" fmla="*/ 246631 w 1174478"/>
                <a:gd name="connsiteY877" fmla="*/ 884970 h 1185958"/>
                <a:gd name="connsiteX878" fmla="*/ 255799 w 1174478"/>
                <a:gd name="connsiteY878" fmla="*/ 897806 h 1185958"/>
                <a:gd name="connsiteX879" fmla="*/ 257633 w 1174478"/>
                <a:gd name="connsiteY879" fmla="*/ 902390 h 1185958"/>
                <a:gd name="connsiteX880" fmla="*/ 257416 w 1174478"/>
                <a:gd name="connsiteY880" fmla="*/ 904007 h 1185958"/>
                <a:gd name="connsiteX881" fmla="*/ 258550 w 1174478"/>
                <a:gd name="connsiteY881" fmla="*/ 905141 h 1185958"/>
                <a:gd name="connsiteX882" fmla="*/ 258550 w 1174478"/>
                <a:gd name="connsiteY882" fmla="*/ 899640 h 1185958"/>
                <a:gd name="connsiteX883" fmla="*/ 258554 w 1174478"/>
                <a:gd name="connsiteY883" fmla="*/ 899645 h 1185958"/>
                <a:gd name="connsiteX884" fmla="*/ 258550 w 1174478"/>
                <a:gd name="connsiteY884" fmla="*/ 899639 h 1185958"/>
                <a:gd name="connsiteX885" fmla="*/ 256926 w 1174478"/>
                <a:gd name="connsiteY885" fmla="*/ 895581 h 1185958"/>
                <a:gd name="connsiteX886" fmla="*/ 251215 w 1174478"/>
                <a:gd name="connsiteY886" fmla="*/ 892420 h 1185958"/>
                <a:gd name="connsiteX887" fmla="*/ 249268 w 1174478"/>
                <a:gd name="connsiteY887" fmla="*/ 888213 h 1185958"/>
                <a:gd name="connsiteX888" fmla="*/ 249037 w 1174478"/>
                <a:gd name="connsiteY888" fmla="*/ 888179 h 1185958"/>
                <a:gd name="connsiteX889" fmla="*/ 246631 w 1174478"/>
                <a:gd name="connsiteY889" fmla="*/ 884970 h 1185958"/>
                <a:gd name="connsiteX890" fmla="*/ 636290 w 1174478"/>
                <a:gd name="connsiteY890" fmla="*/ 884053 h 1185958"/>
                <a:gd name="connsiteX891" fmla="*/ 629418 w 1174478"/>
                <a:gd name="connsiteY891" fmla="*/ 884474 h 1185958"/>
                <a:gd name="connsiteX892" fmla="*/ 642682 w 1174478"/>
                <a:gd name="connsiteY892" fmla="*/ 885579 h 1185958"/>
                <a:gd name="connsiteX893" fmla="*/ 640874 w 1174478"/>
                <a:gd name="connsiteY893" fmla="*/ 884970 h 1185958"/>
                <a:gd name="connsiteX894" fmla="*/ 636290 w 1174478"/>
                <a:gd name="connsiteY894" fmla="*/ 884053 h 1185958"/>
                <a:gd name="connsiteX895" fmla="*/ 252132 w 1174478"/>
                <a:gd name="connsiteY895" fmla="*/ 883022 h 1185958"/>
                <a:gd name="connsiteX896" fmla="*/ 252132 w 1174478"/>
                <a:gd name="connsiteY896" fmla="*/ 884153 h 1185958"/>
                <a:gd name="connsiteX897" fmla="*/ 253966 w 1174478"/>
                <a:gd name="connsiteY897" fmla="*/ 885887 h 1185958"/>
                <a:gd name="connsiteX898" fmla="*/ 333239 w 1174478"/>
                <a:gd name="connsiteY898" fmla="*/ 882475 h 1185958"/>
                <a:gd name="connsiteX899" fmla="*/ 333056 w 1174478"/>
                <a:gd name="connsiteY899" fmla="*/ 884335 h 1185958"/>
                <a:gd name="connsiteX900" fmla="*/ 335124 w 1174478"/>
                <a:gd name="connsiteY900" fmla="*/ 886747 h 1185958"/>
                <a:gd name="connsiteX901" fmla="*/ 336258 w 1174478"/>
                <a:gd name="connsiteY901" fmla="*/ 882967 h 1185958"/>
                <a:gd name="connsiteX902" fmla="*/ 334304 w 1174478"/>
                <a:gd name="connsiteY902" fmla="*/ 882678 h 1185958"/>
                <a:gd name="connsiteX903" fmla="*/ 334414 w 1174478"/>
                <a:gd name="connsiteY903" fmla="*/ 879654 h 1185958"/>
                <a:gd name="connsiteX904" fmla="*/ 336298 w 1174478"/>
                <a:gd name="connsiteY904" fmla="*/ 881852 h 1185958"/>
                <a:gd name="connsiteX905" fmla="*/ 335565 w 1174478"/>
                <a:gd name="connsiteY905" fmla="*/ 880386 h 1185958"/>
                <a:gd name="connsiteX906" fmla="*/ 942725 w 1174478"/>
                <a:gd name="connsiteY906" fmla="*/ 878387 h 1185958"/>
                <a:gd name="connsiteX907" fmla="*/ 941600 w 1174478"/>
                <a:gd name="connsiteY907" fmla="*/ 881302 h 1185958"/>
                <a:gd name="connsiteX908" fmla="*/ 935997 w 1174478"/>
                <a:gd name="connsiteY908" fmla="*/ 888474 h 1185958"/>
                <a:gd name="connsiteX909" fmla="*/ 942517 w 1174478"/>
                <a:gd name="connsiteY909" fmla="*/ 881302 h 1185958"/>
                <a:gd name="connsiteX910" fmla="*/ 942568 w 1174478"/>
                <a:gd name="connsiteY910" fmla="*/ 881277 h 1185958"/>
                <a:gd name="connsiteX911" fmla="*/ 640874 w 1174478"/>
                <a:gd name="connsiteY911" fmla="*/ 877635 h 1185958"/>
                <a:gd name="connsiteX912" fmla="*/ 640374 w 1174478"/>
                <a:gd name="connsiteY912" fmla="*/ 877719 h 1185958"/>
                <a:gd name="connsiteX913" fmla="*/ 649126 w 1174478"/>
                <a:gd name="connsiteY913" fmla="*/ 879469 h 1185958"/>
                <a:gd name="connsiteX914" fmla="*/ 653517 w 1174478"/>
                <a:gd name="connsiteY914" fmla="*/ 878633 h 1185958"/>
                <a:gd name="connsiteX915" fmla="*/ 644541 w 1174478"/>
                <a:gd name="connsiteY915" fmla="*/ 877635 h 1185958"/>
                <a:gd name="connsiteX916" fmla="*/ 640874 w 1174478"/>
                <a:gd name="connsiteY916" fmla="*/ 877635 h 1185958"/>
                <a:gd name="connsiteX917" fmla="*/ 501013 w 1174478"/>
                <a:gd name="connsiteY917" fmla="*/ 877362 h 1185958"/>
                <a:gd name="connsiteX918" fmla="*/ 500597 w 1174478"/>
                <a:gd name="connsiteY918" fmla="*/ 877635 h 1185958"/>
                <a:gd name="connsiteX919" fmla="*/ 516069 w 1174478"/>
                <a:gd name="connsiteY919" fmla="*/ 882105 h 1185958"/>
                <a:gd name="connsiteX920" fmla="*/ 523986 w 1174478"/>
                <a:gd name="connsiteY920" fmla="*/ 884131 h 1185958"/>
                <a:gd name="connsiteX921" fmla="*/ 511600 w 1174478"/>
                <a:gd name="connsiteY921" fmla="*/ 880386 h 1185958"/>
                <a:gd name="connsiteX922" fmla="*/ 962687 w 1174478"/>
                <a:gd name="connsiteY922" fmla="*/ 876718 h 1185958"/>
                <a:gd name="connsiteX923" fmla="*/ 959689 w 1174478"/>
                <a:gd name="connsiteY923" fmla="*/ 880840 h 1185958"/>
                <a:gd name="connsiteX924" fmla="*/ 963583 w 1174478"/>
                <a:gd name="connsiteY924" fmla="*/ 878152 h 1185958"/>
                <a:gd name="connsiteX925" fmla="*/ 685571 w 1174478"/>
                <a:gd name="connsiteY925" fmla="*/ 876030 h 1185958"/>
                <a:gd name="connsiteX926" fmla="*/ 685170 w 1174478"/>
                <a:gd name="connsiteY926" fmla="*/ 876286 h 1185958"/>
                <a:gd name="connsiteX927" fmla="*/ 685340 w 1174478"/>
                <a:gd name="connsiteY927" fmla="*/ 876261 h 1185958"/>
                <a:gd name="connsiteX928" fmla="*/ 448336 w 1174478"/>
                <a:gd name="connsiteY928" fmla="*/ 874885 h 1185958"/>
                <a:gd name="connsiteX929" fmla="*/ 446743 w 1174478"/>
                <a:gd name="connsiteY929" fmla="*/ 876291 h 1185958"/>
                <a:gd name="connsiteX930" fmla="*/ 452733 w 1174478"/>
                <a:gd name="connsiteY930" fmla="*/ 875435 h 1185958"/>
                <a:gd name="connsiteX931" fmla="*/ 768334 w 1174478"/>
                <a:gd name="connsiteY931" fmla="*/ 873580 h 1185958"/>
                <a:gd name="connsiteX932" fmla="*/ 766482 w 1174478"/>
                <a:gd name="connsiteY932" fmla="*/ 875802 h 1185958"/>
                <a:gd name="connsiteX933" fmla="*/ 765565 w 1174478"/>
                <a:gd name="connsiteY933" fmla="*/ 880386 h 1185958"/>
                <a:gd name="connsiteX934" fmla="*/ 766770 w 1174478"/>
                <a:gd name="connsiteY934" fmla="*/ 880877 h 1185958"/>
                <a:gd name="connsiteX935" fmla="*/ 745742 w 1174478"/>
                <a:gd name="connsiteY935" fmla="*/ 872493 h 1185958"/>
                <a:gd name="connsiteX936" fmla="*/ 734393 w 1174478"/>
                <a:gd name="connsiteY936" fmla="*/ 882219 h 1185958"/>
                <a:gd name="connsiteX937" fmla="*/ 738462 w 1174478"/>
                <a:gd name="connsiteY937" fmla="*/ 882333 h 1185958"/>
                <a:gd name="connsiteX938" fmla="*/ 738977 w 1174478"/>
                <a:gd name="connsiteY938" fmla="*/ 881303 h 1185958"/>
                <a:gd name="connsiteX939" fmla="*/ 744478 w 1174478"/>
                <a:gd name="connsiteY939" fmla="*/ 875917 h 1185958"/>
                <a:gd name="connsiteX940" fmla="*/ 1057122 w 1174478"/>
                <a:gd name="connsiteY940" fmla="*/ 872134 h 1185958"/>
                <a:gd name="connsiteX941" fmla="*/ 1058955 w 1174478"/>
                <a:gd name="connsiteY941" fmla="*/ 873968 h 1185958"/>
                <a:gd name="connsiteX942" fmla="*/ 1045203 w 1174478"/>
                <a:gd name="connsiteY942" fmla="*/ 898723 h 1185958"/>
                <a:gd name="connsiteX943" fmla="*/ 1041536 w 1174478"/>
                <a:gd name="connsiteY943" fmla="*/ 904224 h 1185958"/>
                <a:gd name="connsiteX944" fmla="*/ 1043369 w 1174478"/>
                <a:gd name="connsiteY944" fmla="*/ 896889 h 1185958"/>
                <a:gd name="connsiteX945" fmla="*/ 1057122 w 1174478"/>
                <a:gd name="connsiteY945" fmla="*/ 872134 h 1185958"/>
                <a:gd name="connsiteX946" fmla="*/ 772520 w 1174478"/>
                <a:gd name="connsiteY946" fmla="*/ 870759 h 1185958"/>
                <a:gd name="connsiteX947" fmla="*/ 770494 w 1174478"/>
                <a:gd name="connsiteY947" fmla="*/ 870988 h 1185958"/>
                <a:gd name="connsiteX948" fmla="*/ 769538 w 1174478"/>
                <a:gd name="connsiteY948" fmla="*/ 872135 h 1185958"/>
                <a:gd name="connsiteX949" fmla="*/ 423006 w 1174478"/>
                <a:gd name="connsiteY949" fmla="*/ 869725 h 1185958"/>
                <a:gd name="connsiteX950" fmla="*/ 422108 w 1174478"/>
                <a:gd name="connsiteY950" fmla="*/ 870159 h 1185958"/>
                <a:gd name="connsiteX951" fmla="*/ 423582 w 1174478"/>
                <a:gd name="connsiteY951" fmla="*/ 870301 h 1185958"/>
                <a:gd name="connsiteX952" fmla="*/ 458422 w 1174478"/>
                <a:gd name="connsiteY952" fmla="*/ 867550 h 1185958"/>
                <a:gd name="connsiteX953" fmla="*/ 458422 w 1174478"/>
                <a:gd name="connsiteY953" fmla="*/ 871218 h 1185958"/>
                <a:gd name="connsiteX954" fmla="*/ 458669 w 1174478"/>
                <a:gd name="connsiteY954" fmla="*/ 871494 h 1185958"/>
                <a:gd name="connsiteX955" fmla="*/ 458880 w 1174478"/>
                <a:gd name="connsiteY955" fmla="*/ 868581 h 1185958"/>
                <a:gd name="connsiteX956" fmla="*/ 462990 w 1174478"/>
                <a:gd name="connsiteY956" fmla="*/ 868502 h 1185958"/>
                <a:gd name="connsiteX957" fmla="*/ 738977 w 1174478"/>
                <a:gd name="connsiteY957" fmla="*/ 866633 h 1185958"/>
                <a:gd name="connsiteX958" fmla="*/ 737253 w 1174478"/>
                <a:gd name="connsiteY958" fmla="*/ 867422 h 1185958"/>
                <a:gd name="connsiteX959" fmla="*/ 737143 w 1174478"/>
                <a:gd name="connsiteY959" fmla="*/ 867550 h 1185958"/>
                <a:gd name="connsiteX960" fmla="*/ 737841 w 1174478"/>
                <a:gd name="connsiteY960" fmla="*/ 867473 h 1185958"/>
                <a:gd name="connsiteX961" fmla="*/ 508475 w 1174478"/>
                <a:gd name="connsiteY961" fmla="*/ 864981 h 1185958"/>
                <a:gd name="connsiteX962" fmla="*/ 509422 w 1174478"/>
                <a:gd name="connsiteY962" fmla="*/ 865487 h 1185958"/>
                <a:gd name="connsiteX963" fmla="*/ 521684 w 1174478"/>
                <a:gd name="connsiteY963" fmla="*/ 870300 h 1185958"/>
                <a:gd name="connsiteX964" fmla="*/ 530622 w 1174478"/>
                <a:gd name="connsiteY964" fmla="*/ 873738 h 1185958"/>
                <a:gd name="connsiteX965" fmla="*/ 528560 w 1174478"/>
                <a:gd name="connsiteY965" fmla="*/ 871676 h 1185958"/>
                <a:gd name="connsiteX966" fmla="*/ 751010 w 1174478"/>
                <a:gd name="connsiteY966" fmla="*/ 864914 h 1185958"/>
                <a:gd name="connsiteX967" fmla="*/ 747546 w 1174478"/>
                <a:gd name="connsiteY967" fmla="*/ 867672 h 1185958"/>
                <a:gd name="connsiteX968" fmla="*/ 748021 w 1174478"/>
                <a:gd name="connsiteY968" fmla="*/ 867901 h 1185958"/>
                <a:gd name="connsiteX969" fmla="*/ 751873 w 1174478"/>
                <a:gd name="connsiteY969" fmla="*/ 865149 h 1185958"/>
                <a:gd name="connsiteX970" fmla="*/ 394243 w 1174478"/>
                <a:gd name="connsiteY970" fmla="*/ 863882 h 1185958"/>
                <a:gd name="connsiteX971" fmla="*/ 398999 w 1174478"/>
                <a:gd name="connsiteY971" fmla="*/ 867341 h 1185958"/>
                <a:gd name="connsiteX972" fmla="*/ 397256 w 1174478"/>
                <a:gd name="connsiteY972" fmla="*/ 865474 h 1185958"/>
                <a:gd name="connsiteX973" fmla="*/ 710304 w 1174478"/>
                <a:gd name="connsiteY973" fmla="*/ 863753 h 1185958"/>
                <a:gd name="connsiteX974" fmla="*/ 705052 w 1174478"/>
                <a:gd name="connsiteY974" fmla="*/ 866036 h 1185958"/>
                <a:gd name="connsiteX975" fmla="*/ 710554 w 1174478"/>
                <a:gd name="connsiteY975" fmla="*/ 863883 h 1185958"/>
                <a:gd name="connsiteX976" fmla="*/ 66013 w 1174478"/>
                <a:gd name="connsiteY976" fmla="*/ 862966 h 1185958"/>
                <a:gd name="connsiteX977" fmla="*/ 114606 w 1174478"/>
                <a:gd name="connsiteY977" fmla="*/ 946399 h 1185958"/>
                <a:gd name="connsiteX978" fmla="*/ 66013 w 1174478"/>
                <a:gd name="connsiteY978" fmla="*/ 862966 h 1185958"/>
                <a:gd name="connsiteX979" fmla="*/ 184258 w 1174478"/>
                <a:gd name="connsiteY979" fmla="*/ 861322 h 1185958"/>
                <a:gd name="connsiteX980" fmla="*/ 185218 w 1174478"/>
                <a:gd name="connsiteY980" fmla="*/ 862715 h 1185958"/>
                <a:gd name="connsiteX981" fmla="*/ 185238 w 1174478"/>
                <a:gd name="connsiteY981" fmla="*/ 862420 h 1185958"/>
                <a:gd name="connsiteX982" fmla="*/ 952219 w 1174478"/>
                <a:gd name="connsiteY982" fmla="*/ 860258 h 1185958"/>
                <a:gd name="connsiteX983" fmla="*/ 945267 w 1174478"/>
                <a:gd name="connsiteY983" fmla="*/ 869383 h 1185958"/>
                <a:gd name="connsiteX984" fmla="*/ 943548 w 1174478"/>
                <a:gd name="connsiteY984" fmla="*/ 861820 h 1185958"/>
                <a:gd name="connsiteX985" fmla="*/ 939435 w 1174478"/>
                <a:gd name="connsiteY985" fmla="*/ 861387 h 1185958"/>
                <a:gd name="connsiteX986" fmla="*/ 942517 w 1174478"/>
                <a:gd name="connsiteY986" fmla="*/ 867550 h 1185958"/>
                <a:gd name="connsiteX987" fmla="*/ 943859 w 1174478"/>
                <a:gd name="connsiteY987" fmla="*/ 873587 h 1185958"/>
                <a:gd name="connsiteX988" fmla="*/ 945267 w 1174478"/>
                <a:gd name="connsiteY988" fmla="*/ 870300 h 1185958"/>
                <a:gd name="connsiteX989" fmla="*/ 706378 w 1174478"/>
                <a:gd name="connsiteY989" fmla="*/ 859979 h 1185958"/>
                <a:gd name="connsiteX990" fmla="*/ 705971 w 1174478"/>
                <a:gd name="connsiteY990" fmla="*/ 860215 h 1185958"/>
                <a:gd name="connsiteX991" fmla="*/ 706186 w 1174478"/>
                <a:gd name="connsiteY991" fmla="*/ 860259 h 1185958"/>
                <a:gd name="connsiteX992" fmla="*/ 424236 w 1174478"/>
                <a:gd name="connsiteY992" fmla="*/ 859089 h 1185958"/>
                <a:gd name="connsiteX993" fmla="*/ 423653 w 1174478"/>
                <a:gd name="connsiteY993" fmla="*/ 859439 h 1185958"/>
                <a:gd name="connsiteX994" fmla="*/ 424498 w 1174478"/>
                <a:gd name="connsiteY994" fmla="*/ 859298 h 1185958"/>
                <a:gd name="connsiteX995" fmla="*/ 496906 w 1174478"/>
                <a:gd name="connsiteY995" fmla="*/ 858366 h 1185958"/>
                <a:gd name="connsiteX996" fmla="*/ 496929 w 1174478"/>
                <a:gd name="connsiteY996" fmla="*/ 858382 h 1185958"/>
                <a:gd name="connsiteX997" fmla="*/ 493491 w 1174478"/>
                <a:gd name="connsiteY997" fmla="*/ 861362 h 1185958"/>
                <a:gd name="connsiteX998" fmla="*/ 493804 w 1174478"/>
                <a:gd name="connsiteY998" fmla="*/ 863341 h 1185958"/>
                <a:gd name="connsiteX999" fmla="*/ 497846 w 1174478"/>
                <a:gd name="connsiteY999" fmla="*/ 859298 h 1185958"/>
                <a:gd name="connsiteX1000" fmla="*/ 500158 w 1174478"/>
                <a:gd name="connsiteY1000" fmla="*/ 860535 h 1185958"/>
                <a:gd name="connsiteX1001" fmla="*/ 496930 w 1174478"/>
                <a:gd name="connsiteY1001" fmla="*/ 858382 h 1185958"/>
                <a:gd name="connsiteX1002" fmla="*/ 1065374 w 1174478"/>
                <a:gd name="connsiteY1002" fmla="*/ 857465 h 1185958"/>
                <a:gd name="connsiteX1003" fmla="*/ 1058956 w 1174478"/>
                <a:gd name="connsiteY1003" fmla="*/ 873968 h 1185958"/>
                <a:gd name="connsiteX1004" fmla="*/ 1057122 w 1174478"/>
                <a:gd name="connsiteY1004" fmla="*/ 872134 h 1185958"/>
                <a:gd name="connsiteX1005" fmla="*/ 1065374 w 1174478"/>
                <a:gd name="connsiteY1005" fmla="*/ 857465 h 1185958"/>
                <a:gd name="connsiteX1006" fmla="*/ 271233 w 1174478"/>
                <a:gd name="connsiteY1006" fmla="*/ 856397 h 1185958"/>
                <a:gd name="connsiteX1007" fmla="*/ 284221 w 1174478"/>
                <a:gd name="connsiteY1007" fmla="*/ 873968 h 1185958"/>
                <a:gd name="connsiteX1008" fmla="*/ 281944 w 1174478"/>
                <a:gd name="connsiteY1008" fmla="*/ 869902 h 1185958"/>
                <a:gd name="connsiteX1009" fmla="*/ 797655 w 1174478"/>
                <a:gd name="connsiteY1009" fmla="*/ 855632 h 1185958"/>
                <a:gd name="connsiteX1010" fmla="*/ 795290 w 1174478"/>
                <a:gd name="connsiteY1010" fmla="*/ 856646 h 1185958"/>
                <a:gd name="connsiteX1011" fmla="*/ 794341 w 1174478"/>
                <a:gd name="connsiteY1011" fmla="*/ 857910 h 1185958"/>
                <a:gd name="connsiteX1012" fmla="*/ 598965 w 1174478"/>
                <a:gd name="connsiteY1012" fmla="*/ 855061 h 1185958"/>
                <a:gd name="connsiteX1013" fmla="*/ 594115 w 1174478"/>
                <a:gd name="connsiteY1013" fmla="*/ 855631 h 1185958"/>
                <a:gd name="connsiteX1014" fmla="*/ 600075 w 1174478"/>
                <a:gd name="connsiteY1014" fmla="*/ 857121 h 1185958"/>
                <a:gd name="connsiteX1015" fmla="*/ 602621 w 1174478"/>
                <a:gd name="connsiteY1015" fmla="*/ 861032 h 1185958"/>
                <a:gd name="connsiteX1016" fmla="*/ 603283 w 1174478"/>
                <a:gd name="connsiteY1016" fmla="*/ 860215 h 1185958"/>
                <a:gd name="connsiteX1017" fmla="*/ 600533 w 1174478"/>
                <a:gd name="connsiteY1017" fmla="*/ 855631 h 1185958"/>
                <a:gd name="connsiteX1018" fmla="*/ 1003945 w 1174478"/>
                <a:gd name="connsiteY1018" fmla="*/ 854714 h 1185958"/>
                <a:gd name="connsiteX1019" fmla="*/ 1003723 w 1174478"/>
                <a:gd name="connsiteY1019" fmla="*/ 854987 h 1185958"/>
                <a:gd name="connsiteX1020" fmla="*/ 1003864 w 1174478"/>
                <a:gd name="connsiteY1020" fmla="*/ 854930 h 1185958"/>
                <a:gd name="connsiteX1021" fmla="*/ 159695 w 1174478"/>
                <a:gd name="connsiteY1021" fmla="*/ 851508 h 1185958"/>
                <a:gd name="connsiteX1022" fmla="*/ 165032 w 1174478"/>
                <a:gd name="connsiteY1022" fmla="*/ 856548 h 1185958"/>
                <a:gd name="connsiteX1023" fmla="*/ 164739 w 1174478"/>
                <a:gd name="connsiteY1023" fmla="*/ 854568 h 1185958"/>
                <a:gd name="connsiteX1024" fmla="*/ 161364 w 1174478"/>
                <a:gd name="connsiteY1024" fmla="*/ 852881 h 1185958"/>
                <a:gd name="connsiteX1025" fmla="*/ 170365 w 1174478"/>
                <a:gd name="connsiteY1025" fmla="*/ 849533 h 1185958"/>
                <a:gd name="connsiteX1026" fmla="*/ 173283 w 1174478"/>
                <a:gd name="connsiteY1026" fmla="*/ 853797 h 1185958"/>
                <a:gd name="connsiteX1027" fmla="*/ 173117 w 1174478"/>
                <a:gd name="connsiteY1027" fmla="*/ 851826 h 1185958"/>
                <a:gd name="connsiteX1028" fmla="*/ 918678 w 1174478"/>
                <a:gd name="connsiteY1028" fmla="*/ 848908 h 1185958"/>
                <a:gd name="connsiteX1029" fmla="*/ 917762 w 1174478"/>
                <a:gd name="connsiteY1029" fmla="*/ 850129 h 1185958"/>
                <a:gd name="connsiteX1030" fmla="*/ 915928 w 1174478"/>
                <a:gd name="connsiteY1030" fmla="*/ 851963 h 1185958"/>
                <a:gd name="connsiteX1031" fmla="*/ 915294 w 1174478"/>
                <a:gd name="connsiteY1031" fmla="*/ 852343 h 1185958"/>
                <a:gd name="connsiteX1032" fmla="*/ 915432 w 1174478"/>
                <a:gd name="connsiteY1032" fmla="*/ 852659 h 1185958"/>
                <a:gd name="connsiteX1033" fmla="*/ 915928 w 1174478"/>
                <a:gd name="connsiteY1033" fmla="*/ 851964 h 1185958"/>
                <a:gd name="connsiteX1034" fmla="*/ 917761 w 1174478"/>
                <a:gd name="connsiteY1034" fmla="*/ 850130 h 1185958"/>
                <a:gd name="connsiteX1035" fmla="*/ 918678 w 1174478"/>
                <a:gd name="connsiteY1035" fmla="*/ 850130 h 1185958"/>
                <a:gd name="connsiteX1036" fmla="*/ 919736 w 1174478"/>
                <a:gd name="connsiteY1036" fmla="*/ 847497 h 1185958"/>
                <a:gd name="connsiteX1037" fmla="*/ 919262 w 1174478"/>
                <a:gd name="connsiteY1037" fmla="*/ 848129 h 1185958"/>
                <a:gd name="connsiteX1038" fmla="*/ 920988 w 1174478"/>
                <a:gd name="connsiteY1038" fmla="*/ 847636 h 1185958"/>
                <a:gd name="connsiteX1039" fmla="*/ 746669 w 1174478"/>
                <a:gd name="connsiteY1039" fmla="*/ 846843 h 1185958"/>
                <a:gd name="connsiteX1040" fmla="*/ 711020 w 1174478"/>
                <a:gd name="connsiteY1040" fmla="*/ 868542 h 1185958"/>
                <a:gd name="connsiteX1041" fmla="*/ 712315 w 1174478"/>
                <a:gd name="connsiteY1041" fmla="*/ 868613 h 1185958"/>
                <a:gd name="connsiteX1042" fmla="*/ 712388 w 1174478"/>
                <a:gd name="connsiteY1042" fmla="*/ 868466 h 1185958"/>
                <a:gd name="connsiteX1043" fmla="*/ 744478 w 1174478"/>
                <a:gd name="connsiteY1043" fmla="*/ 850129 h 1185958"/>
                <a:gd name="connsiteX1044" fmla="*/ 685285 w 1174478"/>
                <a:gd name="connsiteY1044" fmla="*/ 846331 h 1185958"/>
                <a:gd name="connsiteX1045" fmla="*/ 672963 w 1174478"/>
                <a:gd name="connsiteY1045" fmla="*/ 849213 h 1185958"/>
                <a:gd name="connsiteX1046" fmla="*/ 684927 w 1174478"/>
                <a:gd name="connsiteY1046" fmla="*/ 846554 h 1185958"/>
                <a:gd name="connsiteX1047" fmla="*/ 786080 w 1174478"/>
                <a:gd name="connsiteY1047" fmla="*/ 845775 h 1185958"/>
                <a:gd name="connsiteX1048" fmla="*/ 782069 w 1174478"/>
                <a:gd name="connsiteY1048" fmla="*/ 849213 h 1185958"/>
                <a:gd name="connsiteX1049" fmla="*/ 782069 w 1174478"/>
                <a:gd name="connsiteY1049" fmla="*/ 856547 h 1185958"/>
                <a:gd name="connsiteX1050" fmla="*/ 782069 w 1174478"/>
                <a:gd name="connsiteY1050" fmla="*/ 856547 h 1185958"/>
                <a:gd name="connsiteX1051" fmla="*/ 785736 w 1174478"/>
                <a:gd name="connsiteY1051" fmla="*/ 846463 h 1185958"/>
                <a:gd name="connsiteX1052" fmla="*/ 787739 w 1174478"/>
                <a:gd name="connsiteY1052" fmla="*/ 845963 h 1185958"/>
                <a:gd name="connsiteX1053" fmla="*/ 495899 w 1174478"/>
                <a:gd name="connsiteY1053" fmla="*/ 845607 h 1185958"/>
                <a:gd name="connsiteX1054" fmla="*/ 495096 w 1174478"/>
                <a:gd name="connsiteY1054" fmla="*/ 847379 h 1185958"/>
                <a:gd name="connsiteX1055" fmla="*/ 495900 w 1174478"/>
                <a:gd name="connsiteY1055" fmla="*/ 848987 h 1185958"/>
                <a:gd name="connsiteX1056" fmla="*/ 496013 w 1174478"/>
                <a:gd name="connsiteY1056" fmla="*/ 846463 h 1185958"/>
                <a:gd name="connsiteX1057" fmla="*/ 407079 w 1174478"/>
                <a:gd name="connsiteY1057" fmla="*/ 845545 h 1185958"/>
                <a:gd name="connsiteX1058" fmla="*/ 412580 w 1174478"/>
                <a:gd name="connsiteY1058" fmla="*/ 849213 h 1185958"/>
                <a:gd name="connsiteX1059" fmla="*/ 412976 w 1174478"/>
                <a:gd name="connsiteY1059" fmla="*/ 849298 h 1185958"/>
                <a:gd name="connsiteX1060" fmla="*/ 416700 w 1174478"/>
                <a:gd name="connsiteY1060" fmla="*/ 851668 h 1185958"/>
                <a:gd name="connsiteX1061" fmla="*/ 427249 w 1174478"/>
                <a:gd name="connsiteY1061" fmla="*/ 853798 h 1185958"/>
                <a:gd name="connsiteX1062" fmla="*/ 425818 w 1174478"/>
                <a:gd name="connsiteY1062" fmla="*/ 851509 h 1185958"/>
                <a:gd name="connsiteX1063" fmla="*/ 425416 w 1174478"/>
                <a:gd name="connsiteY1063" fmla="*/ 851963 h 1185958"/>
                <a:gd name="connsiteX1064" fmla="*/ 412976 w 1174478"/>
                <a:gd name="connsiteY1064" fmla="*/ 849298 h 1185958"/>
                <a:gd name="connsiteX1065" fmla="*/ 922215 w 1174478"/>
                <a:gd name="connsiteY1065" fmla="*/ 844760 h 1185958"/>
                <a:gd name="connsiteX1066" fmla="*/ 922117 w 1174478"/>
                <a:gd name="connsiteY1066" fmla="*/ 844858 h 1185958"/>
                <a:gd name="connsiteX1067" fmla="*/ 922199 w 1174478"/>
                <a:gd name="connsiteY1067" fmla="*/ 844886 h 1185958"/>
                <a:gd name="connsiteX1068" fmla="*/ 427249 w 1174478"/>
                <a:gd name="connsiteY1068" fmla="*/ 844628 h 1185958"/>
                <a:gd name="connsiteX1069" fmla="*/ 427461 w 1174478"/>
                <a:gd name="connsiteY1069" fmla="*/ 845778 h 1185958"/>
                <a:gd name="connsiteX1070" fmla="*/ 429083 w 1174478"/>
                <a:gd name="connsiteY1070" fmla="*/ 845546 h 1185958"/>
                <a:gd name="connsiteX1071" fmla="*/ 427859 w 1174478"/>
                <a:gd name="connsiteY1071" fmla="*/ 844628 h 1185958"/>
                <a:gd name="connsiteX1072" fmla="*/ 306061 w 1174478"/>
                <a:gd name="connsiteY1072" fmla="*/ 843250 h 1185958"/>
                <a:gd name="connsiteX1073" fmla="*/ 304248 w 1174478"/>
                <a:gd name="connsiteY1073" fmla="*/ 848257 h 1185958"/>
                <a:gd name="connsiteX1074" fmla="*/ 304392 w 1174478"/>
                <a:gd name="connsiteY1074" fmla="*/ 848296 h 1185958"/>
                <a:gd name="connsiteX1075" fmla="*/ 305996 w 1174478"/>
                <a:gd name="connsiteY1075" fmla="*/ 844515 h 1185958"/>
                <a:gd name="connsiteX1076" fmla="*/ 814158 w 1174478"/>
                <a:gd name="connsiteY1076" fmla="*/ 841878 h 1185958"/>
                <a:gd name="connsiteX1077" fmla="*/ 812317 w 1174478"/>
                <a:gd name="connsiteY1077" fmla="*/ 842492 h 1185958"/>
                <a:gd name="connsiteX1078" fmla="*/ 813909 w 1174478"/>
                <a:gd name="connsiteY1078" fmla="*/ 842226 h 1185958"/>
                <a:gd name="connsiteX1079" fmla="*/ 869169 w 1174478"/>
                <a:gd name="connsiteY1079" fmla="*/ 840044 h 1185958"/>
                <a:gd name="connsiteX1080" fmla="*/ 869057 w 1174478"/>
                <a:gd name="connsiteY1080" fmla="*/ 840135 h 1185958"/>
                <a:gd name="connsiteX1081" fmla="*/ 869169 w 1174478"/>
                <a:gd name="connsiteY1081" fmla="*/ 840275 h 1185958"/>
                <a:gd name="connsiteX1082" fmla="*/ 173283 w 1174478"/>
                <a:gd name="connsiteY1082" fmla="*/ 835461 h 1185958"/>
                <a:gd name="connsiteX1083" fmla="*/ 173545 w 1174478"/>
                <a:gd name="connsiteY1083" fmla="*/ 836900 h 1185958"/>
                <a:gd name="connsiteX1084" fmla="*/ 174198 w 1174478"/>
                <a:gd name="connsiteY1084" fmla="*/ 838208 h 1185958"/>
                <a:gd name="connsiteX1085" fmla="*/ 755480 w 1174478"/>
                <a:gd name="connsiteY1085" fmla="*/ 835460 h 1185958"/>
                <a:gd name="connsiteX1086" fmla="*/ 751678 w 1174478"/>
                <a:gd name="connsiteY1086" fmla="*/ 836886 h 1185958"/>
                <a:gd name="connsiteX1087" fmla="*/ 749062 w 1174478"/>
                <a:gd name="connsiteY1087" fmla="*/ 839128 h 1185958"/>
                <a:gd name="connsiteX1088" fmla="*/ 748031 w 1174478"/>
                <a:gd name="connsiteY1088" fmla="*/ 842108 h 1185958"/>
                <a:gd name="connsiteX1089" fmla="*/ 749622 w 1174478"/>
                <a:gd name="connsiteY1089" fmla="*/ 842783 h 1185958"/>
                <a:gd name="connsiteX1090" fmla="*/ 403192 w 1174478"/>
                <a:gd name="connsiteY1090" fmla="*/ 833900 h 1185958"/>
                <a:gd name="connsiteX1091" fmla="*/ 403984 w 1174478"/>
                <a:gd name="connsiteY1091" fmla="*/ 834594 h 1185958"/>
                <a:gd name="connsiteX1092" fmla="*/ 406162 w 1174478"/>
                <a:gd name="connsiteY1092" fmla="*/ 835002 h 1185958"/>
                <a:gd name="connsiteX1093" fmla="*/ 407628 w 1174478"/>
                <a:gd name="connsiteY1093" fmla="*/ 834177 h 1185958"/>
                <a:gd name="connsiteX1094" fmla="*/ 738977 w 1174478"/>
                <a:gd name="connsiteY1094" fmla="*/ 833259 h 1185958"/>
                <a:gd name="connsiteX1095" fmla="*/ 738174 w 1174478"/>
                <a:gd name="connsiteY1095" fmla="*/ 834544 h 1185958"/>
                <a:gd name="connsiteX1096" fmla="*/ 738670 w 1174478"/>
                <a:gd name="connsiteY1096" fmla="*/ 835337 h 1185958"/>
                <a:gd name="connsiteX1097" fmla="*/ 738977 w 1174478"/>
                <a:gd name="connsiteY1097" fmla="*/ 833626 h 1185958"/>
                <a:gd name="connsiteX1098" fmla="*/ 412659 w 1174478"/>
                <a:gd name="connsiteY1098" fmla="*/ 830192 h 1185958"/>
                <a:gd name="connsiteX1099" fmla="*/ 412860 w 1174478"/>
                <a:gd name="connsiteY1099" fmla="*/ 831234 h 1185958"/>
                <a:gd name="connsiteX1100" fmla="*/ 413496 w 1174478"/>
                <a:gd name="connsiteY1100" fmla="*/ 830876 h 1185958"/>
                <a:gd name="connsiteX1101" fmla="*/ 839830 w 1174478"/>
                <a:gd name="connsiteY1101" fmla="*/ 829960 h 1185958"/>
                <a:gd name="connsiteX1102" fmla="*/ 839132 w 1174478"/>
                <a:gd name="connsiteY1102" fmla="*/ 830000 h 1185958"/>
                <a:gd name="connsiteX1103" fmla="*/ 839021 w 1174478"/>
                <a:gd name="connsiteY1103" fmla="*/ 830446 h 1185958"/>
                <a:gd name="connsiteX1104" fmla="*/ 423800 w 1174478"/>
                <a:gd name="connsiteY1104" fmla="*/ 828252 h 1185958"/>
                <a:gd name="connsiteX1105" fmla="*/ 419914 w 1174478"/>
                <a:gd name="connsiteY1105" fmla="*/ 830762 h 1185958"/>
                <a:gd name="connsiteX1106" fmla="*/ 419705 w 1174478"/>
                <a:gd name="connsiteY1106" fmla="*/ 831189 h 1185958"/>
                <a:gd name="connsiteX1107" fmla="*/ 424498 w 1174478"/>
                <a:gd name="connsiteY1107" fmla="*/ 829043 h 1185958"/>
                <a:gd name="connsiteX1108" fmla="*/ 335625 w 1174478"/>
                <a:gd name="connsiteY1108" fmla="*/ 827716 h 1185958"/>
                <a:gd name="connsiteX1109" fmla="*/ 336138 w 1174478"/>
                <a:gd name="connsiteY1109" fmla="*/ 828813 h 1185958"/>
                <a:gd name="connsiteX1110" fmla="*/ 337646 w 1174478"/>
                <a:gd name="connsiteY1110" fmla="*/ 830091 h 1185958"/>
                <a:gd name="connsiteX1111" fmla="*/ 438817 w 1174478"/>
                <a:gd name="connsiteY1111" fmla="*/ 825971 h 1185958"/>
                <a:gd name="connsiteX1112" fmla="*/ 442835 w 1174478"/>
                <a:gd name="connsiteY1112" fmla="*/ 829043 h 1185958"/>
                <a:gd name="connsiteX1113" fmla="*/ 450693 w 1174478"/>
                <a:gd name="connsiteY1113" fmla="*/ 830614 h 1185958"/>
                <a:gd name="connsiteX1114" fmla="*/ 447420 w 1174478"/>
                <a:gd name="connsiteY1114" fmla="*/ 829043 h 1185958"/>
                <a:gd name="connsiteX1115" fmla="*/ 934265 w 1174478"/>
                <a:gd name="connsiteY1115" fmla="*/ 825093 h 1185958"/>
                <a:gd name="connsiteX1116" fmla="*/ 928231 w 1174478"/>
                <a:gd name="connsiteY1116" fmla="*/ 835305 h 1185958"/>
                <a:gd name="connsiteX1117" fmla="*/ 934265 w 1174478"/>
                <a:gd name="connsiteY1117" fmla="*/ 826684 h 1185958"/>
                <a:gd name="connsiteX1118" fmla="*/ 934265 w 1174478"/>
                <a:gd name="connsiteY1118" fmla="*/ 825375 h 1185958"/>
                <a:gd name="connsiteX1119" fmla="*/ 887324 w 1174478"/>
                <a:gd name="connsiteY1119" fmla="*/ 824753 h 1185958"/>
                <a:gd name="connsiteX1120" fmla="*/ 887506 w 1174478"/>
                <a:gd name="connsiteY1120" fmla="*/ 824917 h 1185958"/>
                <a:gd name="connsiteX1121" fmla="*/ 887576 w 1174478"/>
                <a:gd name="connsiteY1121" fmla="*/ 824854 h 1185958"/>
                <a:gd name="connsiteX1122" fmla="*/ 353097 w 1174478"/>
                <a:gd name="connsiteY1122" fmla="*/ 823438 h 1185958"/>
                <a:gd name="connsiteX1123" fmla="*/ 354819 w 1174478"/>
                <a:gd name="connsiteY1123" fmla="*/ 825375 h 1185958"/>
                <a:gd name="connsiteX1124" fmla="*/ 356971 w 1174478"/>
                <a:gd name="connsiteY1124" fmla="*/ 826882 h 1185958"/>
                <a:gd name="connsiteX1125" fmla="*/ 745745 w 1174478"/>
                <a:gd name="connsiteY1125" fmla="*/ 821571 h 1185958"/>
                <a:gd name="connsiteX1126" fmla="*/ 745394 w 1174478"/>
                <a:gd name="connsiteY1126" fmla="*/ 821708 h 1185958"/>
                <a:gd name="connsiteX1127" fmla="*/ 740123 w 1174478"/>
                <a:gd name="connsiteY1127" fmla="*/ 823770 h 1185958"/>
                <a:gd name="connsiteX1128" fmla="*/ 739171 w 1174478"/>
                <a:gd name="connsiteY1128" fmla="*/ 828906 h 1185958"/>
                <a:gd name="connsiteX1129" fmla="*/ 739488 w 1174478"/>
                <a:gd name="connsiteY1129" fmla="*/ 830174 h 1185958"/>
                <a:gd name="connsiteX1130" fmla="*/ 973854 w 1174478"/>
                <a:gd name="connsiteY1130" fmla="*/ 820543 h 1185958"/>
                <a:gd name="connsiteX1131" fmla="*/ 973689 w 1174478"/>
                <a:gd name="connsiteY1131" fmla="*/ 820791 h 1185958"/>
                <a:gd name="connsiteX1132" fmla="*/ 973689 w 1174478"/>
                <a:gd name="connsiteY1132" fmla="*/ 821421 h 1185958"/>
                <a:gd name="connsiteX1133" fmla="*/ 35757 w 1174478"/>
                <a:gd name="connsiteY1133" fmla="*/ 819874 h 1185958"/>
                <a:gd name="connsiteX1134" fmla="*/ 86183 w 1174478"/>
                <a:gd name="connsiteY1134" fmla="*/ 930813 h 1185958"/>
                <a:gd name="connsiteX1135" fmla="*/ 35757 w 1174478"/>
                <a:gd name="connsiteY1135" fmla="*/ 819874 h 1185958"/>
                <a:gd name="connsiteX1136" fmla="*/ 365689 w 1174478"/>
                <a:gd name="connsiteY1136" fmla="*/ 817136 h 1185958"/>
                <a:gd name="connsiteX1137" fmla="*/ 367196 w 1174478"/>
                <a:gd name="connsiteY1137" fmla="*/ 819875 h 1185958"/>
                <a:gd name="connsiteX1138" fmla="*/ 368834 w 1174478"/>
                <a:gd name="connsiteY1138" fmla="*/ 821224 h 1185958"/>
                <a:gd name="connsiteX1139" fmla="*/ 742689 w 1174478"/>
                <a:gd name="connsiteY1139" fmla="*/ 816144 h 1185958"/>
                <a:gd name="connsiteX1140" fmla="*/ 742644 w 1174478"/>
                <a:gd name="connsiteY1140" fmla="*/ 816207 h 1185958"/>
                <a:gd name="connsiteX1141" fmla="*/ 742686 w 1174478"/>
                <a:gd name="connsiteY1141" fmla="*/ 816197 h 1185958"/>
                <a:gd name="connsiteX1142" fmla="*/ 982182 w 1174478"/>
                <a:gd name="connsiteY1142" fmla="*/ 815595 h 1185958"/>
                <a:gd name="connsiteX1143" fmla="*/ 980107 w 1174478"/>
                <a:gd name="connsiteY1143" fmla="*/ 818958 h 1185958"/>
                <a:gd name="connsiteX1144" fmla="*/ 980107 w 1174478"/>
                <a:gd name="connsiteY1144" fmla="*/ 819874 h 1185958"/>
                <a:gd name="connsiteX1145" fmla="*/ 985365 w 1174478"/>
                <a:gd name="connsiteY1145" fmla="*/ 818314 h 1185958"/>
                <a:gd name="connsiteX1146" fmla="*/ 982858 w 1174478"/>
                <a:gd name="connsiteY1146" fmla="*/ 818040 h 1185958"/>
                <a:gd name="connsiteX1147" fmla="*/ 981941 w 1174478"/>
                <a:gd name="connsiteY1147" fmla="*/ 816207 h 1185958"/>
                <a:gd name="connsiteX1148" fmla="*/ 902664 w 1174478"/>
                <a:gd name="connsiteY1148" fmla="*/ 812846 h 1185958"/>
                <a:gd name="connsiteX1149" fmla="*/ 902661 w 1174478"/>
                <a:gd name="connsiteY1149" fmla="*/ 812849 h 1185958"/>
                <a:gd name="connsiteX1150" fmla="*/ 902175 w 1174478"/>
                <a:gd name="connsiteY1150" fmla="*/ 813456 h 1185958"/>
                <a:gd name="connsiteX1151" fmla="*/ 901993 w 1174478"/>
                <a:gd name="connsiteY1151" fmla="*/ 813456 h 1185958"/>
                <a:gd name="connsiteX1152" fmla="*/ 901265 w 1174478"/>
                <a:gd name="connsiteY1152" fmla="*/ 814118 h 1185958"/>
                <a:gd name="connsiteX1153" fmla="*/ 902175 w 1174478"/>
                <a:gd name="connsiteY1153" fmla="*/ 813456 h 1185958"/>
                <a:gd name="connsiteX1154" fmla="*/ 908043 w 1174478"/>
                <a:gd name="connsiteY1154" fmla="*/ 816390 h 1185958"/>
                <a:gd name="connsiteX1155" fmla="*/ 908078 w 1174478"/>
                <a:gd name="connsiteY1155" fmla="*/ 816230 h 1185958"/>
                <a:gd name="connsiteX1156" fmla="*/ 448337 w 1174478"/>
                <a:gd name="connsiteY1156" fmla="*/ 812539 h 1185958"/>
                <a:gd name="connsiteX1157" fmla="*/ 443753 w 1174478"/>
                <a:gd name="connsiteY1157" fmla="*/ 814373 h 1185958"/>
                <a:gd name="connsiteX1158" fmla="*/ 444238 w 1174478"/>
                <a:gd name="connsiteY1158" fmla="*/ 815020 h 1185958"/>
                <a:gd name="connsiteX1159" fmla="*/ 448530 w 1174478"/>
                <a:gd name="connsiteY1159" fmla="*/ 812636 h 1185958"/>
                <a:gd name="connsiteX1160" fmla="*/ 761902 w 1174478"/>
                <a:gd name="connsiteY1160" fmla="*/ 810704 h 1185958"/>
                <a:gd name="connsiteX1161" fmla="*/ 757313 w 1174478"/>
                <a:gd name="connsiteY1161" fmla="*/ 812539 h 1185958"/>
                <a:gd name="connsiteX1162" fmla="*/ 756382 w 1174478"/>
                <a:gd name="connsiteY1162" fmla="*/ 813819 h 1185958"/>
                <a:gd name="connsiteX1163" fmla="*/ 758231 w 1174478"/>
                <a:gd name="connsiteY1163" fmla="*/ 812539 h 1185958"/>
                <a:gd name="connsiteX1164" fmla="*/ 261066 w 1174478"/>
                <a:gd name="connsiteY1164" fmla="*/ 809051 h 1185958"/>
                <a:gd name="connsiteX1165" fmla="*/ 262217 w 1174478"/>
                <a:gd name="connsiteY1165" fmla="*/ 811623 h 1185958"/>
                <a:gd name="connsiteX1166" fmla="*/ 262291 w 1174478"/>
                <a:gd name="connsiteY1166" fmla="*/ 810031 h 1185958"/>
                <a:gd name="connsiteX1167" fmla="*/ 793987 w 1174478"/>
                <a:gd name="connsiteY1167" fmla="*/ 807955 h 1185958"/>
                <a:gd name="connsiteX1168" fmla="*/ 792222 w 1174478"/>
                <a:gd name="connsiteY1168" fmla="*/ 808905 h 1185958"/>
                <a:gd name="connsiteX1169" fmla="*/ 794347 w 1174478"/>
                <a:gd name="connsiteY1169" fmla="*/ 809968 h 1185958"/>
                <a:gd name="connsiteX1170" fmla="*/ 408234 w 1174478"/>
                <a:gd name="connsiteY1170" fmla="*/ 806284 h 1185958"/>
                <a:gd name="connsiteX1171" fmla="*/ 407078 w 1174478"/>
                <a:gd name="connsiteY1171" fmla="*/ 807039 h 1185958"/>
                <a:gd name="connsiteX1172" fmla="*/ 408813 w 1174478"/>
                <a:gd name="connsiteY1172" fmla="*/ 808948 h 1185958"/>
                <a:gd name="connsiteX1173" fmla="*/ 407995 w 1174478"/>
                <a:gd name="connsiteY1173" fmla="*/ 807039 h 1185958"/>
                <a:gd name="connsiteX1174" fmla="*/ 243112 w 1174478"/>
                <a:gd name="connsiteY1174" fmla="*/ 805630 h 1185958"/>
                <a:gd name="connsiteX1175" fmla="*/ 243880 w 1174478"/>
                <a:gd name="connsiteY1175" fmla="*/ 807038 h 1185958"/>
                <a:gd name="connsiteX1176" fmla="*/ 243713 w 1174478"/>
                <a:gd name="connsiteY1176" fmla="*/ 805871 h 1185958"/>
                <a:gd name="connsiteX1177" fmla="*/ 266679 w 1174478"/>
                <a:gd name="connsiteY1177" fmla="*/ 804867 h 1185958"/>
                <a:gd name="connsiteX1178" fmla="*/ 266550 w 1174478"/>
                <a:gd name="connsiteY1178" fmla="*/ 805080 h 1185958"/>
                <a:gd name="connsiteX1179" fmla="*/ 266801 w 1174478"/>
                <a:gd name="connsiteY1179" fmla="*/ 805205 h 1185958"/>
                <a:gd name="connsiteX1180" fmla="*/ 45842 w 1174478"/>
                <a:gd name="connsiteY1180" fmla="*/ 803371 h 1185958"/>
                <a:gd name="connsiteX1181" fmla="*/ 50426 w 1174478"/>
                <a:gd name="connsiteY1181" fmla="*/ 808872 h 1185958"/>
                <a:gd name="connsiteX1182" fmla="*/ 54093 w 1174478"/>
                <a:gd name="connsiteY1182" fmla="*/ 815290 h 1185958"/>
                <a:gd name="connsiteX1183" fmla="*/ 55927 w 1174478"/>
                <a:gd name="connsiteY1183" fmla="*/ 821708 h 1185958"/>
                <a:gd name="connsiteX1184" fmla="*/ 58677 w 1174478"/>
                <a:gd name="connsiteY1184" fmla="*/ 829960 h 1185958"/>
                <a:gd name="connsiteX1185" fmla="*/ 58677 w 1174478"/>
                <a:gd name="connsiteY1185" fmla="*/ 835461 h 1185958"/>
                <a:gd name="connsiteX1186" fmla="*/ 46758 w 1174478"/>
                <a:gd name="connsiteY1186" fmla="*/ 814373 h 1185958"/>
                <a:gd name="connsiteX1187" fmla="*/ 45842 w 1174478"/>
                <a:gd name="connsiteY1187" fmla="*/ 803371 h 1185958"/>
                <a:gd name="connsiteX1188" fmla="*/ 1011136 w 1174478"/>
                <a:gd name="connsiteY1188" fmla="*/ 798156 h 1185958"/>
                <a:gd name="connsiteX1189" fmla="*/ 1007612 w 1174478"/>
                <a:gd name="connsiteY1189" fmla="*/ 805204 h 1185958"/>
                <a:gd name="connsiteX1190" fmla="*/ 1018614 w 1174478"/>
                <a:gd name="connsiteY1190" fmla="*/ 820791 h 1185958"/>
                <a:gd name="connsiteX1191" fmla="*/ 1018614 w 1174478"/>
                <a:gd name="connsiteY1191" fmla="*/ 830876 h 1185958"/>
                <a:gd name="connsiteX1192" fmla="*/ 1024230 w 1174478"/>
                <a:gd name="connsiteY1192" fmla="*/ 829272 h 1185958"/>
                <a:gd name="connsiteX1193" fmla="*/ 1024820 w 1174478"/>
                <a:gd name="connsiteY1193" fmla="*/ 828321 h 1185958"/>
                <a:gd name="connsiteX1194" fmla="*/ 1020449 w 1174478"/>
                <a:gd name="connsiteY1194" fmla="*/ 829960 h 1185958"/>
                <a:gd name="connsiteX1195" fmla="*/ 1018615 w 1174478"/>
                <a:gd name="connsiteY1195" fmla="*/ 822624 h 1185958"/>
                <a:gd name="connsiteX1196" fmla="*/ 1018615 w 1174478"/>
                <a:gd name="connsiteY1196" fmla="*/ 811623 h 1185958"/>
                <a:gd name="connsiteX1197" fmla="*/ 1015864 w 1174478"/>
                <a:gd name="connsiteY1197" fmla="*/ 807038 h 1185958"/>
                <a:gd name="connsiteX1198" fmla="*/ 1010020 w 1174478"/>
                <a:gd name="connsiteY1198" fmla="*/ 801423 h 1185958"/>
                <a:gd name="connsiteX1199" fmla="*/ 418693 w 1174478"/>
                <a:gd name="connsiteY1199" fmla="*/ 790535 h 1185958"/>
                <a:gd name="connsiteX1200" fmla="*/ 421748 w 1174478"/>
                <a:gd name="connsiteY1200" fmla="*/ 795119 h 1185958"/>
                <a:gd name="connsiteX1201" fmla="*/ 435407 w 1174478"/>
                <a:gd name="connsiteY1201" fmla="*/ 806047 h 1185958"/>
                <a:gd name="connsiteX1202" fmla="*/ 436418 w 1174478"/>
                <a:gd name="connsiteY1202" fmla="*/ 805205 h 1185958"/>
                <a:gd name="connsiteX1203" fmla="*/ 430000 w 1174478"/>
                <a:gd name="connsiteY1203" fmla="*/ 801537 h 1185958"/>
                <a:gd name="connsiteX1204" fmla="*/ 421748 w 1174478"/>
                <a:gd name="connsiteY1204" fmla="*/ 795119 h 1185958"/>
                <a:gd name="connsiteX1205" fmla="*/ 419342 w 1174478"/>
                <a:gd name="connsiteY1205" fmla="*/ 790650 h 1185958"/>
                <a:gd name="connsiteX1206" fmla="*/ 251215 w 1174478"/>
                <a:gd name="connsiteY1206" fmla="*/ 790534 h 1185958"/>
                <a:gd name="connsiteX1207" fmla="*/ 251126 w 1174478"/>
                <a:gd name="connsiteY1207" fmla="*/ 790803 h 1185958"/>
                <a:gd name="connsiteX1208" fmla="*/ 251734 w 1174478"/>
                <a:gd name="connsiteY1208" fmla="*/ 791702 h 1185958"/>
                <a:gd name="connsiteX1209" fmla="*/ 922346 w 1174478"/>
                <a:gd name="connsiteY1209" fmla="*/ 786868 h 1185958"/>
                <a:gd name="connsiteX1210" fmla="*/ 920128 w 1174478"/>
                <a:gd name="connsiteY1210" fmla="*/ 790140 h 1185958"/>
                <a:gd name="connsiteX1211" fmla="*/ 923263 w 1174478"/>
                <a:gd name="connsiteY1211" fmla="*/ 789618 h 1185958"/>
                <a:gd name="connsiteX1212" fmla="*/ 923407 w 1174478"/>
                <a:gd name="connsiteY1212" fmla="*/ 789674 h 1185958"/>
                <a:gd name="connsiteX1213" fmla="*/ 320810 w 1174478"/>
                <a:gd name="connsiteY1213" fmla="*/ 785790 h 1185958"/>
                <a:gd name="connsiteX1214" fmla="*/ 319176 w 1174478"/>
                <a:gd name="connsiteY1214" fmla="*/ 786753 h 1185958"/>
                <a:gd name="connsiteX1215" fmla="*/ 320895 w 1174478"/>
                <a:gd name="connsiteY1215" fmla="*/ 791452 h 1185958"/>
                <a:gd name="connsiteX1216" fmla="*/ 324563 w 1174478"/>
                <a:gd name="connsiteY1216" fmla="*/ 799703 h 1185958"/>
                <a:gd name="connsiteX1217" fmla="*/ 332814 w 1174478"/>
                <a:gd name="connsiteY1217" fmla="*/ 821707 h 1185958"/>
                <a:gd name="connsiteX1218" fmla="*/ 333908 w 1174478"/>
                <a:gd name="connsiteY1218" fmla="*/ 824047 h 1185958"/>
                <a:gd name="connsiteX1219" fmla="*/ 334648 w 1174478"/>
                <a:gd name="connsiteY1219" fmla="*/ 818041 h 1185958"/>
                <a:gd name="connsiteX1220" fmla="*/ 334449 w 1174478"/>
                <a:gd name="connsiteY1220" fmla="*/ 816397 h 1185958"/>
                <a:gd name="connsiteX1221" fmla="*/ 332814 w 1174478"/>
                <a:gd name="connsiteY1221" fmla="*/ 813455 h 1185958"/>
                <a:gd name="connsiteX1222" fmla="*/ 330981 w 1174478"/>
                <a:gd name="connsiteY1222" fmla="*/ 810247 h 1185958"/>
                <a:gd name="connsiteX1223" fmla="*/ 331074 w 1174478"/>
                <a:gd name="connsiteY1223" fmla="*/ 809920 h 1185958"/>
                <a:gd name="connsiteX1224" fmla="*/ 330980 w 1174478"/>
                <a:gd name="connsiteY1224" fmla="*/ 809789 h 1185958"/>
                <a:gd name="connsiteX1225" fmla="*/ 319978 w 1174478"/>
                <a:gd name="connsiteY1225" fmla="*/ 788702 h 1185958"/>
                <a:gd name="connsiteX1226" fmla="*/ 231045 w 1174478"/>
                <a:gd name="connsiteY1226" fmla="*/ 781366 h 1185958"/>
                <a:gd name="connsiteX1227" fmla="*/ 232162 w 1174478"/>
                <a:gd name="connsiteY1227" fmla="*/ 785554 h 1185958"/>
                <a:gd name="connsiteX1228" fmla="*/ 236882 w 1174478"/>
                <a:gd name="connsiteY1228" fmla="*/ 794208 h 1185958"/>
                <a:gd name="connsiteX1229" fmla="*/ 325761 w 1174478"/>
                <a:gd name="connsiteY1229" fmla="*/ 780592 h 1185958"/>
                <a:gd name="connsiteX1230" fmla="*/ 324046 w 1174478"/>
                <a:gd name="connsiteY1230" fmla="*/ 783450 h 1185958"/>
                <a:gd name="connsiteX1231" fmla="*/ 324448 w 1174478"/>
                <a:gd name="connsiteY1231" fmla="*/ 783659 h 1185958"/>
                <a:gd name="connsiteX1232" fmla="*/ 326396 w 1174478"/>
                <a:gd name="connsiteY1232" fmla="*/ 782284 h 1185958"/>
                <a:gd name="connsiteX1233" fmla="*/ 375821 w 1174478"/>
                <a:gd name="connsiteY1233" fmla="*/ 778585 h 1185958"/>
                <a:gd name="connsiteX1234" fmla="*/ 380490 w 1174478"/>
                <a:gd name="connsiteY1234" fmla="*/ 788702 h 1185958"/>
                <a:gd name="connsiteX1235" fmla="*/ 387185 w 1174478"/>
                <a:gd name="connsiteY1235" fmla="*/ 800547 h 1185958"/>
                <a:gd name="connsiteX1236" fmla="*/ 386908 w 1174478"/>
                <a:gd name="connsiteY1236" fmla="*/ 799703 h 1185958"/>
                <a:gd name="connsiteX1237" fmla="*/ 399182 w 1174478"/>
                <a:gd name="connsiteY1237" fmla="*/ 775680 h 1185958"/>
                <a:gd name="connsiteX1238" fmla="*/ 403411 w 1174478"/>
                <a:gd name="connsiteY1238" fmla="*/ 785951 h 1185958"/>
                <a:gd name="connsiteX1239" fmla="*/ 404050 w 1174478"/>
                <a:gd name="connsiteY1239" fmla="*/ 787389 h 1185958"/>
                <a:gd name="connsiteX1240" fmla="*/ 404328 w 1174478"/>
                <a:gd name="connsiteY1240" fmla="*/ 786868 h 1185958"/>
                <a:gd name="connsiteX1241" fmla="*/ 415330 w 1174478"/>
                <a:gd name="connsiteY1241" fmla="*/ 794203 h 1185958"/>
                <a:gd name="connsiteX1242" fmla="*/ 416132 w 1174478"/>
                <a:gd name="connsiteY1242" fmla="*/ 791452 h 1185958"/>
                <a:gd name="connsiteX1243" fmla="*/ 416189 w 1174478"/>
                <a:gd name="connsiteY1243" fmla="*/ 790094 h 1185958"/>
                <a:gd name="connsiteX1244" fmla="*/ 413497 w 1174478"/>
                <a:gd name="connsiteY1244" fmla="*/ 789618 h 1185958"/>
                <a:gd name="connsiteX1245" fmla="*/ 403412 w 1174478"/>
                <a:gd name="connsiteY1245" fmla="*/ 783200 h 1185958"/>
                <a:gd name="connsiteX1246" fmla="*/ 1048871 w 1174478"/>
                <a:gd name="connsiteY1246" fmla="*/ 770365 h 1185958"/>
                <a:gd name="connsiteX1247" fmla="*/ 1047220 w 1174478"/>
                <a:gd name="connsiteY1247" fmla="*/ 774888 h 1185958"/>
                <a:gd name="connsiteX1248" fmla="*/ 1045203 w 1174478"/>
                <a:gd name="connsiteY1248" fmla="*/ 782283 h 1185958"/>
                <a:gd name="connsiteX1249" fmla="*/ 1043713 w 1174478"/>
                <a:gd name="connsiteY1249" fmla="*/ 788128 h 1185958"/>
                <a:gd name="connsiteX1250" fmla="*/ 1046542 w 1174478"/>
                <a:gd name="connsiteY1250" fmla="*/ 792517 h 1185958"/>
                <a:gd name="connsiteX1251" fmla="*/ 1045318 w 1174478"/>
                <a:gd name="connsiteY1251" fmla="*/ 785493 h 1185958"/>
                <a:gd name="connsiteX1252" fmla="*/ 1048871 w 1174478"/>
                <a:gd name="connsiteY1252" fmla="*/ 770365 h 1185958"/>
                <a:gd name="connsiteX1253" fmla="*/ 996610 w 1174478"/>
                <a:gd name="connsiteY1253" fmla="*/ 768531 h 1185958"/>
                <a:gd name="connsiteX1254" fmla="*/ 995936 w 1174478"/>
                <a:gd name="connsiteY1254" fmla="*/ 768801 h 1185958"/>
                <a:gd name="connsiteX1255" fmla="*/ 996610 w 1174478"/>
                <a:gd name="connsiteY1255" fmla="*/ 776782 h 1185958"/>
                <a:gd name="connsiteX1256" fmla="*/ 990192 w 1174478"/>
                <a:gd name="connsiteY1256" fmla="*/ 792368 h 1185958"/>
                <a:gd name="connsiteX1257" fmla="*/ 981024 w 1174478"/>
                <a:gd name="connsiteY1257" fmla="*/ 809789 h 1185958"/>
                <a:gd name="connsiteX1258" fmla="*/ 980931 w 1174478"/>
                <a:gd name="connsiteY1258" fmla="*/ 809928 h 1185958"/>
                <a:gd name="connsiteX1259" fmla="*/ 981940 w 1174478"/>
                <a:gd name="connsiteY1259" fmla="*/ 808872 h 1185958"/>
                <a:gd name="connsiteX1260" fmla="*/ 981935 w 1174478"/>
                <a:gd name="connsiteY1260" fmla="*/ 808887 h 1185958"/>
                <a:gd name="connsiteX1261" fmla="*/ 981941 w 1174478"/>
                <a:gd name="connsiteY1261" fmla="*/ 808872 h 1185958"/>
                <a:gd name="connsiteX1262" fmla="*/ 991109 w 1174478"/>
                <a:gd name="connsiteY1262" fmla="*/ 792369 h 1185958"/>
                <a:gd name="connsiteX1263" fmla="*/ 990801 w 1174478"/>
                <a:gd name="connsiteY1263" fmla="*/ 793655 h 1185958"/>
                <a:gd name="connsiteX1264" fmla="*/ 992026 w 1174478"/>
                <a:gd name="connsiteY1264" fmla="*/ 790535 h 1185958"/>
                <a:gd name="connsiteX1265" fmla="*/ 997110 w 1174478"/>
                <a:gd name="connsiteY1265" fmla="*/ 775282 h 1185958"/>
                <a:gd name="connsiteX1266" fmla="*/ 996381 w 1174478"/>
                <a:gd name="connsiteY1266" fmla="*/ 772657 h 1185958"/>
                <a:gd name="connsiteX1267" fmla="*/ 996610 w 1174478"/>
                <a:gd name="connsiteY1267" fmla="*/ 768531 h 1185958"/>
                <a:gd name="connsiteX1268" fmla="*/ 967794 w 1174478"/>
                <a:gd name="connsiteY1268" fmla="*/ 768045 h 1185958"/>
                <a:gd name="connsiteX1269" fmla="*/ 964521 w 1174478"/>
                <a:gd name="connsiteY1269" fmla="*/ 769447 h 1185958"/>
                <a:gd name="connsiteX1270" fmla="*/ 962235 w 1174478"/>
                <a:gd name="connsiteY1270" fmla="*/ 772877 h 1185958"/>
                <a:gd name="connsiteX1271" fmla="*/ 960853 w 1174478"/>
                <a:gd name="connsiteY1271" fmla="*/ 775865 h 1185958"/>
                <a:gd name="connsiteX1272" fmla="*/ 25672 w 1174478"/>
                <a:gd name="connsiteY1272" fmla="*/ 766697 h 1185958"/>
                <a:gd name="connsiteX1273" fmla="*/ 27505 w 1174478"/>
                <a:gd name="connsiteY1273" fmla="*/ 769447 h 1185958"/>
                <a:gd name="connsiteX1274" fmla="*/ 42174 w 1174478"/>
                <a:gd name="connsiteY1274" fmla="*/ 804287 h 1185958"/>
                <a:gd name="connsiteX1275" fmla="*/ 44294 w 1174478"/>
                <a:gd name="connsiteY1275" fmla="*/ 811353 h 1185958"/>
                <a:gd name="connsiteX1276" fmla="*/ 42175 w 1174478"/>
                <a:gd name="connsiteY1276" fmla="*/ 804287 h 1185958"/>
                <a:gd name="connsiteX1277" fmla="*/ 44925 w 1174478"/>
                <a:gd name="connsiteY1277" fmla="*/ 802454 h 1185958"/>
                <a:gd name="connsiteX1278" fmla="*/ 45842 w 1174478"/>
                <a:gd name="connsiteY1278" fmla="*/ 813456 h 1185958"/>
                <a:gd name="connsiteX1279" fmla="*/ 44925 w 1174478"/>
                <a:gd name="connsiteY1279" fmla="*/ 813456 h 1185958"/>
                <a:gd name="connsiteX1280" fmla="*/ 44925 w 1174478"/>
                <a:gd name="connsiteY1280" fmla="*/ 813456 h 1185958"/>
                <a:gd name="connsiteX1281" fmla="*/ 44008 w 1174478"/>
                <a:gd name="connsiteY1281" fmla="*/ 817123 h 1185958"/>
                <a:gd name="connsiteX1282" fmla="*/ 41257 w 1174478"/>
                <a:gd name="connsiteY1282" fmla="*/ 814373 h 1185958"/>
                <a:gd name="connsiteX1283" fmla="*/ 25671 w 1174478"/>
                <a:gd name="connsiteY1283" fmla="*/ 771281 h 1185958"/>
                <a:gd name="connsiteX1284" fmla="*/ 25672 w 1174478"/>
                <a:gd name="connsiteY1284" fmla="*/ 771280 h 1185958"/>
                <a:gd name="connsiteX1285" fmla="*/ 156780 w 1174478"/>
                <a:gd name="connsiteY1285" fmla="*/ 765781 h 1185958"/>
                <a:gd name="connsiteX1286" fmla="*/ 158629 w 1174478"/>
                <a:gd name="connsiteY1286" fmla="*/ 768640 h 1185958"/>
                <a:gd name="connsiteX1287" fmla="*/ 160447 w 1174478"/>
                <a:gd name="connsiteY1287" fmla="*/ 769447 h 1185958"/>
                <a:gd name="connsiteX1288" fmla="*/ 160703 w 1174478"/>
                <a:gd name="connsiteY1288" fmla="*/ 768922 h 1185958"/>
                <a:gd name="connsiteX1289" fmla="*/ 159531 w 1174478"/>
                <a:gd name="connsiteY1289" fmla="*/ 768531 h 1185958"/>
                <a:gd name="connsiteX1290" fmla="*/ 156780 w 1174478"/>
                <a:gd name="connsiteY1290" fmla="*/ 765781 h 1185958"/>
                <a:gd name="connsiteX1291" fmla="*/ 360318 w 1174478"/>
                <a:gd name="connsiteY1291" fmla="*/ 765779 h 1185958"/>
                <a:gd name="connsiteX1292" fmla="*/ 360319 w 1174478"/>
                <a:gd name="connsiteY1292" fmla="*/ 765781 h 1185958"/>
                <a:gd name="connsiteX1293" fmla="*/ 360319 w 1174478"/>
                <a:gd name="connsiteY1293" fmla="*/ 765780 h 1185958"/>
                <a:gd name="connsiteX1294" fmla="*/ 1011280 w 1174478"/>
                <a:gd name="connsiteY1294" fmla="*/ 764864 h 1185958"/>
                <a:gd name="connsiteX1295" fmla="*/ 1006262 w 1174478"/>
                <a:gd name="connsiteY1295" fmla="*/ 771427 h 1185958"/>
                <a:gd name="connsiteX1296" fmla="*/ 1005779 w 1174478"/>
                <a:gd name="connsiteY1296" fmla="*/ 773115 h 1185958"/>
                <a:gd name="connsiteX1297" fmla="*/ 1011256 w 1174478"/>
                <a:gd name="connsiteY1297" fmla="*/ 765291 h 1185958"/>
                <a:gd name="connsiteX1298" fmla="*/ 1003028 w 1174478"/>
                <a:gd name="connsiteY1298" fmla="*/ 763947 h 1185958"/>
                <a:gd name="connsiteX1299" fmla="*/ 1002883 w 1174478"/>
                <a:gd name="connsiteY1299" fmla="*/ 764285 h 1185958"/>
                <a:gd name="connsiteX1300" fmla="*/ 1002956 w 1174478"/>
                <a:gd name="connsiteY1300" fmla="*/ 764230 h 1185958"/>
                <a:gd name="connsiteX1301" fmla="*/ 185192 w 1174478"/>
                <a:gd name="connsiteY1301" fmla="*/ 756758 h 1185958"/>
                <a:gd name="connsiteX1302" fmla="*/ 185795 w 1174478"/>
                <a:gd name="connsiteY1302" fmla="*/ 758931 h 1185958"/>
                <a:gd name="connsiteX1303" fmla="*/ 187036 w 1174478"/>
                <a:gd name="connsiteY1303" fmla="*/ 760279 h 1185958"/>
                <a:gd name="connsiteX1304" fmla="*/ 937858 w 1174478"/>
                <a:gd name="connsiteY1304" fmla="*/ 756028 h 1185958"/>
                <a:gd name="connsiteX1305" fmla="*/ 935181 w 1174478"/>
                <a:gd name="connsiteY1305" fmla="*/ 758445 h 1185958"/>
                <a:gd name="connsiteX1306" fmla="*/ 931568 w 1174478"/>
                <a:gd name="connsiteY1306" fmla="*/ 766188 h 1185958"/>
                <a:gd name="connsiteX1307" fmla="*/ 384150 w 1174478"/>
                <a:gd name="connsiteY1307" fmla="*/ 753853 h 1185958"/>
                <a:gd name="connsiteX1308" fmla="*/ 384157 w 1174478"/>
                <a:gd name="connsiteY1308" fmla="*/ 753861 h 1185958"/>
                <a:gd name="connsiteX1309" fmla="*/ 385931 w 1174478"/>
                <a:gd name="connsiteY1309" fmla="*/ 759073 h 1185958"/>
                <a:gd name="connsiteX1310" fmla="*/ 395041 w 1174478"/>
                <a:gd name="connsiteY1310" fmla="*/ 768372 h 1185958"/>
                <a:gd name="connsiteX1311" fmla="*/ 386908 w 1174478"/>
                <a:gd name="connsiteY1311" fmla="*/ 757529 h 1185958"/>
                <a:gd name="connsiteX1312" fmla="*/ 384273 w 1174478"/>
                <a:gd name="connsiteY1312" fmla="*/ 754091 h 1185958"/>
                <a:gd name="connsiteX1313" fmla="*/ 384298 w 1174478"/>
                <a:gd name="connsiteY1313" fmla="*/ 753941 h 1185958"/>
                <a:gd name="connsiteX1314" fmla="*/ 384158 w 1174478"/>
                <a:gd name="connsiteY1314" fmla="*/ 753861 h 1185958"/>
                <a:gd name="connsiteX1315" fmla="*/ 816600 w 1174478"/>
                <a:gd name="connsiteY1315" fmla="*/ 753252 h 1185958"/>
                <a:gd name="connsiteX1316" fmla="*/ 814158 w 1174478"/>
                <a:gd name="connsiteY1316" fmla="*/ 754778 h 1185958"/>
                <a:gd name="connsiteX1317" fmla="*/ 814158 w 1174478"/>
                <a:gd name="connsiteY1317" fmla="*/ 754779 h 1185958"/>
                <a:gd name="connsiteX1318" fmla="*/ 812324 w 1174478"/>
                <a:gd name="connsiteY1318" fmla="*/ 756612 h 1185958"/>
                <a:gd name="connsiteX1319" fmla="*/ 815074 w 1174478"/>
                <a:gd name="connsiteY1319" fmla="*/ 754778 h 1185958"/>
                <a:gd name="connsiteX1320" fmla="*/ 821493 w 1174478"/>
                <a:gd name="connsiteY1320" fmla="*/ 750194 h 1185958"/>
                <a:gd name="connsiteX1321" fmla="*/ 817421 w 1174478"/>
                <a:gd name="connsiteY1321" fmla="*/ 752739 h 1185958"/>
                <a:gd name="connsiteX1322" fmla="*/ 820602 w 1174478"/>
                <a:gd name="connsiteY1322" fmla="*/ 751467 h 1185958"/>
                <a:gd name="connsiteX1323" fmla="*/ 264051 w 1174478"/>
                <a:gd name="connsiteY1323" fmla="*/ 750194 h 1185958"/>
                <a:gd name="connsiteX1324" fmla="*/ 264216 w 1174478"/>
                <a:gd name="connsiteY1324" fmla="*/ 751277 h 1185958"/>
                <a:gd name="connsiteX1325" fmla="*/ 264968 w 1174478"/>
                <a:gd name="connsiteY1325" fmla="*/ 751340 h 1185958"/>
                <a:gd name="connsiteX1326" fmla="*/ 266718 w 1174478"/>
                <a:gd name="connsiteY1326" fmla="*/ 752361 h 1185958"/>
                <a:gd name="connsiteX1327" fmla="*/ 265885 w 1174478"/>
                <a:gd name="connsiteY1327" fmla="*/ 751111 h 1185958"/>
                <a:gd name="connsiteX1328" fmla="*/ 264051 w 1174478"/>
                <a:gd name="connsiteY1328" fmla="*/ 750194 h 1185958"/>
                <a:gd name="connsiteX1329" fmla="*/ 996718 w 1174478"/>
                <a:gd name="connsiteY1329" fmla="*/ 748684 h 1185958"/>
                <a:gd name="connsiteX1330" fmla="*/ 996610 w 1174478"/>
                <a:gd name="connsiteY1330" fmla="*/ 749277 h 1185958"/>
                <a:gd name="connsiteX1331" fmla="*/ 996828 w 1174478"/>
                <a:gd name="connsiteY1331" fmla="*/ 749015 h 1185958"/>
                <a:gd name="connsiteX1332" fmla="*/ 364904 w 1174478"/>
                <a:gd name="connsiteY1332" fmla="*/ 744693 h 1185958"/>
                <a:gd name="connsiteX1333" fmla="*/ 364000 w 1174478"/>
                <a:gd name="connsiteY1333" fmla="*/ 746727 h 1185958"/>
                <a:gd name="connsiteX1334" fmla="*/ 365917 w 1174478"/>
                <a:gd name="connsiteY1334" fmla="*/ 749026 h 1185958"/>
                <a:gd name="connsiteX1335" fmla="*/ 392295 w 1174478"/>
                <a:gd name="connsiteY1335" fmla="*/ 744268 h 1185958"/>
                <a:gd name="connsiteX1336" fmla="*/ 396994 w 1174478"/>
                <a:gd name="connsiteY1336" fmla="*/ 752944 h 1185958"/>
                <a:gd name="connsiteX1337" fmla="*/ 397380 w 1174478"/>
                <a:gd name="connsiteY1337" fmla="*/ 753452 h 1185958"/>
                <a:gd name="connsiteX1338" fmla="*/ 396077 w 1174478"/>
                <a:gd name="connsiteY1338" fmla="*/ 750194 h 1185958"/>
                <a:gd name="connsiteX1339" fmla="*/ 311451 w 1174478"/>
                <a:gd name="connsiteY1339" fmla="*/ 742495 h 1185958"/>
                <a:gd name="connsiteX1340" fmla="*/ 310955 w 1174478"/>
                <a:gd name="connsiteY1340" fmla="*/ 743486 h 1185958"/>
                <a:gd name="connsiteX1341" fmla="*/ 312342 w 1174478"/>
                <a:gd name="connsiteY1341" fmla="*/ 745982 h 1185958"/>
                <a:gd name="connsiteX1342" fmla="*/ 312531 w 1174478"/>
                <a:gd name="connsiteY1342" fmla="*/ 746146 h 1185958"/>
                <a:gd name="connsiteX1343" fmla="*/ 1024116 w 1174478"/>
                <a:gd name="connsiteY1343" fmla="*/ 740108 h 1185958"/>
                <a:gd name="connsiteX1344" fmla="*/ 1024025 w 1174478"/>
                <a:gd name="connsiteY1344" fmla="*/ 740166 h 1185958"/>
                <a:gd name="connsiteX1345" fmla="*/ 1015813 w 1174478"/>
                <a:gd name="connsiteY1345" fmla="*/ 763042 h 1185958"/>
                <a:gd name="connsiteX1346" fmla="*/ 1015864 w 1174478"/>
                <a:gd name="connsiteY1346" fmla="*/ 763029 h 1185958"/>
                <a:gd name="connsiteX1347" fmla="*/ 1017698 w 1174478"/>
                <a:gd name="connsiteY1347" fmla="*/ 765780 h 1185958"/>
                <a:gd name="connsiteX1348" fmla="*/ 1025950 w 1174478"/>
                <a:gd name="connsiteY1348" fmla="*/ 741025 h 1185958"/>
                <a:gd name="connsiteX1349" fmla="*/ 1024116 w 1174478"/>
                <a:gd name="connsiteY1349" fmla="*/ 740108 h 1185958"/>
                <a:gd name="connsiteX1350" fmla="*/ 304392 w 1174478"/>
                <a:gd name="connsiteY1350" fmla="*/ 739191 h 1185958"/>
                <a:gd name="connsiteX1351" fmla="*/ 304961 w 1174478"/>
                <a:gd name="connsiteY1351" fmla="*/ 741283 h 1185958"/>
                <a:gd name="connsiteX1352" fmla="*/ 305085 w 1174478"/>
                <a:gd name="connsiteY1352" fmla="*/ 739884 h 1185958"/>
                <a:gd name="connsiteX1353" fmla="*/ 215541 w 1174478"/>
                <a:gd name="connsiteY1353" fmla="*/ 738940 h 1185958"/>
                <a:gd name="connsiteX1354" fmla="*/ 216375 w 1174478"/>
                <a:gd name="connsiteY1354" fmla="*/ 741026 h 1185958"/>
                <a:gd name="connsiteX1355" fmla="*/ 216949 w 1174478"/>
                <a:gd name="connsiteY1355" fmla="*/ 739535 h 1185958"/>
                <a:gd name="connsiteX1356" fmla="*/ 216375 w 1174478"/>
                <a:gd name="connsiteY1356" fmla="*/ 740108 h 1185958"/>
                <a:gd name="connsiteX1357" fmla="*/ 273984 w 1174478"/>
                <a:gd name="connsiteY1357" fmla="*/ 731605 h 1185958"/>
                <a:gd name="connsiteX1358" fmla="*/ 275970 w 1174478"/>
                <a:gd name="connsiteY1358" fmla="*/ 742859 h 1185958"/>
                <a:gd name="connsiteX1359" fmla="*/ 276680 w 1174478"/>
                <a:gd name="connsiteY1359" fmla="*/ 741662 h 1185958"/>
                <a:gd name="connsiteX1360" fmla="*/ 290600 w 1174478"/>
                <a:gd name="connsiteY1360" fmla="*/ 730097 h 1185958"/>
                <a:gd name="connsiteX1361" fmla="*/ 291556 w 1174478"/>
                <a:gd name="connsiteY1361" fmla="*/ 732773 h 1185958"/>
                <a:gd name="connsiteX1362" fmla="*/ 291546 w 1174478"/>
                <a:gd name="connsiteY1362" fmla="*/ 732361 h 1185958"/>
                <a:gd name="connsiteX1363" fmla="*/ 290869 w 1174478"/>
                <a:gd name="connsiteY1363" fmla="*/ 730597 h 1185958"/>
                <a:gd name="connsiteX1364" fmla="*/ 1102964 w 1174478"/>
                <a:gd name="connsiteY1364" fmla="*/ 729107 h 1185958"/>
                <a:gd name="connsiteX1365" fmla="*/ 1100214 w 1174478"/>
                <a:gd name="connsiteY1365" fmla="*/ 740109 h 1185958"/>
                <a:gd name="connsiteX1366" fmla="*/ 1100214 w 1174478"/>
                <a:gd name="connsiteY1366" fmla="*/ 740109 h 1185958"/>
                <a:gd name="connsiteX1367" fmla="*/ 1088295 w 1174478"/>
                <a:gd name="connsiteY1367" fmla="*/ 772198 h 1185958"/>
                <a:gd name="connsiteX1368" fmla="*/ 1098814 w 1174478"/>
                <a:gd name="connsiteY1368" fmla="*/ 738010 h 1185958"/>
                <a:gd name="connsiteX1369" fmla="*/ 1098380 w 1174478"/>
                <a:gd name="connsiteY1369" fmla="*/ 737358 h 1185958"/>
                <a:gd name="connsiteX1370" fmla="*/ 1102964 w 1174478"/>
                <a:gd name="connsiteY1370" fmla="*/ 729107 h 1185958"/>
                <a:gd name="connsiteX1371" fmla="*/ 350234 w 1174478"/>
                <a:gd name="connsiteY1371" fmla="*/ 727768 h 1185958"/>
                <a:gd name="connsiteX1372" fmla="*/ 350234 w 1174478"/>
                <a:gd name="connsiteY1372" fmla="*/ 728190 h 1185958"/>
                <a:gd name="connsiteX1373" fmla="*/ 350700 w 1174478"/>
                <a:gd name="connsiteY1373" fmla="*/ 732381 h 1185958"/>
                <a:gd name="connsiteX1374" fmla="*/ 351380 w 1174478"/>
                <a:gd name="connsiteY1374" fmla="*/ 730941 h 1185958"/>
                <a:gd name="connsiteX1375" fmla="*/ 1147889 w 1174478"/>
                <a:gd name="connsiteY1375" fmla="*/ 727273 h 1185958"/>
                <a:gd name="connsiteX1376" fmla="*/ 1125885 w 1174478"/>
                <a:gd name="connsiteY1376" fmla="*/ 800621 h 1185958"/>
                <a:gd name="connsiteX1377" fmla="*/ 1147889 w 1174478"/>
                <a:gd name="connsiteY1377" fmla="*/ 727273 h 1185958"/>
                <a:gd name="connsiteX1378" fmla="*/ 1001194 w 1174478"/>
                <a:gd name="connsiteY1378" fmla="*/ 725439 h 1185958"/>
                <a:gd name="connsiteX1379" fmla="*/ 1000737 w 1174478"/>
                <a:gd name="connsiteY1379" fmla="*/ 726581 h 1185958"/>
                <a:gd name="connsiteX1380" fmla="*/ 1000221 w 1174478"/>
                <a:gd name="connsiteY1380" fmla="*/ 729419 h 1185958"/>
                <a:gd name="connsiteX1381" fmla="*/ 970022 w 1174478"/>
                <a:gd name="connsiteY1381" fmla="*/ 724522 h 1185958"/>
                <a:gd name="connsiteX1382" fmla="*/ 970021 w 1174478"/>
                <a:gd name="connsiteY1382" fmla="*/ 724524 h 1185958"/>
                <a:gd name="connsiteX1383" fmla="*/ 970021 w 1174478"/>
                <a:gd name="connsiteY1383" fmla="*/ 724527 h 1185958"/>
                <a:gd name="connsiteX1384" fmla="*/ 1136887 w 1174478"/>
                <a:gd name="connsiteY1384" fmla="*/ 721772 h 1185958"/>
                <a:gd name="connsiteX1385" fmla="*/ 1137804 w 1174478"/>
                <a:gd name="connsiteY1385" fmla="*/ 724523 h 1185958"/>
                <a:gd name="connsiteX1386" fmla="*/ 1124968 w 1174478"/>
                <a:gd name="connsiteY1386" fmla="*/ 762113 h 1185958"/>
                <a:gd name="connsiteX1387" fmla="*/ 1134136 w 1174478"/>
                <a:gd name="connsiteY1387" fmla="*/ 723606 h 1185958"/>
                <a:gd name="connsiteX1388" fmla="*/ 1136887 w 1174478"/>
                <a:gd name="connsiteY1388" fmla="*/ 721772 h 1185958"/>
                <a:gd name="connsiteX1389" fmla="*/ 1031450 w 1174478"/>
                <a:gd name="connsiteY1389" fmla="*/ 716271 h 1185958"/>
                <a:gd name="connsiteX1390" fmla="*/ 1023199 w 1174478"/>
                <a:gd name="connsiteY1390" fmla="*/ 724523 h 1185958"/>
                <a:gd name="connsiteX1391" fmla="*/ 1016781 w 1174478"/>
                <a:gd name="connsiteY1391" fmla="*/ 730940 h 1185958"/>
                <a:gd name="connsiteX1392" fmla="*/ 1012197 w 1174478"/>
                <a:gd name="connsiteY1392" fmla="*/ 743776 h 1185958"/>
                <a:gd name="connsiteX1393" fmla="*/ 1015865 w 1174478"/>
                <a:gd name="connsiteY1393" fmla="*/ 741942 h 1185958"/>
                <a:gd name="connsiteX1394" fmla="*/ 1015864 w 1174478"/>
                <a:gd name="connsiteY1394" fmla="*/ 741942 h 1185958"/>
                <a:gd name="connsiteX1395" fmla="*/ 1016781 w 1174478"/>
                <a:gd name="connsiteY1395" fmla="*/ 733691 h 1185958"/>
                <a:gd name="connsiteX1396" fmla="*/ 1028700 w 1174478"/>
                <a:gd name="connsiteY1396" fmla="*/ 720855 h 1185958"/>
                <a:gd name="connsiteX1397" fmla="*/ 219894 w 1174478"/>
                <a:gd name="connsiteY1397" fmla="*/ 712410 h 1185958"/>
                <a:gd name="connsiteX1398" fmla="*/ 223710 w 1174478"/>
                <a:gd name="connsiteY1398" fmla="*/ 716270 h 1185958"/>
                <a:gd name="connsiteX1399" fmla="*/ 229986 w 1174478"/>
                <a:gd name="connsiteY1399" fmla="*/ 722995 h 1185958"/>
                <a:gd name="connsiteX1400" fmla="*/ 223710 w 1174478"/>
                <a:gd name="connsiteY1400" fmla="*/ 715354 h 1185958"/>
                <a:gd name="connsiteX1401" fmla="*/ 221876 w 1174478"/>
                <a:gd name="connsiteY1401" fmla="*/ 713520 h 1185958"/>
                <a:gd name="connsiteX1402" fmla="*/ 17419 w 1174478"/>
                <a:gd name="connsiteY1402" fmla="*/ 710770 h 1185958"/>
                <a:gd name="connsiteX1403" fmla="*/ 17419 w 1174478"/>
                <a:gd name="connsiteY1403" fmla="*/ 727273 h 1185958"/>
                <a:gd name="connsiteX1404" fmla="*/ 16503 w 1174478"/>
                <a:gd name="connsiteY1404" fmla="*/ 727273 h 1185958"/>
                <a:gd name="connsiteX1405" fmla="*/ 14669 w 1174478"/>
                <a:gd name="connsiteY1405" fmla="*/ 722689 h 1185958"/>
                <a:gd name="connsiteX1406" fmla="*/ 17419 w 1174478"/>
                <a:gd name="connsiteY1406" fmla="*/ 710770 h 1185958"/>
                <a:gd name="connsiteX1407" fmla="*/ 363195 w 1174478"/>
                <a:gd name="connsiteY1407" fmla="*/ 710644 h 1185958"/>
                <a:gd name="connsiteX1408" fmla="*/ 363070 w 1174478"/>
                <a:gd name="connsiteY1408" fmla="*/ 710769 h 1185958"/>
                <a:gd name="connsiteX1409" fmla="*/ 363410 w 1174478"/>
                <a:gd name="connsiteY1409" fmla="*/ 711561 h 1185958"/>
                <a:gd name="connsiteX1410" fmla="*/ 368918 w 1174478"/>
                <a:gd name="connsiteY1410" fmla="*/ 707573 h 1185958"/>
                <a:gd name="connsiteX1411" fmla="*/ 366543 w 1174478"/>
                <a:gd name="connsiteY1411" fmla="*/ 708380 h 1185958"/>
                <a:gd name="connsiteX1412" fmla="*/ 369488 w 1174478"/>
                <a:gd name="connsiteY1412" fmla="*/ 709852 h 1185958"/>
                <a:gd name="connsiteX1413" fmla="*/ 262801 w 1174478"/>
                <a:gd name="connsiteY1413" fmla="*/ 706518 h 1185958"/>
                <a:gd name="connsiteX1414" fmla="*/ 263134 w 1174478"/>
                <a:gd name="connsiteY1414" fmla="*/ 708018 h 1185958"/>
                <a:gd name="connsiteX1415" fmla="*/ 263037 w 1174478"/>
                <a:gd name="connsiteY1415" fmla="*/ 707093 h 1185958"/>
                <a:gd name="connsiteX1416" fmla="*/ 176217 w 1174478"/>
                <a:gd name="connsiteY1416" fmla="*/ 706348 h 1185958"/>
                <a:gd name="connsiteX1417" fmla="*/ 176033 w 1174478"/>
                <a:gd name="connsiteY1417" fmla="*/ 715354 h 1185958"/>
                <a:gd name="connsiteX1418" fmla="*/ 176035 w 1174478"/>
                <a:gd name="connsiteY1418" fmla="*/ 715359 h 1185958"/>
                <a:gd name="connsiteX1419" fmla="*/ 176034 w 1174478"/>
                <a:gd name="connsiteY1419" fmla="*/ 715354 h 1185958"/>
                <a:gd name="connsiteX1420" fmla="*/ 176377 w 1174478"/>
                <a:gd name="connsiteY1420" fmla="*/ 706758 h 1185958"/>
                <a:gd name="connsiteX1421" fmla="*/ 1037257 w 1174478"/>
                <a:gd name="connsiteY1421" fmla="*/ 704048 h 1185958"/>
                <a:gd name="connsiteX1422" fmla="*/ 1035118 w 1174478"/>
                <a:gd name="connsiteY1422" fmla="*/ 706186 h 1185958"/>
                <a:gd name="connsiteX1423" fmla="*/ 1032734 w 1174478"/>
                <a:gd name="connsiteY1423" fmla="*/ 714132 h 1185958"/>
                <a:gd name="connsiteX1424" fmla="*/ 1034201 w 1174478"/>
                <a:gd name="connsiteY1424" fmla="*/ 711686 h 1185958"/>
                <a:gd name="connsiteX1425" fmla="*/ 299231 w 1174478"/>
                <a:gd name="connsiteY1425" fmla="*/ 694927 h 1185958"/>
                <a:gd name="connsiteX1426" fmla="*/ 308976 w 1174478"/>
                <a:gd name="connsiteY1426" fmla="*/ 708935 h 1185958"/>
                <a:gd name="connsiteX1427" fmla="*/ 307257 w 1174478"/>
                <a:gd name="connsiteY1427" fmla="*/ 723490 h 1185958"/>
                <a:gd name="connsiteX1428" fmla="*/ 307961 w 1174478"/>
                <a:gd name="connsiteY1428" fmla="*/ 725673 h 1185958"/>
                <a:gd name="connsiteX1429" fmla="*/ 309893 w 1174478"/>
                <a:gd name="connsiteY1429" fmla="*/ 711686 h 1185958"/>
                <a:gd name="connsiteX1430" fmla="*/ 311858 w 1174478"/>
                <a:gd name="connsiteY1430" fmla="*/ 712341 h 1185958"/>
                <a:gd name="connsiteX1431" fmla="*/ 309893 w 1174478"/>
                <a:gd name="connsiteY1431" fmla="*/ 709853 h 1185958"/>
                <a:gd name="connsiteX1432" fmla="*/ 235629 w 1174478"/>
                <a:gd name="connsiteY1432" fmla="*/ 688765 h 1185958"/>
                <a:gd name="connsiteX1433" fmla="*/ 235367 w 1174478"/>
                <a:gd name="connsiteY1433" fmla="*/ 690625 h 1185958"/>
                <a:gd name="connsiteX1434" fmla="*/ 236532 w 1174478"/>
                <a:gd name="connsiteY1434" fmla="*/ 691324 h 1185958"/>
                <a:gd name="connsiteX1435" fmla="*/ 294157 w 1174478"/>
                <a:gd name="connsiteY1435" fmla="*/ 687535 h 1185958"/>
                <a:gd name="connsiteX1436" fmla="*/ 294307 w 1174478"/>
                <a:gd name="connsiteY1436" fmla="*/ 687848 h 1185958"/>
                <a:gd name="connsiteX1437" fmla="*/ 295065 w 1174478"/>
                <a:gd name="connsiteY1437" fmla="*/ 688938 h 1185958"/>
                <a:gd name="connsiteX1438" fmla="*/ 193019 w 1174478"/>
                <a:gd name="connsiteY1438" fmla="*/ 685869 h 1185958"/>
                <a:gd name="connsiteX1439" fmla="*/ 193454 w 1174478"/>
                <a:gd name="connsiteY1439" fmla="*/ 691516 h 1185958"/>
                <a:gd name="connsiteX1440" fmla="*/ 193774 w 1174478"/>
                <a:gd name="connsiteY1440" fmla="*/ 692092 h 1185958"/>
                <a:gd name="connsiteX1441" fmla="*/ 264630 w 1174478"/>
                <a:gd name="connsiteY1441" fmla="*/ 684277 h 1185958"/>
                <a:gd name="connsiteX1442" fmla="*/ 263134 w 1174478"/>
                <a:gd name="connsiteY1442" fmla="*/ 688765 h 1185958"/>
                <a:gd name="connsiteX1443" fmla="*/ 262897 w 1174478"/>
                <a:gd name="connsiteY1443" fmla="*/ 688943 h 1185958"/>
                <a:gd name="connsiteX1444" fmla="*/ 264968 w 1174478"/>
                <a:gd name="connsiteY1444" fmla="*/ 690599 h 1185958"/>
                <a:gd name="connsiteX1445" fmla="*/ 266000 w 1174478"/>
                <a:gd name="connsiteY1445" fmla="*/ 686588 h 1185958"/>
                <a:gd name="connsiteX1446" fmla="*/ 265793 w 1174478"/>
                <a:gd name="connsiteY1446" fmla="*/ 685922 h 1185958"/>
                <a:gd name="connsiteX1447" fmla="*/ 264968 w 1174478"/>
                <a:gd name="connsiteY1447" fmla="*/ 685097 h 1185958"/>
                <a:gd name="connsiteX1448" fmla="*/ 269179 w 1174478"/>
                <a:gd name="connsiteY1448" fmla="*/ 678884 h 1185958"/>
                <a:gd name="connsiteX1449" fmla="*/ 271386 w 1174478"/>
                <a:gd name="connsiteY1449" fmla="*/ 684181 h 1185958"/>
                <a:gd name="connsiteX1450" fmla="*/ 269814 w 1174478"/>
                <a:gd name="connsiteY1450" fmla="*/ 686801 h 1185958"/>
                <a:gd name="connsiteX1451" fmla="*/ 271320 w 1174478"/>
                <a:gd name="connsiteY1451" fmla="*/ 687805 h 1185958"/>
                <a:gd name="connsiteX1452" fmla="*/ 271386 w 1174478"/>
                <a:gd name="connsiteY1452" fmla="*/ 684181 h 1185958"/>
                <a:gd name="connsiteX1453" fmla="*/ 270777 w 1174478"/>
                <a:gd name="connsiteY1453" fmla="*/ 681744 h 1185958"/>
                <a:gd name="connsiteX1454" fmla="*/ 991064 w 1174478"/>
                <a:gd name="connsiteY1454" fmla="*/ 677066 h 1185958"/>
                <a:gd name="connsiteX1455" fmla="*/ 992026 w 1174478"/>
                <a:gd name="connsiteY1455" fmla="*/ 683264 h 1185958"/>
                <a:gd name="connsiteX1456" fmla="*/ 991109 w 1174478"/>
                <a:gd name="connsiteY1456" fmla="*/ 700684 h 1185958"/>
                <a:gd name="connsiteX1457" fmla="*/ 983775 w 1174478"/>
                <a:gd name="connsiteY1457" fmla="*/ 719021 h 1185958"/>
                <a:gd name="connsiteX1458" fmla="*/ 979190 w 1174478"/>
                <a:gd name="connsiteY1458" fmla="*/ 736441 h 1185958"/>
                <a:gd name="connsiteX1459" fmla="*/ 979305 w 1174478"/>
                <a:gd name="connsiteY1459" fmla="*/ 760967 h 1185958"/>
                <a:gd name="connsiteX1460" fmla="*/ 978570 w 1174478"/>
                <a:gd name="connsiteY1460" fmla="*/ 763252 h 1185958"/>
                <a:gd name="connsiteX1461" fmla="*/ 979190 w 1174478"/>
                <a:gd name="connsiteY1461" fmla="*/ 763029 h 1185958"/>
                <a:gd name="connsiteX1462" fmla="*/ 977356 w 1174478"/>
                <a:gd name="connsiteY1462" fmla="*/ 771854 h 1185958"/>
                <a:gd name="connsiteX1463" fmla="*/ 975147 w 1174478"/>
                <a:gd name="connsiteY1463" fmla="*/ 773891 h 1185958"/>
                <a:gd name="connsiteX1464" fmla="*/ 971856 w 1174478"/>
                <a:gd name="connsiteY1464" fmla="*/ 784117 h 1185958"/>
                <a:gd name="connsiteX1465" fmla="*/ 941600 w 1174478"/>
                <a:gd name="connsiteY1465" fmla="*/ 837294 h 1185958"/>
                <a:gd name="connsiteX1466" fmla="*/ 936099 w 1174478"/>
                <a:gd name="connsiteY1466" fmla="*/ 854714 h 1185958"/>
                <a:gd name="connsiteX1467" fmla="*/ 937922 w 1174478"/>
                <a:gd name="connsiteY1467" fmla="*/ 858361 h 1185958"/>
                <a:gd name="connsiteX1468" fmla="*/ 945267 w 1174478"/>
                <a:gd name="connsiteY1468" fmla="*/ 835919 h 1185958"/>
                <a:gd name="connsiteX1469" fmla="*/ 959019 w 1174478"/>
                <a:gd name="connsiteY1469" fmla="*/ 813456 h 1185958"/>
                <a:gd name="connsiteX1470" fmla="*/ 981940 w 1174478"/>
                <a:gd name="connsiteY1470" fmla="*/ 762112 h 1185958"/>
                <a:gd name="connsiteX1471" fmla="*/ 981024 w 1174478"/>
                <a:gd name="connsiteY1471" fmla="*/ 738275 h 1185958"/>
                <a:gd name="connsiteX1472" fmla="*/ 989275 w 1174478"/>
                <a:gd name="connsiteY1472" fmla="*/ 716270 h 1185958"/>
                <a:gd name="connsiteX1473" fmla="*/ 993859 w 1174478"/>
                <a:gd name="connsiteY1473" fmla="*/ 703434 h 1185958"/>
                <a:gd name="connsiteX1474" fmla="*/ 994776 w 1174478"/>
                <a:gd name="connsiteY1474" fmla="*/ 679596 h 1185958"/>
                <a:gd name="connsiteX1475" fmla="*/ 992599 w 1174478"/>
                <a:gd name="connsiteY1475" fmla="*/ 677190 h 1185958"/>
                <a:gd name="connsiteX1476" fmla="*/ 285087 w 1174478"/>
                <a:gd name="connsiteY1476" fmla="*/ 668569 h 1185958"/>
                <a:gd name="connsiteX1477" fmla="*/ 286493 w 1174478"/>
                <a:gd name="connsiteY1477" fmla="*/ 671509 h 1185958"/>
                <a:gd name="connsiteX1478" fmla="*/ 286756 w 1174478"/>
                <a:gd name="connsiteY1478" fmla="*/ 669403 h 1185958"/>
                <a:gd name="connsiteX1479" fmla="*/ 192537 w 1174478"/>
                <a:gd name="connsiteY1479" fmla="*/ 665844 h 1185958"/>
                <a:gd name="connsiteX1480" fmla="*/ 191582 w 1174478"/>
                <a:gd name="connsiteY1480" fmla="*/ 666527 h 1185958"/>
                <a:gd name="connsiteX1481" fmla="*/ 191620 w 1174478"/>
                <a:gd name="connsiteY1481" fmla="*/ 667677 h 1185958"/>
                <a:gd name="connsiteX1482" fmla="*/ 195288 w 1174478"/>
                <a:gd name="connsiteY1482" fmla="*/ 671345 h 1185958"/>
                <a:gd name="connsiteX1483" fmla="*/ 196548 w 1174478"/>
                <a:gd name="connsiteY1483" fmla="*/ 673063 h 1185958"/>
                <a:gd name="connsiteX1484" fmla="*/ 274136 w 1174478"/>
                <a:gd name="connsiteY1484" fmla="*/ 652091 h 1185958"/>
                <a:gd name="connsiteX1485" fmla="*/ 273334 w 1174478"/>
                <a:gd name="connsiteY1485" fmla="*/ 660801 h 1185958"/>
                <a:gd name="connsiteX1486" fmla="*/ 277657 w 1174478"/>
                <a:gd name="connsiteY1486" fmla="*/ 663167 h 1185958"/>
                <a:gd name="connsiteX1487" fmla="*/ 277025 w 1174478"/>
                <a:gd name="connsiteY1487" fmla="*/ 655577 h 1185958"/>
                <a:gd name="connsiteX1488" fmla="*/ 121024 w 1174478"/>
                <a:gd name="connsiteY1488" fmla="*/ 642923 h 1185958"/>
                <a:gd name="connsiteX1489" fmla="*/ 120900 w 1174478"/>
                <a:gd name="connsiteY1489" fmla="*/ 643096 h 1185958"/>
                <a:gd name="connsiteX1490" fmla="*/ 121180 w 1174478"/>
                <a:gd name="connsiteY1490" fmla="*/ 643274 h 1185958"/>
                <a:gd name="connsiteX1491" fmla="*/ 293078 w 1174478"/>
                <a:gd name="connsiteY1491" fmla="*/ 639646 h 1185958"/>
                <a:gd name="connsiteX1492" fmla="*/ 292473 w 1174478"/>
                <a:gd name="connsiteY1492" fmla="*/ 640172 h 1185958"/>
                <a:gd name="connsiteX1493" fmla="*/ 292484 w 1174478"/>
                <a:gd name="connsiteY1493" fmla="*/ 640389 h 1185958"/>
                <a:gd name="connsiteX1494" fmla="*/ 302558 w 1174478"/>
                <a:gd name="connsiteY1494" fmla="*/ 639253 h 1185958"/>
                <a:gd name="connsiteX1495" fmla="*/ 302558 w 1174478"/>
                <a:gd name="connsiteY1495" fmla="*/ 643840 h 1185958"/>
                <a:gd name="connsiteX1496" fmla="*/ 303258 w 1174478"/>
                <a:gd name="connsiteY1496" fmla="*/ 644151 h 1185958"/>
                <a:gd name="connsiteX1497" fmla="*/ 7510 w 1174478"/>
                <a:gd name="connsiteY1497" fmla="*/ 630900 h 1185958"/>
                <a:gd name="connsiteX1498" fmla="*/ 7448 w 1174478"/>
                <a:gd name="connsiteY1498" fmla="*/ 631044 h 1185958"/>
                <a:gd name="connsiteX1499" fmla="*/ 7334 w 1174478"/>
                <a:gd name="connsiteY1499" fmla="*/ 631920 h 1185958"/>
                <a:gd name="connsiteX1500" fmla="*/ 1833 w 1174478"/>
                <a:gd name="connsiteY1500" fmla="*/ 627336 h 1185958"/>
                <a:gd name="connsiteX1501" fmla="*/ 2750 w 1174478"/>
                <a:gd name="connsiteY1501" fmla="*/ 644756 h 1185958"/>
                <a:gd name="connsiteX1502" fmla="*/ 1833 w 1174478"/>
                <a:gd name="connsiteY1502" fmla="*/ 644756 h 1185958"/>
                <a:gd name="connsiteX1503" fmla="*/ 1833 w 1174478"/>
                <a:gd name="connsiteY1503" fmla="*/ 627336 h 1185958"/>
                <a:gd name="connsiteX1504" fmla="*/ 1127719 w 1174478"/>
                <a:gd name="connsiteY1504" fmla="*/ 625503 h 1185958"/>
                <a:gd name="connsiteX1505" fmla="*/ 1129553 w 1174478"/>
                <a:gd name="connsiteY1505" fmla="*/ 625503 h 1185958"/>
                <a:gd name="connsiteX1506" fmla="*/ 1126802 w 1174478"/>
                <a:gd name="connsiteY1506" fmla="*/ 636505 h 1185958"/>
                <a:gd name="connsiteX1507" fmla="*/ 1127719 w 1174478"/>
                <a:gd name="connsiteY1507" fmla="*/ 625503 h 1185958"/>
                <a:gd name="connsiteX1508" fmla="*/ 11787 w 1174478"/>
                <a:gd name="connsiteY1508" fmla="*/ 623770 h 1185958"/>
                <a:gd name="connsiteX1509" fmla="*/ 11919 w 1174478"/>
                <a:gd name="connsiteY1509" fmla="*/ 630087 h 1185958"/>
                <a:gd name="connsiteX1510" fmla="*/ 11895 w 1174478"/>
                <a:gd name="connsiteY1510" fmla="*/ 630288 h 1185958"/>
                <a:gd name="connsiteX1511" fmla="*/ 14478 w 1174478"/>
                <a:gd name="connsiteY1511" fmla="*/ 633517 h 1185958"/>
                <a:gd name="connsiteX1512" fmla="*/ 13753 w 1174478"/>
                <a:gd name="connsiteY1512" fmla="*/ 631921 h 1185958"/>
                <a:gd name="connsiteX1513" fmla="*/ 302559 w 1174478"/>
                <a:gd name="connsiteY1513" fmla="*/ 619085 h 1185958"/>
                <a:gd name="connsiteX1514" fmla="*/ 302558 w 1174478"/>
                <a:gd name="connsiteY1514" fmla="*/ 619088 h 1185958"/>
                <a:gd name="connsiteX1515" fmla="*/ 302558 w 1174478"/>
                <a:gd name="connsiteY1515" fmla="*/ 619089 h 1185958"/>
                <a:gd name="connsiteX1516" fmla="*/ 116853 w 1174478"/>
                <a:gd name="connsiteY1516" fmla="*/ 618435 h 1185958"/>
                <a:gd name="connsiteX1517" fmla="*/ 116507 w 1174478"/>
                <a:gd name="connsiteY1517" fmla="*/ 620509 h 1185958"/>
                <a:gd name="connsiteX1518" fmla="*/ 115980 w 1174478"/>
                <a:gd name="connsiteY1518" fmla="*/ 621149 h 1185958"/>
                <a:gd name="connsiteX1519" fmla="*/ 115522 w 1174478"/>
                <a:gd name="connsiteY1519" fmla="*/ 626420 h 1185958"/>
                <a:gd name="connsiteX1520" fmla="*/ 116507 w 1174478"/>
                <a:gd name="connsiteY1520" fmla="*/ 620509 h 1185958"/>
                <a:gd name="connsiteX1521" fmla="*/ 116912 w 1174478"/>
                <a:gd name="connsiteY1521" fmla="*/ 620017 h 1185958"/>
                <a:gd name="connsiteX1522" fmla="*/ 1174478 w 1174478"/>
                <a:gd name="connsiteY1522" fmla="*/ 613584 h 1185958"/>
                <a:gd name="connsiteX1523" fmla="*/ 1168060 w 1174478"/>
                <a:gd name="connsiteY1523" fmla="*/ 640173 h 1185958"/>
                <a:gd name="connsiteX1524" fmla="*/ 1174478 w 1174478"/>
                <a:gd name="connsiteY1524" fmla="*/ 613584 h 1185958"/>
                <a:gd name="connsiteX1525" fmla="*/ 187088 w 1174478"/>
                <a:gd name="connsiteY1525" fmla="*/ 612896 h 1185958"/>
                <a:gd name="connsiteX1526" fmla="*/ 185193 w 1174478"/>
                <a:gd name="connsiteY1526" fmla="*/ 614648 h 1185958"/>
                <a:gd name="connsiteX1527" fmla="*/ 184629 w 1174478"/>
                <a:gd name="connsiteY1527" fmla="*/ 624013 h 1185958"/>
                <a:gd name="connsiteX1528" fmla="*/ 187939 w 1174478"/>
                <a:gd name="connsiteY1528" fmla="*/ 630900 h 1185958"/>
                <a:gd name="connsiteX1529" fmla="*/ 187638 w 1174478"/>
                <a:gd name="connsiteY1529" fmla="*/ 628645 h 1185958"/>
                <a:gd name="connsiteX1530" fmla="*/ 185203 w 1174478"/>
                <a:gd name="connsiteY1530" fmla="*/ 624586 h 1185958"/>
                <a:gd name="connsiteX1531" fmla="*/ 186120 w 1174478"/>
                <a:gd name="connsiteY1531" fmla="*/ 617252 h 1185958"/>
                <a:gd name="connsiteX1532" fmla="*/ 177324 w 1174478"/>
                <a:gd name="connsiteY1532" fmla="*/ 612397 h 1185958"/>
                <a:gd name="connsiteX1533" fmla="*/ 176951 w 1174478"/>
                <a:gd name="connsiteY1533" fmla="*/ 617251 h 1185958"/>
                <a:gd name="connsiteX1534" fmla="*/ 177417 w 1174478"/>
                <a:gd name="connsiteY1534" fmla="*/ 614802 h 1185958"/>
                <a:gd name="connsiteX1535" fmla="*/ 287749 w 1174478"/>
                <a:gd name="connsiteY1535" fmla="*/ 603771 h 1185958"/>
                <a:gd name="connsiteX1536" fmla="*/ 286972 w 1174478"/>
                <a:gd name="connsiteY1536" fmla="*/ 610375 h 1185958"/>
                <a:gd name="connsiteX1537" fmla="*/ 288806 w 1174478"/>
                <a:gd name="connsiteY1537" fmla="*/ 618168 h 1185958"/>
                <a:gd name="connsiteX1538" fmla="*/ 284222 w 1174478"/>
                <a:gd name="connsiteY1538" fmla="*/ 623669 h 1185958"/>
                <a:gd name="connsiteX1539" fmla="*/ 282388 w 1174478"/>
                <a:gd name="connsiteY1539" fmla="*/ 625502 h 1185958"/>
                <a:gd name="connsiteX1540" fmla="*/ 281471 w 1174478"/>
                <a:gd name="connsiteY1540" fmla="*/ 649341 h 1185958"/>
                <a:gd name="connsiteX1541" fmla="*/ 281471 w 1174478"/>
                <a:gd name="connsiteY1541" fmla="*/ 652877 h 1185958"/>
                <a:gd name="connsiteX1542" fmla="*/ 285139 w 1174478"/>
                <a:gd name="connsiteY1542" fmla="*/ 653925 h 1185958"/>
                <a:gd name="connsiteX1543" fmla="*/ 285139 w 1174478"/>
                <a:gd name="connsiteY1543" fmla="*/ 630087 h 1185958"/>
                <a:gd name="connsiteX1544" fmla="*/ 288806 w 1174478"/>
                <a:gd name="connsiteY1544" fmla="*/ 622752 h 1185958"/>
                <a:gd name="connsiteX1545" fmla="*/ 289723 w 1174478"/>
                <a:gd name="connsiteY1545" fmla="*/ 620918 h 1185958"/>
                <a:gd name="connsiteX1546" fmla="*/ 289150 w 1174478"/>
                <a:gd name="connsiteY1546" fmla="*/ 607853 h 1185958"/>
                <a:gd name="connsiteX1547" fmla="*/ 5531 w 1174478"/>
                <a:gd name="connsiteY1547" fmla="*/ 601428 h 1185958"/>
                <a:gd name="connsiteX1548" fmla="*/ 5043 w 1174478"/>
                <a:gd name="connsiteY1548" fmla="*/ 602811 h 1185958"/>
                <a:gd name="connsiteX1549" fmla="*/ 3667 w 1174478"/>
                <a:gd name="connsiteY1549" fmla="*/ 603651 h 1185958"/>
                <a:gd name="connsiteX1550" fmla="*/ 3667 w 1174478"/>
                <a:gd name="connsiteY1550" fmla="*/ 608083 h 1185958"/>
                <a:gd name="connsiteX1551" fmla="*/ 5501 w 1174478"/>
                <a:gd name="connsiteY1551" fmla="*/ 603804 h 1185958"/>
                <a:gd name="connsiteX1552" fmla="*/ 5501 w 1174478"/>
                <a:gd name="connsiteY1552" fmla="*/ 601665 h 1185958"/>
                <a:gd name="connsiteX1553" fmla="*/ 181535 w 1174478"/>
                <a:gd name="connsiteY1553" fmla="*/ 600748 h 1185958"/>
                <a:gd name="connsiteX1554" fmla="*/ 181467 w 1174478"/>
                <a:gd name="connsiteY1554" fmla="*/ 601053 h 1185958"/>
                <a:gd name="connsiteX1555" fmla="*/ 181647 w 1174478"/>
                <a:gd name="connsiteY1555" fmla="*/ 601703 h 1185958"/>
                <a:gd name="connsiteX1556" fmla="*/ 155278 w 1174478"/>
                <a:gd name="connsiteY1556" fmla="*/ 600163 h 1185958"/>
                <a:gd name="connsiteX1557" fmla="*/ 154946 w 1174478"/>
                <a:gd name="connsiteY1557" fmla="*/ 604415 h 1185958"/>
                <a:gd name="connsiteX1558" fmla="*/ 155627 w 1174478"/>
                <a:gd name="connsiteY1558" fmla="*/ 600512 h 1185958"/>
                <a:gd name="connsiteX1559" fmla="*/ 21088 w 1174478"/>
                <a:gd name="connsiteY1559" fmla="*/ 599831 h 1185958"/>
                <a:gd name="connsiteX1560" fmla="*/ 21088 w 1174478"/>
                <a:gd name="connsiteY1560" fmla="*/ 599832 h 1185958"/>
                <a:gd name="connsiteX1561" fmla="*/ 21089 w 1174478"/>
                <a:gd name="connsiteY1561" fmla="*/ 599834 h 1185958"/>
                <a:gd name="connsiteX1562" fmla="*/ 117050 w 1174478"/>
                <a:gd name="connsiteY1562" fmla="*/ 599524 h 1185958"/>
                <a:gd name="connsiteX1563" fmla="*/ 117863 w 1174478"/>
                <a:gd name="connsiteY1563" fmla="*/ 606432 h 1185958"/>
                <a:gd name="connsiteX1564" fmla="*/ 118273 w 1174478"/>
                <a:gd name="connsiteY1564" fmla="*/ 602582 h 1185958"/>
                <a:gd name="connsiteX1565" fmla="*/ 239296 w 1174478"/>
                <a:gd name="connsiteY1565" fmla="*/ 596164 h 1185958"/>
                <a:gd name="connsiteX1566" fmla="*/ 237121 w 1174478"/>
                <a:gd name="connsiteY1566" fmla="*/ 599210 h 1185958"/>
                <a:gd name="connsiteX1567" fmla="*/ 237499 w 1174478"/>
                <a:gd name="connsiteY1567" fmla="*/ 599318 h 1185958"/>
                <a:gd name="connsiteX1568" fmla="*/ 239338 w 1174478"/>
                <a:gd name="connsiteY1568" fmla="*/ 596560 h 1185958"/>
                <a:gd name="connsiteX1569" fmla="*/ 265151 w 1174478"/>
                <a:gd name="connsiteY1569" fmla="*/ 592999 h 1185958"/>
                <a:gd name="connsiteX1570" fmla="*/ 265125 w 1174478"/>
                <a:gd name="connsiteY1570" fmla="*/ 593057 h 1185958"/>
                <a:gd name="connsiteX1571" fmla="*/ 266573 w 1174478"/>
                <a:gd name="connsiteY1571" fmla="*/ 598226 h 1185958"/>
                <a:gd name="connsiteX1572" fmla="*/ 267106 w 1174478"/>
                <a:gd name="connsiteY1572" fmla="*/ 598376 h 1185958"/>
                <a:gd name="connsiteX1573" fmla="*/ 1133220 w 1174478"/>
                <a:gd name="connsiteY1573" fmla="*/ 592496 h 1185958"/>
                <a:gd name="connsiteX1574" fmla="*/ 1135054 w 1174478"/>
                <a:gd name="connsiteY1574" fmla="*/ 592496 h 1185958"/>
                <a:gd name="connsiteX1575" fmla="*/ 1129553 w 1174478"/>
                <a:gd name="connsiteY1575" fmla="*/ 625502 h 1185958"/>
                <a:gd name="connsiteX1576" fmla="*/ 1127719 w 1174478"/>
                <a:gd name="connsiteY1576" fmla="*/ 625502 h 1185958"/>
                <a:gd name="connsiteX1577" fmla="*/ 1133220 w 1174478"/>
                <a:gd name="connsiteY1577" fmla="*/ 592496 h 1185958"/>
                <a:gd name="connsiteX1578" fmla="*/ 189015 w 1174478"/>
                <a:gd name="connsiteY1578" fmla="*/ 590877 h 1185958"/>
                <a:gd name="connsiteX1579" fmla="*/ 188984 w 1174478"/>
                <a:gd name="connsiteY1579" fmla="*/ 591121 h 1185958"/>
                <a:gd name="connsiteX1580" fmla="*/ 189503 w 1174478"/>
                <a:gd name="connsiteY1580" fmla="*/ 595132 h 1185958"/>
                <a:gd name="connsiteX1581" fmla="*/ 189329 w 1174478"/>
                <a:gd name="connsiteY1581" fmla="*/ 591694 h 1185958"/>
                <a:gd name="connsiteX1582" fmla="*/ 203539 w 1174478"/>
                <a:gd name="connsiteY1582" fmla="*/ 588943 h 1185958"/>
                <a:gd name="connsiteX1583" fmla="*/ 203539 w 1174478"/>
                <a:gd name="connsiteY1583" fmla="*/ 589746 h 1185958"/>
                <a:gd name="connsiteX1584" fmla="*/ 201706 w 1174478"/>
                <a:gd name="connsiteY1584" fmla="*/ 604416 h 1185958"/>
                <a:gd name="connsiteX1585" fmla="*/ 203768 w 1174478"/>
                <a:gd name="connsiteY1585" fmla="*/ 601092 h 1185958"/>
                <a:gd name="connsiteX1586" fmla="*/ 203927 w 1174478"/>
                <a:gd name="connsiteY1586" fmla="*/ 601161 h 1185958"/>
                <a:gd name="connsiteX1587" fmla="*/ 203540 w 1174478"/>
                <a:gd name="connsiteY1587" fmla="*/ 593413 h 1185958"/>
                <a:gd name="connsiteX1588" fmla="*/ 205373 w 1174478"/>
                <a:gd name="connsiteY1588" fmla="*/ 589975 h 1185958"/>
                <a:gd name="connsiteX1589" fmla="*/ 223710 w 1174478"/>
                <a:gd name="connsiteY1589" fmla="*/ 584245 h 1185958"/>
                <a:gd name="connsiteX1590" fmla="*/ 224030 w 1174478"/>
                <a:gd name="connsiteY1590" fmla="*/ 586808 h 1185958"/>
                <a:gd name="connsiteX1591" fmla="*/ 228753 w 1174478"/>
                <a:gd name="connsiteY1591" fmla="*/ 589631 h 1185958"/>
                <a:gd name="connsiteX1592" fmla="*/ 233665 w 1174478"/>
                <a:gd name="connsiteY1592" fmla="*/ 586236 h 1185958"/>
                <a:gd name="connsiteX1593" fmla="*/ 236850 w 1174478"/>
                <a:gd name="connsiteY1593" fmla="*/ 583181 h 1185958"/>
                <a:gd name="connsiteX1594" fmla="*/ 235708 w 1174478"/>
                <a:gd name="connsiteY1594" fmla="*/ 584824 h 1185958"/>
                <a:gd name="connsiteX1595" fmla="*/ 236546 w 1174478"/>
                <a:gd name="connsiteY1595" fmla="*/ 584245 h 1185958"/>
                <a:gd name="connsiteX1596" fmla="*/ 11416 w 1174478"/>
                <a:gd name="connsiteY1596" fmla="*/ 582530 h 1185958"/>
                <a:gd name="connsiteX1597" fmla="*/ 11002 w 1174478"/>
                <a:gd name="connsiteY1597" fmla="*/ 586079 h 1185958"/>
                <a:gd name="connsiteX1598" fmla="*/ 11032 w 1174478"/>
                <a:gd name="connsiteY1598" fmla="*/ 587521 h 1185958"/>
                <a:gd name="connsiteX1599" fmla="*/ 281864 w 1174478"/>
                <a:gd name="connsiteY1599" fmla="*/ 581889 h 1185958"/>
                <a:gd name="connsiteX1600" fmla="*/ 280555 w 1174478"/>
                <a:gd name="connsiteY1600" fmla="*/ 585162 h 1185958"/>
                <a:gd name="connsiteX1601" fmla="*/ 279796 w 1174478"/>
                <a:gd name="connsiteY1601" fmla="*/ 586774 h 1185958"/>
                <a:gd name="connsiteX1602" fmla="*/ 280783 w 1174478"/>
                <a:gd name="connsiteY1602" fmla="*/ 590777 h 1185958"/>
                <a:gd name="connsiteX1603" fmla="*/ 284713 w 1174478"/>
                <a:gd name="connsiteY1603" fmla="*/ 594779 h 1185958"/>
                <a:gd name="connsiteX1604" fmla="*/ 281471 w 1174478"/>
                <a:gd name="connsiteY1604" fmla="*/ 584244 h 1185958"/>
                <a:gd name="connsiteX1605" fmla="*/ 273597 w 1174478"/>
                <a:gd name="connsiteY1605" fmla="*/ 578966 h 1185958"/>
                <a:gd name="connsiteX1606" fmla="*/ 270469 w 1174478"/>
                <a:gd name="connsiteY1606" fmla="*/ 579661 h 1185958"/>
                <a:gd name="connsiteX1607" fmla="*/ 268818 w 1174478"/>
                <a:gd name="connsiteY1607" fmla="*/ 584613 h 1185958"/>
                <a:gd name="connsiteX1608" fmla="*/ 305309 w 1174478"/>
                <a:gd name="connsiteY1608" fmla="*/ 577828 h 1185958"/>
                <a:gd name="connsiteX1609" fmla="*/ 303645 w 1174478"/>
                <a:gd name="connsiteY1609" fmla="*/ 580462 h 1185958"/>
                <a:gd name="connsiteX1610" fmla="*/ 304392 w 1174478"/>
                <a:gd name="connsiteY1610" fmla="*/ 580577 h 1185958"/>
                <a:gd name="connsiteX1611" fmla="*/ 306056 w 1174478"/>
                <a:gd name="connsiteY1611" fmla="*/ 578769 h 1185958"/>
                <a:gd name="connsiteX1612" fmla="*/ 283075 w 1174478"/>
                <a:gd name="connsiteY1612" fmla="*/ 577369 h 1185958"/>
                <a:gd name="connsiteX1613" fmla="*/ 281524 w 1174478"/>
                <a:gd name="connsiteY1613" fmla="*/ 579343 h 1185958"/>
                <a:gd name="connsiteX1614" fmla="*/ 282141 w 1174478"/>
                <a:gd name="connsiteY1614" fmla="*/ 580225 h 1185958"/>
                <a:gd name="connsiteX1615" fmla="*/ 282388 w 1174478"/>
                <a:gd name="connsiteY1615" fmla="*/ 578744 h 1185958"/>
                <a:gd name="connsiteX1616" fmla="*/ 283541 w 1174478"/>
                <a:gd name="connsiteY1616" fmla="*/ 577643 h 1185958"/>
                <a:gd name="connsiteX1617" fmla="*/ 1137805 w 1174478"/>
                <a:gd name="connsiteY1617" fmla="*/ 576910 h 1185958"/>
                <a:gd name="connsiteX1618" fmla="*/ 1137805 w 1174478"/>
                <a:gd name="connsiteY1618" fmla="*/ 581494 h 1185958"/>
                <a:gd name="connsiteX1619" fmla="*/ 1137804 w 1174478"/>
                <a:gd name="connsiteY1619" fmla="*/ 581494 h 1185958"/>
                <a:gd name="connsiteX1620" fmla="*/ 1135054 w 1174478"/>
                <a:gd name="connsiteY1620" fmla="*/ 589746 h 1185958"/>
                <a:gd name="connsiteX1621" fmla="*/ 1136888 w 1174478"/>
                <a:gd name="connsiteY1621" fmla="*/ 581494 h 1185958"/>
                <a:gd name="connsiteX1622" fmla="*/ 1135971 w 1174478"/>
                <a:gd name="connsiteY1622" fmla="*/ 581494 h 1185958"/>
                <a:gd name="connsiteX1623" fmla="*/ 1137805 w 1174478"/>
                <a:gd name="connsiteY1623" fmla="*/ 576910 h 1185958"/>
                <a:gd name="connsiteX1624" fmla="*/ 258535 w 1174478"/>
                <a:gd name="connsiteY1624" fmla="*/ 576824 h 1185958"/>
                <a:gd name="connsiteX1625" fmla="*/ 257633 w 1174478"/>
                <a:gd name="connsiteY1625" fmla="*/ 576910 h 1185958"/>
                <a:gd name="connsiteX1626" fmla="*/ 254080 w 1174478"/>
                <a:gd name="connsiteY1626" fmla="*/ 579202 h 1185958"/>
                <a:gd name="connsiteX1627" fmla="*/ 253457 w 1174478"/>
                <a:gd name="connsiteY1627" fmla="*/ 580298 h 1185958"/>
                <a:gd name="connsiteX1628" fmla="*/ 346118 w 1174478"/>
                <a:gd name="connsiteY1628" fmla="*/ 573920 h 1185958"/>
                <a:gd name="connsiteX1629" fmla="*/ 346567 w 1174478"/>
                <a:gd name="connsiteY1629" fmla="*/ 575993 h 1185958"/>
                <a:gd name="connsiteX1630" fmla="*/ 348441 w 1174478"/>
                <a:gd name="connsiteY1630" fmla="*/ 575056 h 1185958"/>
                <a:gd name="connsiteX1631" fmla="*/ 339292 w 1174478"/>
                <a:gd name="connsiteY1631" fmla="*/ 573751 h 1185958"/>
                <a:gd name="connsiteX1632" fmla="*/ 336449 w 1174478"/>
                <a:gd name="connsiteY1632" fmla="*/ 574152 h 1185958"/>
                <a:gd name="connsiteX1633" fmla="*/ 337055 w 1174478"/>
                <a:gd name="connsiteY1633" fmla="*/ 575076 h 1185958"/>
                <a:gd name="connsiteX1634" fmla="*/ 190317 w 1174478"/>
                <a:gd name="connsiteY1634" fmla="*/ 569656 h 1185958"/>
                <a:gd name="connsiteX1635" fmla="*/ 190703 w 1174478"/>
                <a:gd name="connsiteY1635" fmla="*/ 573243 h 1185958"/>
                <a:gd name="connsiteX1636" fmla="*/ 190703 w 1174478"/>
                <a:gd name="connsiteY1636" fmla="*/ 573582 h 1185958"/>
                <a:gd name="connsiteX1637" fmla="*/ 191391 w 1174478"/>
                <a:gd name="connsiteY1637" fmla="*/ 572440 h 1185958"/>
                <a:gd name="connsiteX1638" fmla="*/ 82516 w 1174478"/>
                <a:gd name="connsiteY1638" fmla="*/ 565908 h 1185958"/>
                <a:gd name="connsiteX1639" fmla="*/ 81482 w 1174478"/>
                <a:gd name="connsiteY1639" fmla="*/ 572113 h 1185958"/>
                <a:gd name="connsiteX1640" fmla="*/ 83432 w 1174478"/>
                <a:gd name="connsiteY1640" fmla="*/ 578744 h 1185958"/>
                <a:gd name="connsiteX1641" fmla="*/ 84449 w 1174478"/>
                <a:gd name="connsiteY1641" fmla="*/ 573253 h 1185958"/>
                <a:gd name="connsiteX1642" fmla="*/ 297172 w 1174478"/>
                <a:gd name="connsiteY1642" fmla="*/ 564303 h 1185958"/>
                <a:gd name="connsiteX1643" fmla="*/ 296360 w 1174478"/>
                <a:gd name="connsiteY1643" fmla="*/ 564897 h 1185958"/>
                <a:gd name="connsiteX1644" fmla="*/ 297485 w 1174478"/>
                <a:gd name="connsiteY1644" fmla="*/ 564343 h 1185958"/>
                <a:gd name="connsiteX1645" fmla="*/ 321290 w 1174478"/>
                <a:gd name="connsiteY1645" fmla="*/ 564010 h 1185958"/>
                <a:gd name="connsiteX1646" fmla="*/ 321813 w 1174478"/>
                <a:gd name="connsiteY1646" fmla="*/ 567741 h 1185958"/>
                <a:gd name="connsiteX1647" fmla="*/ 322695 w 1174478"/>
                <a:gd name="connsiteY1647" fmla="*/ 566859 h 1185958"/>
                <a:gd name="connsiteX1648" fmla="*/ 11613 w 1174478"/>
                <a:gd name="connsiteY1648" fmla="*/ 561324 h 1185958"/>
                <a:gd name="connsiteX1649" fmla="*/ 10085 w 1174478"/>
                <a:gd name="connsiteY1649" fmla="*/ 570492 h 1185958"/>
                <a:gd name="connsiteX1650" fmla="*/ 9677 w 1174478"/>
                <a:gd name="connsiteY1650" fmla="*/ 573653 h 1185958"/>
                <a:gd name="connsiteX1651" fmla="*/ 10278 w 1174478"/>
                <a:gd name="connsiteY1651" fmla="*/ 575221 h 1185958"/>
                <a:gd name="connsiteX1652" fmla="*/ 10085 w 1174478"/>
                <a:gd name="connsiteY1652" fmla="*/ 572326 h 1185958"/>
                <a:gd name="connsiteX1653" fmla="*/ 11919 w 1174478"/>
                <a:gd name="connsiteY1653" fmla="*/ 561324 h 1185958"/>
                <a:gd name="connsiteX1654" fmla="*/ 272131 w 1174478"/>
                <a:gd name="connsiteY1654" fmla="*/ 560312 h 1185958"/>
                <a:gd name="connsiteX1655" fmla="*/ 272302 w 1174478"/>
                <a:gd name="connsiteY1655" fmla="*/ 567741 h 1185958"/>
                <a:gd name="connsiteX1656" fmla="*/ 271545 w 1174478"/>
                <a:gd name="connsiteY1656" fmla="*/ 568390 h 1185958"/>
                <a:gd name="connsiteX1657" fmla="*/ 274136 w 1174478"/>
                <a:gd name="connsiteY1657" fmla="*/ 567742 h 1185958"/>
                <a:gd name="connsiteX1658" fmla="*/ 275970 w 1174478"/>
                <a:gd name="connsiteY1658" fmla="*/ 568659 h 1185958"/>
                <a:gd name="connsiteX1659" fmla="*/ 276008 w 1174478"/>
                <a:gd name="connsiteY1659" fmla="*/ 568648 h 1185958"/>
                <a:gd name="connsiteX1660" fmla="*/ 275970 w 1174478"/>
                <a:gd name="connsiteY1660" fmla="*/ 567742 h 1185958"/>
                <a:gd name="connsiteX1661" fmla="*/ 279804 w 1174478"/>
                <a:gd name="connsiteY1661" fmla="*/ 561705 h 1185958"/>
                <a:gd name="connsiteX1662" fmla="*/ 275970 w 1174478"/>
                <a:gd name="connsiteY1662" fmla="*/ 564992 h 1185958"/>
                <a:gd name="connsiteX1663" fmla="*/ 274136 w 1174478"/>
                <a:gd name="connsiteY1663" fmla="*/ 564992 h 1185958"/>
                <a:gd name="connsiteX1664" fmla="*/ 77445 w 1174478"/>
                <a:gd name="connsiteY1664" fmla="*/ 558978 h 1185958"/>
                <a:gd name="connsiteX1665" fmla="*/ 73347 w 1174478"/>
                <a:gd name="connsiteY1665" fmla="*/ 577828 h 1185958"/>
                <a:gd name="connsiteX1666" fmla="*/ 73920 w 1174478"/>
                <a:gd name="connsiteY1666" fmla="*/ 580120 h 1185958"/>
                <a:gd name="connsiteX1667" fmla="*/ 75181 w 1174478"/>
                <a:gd name="connsiteY1667" fmla="*/ 575076 h 1185958"/>
                <a:gd name="connsiteX1668" fmla="*/ 357202 w 1174478"/>
                <a:gd name="connsiteY1668" fmla="*/ 558756 h 1185958"/>
                <a:gd name="connsiteX1669" fmla="*/ 357569 w 1174478"/>
                <a:gd name="connsiteY1669" fmla="*/ 560407 h 1185958"/>
                <a:gd name="connsiteX1670" fmla="*/ 357936 w 1174478"/>
                <a:gd name="connsiteY1670" fmla="*/ 560223 h 1185958"/>
                <a:gd name="connsiteX1671" fmla="*/ 263250 w 1174478"/>
                <a:gd name="connsiteY1671" fmla="*/ 558283 h 1185958"/>
                <a:gd name="connsiteX1672" fmla="*/ 261731 w 1174478"/>
                <a:gd name="connsiteY1672" fmla="*/ 560202 h 1185958"/>
                <a:gd name="connsiteX1673" fmla="*/ 262905 w 1174478"/>
                <a:gd name="connsiteY1673" fmla="*/ 559146 h 1185958"/>
                <a:gd name="connsiteX1674" fmla="*/ 245714 w 1174478"/>
                <a:gd name="connsiteY1674" fmla="*/ 556835 h 1185958"/>
                <a:gd name="connsiteX1675" fmla="*/ 245714 w 1174478"/>
                <a:gd name="connsiteY1675" fmla="*/ 563157 h 1185958"/>
                <a:gd name="connsiteX1676" fmla="*/ 248884 w 1174478"/>
                <a:gd name="connsiteY1676" fmla="*/ 559987 h 1185958"/>
                <a:gd name="connsiteX1677" fmla="*/ 247548 w 1174478"/>
                <a:gd name="connsiteY1677" fmla="*/ 560407 h 1185958"/>
                <a:gd name="connsiteX1678" fmla="*/ 255682 w 1174478"/>
                <a:gd name="connsiteY1678" fmla="*/ 556561 h 1185958"/>
                <a:gd name="connsiteX1679" fmla="*/ 256487 w 1174478"/>
                <a:gd name="connsiteY1679" fmla="*/ 559146 h 1185958"/>
                <a:gd name="connsiteX1680" fmla="*/ 259466 w 1174478"/>
                <a:gd name="connsiteY1680" fmla="*/ 562240 h 1185958"/>
                <a:gd name="connsiteX1681" fmla="*/ 260665 w 1174478"/>
                <a:gd name="connsiteY1681" fmla="*/ 561161 h 1185958"/>
                <a:gd name="connsiteX1682" fmla="*/ 293390 w 1174478"/>
                <a:gd name="connsiteY1682" fmla="*/ 555823 h 1185958"/>
                <a:gd name="connsiteX1683" fmla="*/ 288804 w 1174478"/>
                <a:gd name="connsiteY1683" fmla="*/ 560714 h 1185958"/>
                <a:gd name="connsiteX1684" fmla="*/ 292473 w 1174478"/>
                <a:gd name="connsiteY1684" fmla="*/ 557657 h 1185958"/>
                <a:gd name="connsiteX1685" fmla="*/ 293165 w 1174478"/>
                <a:gd name="connsiteY1685" fmla="*/ 558755 h 1185958"/>
                <a:gd name="connsiteX1686" fmla="*/ 228294 w 1174478"/>
                <a:gd name="connsiteY1686" fmla="*/ 552155 h 1185958"/>
                <a:gd name="connsiteX1687" fmla="*/ 227763 w 1174478"/>
                <a:gd name="connsiteY1687" fmla="*/ 553073 h 1185958"/>
                <a:gd name="connsiteX1688" fmla="*/ 228506 w 1174478"/>
                <a:gd name="connsiteY1688" fmla="*/ 553073 h 1185958"/>
                <a:gd name="connsiteX1689" fmla="*/ 135693 w 1174478"/>
                <a:gd name="connsiteY1689" fmla="*/ 551239 h 1185958"/>
                <a:gd name="connsiteX1690" fmla="*/ 132026 w 1174478"/>
                <a:gd name="connsiteY1690" fmla="*/ 568654 h 1185958"/>
                <a:gd name="connsiteX1691" fmla="*/ 132026 w 1174478"/>
                <a:gd name="connsiteY1691" fmla="*/ 613584 h 1185958"/>
                <a:gd name="connsiteX1692" fmla="*/ 130192 w 1174478"/>
                <a:gd name="connsiteY1692" fmla="*/ 649341 h 1185958"/>
                <a:gd name="connsiteX1693" fmla="*/ 132943 w 1174478"/>
                <a:gd name="connsiteY1693" fmla="*/ 661260 h 1185958"/>
                <a:gd name="connsiteX1694" fmla="*/ 151280 w 1174478"/>
                <a:gd name="connsiteY1694" fmla="*/ 716271 h 1185958"/>
                <a:gd name="connsiteX1695" fmla="*/ 150224 w 1174478"/>
                <a:gd name="connsiteY1695" fmla="*/ 723662 h 1185958"/>
                <a:gd name="connsiteX1696" fmla="*/ 153113 w 1174478"/>
                <a:gd name="connsiteY1696" fmla="*/ 727273 h 1185958"/>
                <a:gd name="connsiteX1697" fmla="*/ 159531 w 1174478"/>
                <a:gd name="connsiteY1697" fmla="*/ 738275 h 1185958"/>
                <a:gd name="connsiteX1698" fmla="*/ 161823 w 1174478"/>
                <a:gd name="connsiteY1698" fmla="*/ 745151 h 1185958"/>
                <a:gd name="connsiteX1699" fmla="*/ 165949 w 1174478"/>
                <a:gd name="connsiteY1699" fmla="*/ 753861 h 1185958"/>
                <a:gd name="connsiteX1700" fmla="*/ 182452 w 1174478"/>
                <a:gd name="connsiteY1700" fmla="*/ 783200 h 1185958"/>
                <a:gd name="connsiteX1701" fmla="*/ 187036 w 1174478"/>
                <a:gd name="connsiteY1701" fmla="*/ 796953 h 1185958"/>
                <a:gd name="connsiteX1702" fmla="*/ 187595 w 1174478"/>
                <a:gd name="connsiteY1702" fmla="*/ 798183 h 1185958"/>
                <a:gd name="connsiteX1703" fmla="*/ 191620 w 1174478"/>
                <a:gd name="connsiteY1703" fmla="*/ 801537 h 1185958"/>
                <a:gd name="connsiteX1704" fmla="*/ 206290 w 1174478"/>
                <a:gd name="connsiteY1704" fmla="*/ 820791 h 1185958"/>
                <a:gd name="connsiteX1705" fmla="*/ 209040 w 1174478"/>
                <a:gd name="connsiteY1705" fmla="*/ 825375 h 1185958"/>
                <a:gd name="connsiteX1706" fmla="*/ 217292 w 1174478"/>
                <a:gd name="connsiteY1706" fmla="*/ 838211 h 1185958"/>
                <a:gd name="connsiteX1707" fmla="*/ 245297 w 1174478"/>
                <a:gd name="connsiteY1707" fmla="*/ 872342 h 1185958"/>
                <a:gd name="connsiteX1708" fmla="*/ 239296 w 1174478"/>
                <a:gd name="connsiteY1708" fmla="*/ 862966 h 1185958"/>
                <a:gd name="connsiteX1709" fmla="*/ 213624 w 1174478"/>
                <a:gd name="connsiteY1709" fmla="*/ 830877 h 1185958"/>
                <a:gd name="connsiteX1710" fmla="*/ 209957 w 1174478"/>
                <a:gd name="connsiteY1710" fmla="*/ 823542 h 1185958"/>
                <a:gd name="connsiteX1711" fmla="*/ 213017 w 1174478"/>
                <a:gd name="connsiteY1711" fmla="*/ 825072 h 1185958"/>
                <a:gd name="connsiteX1712" fmla="*/ 209957 w 1174478"/>
                <a:gd name="connsiteY1712" fmla="*/ 822624 h 1185958"/>
                <a:gd name="connsiteX1713" fmla="*/ 203539 w 1174478"/>
                <a:gd name="connsiteY1713" fmla="*/ 814373 h 1185958"/>
                <a:gd name="connsiteX1714" fmla="*/ 193454 w 1174478"/>
                <a:gd name="connsiteY1714" fmla="*/ 799703 h 1185958"/>
                <a:gd name="connsiteX1715" fmla="*/ 187036 w 1174478"/>
                <a:gd name="connsiteY1715" fmla="*/ 796953 h 1185958"/>
                <a:gd name="connsiteX1716" fmla="*/ 184285 w 1174478"/>
                <a:gd name="connsiteY1716" fmla="*/ 783200 h 1185958"/>
                <a:gd name="connsiteX1717" fmla="*/ 183287 w 1174478"/>
                <a:gd name="connsiteY1717" fmla="*/ 776284 h 1185958"/>
                <a:gd name="connsiteX1718" fmla="*/ 182452 w 1174478"/>
                <a:gd name="connsiteY1718" fmla="*/ 775866 h 1185958"/>
                <a:gd name="connsiteX1719" fmla="*/ 167782 w 1174478"/>
                <a:gd name="connsiteY1719" fmla="*/ 749277 h 1185958"/>
                <a:gd name="connsiteX1720" fmla="*/ 160447 w 1174478"/>
                <a:gd name="connsiteY1720" fmla="*/ 734608 h 1185958"/>
                <a:gd name="connsiteX1721" fmla="*/ 154029 w 1174478"/>
                <a:gd name="connsiteY1721" fmla="*/ 725439 h 1185958"/>
                <a:gd name="connsiteX1722" fmla="*/ 151279 w 1174478"/>
                <a:gd name="connsiteY1722" fmla="*/ 699768 h 1185958"/>
                <a:gd name="connsiteX1723" fmla="*/ 139360 w 1174478"/>
                <a:gd name="connsiteY1723" fmla="*/ 665844 h 1185958"/>
                <a:gd name="connsiteX1724" fmla="*/ 132942 w 1174478"/>
                <a:gd name="connsiteY1724" fmla="*/ 634672 h 1185958"/>
                <a:gd name="connsiteX1725" fmla="*/ 132942 w 1174478"/>
                <a:gd name="connsiteY1725" fmla="*/ 599832 h 1185958"/>
                <a:gd name="connsiteX1726" fmla="*/ 135693 w 1174478"/>
                <a:gd name="connsiteY1726" fmla="*/ 551239 h 1185958"/>
                <a:gd name="connsiteX1727" fmla="*/ 269552 w 1174478"/>
                <a:gd name="connsiteY1727" fmla="*/ 550322 h 1185958"/>
                <a:gd name="connsiteX1728" fmla="*/ 268941 w 1174478"/>
                <a:gd name="connsiteY1728" fmla="*/ 551094 h 1185958"/>
                <a:gd name="connsiteX1729" fmla="*/ 270429 w 1174478"/>
                <a:gd name="connsiteY1729" fmla="*/ 554266 h 1185958"/>
                <a:gd name="connsiteX1730" fmla="*/ 309893 w 1174478"/>
                <a:gd name="connsiteY1730" fmla="*/ 546827 h 1185958"/>
                <a:gd name="connsiteX1731" fmla="*/ 308976 w 1174478"/>
                <a:gd name="connsiteY1731" fmla="*/ 551582 h 1185958"/>
                <a:gd name="connsiteX1732" fmla="*/ 309318 w 1174478"/>
                <a:gd name="connsiteY1732" fmla="*/ 554875 h 1185958"/>
                <a:gd name="connsiteX1733" fmla="*/ 309893 w 1174478"/>
                <a:gd name="connsiteY1733" fmla="*/ 552767 h 1185958"/>
                <a:gd name="connsiteX1734" fmla="*/ 309893 w 1174478"/>
                <a:gd name="connsiteY1734" fmla="*/ 549405 h 1185958"/>
                <a:gd name="connsiteX1735" fmla="*/ 210874 w 1174478"/>
                <a:gd name="connsiteY1735" fmla="*/ 546654 h 1185958"/>
                <a:gd name="connsiteX1736" fmla="*/ 209149 w 1174478"/>
                <a:gd name="connsiteY1736" fmla="*/ 547026 h 1185958"/>
                <a:gd name="connsiteX1737" fmla="*/ 209040 w 1174478"/>
                <a:gd name="connsiteY1737" fmla="*/ 547571 h 1185958"/>
                <a:gd name="connsiteX1738" fmla="*/ 203539 w 1174478"/>
                <a:gd name="connsiteY1738" fmla="*/ 560407 h 1185958"/>
                <a:gd name="connsiteX1739" fmla="*/ 199757 w 1174478"/>
                <a:gd name="connsiteY1739" fmla="*/ 572326 h 1185958"/>
                <a:gd name="connsiteX1740" fmla="*/ 201581 w 1174478"/>
                <a:gd name="connsiteY1740" fmla="*/ 578073 h 1185958"/>
                <a:gd name="connsiteX1741" fmla="*/ 203310 w 1174478"/>
                <a:gd name="connsiteY1741" fmla="*/ 566596 h 1185958"/>
                <a:gd name="connsiteX1742" fmla="*/ 209958 w 1174478"/>
                <a:gd name="connsiteY1742" fmla="*/ 551239 h 1185958"/>
                <a:gd name="connsiteX1743" fmla="*/ 210874 w 1174478"/>
                <a:gd name="connsiteY1743" fmla="*/ 546654 h 1185958"/>
                <a:gd name="connsiteX1744" fmla="*/ 159530 w 1174478"/>
                <a:gd name="connsiteY1744" fmla="*/ 545738 h 1185958"/>
                <a:gd name="connsiteX1745" fmla="*/ 159529 w 1174478"/>
                <a:gd name="connsiteY1745" fmla="*/ 545740 h 1185958"/>
                <a:gd name="connsiteX1746" fmla="*/ 159530 w 1174478"/>
                <a:gd name="connsiteY1746" fmla="*/ 545739 h 1185958"/>
                <a:gd name="connsiteX1747" fmla="*/ 15772 w 1174478"/>
                <a:gd name="connsiteY1747" fmla="*/ 545538 h 1185958"/>
                <a:gd name="connsiteX1748" fmla="*/ 13753 w 1174478"/>
                <a:gd name="connsiteY1748" fmla="*/ 550322 h 1185958"/>
                <a:gd name="connsiteX1749" fmla="*/ 14669 w 1174478"/>
                <a:gd name="connsiteY1749" fmla="*/ 550322 h 1185958"/>
                <a:gd name="connsiteX1750" fmla="*/ 12836 w 1174478"/>
                <a:gd name="connsiteY1750" fmla="*/ 561323 h 1185958"/>
                <a:gd name="connsiteX1751" fmla="*/ 13259 w 1174478"/>
                <a:gd name="connsiteY1751" fmla="*/ 561323 h 1185958"/>
                <a:gd name="connsiteX1752" fmla="*/ 14670 w 1174478"/>
                <a:gd name="connsiteY1752" fmla="*/ 552155 h 1185958"/>
                <a:gd name="connsiteX1753" fmla="*/ 170975 w 1174478"/>
                <a:gd name="connsiteY1753" fmla="*/ 543782 h 1185958"/>
                <a:gd name="connsiteX1754" fmla="*/ 167386 w 1174478"/>
                <a:gd name="connsiteY1754" fmla="*/ 547891 h 1185958"/>
                <a:gd name="connsiteX1755" fmla="*/ 168699 w 1174478"/>
                <a:gd name="connsiteY1755" fmla="*/ 549405 h 1185958"/>
                <a:gd name="connsiteX1756" fmla="*/ 290332 w 1174478"/>
                <a:gd name="connsiteY1756" fmla="*/ 541158 h 1185958"/>
                <a:gd name="connsiteX1757" fmla="*/ 284915 w 1174478"/>
                <a:gd name="connsiteY1757" fmla="*/ 553660 h 1185958"/>
                <a:gd name="connsiteX1758" fmla="*/ 287545 w 1174478"/>
                <a:gd name="connsiteY1758" fmla="*/ 549519 h 1185958"/>
                <a:gd name="connsiteX1759" fmla="*/ 202623 w 1174478"/>
                <a:gd name="connsiteY1759" fmla="*/ 540236 h 1185958"/>
                <a:gd name="connsiteX1760" fmla="*/ 202623 w 1174478"/>
                <a:gd name="connsiteY1760" fmla="*/ 540236 h 1185958"/>
                <a:gd name="connsiteX1761" fmla="*/ 202623 w 1174478"/>
                <a:gd name="connsiteY1761" fmla="*/ 540236 h 1185958"/>
                <a:gd name="connsiteX1762" fmla="*/ 245714 w 1174478"/>
                <a:gd name="connsiteY1762" fmla="*/ 539320 h 1185958"/>
                <a:gd name="connsiteX1763" fmla="*/ 245714 w 1174478"/>
                <a:gd name="connsiteY1763" fmla="*/ 554823 h 1185958"/>
                <a:gd name="connsiteX1764" fmla="*/ 246631 w 1174478"/>
                <a:gd name="connsiteY1764" fmla="*/ 551239 h 1185958"/>
                <a:gd name="connsiteX1765" fmla="*/ 245714 w 1174478"/>
                <a:gd name="connsiteY1765" fmla="*/ 539320 h 1185958"/>
                <a:gd name="connsiteX1766" fmla="*/ 308059 w 1174478"/>
                <a:gd name="connsiteY1766" fmla="*/ 535652 h 1185958"/>
                <a:gd name="connsiteX1767" fmla="*/ 307404 w 1174478"/>
                <a:gd name="connsiteY1767" fmla="*/ 536176 h 1185958"/>
                <a:gd name="connsiteX1768" fmla="*/ 308139 w 1174478"/>
                <a:gd name="connsiteY1768" fmla="*/ 535931 h 1185958"/>
                <a:gd name="connsiteX1769" fmla="*/ 266573 w 1174478"/>
                <a:gd name="connsiteY1769" fmla="*/ 534048 h 1185958"/>
                <a:gd name="connsiteX1770" fmla="*/ 266802 w 1174478"/>
                <a:gd name="connsiteY1770" fmla="*/ 535652 h 1185958"/>
                <a:gd name="connsiteX1771" fmla="*/ 267095 w 1174478"/>
                <a:gd name="connsiteY1771" fmla="*/ 535613 h 1185958"/>
                <a:gd name="connsiteX1772" fmla="*/ 195151 w 1174478"/>
                <a:gd name="connsiteY1772" fmla="*/ 533798 h 1185958"/>
                <a:gd name="connsiteX1773" fmla="*/ 195509 w 1174478"/>
                <a:gd name="connsiteY1773" fmla="*/ 535052 h 1185958"/>
                <a:gd name="connsiteX1774" fmla="*/ 195632 w 1174478"/>
                <a:gd name="connsiteY1774" fmla="*/ 534391 h 1185958"/>
                <a:gd name="connsiteX1775" fmla="*/ 292335 w 1174478"/>
                <a:gd name="connsiteY1775" fmla="*/ 525290 h 1185958"/>
                <a:gd name="connsiteX1776" fmla="*/ 293390 w 1174478"/>
                <a:gd name="connsiteY1776" fmla="*/ 527401 h 1185958"/>
                <a:gd name="connsiteX1777" fmla="*/ 293963 w 1174478"/>
                <a:gd name="connsiteY1777" fmla="*/ 530266 h 1185958"/>
                <a:gd name="connsiteX1778" fmla="*/ 294307 w 1174478"/>
                <a:gd name="connsiteY1778" fmla="*/ 529234 h 1185958"/>
                <a:gd name="connsiteX1779" fmla="*/ 295224 w 1174478"/>
                <a:gd name="connsiteY1779" fmla="*/ 529234 h 1185958"/>
                <a:gd name="connsiteX1780" fmla="*/ 116996 w 1174478"/>
                <a:gd name="connsiteY1780" fmla="*/ 523913 h 1185958"/>
                <a:gd name="connsiteX1781" fmla="*/ 117356 w 1174478"/>
                <a:gd name="connsiteY1781" fmla="*/ 532902 h 1185958"/>
                <a:gd name="connsiteX1782" fmla="*/ 117356 w 1174478"/>
                <a:gd name="connsiteY1782" fmla="*/ 534736 h 1185958"/>
                <a:gd name="connsiteX1783" fmla="*/ 113148 w 1174478"/>
                <a:gd name="connsiteY1783" fmla="*/ 569232 h 1185958"/>
                <a:gd name="connsiteX1784" fmla="*/ 117356 w 1174478"/>
                <a:gd name="connsiteY1784" fmla="*/ 558573 h 1185958"/>
                <a:gd name="connsiteX1785" fmla="*/ 118273 w 1174478"/>
                <a:gd name="connsiteY1785" fmla="*/ 554906 h 1185958"/>
                <a:gd name="connsiteX1786" fmla="*/ 117586 w 1174478"/>
                <a:gd name="connsiteY1786" fmla="*/ 530954 h 1185958"/>
                <a:gd name="connsiteX1787" fmla="*/ 377740 w 1174478"/>
                <a:gd name="connsiteY1787" fmla="*/ 520066 h 1185958"/>
                <a:gd name="connsiteX1788" fmla="*/ 373855 w 1174478"/>
                <a:gd name="connsiteY1788" fmla="*/ 521176 h 1185958"/>
                <a:gd name="connsiteX1789" fmla="*/ 374072 w 1174478"/>
                <a:gd name="connsiteY1789" fmla="*/ 521899 h 1185958"/>
                <a:gd name="connsiteX1790" fmla="*/ 377053 w 1174478"/>
                <a:gd name="connsiteY1790" fmla="*/ 520982 h 1185958"/>
                <a:gd name="connsiteX1791" fmla="*/ 83433 w 1174478"/>
                <a:gd name="connsiteY1791" fmla="*/ 516399 h 1185958"/>
                <a:gd name="connsiteX1792" fmla="*/ 83225 w 1174478"/>
                <a:gd name="connsiteY1792" fmla="*/ 516797 h 1185958"/>
                <a:gd name="connsiteX1793" fmla="*/ 83337 w 1174478"/>
                <a:gd name="connsiteY1793" fmla="*/ 517078 h 1185958"/>
                <a:gd name="connsiteX1794" fmla="*/ 73008 w 1174478"/>
                <a:gd name="connsiteY1794" fmla="*/ 514880 h 1185958"/>
                <a:gd name="connsiteX1795" fmla="*/ 70597 w 1174478"/>
                <a:gd name="connsiteY1795" fmla="*/ 530152 h 1185958"/>
                <a:gd name="connsiteX1796" fmla="*/ 73779 w 1174478"/>
                <a:gd name="connsiteY1796" fmla="*/ 523332 h 1185958"/>
                <a:gd name="connsiteX1797" fmla="*/ 74265 w 1174478"/>
                <a:gd name="connsiteY1797" fmla="*/ 518232 h 1185958"/>
                <a:gd name="connsiteX1798" fmla="*/ 291065 w 1174478"/>
                <a:gd name="connsiteY1798" fmla="*/ 509802 h 1185958"/>
                <a:gd name="connsiteX1799" fmla="*/ 289138 w 1174478"/>
                <a:gd name="connsiteY1799" fmla="*/ 512692 h 1185958"/>
                <a:gd name="connsiteX1800" fmla="*/ 288233 w 1174478"/>
                <a:gd name="connsiteY1800" fmla="*/ 517086 h 1185958"/>
                <a:gd name="connsiteX1801" fmla="*/ 288540 w 1174478"/>
                <a:gd name="connsiteY1801" fmla="*/ 517700 h 1185958"/>
                <a:gd name="connsiteX1802" fmla="*/ 336976 w 1174478"/>
                <a:gd name="connsiteY1802" fmla="*/ 509654 h 1185958"/>
                <a:gd name="connsiteX1803" fmla="*/ 335718 w 1174478"/>
                <a:gd name="connsiteY1803" fmla="*/ 511203 h 1185958"/>
                <a:gd name="connsiteX1804" fmla="*/ 336482 w 1174478"/>
                <a:gd name="connsiteY1804" fmla="*/ 512731 h 1185958"/>
                <a:gd name="connsiteX1805" fmla="*/ 23529 w 1174478"/>
                <a:gd name="connsiteY1805" fmla="*/ 509379 h 1185958"/>
                <a:gd name="connsiteX1806" fmla="*/ 19254 w 1174478"/>
                <a:gd name="connsiteY1806" fmla="*/ 523733 h 1185958"/>
                <a:gd name="connsiteX1807" fmla="*/ 16503 w 1174478"/>
                <a:gd name="connsiteY1807" fmla="*/ 537486 h 1185958"/>
                <a:gd name="connsiteX1808" fmla="*/ 15307 w 1174478"/>
                <a:gd name="connsiteY1808" fmla="*/ 542272 h 1185958"/>
                <a:gd name="connsiteX1809" fmla="*/ 15876 w 1174478"/>
                <a:gd name="connsiteY1809" fmla="*/ 544915 h 1185958"/>
                <a:gd name="connsiteX1810" fmla="*/ 16503 w 1174478"/>
                <a:gd name="connsiteY1810" fmla="*/ 541153 h 1185958"/>
                <a:gd name="connsiteX1811" fmla="*/ 19254 w 1174478"/>
                <a:gd name="connsiteY1811" fmla="*/ 527401 h 1185958"/>
                <a:gd name="connsiteX1812" fmla="*/ 19496 w 1174478"/>
                <a:gd name="connsiteY1812" fmla="*/ 527624 h 1185958"/>
                <a:gd name="connsiteX1813" fmla="*/ 19253 w 1174478"/>
                <a:gd name="connsiteY1813" fmla="*/ 526484 h 1185958"/>
                <a:gd name="connsiteX1814" fmla="*/ 332815 w 1174478"/>
                <a:gd name="connsiteY1814" fmla="*/ 507230 h 1185958"/>
                <a:gd name="connsiteX1815" fmla="*/ 326397 w 1174478"/>
                <a:gd name="connsiteY1815" fmla="*/ 519149 h 1185958"/>
                <a:gd name="connsiteX1816" fmla="*/ 325480 w 1174478"/>
                <a:gd name="connsiteY1816" fmla="*/ 527401 h 1185958"/>
                <a:gd name="connsiteX1817" fmla="*/ 325088 w 1174478"/>
                <a:gd name="connsiteY1817" fmla="*/ 528107 h 1185958"/>
                <a:gd name="connsiteX1818" fmla="*/ 325741 w 1174478"/>
                <a:gd name="connsiteY1818" fmla="*/ 528983 h 1185958"/>
                <a:gd name="connsiteX1819" fmla="*/ 328001 w 1174478"/>
                <a:gd name="connsiteY1819" fmla="*/ 518920 h 1185958"/>
                <a:gd name="connsiteX1820" fmla="*/ 333351 w 1174478"/>
                <a:gd name="connsiteY1820" fmla="*/ 510987 h 1185958"/>
                <a:gd name="connsiteX1821" fmla="*/ 113689 w 1174478"/>
                <a:gd name="connsiteY1821" fmla="*/ 505396 h 1185958"/>
                <a:gd name="connsiteX1822" fmla="*/ 113327 w 1174478"/>
                <a:gd name="connsiteY1822" fmla="*/ 506246 h 1185958"/>
                <a:gd name="connsiteX1823" fmla="*/ 115762 w 1174478"/>
                <a:gd name="connsiteY1823" fmla="*/ 509168 h 1185958"/>
                <a:gd name="connsiteX1824" fmla="*/ 115523 w 1174478"/>
                <a:gd name="connsiteY1824" fmla="*/ 506313 h 1185958"/>
                <a:gd name="connsiteX1825" fmla="*/ 114606 w 1174478"/>
                <a:gd name="connsiteY1825" fmla="*/ 505396 h 1185958"/>
                <a:gd name="connsiteX1826" fmla="*/ 113689 w 1174478"/>
                <a:gd name="connsiteY1826" fmla="*/ 505396 h 1185958"/>
                <a:gd name="connsiteX1827" fmla="*/ 221077 w 1174478"/>
                <a:gd name="connsiteY1827" fmla="*/ 503054 h 1185958"/>
                <a:gd name="connsiteX1828" fmla="*/ 218209 w 1174478"/>
                <a:gd name="connsiteY1828" fmla="*/ 511814 h 1185958"/>
                <a:gd name="connsiteX1829" fmla="*/ 219432 w 1174478"/>
                <a:gd name="connsiteY1829" fmla="*/ 510184 h 1185958"/>
                <a:gd name="connsiteX1830" fmla="*/ 93219 w 1174478"/>
                <a:gd name="connsiteY1830" fmla="*/ 499133 h 1185958"/>
                <a:gd name="connsiteX1831" fmla="*/ 92601 w 1174478"/>
                <a:gd name="connsiteY1831" fmla="*/ 501729 h 1185958"/>
                <a:gd name="connsiteX1832" fmla="*/ 93146 w 1174478"/>
                <a:gd name="connsiteY1832" fmla="*/ 499550 h 1185958"/>
                <a:gd name="connsiteX1833" fmla="*/ 236155 w 1174478"/>
                <a:gd name="connsiteY1833" fmla="*/ 498684 h 1185958"/>
                <a:gd name="connsiteX1834" fmla="*/ 236087 w 1174478"/>
                <a:gd name="connsiteY1834" fmla="*/ 499436 h 1185958"/>
                <a:gd name="connsiteX1835" fmla="*/ 237721 w 1174478"/>
                <a:gd name="connsiteY1835" fmla="*/ 499288 h 1185958"/>
                <a:gd name="connsiteX1836" fmla="*/ 323312 w 1174478"/>
                <a:gd name="connsiteY1836" fmla="*/ 498561 h 1185958"/>
                <a:gd name="connsiteX1837" fmla="*/ 323646 w 1174478"/>
                <a:gd name="connsiteY1837" fmla="*/ 499896 h 1185958"/>
                <a:gd name="connsiteX1838" fmla="*/ 324322 w 1174478"/>
                <a:gd name="connsiteY1838" fmla="*/ 498897 h 1185958"/>
                <a:gd name="connsiteX1839" fmla="*/ 272304 w 1174478"/>
                <a:gd name="connsiteY1839" fmla="*/ 495310 h 1185958"/>
                <a:gd name="connsiteX1840" fmla="*/ 272303 w 1174478"/>
                <a:gd name="connsiteY1840" fmla="*/ 495311 h 1185958"/>
                <a:gd name="connsiteX1841" fmla="*/ 272303 w 1174478"/>
                <a:gd name="connsiteY1841" fmla="*/ 495312 h 1185958"/>
                <a:gd name="connsiteX1842" fmla="*/ 246751 w 1174478"/>
                <a:gd name="connsiteY1842" fmla="*/ 493676 h 1185958"/>
                <a:gd name="connsiteX1843" fmla="*/ 242964 w 1174478"/>
                <a:gd name="connsiteY1843" fmla="*/ 498979 h 1185958"/>
                <a:gd name="connsiteX1844" fmla="*/ 240670 w 1174478"/>
                <a:gd name="connsiteY1844" fmla="*/ 499552 h 1185958"/>
                <a:gd name="connsiteX1845" fmla="*/ 240396 w 1174478"/>
                <a:gd name="connsiteY1845" fmla="*/ 499895 h 1185958"/>
                <a:gd name="connsiteX1846" fmla="*/ 242046 w 1174478"/>
                <a:gd name="connsiteY1846" fmla="*/ 499895 h 1185958"/>
                <a:gd name="connsiteX1847" fmla="*/ 242349 w 1174478"/>
                <a:gd name="connsiteY1847" fmla="*/ 503524 h 1185958"/>
                <a:gd name="connsiteX1848" fmla="*/ 243678 w 1174478"/>
                <a:gd name="connsiteY1848" fmla="*/ 501111 h 1185958"/>
                <a:gd name="connsiteX1849" fmla="*/ 243881 w 1174478"/>
                <a:gd name="connsiteY1849" fmla="*/ 499896 h 1185958"/>
                <a:gd name="connsiteX1850" fmla="*/ 330858 w 1174478"/>
                <a:gd name="connsiteY1850" fmla="*/ 489985 h 1185958"/>
                <a:gd name="connsiteX1851" fmla="*/ 327988 w 1174478"/>
                <a:gd name="connsiteY1851" fmla="*/ 494085 h 1185958"/>
                <a:gd name="connsiteX1852" fmla="*/ 330981 w 1174478"/>
                <a:gd name="connsiteY1852" fmla="*/ 490727 h 1185958"/>
                <a:gd name="connsiteX1853" fmla="*/ 331788 w 1174478"/>
                <a:gd name="connsiteY1853" fmla="*/ 490081 h 1185958"/>
                <a:gd name="connsiteX1854" fmla="*/ 87100 w 1174478"/>
                <a:gd name="connsiteY1854" fmla="*/ 488893 h 1185958"/>
                <a:gd name="connsiteX1855" fmla="*/ 82516 w 1174478"/>
                <a:gd name="connsiteY1855" fmla="*/ 500812 h 1185958"/>
                <a:gd name="connsiteX1856" fmla="*/ 81458 w 1174478"/>
                <a:gd name="connsiteY1856" fmla="*/ 501235 h 1185958"/>
                <a:gd name="connsiteX1857" fmla="*/ 77932 w 1174478"/>
                <a:gd name="connsiteY1857" fmla="*/ 511813 h 1185958"/>
                <a:gd name="connsiteX1858" fmla="*/ 77932 w 1174478"/>
                <a:gd name="connsiteY1858" fmla="*/ 511814 h 1185958"/>
                <a:gd name="connsiteX1859" fmla="*/ 82516 w 1174478"/>
                <a:gd name="connsiteY1859" fmla="*/ 501729 h 1185958"/>
                <a:gd name="connsiteX1860" fmla="*/ 87100 w 1174478"/>
                <a:gd name="connsiteY1860" fmla="*/ 488893 h 1185958"/>
                <a:gd name="connsiteX1861" fmla="*/ 189876 w 1174478"/>
                <a:gd name="connsiteY1861" fmla="*/ 475516 h 1185958"/>
                <a:gd name="connsiteX1862" fmla="*/ 187036 w 1174478"/>
                <a:gd name="connsiteY1862" fmla="*/ 480642 h 1185958"/>
                <a:gd name="connsiteX1863" fmla="*/ 185431 w 1174478"/>
                <a:gd name="connsiteY1863" fmla="*/ 483850 h 1185958"/>
                <a:gd name="connsiteX1864" fmla="*/ 182712 w 1174478"/>
                <a:gd name="connsiteY1864" fmla="*/ 484269 h 1185958"/>
                <a:gd name="connsiteX1865" fmla="*/ 182452 w 1174478"/>
                <a:gd name="connsiteY1865" fmla="*/ 487976 h 1185958"/>
                <a:gd name="connsiteX1866" fmla="*/ 186639 w 1174478"/>
                <a:gd name="connsiteY1866" fmla="*/ 482703 h 1185958"/>
                <a:gd name="connsiteX1867" fmla="*/ 187953 w 1174478"/>
                <a:gd name="connsiteY1867" fmla="*/ 479725 h 1185958"/>
                <a:gd name="connsiteX1868" fmla="*/ 189053 w 1174478"/>
                <a:gd name="connsiteY1868" fmla="*/ 478625 h 1185958"/>
                <a:gd name="connsiteX1869" fmla="*/ 182452 w 1174478"/>
                <a:gd name="connsiteY1869" fmla="*/ 475141 h 1185958"/>
                <a:gd name="connsiteX1870" fmla="*/ 181535 w 1174478"/>
                <a:gd name="connsiteY1870" fmla="*/ 478808 h 1185958"/>
                <a:gd name="connsiteX1871" fmla="*/ 181715 w 1174478"/>
                <a:gd name="connsiteY1871" fmla="*/ 479889 h 1185958"/>
                <a:gd name="connsiteX1872" fmla="*/ 181598 w 1174478"/>
                <a:gd name="connsiteY1872" fmla="*/ 480642 h 1185958"/>
                <a:gd name="connsiteX1873" fmla="*/ 181749 w 1174478"/>
                <a:gd name="connsiteY1873" fmla="*/ 480094 h 1185958"/>
                <a:gd name="connsiteX1874" fmla="*/ 181715 w 1174478"/>
                <a:gd name="connsiteY1874" fmla="*/ 479889 h 1185958"/>
                <a:gd name="connsiteX1875" fmla="*/ 87571 w 1174478"/>
                <a:gd name="connsiteY1875" fmla="*/ 474473 h 1185958"/>
                <a:gd name="connsiteX1876" fmla="*/ 86511 w 1174478"/>
                <a:gd name="connsiteY1876" fmla="*/ 476052 h 1185958"/>
                <a:gd name="connsiteX1877" fmla="*/ 86174 w 1174478"/>
                <a:gd name="connsiteY1877" fmla="*/ 477546 h 1185958"/>
                <a:gd name="connsiteX1878" fmla="*/ 282022 w 1174478"/>
                <a:gd name="connsiteY1878" fmla="*/ 474040 h 1185958"/>
                <a:gd name="connsiteX1879" fmla="*/ 280325 w 1174478"/>
                <a:gd name="connsiteY1879" fmla="*/ 477433 h 1185958"/>
                <a:gd name="connsiteX1880" fmla="*/ 281537 w 1174478"/>
                <a:gd name="connsiteY1880" fmla="*/ 479857 h 1185958"/>
                <a:gd name="connsiteX1881" fmla="*/ 44008 w 1174478"/>
                <a:gd name="connsiteY1881" fmla="*/ 472390 h 1185958"/>
                <a:gd name="connsiteX1882" fmla="*/ 43672 w 1174478"/>
                <a:gd name="connsiteY1882" fmla="*/ 472924 h 1185958"/>
                <a:gd name="connsiteX1883" fmla="*/ 43821 w 1174478"/>
                <a:gd name="connsiteY1883" fmla="*/ 473297 h 1185958"/>
                <a:gd name="connsiteX1884" fmla="*/ 314133 w 1174478"/>
                <a:gd name="connsiteY1884" fmla="*/ 470836 h 1185958"/>
                <a:gd name="connsiteX1885" fmla="*/ 314478 w 1174478"/>
                <a:gd name="connsiteY1885" fmla="*/ 472390 h 1185958"/>
                <a:gd name="connsiteX1886" fmla="*/ 295871 w 1174478"/>
                <a:gd name="connsiteY1886" fmla="*/ 497763 h 1185958"/>
                <a:gd name="connsiteX1887" fmla="*/ 295940 w 1174478"/>
                <a:gd name="connsiteY1887" fmla="*/ 498075 h 1185958"/>
                <a:gd name="connsiteX1888" fmla="*/ 316311 w 1174478"/>
                <a:gd name="connsiteY1888" fmla="*/ 472390 h 1185958"/>
                <a:gd name="connsiteX1889" fmla="*/ 318144 w 1174478"/>
                <a:gd name="connsiteY1889" fmla="*/ 471015 h 1185958"/>
                <a:gd name="connsiteX1890" fmla="*/ 315395 w 1174478"/>
                <a:gd name="connsiteY1890" fmla="*/ 472390 h 1185958"/>
                <a:gd name="connsiteX1891" fmla="*/ 264051 w 1174478"/>
                <a:gd name="connsiteY1891" fmla="*/ 464139 h 1185958"/>
                <a:gd name="connsiteX1892" fmla="*/ 259336 w 1174478"/>
                <a:gd name="connsiteY1892" fmla="*/ 472259 h 1185958"/>
                <a:gd name="connsiteX1893" fmla="*/ 261186 w 1174478"/>
                <a:gd name="connsiteY1893" fmla="*/ 469337 h 1185958"/>
                <a:gd name="connsiteX1894" fmla="*/ 163322 w 1174478"/>
                <a:gd name="connsiteY1894" fmla="*/ 456926 h 1185958"/>
                <a:gd name="connsiteX1895" fmla="*/ 163321 w 1174478"/>
                <a:gd name="connsiteY1895" fmla="*/ 456927 h 1185958"/>
                <a:gd name="connsiteX1896" fmla="*/ 163550 w 1174478"/>
                <a:gd name="connsiteY1896" fmla="*/ 457156 h 1185958"/>
                <a:gd name="connsiteX1897" fmla="*/ 163550 w 1174478"/>
                <a:gd name="connsiteY1897" fmla="*/ 457155 h 1185958"/>
                <a:gd name="connsiteX1898" fmla="*/ 194513 w 1174478"/>
                <a:gd name="connsiteY1898" fmla="*/ 452463 h 1185958"/>
                <a:gd name="connsiteX1899" fmla="*/ 192537 w 1174478"/>
                <a:gd name="connsiteY1899" fmla="*/ 458638 h 1185958"/>
                <a:gd name="connsiteX1900" fmla="*/ 191620 w 1174478"/>
                <a:gd name="connsiteY1900" fmla="*/ 462305 h 1185958"/>
                <a:gd name="connsiteX1901" fmla="*/ 191673 w 1174478"/>
                <a:gd name="connsiteY1901" fmla="*/ 466904 h 1185958"/>
                <a:gd name="connsiteX1902" fmla="*/ 193683 w 1174478"/>
                <a:gd name="connsiteY1902" fmla="*/ 455542 h 1185958"/>
                <a:gd name="connsiteX1903" fmla="*/ 60131 w 1174478"/>
                <a:gd name="connsiteY1903" fmla="*/ 449849 h 1185958"/>
                <a:gd name="connsiteX1904" fmla="*/ 57760 w 1174478"/>
                <a:gd name="connsiteY1904" fmla="*/ 451303 h 1185958"/>
                <a:gd name="connsiteX1905" fmla="*/ 56230 w 1174478"/>
                <a:gd name="connsiteY1905" fmla="*/ 453750 h 1185958"/>
                <a:gd name="connsiteX1906" fmla="*/ 235902 w 1174478"/>
                <a:gd name="connsiteY1906" fmla="*/ 444718 h 1185958"/>
                <a:gd name="connsiteX1907" fmla="*/ 232092 w 1174478"/>
                <a:gd name="connsiteY1907" fmla="*/ 449163 h 1185958"/>
                <a:gd name="connsiteX1908" fmla="*/ 232528 w 1174478"/>
                <a:gd name="connsiteY1908" fmla="*/ 450181 h 1185958"/>
                <a:gd name="connsiteX1909" fmla="*/ 232879 w 1174478"/>
                <a:gd name="connsiteY1909" fmla="*/ 449469 h 1185958"/>
                <a:gd name="connsiteX1910" fmla="*/ 44008 w 1174478"/>
                <a:gd name="connsiteY1910" fmla="*/ 440627 h 1185958"/>
                <a:gd name="connsiteX1911" fmla="*/ 33777 w 1174478"/>
                <a:gd name="connsiteY1911" fmla="*/ 474976 h 1185958"/>
                <a:gd name="connsiteX1912" fmla="*/ 44008 w 1174478"/>
                <a:gd name="connsiteY1912" fmla="*/ 444794 h 1185958"/>
                <a:gd name="connsiteX1913" fmla="*/ 51341 w 1174478"/>
                <a:gd name="connsiteY1913" fmla="*/ 436636 h 1185958"/>
                <a:gd name="connsiteX1914" fmla="*/ 47111 w 1174478"/>
                <a:gd name="connsiteY1914" fmla="*/ 445096 h 1185958"/>
                <a:gd name="connsiteX1915" fmla="*/ 47675 w 1174478"/>
                <a:gd name="connsiteY1915" fmla="*/ 447635 h 1185958"/>
                <a:gd name="connsiteX1916" fmla="*/ 211242 w 1174478"/>
                <a:gd name="connsiteY1916" fmla="*/ 431131 h 1185958"/>
                <a:gd name="connsiteX1917" fmla="*/ 199654 w 1174478"/>
                <a:gd name="connsiteY1917" fmla="*/ 436398 h 1185958"/>
                <a:gd name="connsiteX1918" fmla="*/ 198864 w 1174478"/>
                <a:gd name="connsiteY1918" fmla="*/ 438867 h 1185958"/>
                <a:gd name="connsiteX1919" fmla="*/ 194350 w 1174478"/>
                <a:gd name="connsiteY1919" fmla="*/ 427549 h 1185958"/>
                <a:gd name="connsiteX1920" fmla="*/ 193454 w 1174478"/>
                <a:gd name="connsiteY1920" fmla="*/ 431132 h 1185958"/>
                <a:gd name="connsiteX1921" fmla="*/ 196254 w 1174478"/>
                <a:gd name="connsiteY1921" fmla="*/ 429031 h 1185958"/>
                <a:gd name="connsiteX1922" fmla="*/ 156022 w 1174478"/>
                <a:gd name="connsiteY1922" fmla="*/ 420448 h 1185958"/>
                <a:gd name="connsiteX1923" fmla="*/ 155863 w 1174478"/>
                <a:gd name="connsiteY1923" fmla="*/ 421046 h 1185958"/>
                <a:gd name="connsiteX1924" fmla="*/ 156113 w 1174478"/>
                <a:gd name="connsiteY1924" fmla="*/ 420629 h 1185958"/>
                <a:gd name="connsiteX1925" fmla="*/ 221877 w 1174478"/>
                <a:gd name="connsiteY1925" fmla="*/ 415545 h 1185958"/>
                <a:gd name="connsiteX1926" fmla="*/ 212431 w 1174478"/>
                <a:gd name="connsiteY1926" fmla="*/ 430388 h 1185958"/>
                <a:gd name="connsiteX1927" fmla="*/ 212708 w 1174478"/>
                <a:gd name="connsiteY1927" fmla="*/ 430215 h 1185958"/>
                <a:gd name="connsiteX1928" fmla="*/ 219125 w 1174478"/>
                <a:gd name="connsiteY1928" fmla="*/ 421964 h 1185958"/>
                <a:gd name="connsiteX1929" fmla="*/ 222698 w 1174478"/>
                <a:gd name="connsiteY1929" fmla="*/ 419105 h 1185958"/>
                <a:gd name="connsiteX1930" fmla="*/ 256717 w 1174478"/>
                <a:gd name="connsiteY1930" fmla="*/ 410044 h 1185958"/>
                <a:gd name="connsiteX1931" fmla="*/ 238908 w 1174478"/>
                <a:gd name="connsiteY1931" fmla="*/ 439994 h 1185958"/>
                <a:gd name="connsiteX1932" fmla="*/ 257713 w 1174478"/>
                <a:gd name="connsiteY1932" fmla="*/ 410443 h 1185958"/>
                <a:gd name="connsiteX1933" fmla="*/ 262218 w 1174478"/>
                <a:gd name="connsiteY1933" fmla="*/ 408206 h 1185958"/>
                <a:gd name="connsiteX1934" fmla="*/ 261675 w 1174478"/>
                <a:gd name="connsiteY1934" fmla="*/ 410377 h 1185958"/>
                <a:gd name="connsiteX1935" fmla="*/ 262218 w 1174478"/>
                <a:gd name="connsiteY1935" fmla="*/ 410594 h 1185958"/>
                <a:gd name="connsiteX1936" fmla="*/ 69866 w 1174478"/>
                <a:gd name="connsiteY1936" fmla="*/ 406556 h 1185958"/>
                <a:gd name="connsiteX1937" fmla="*/ 60511 w 1174478"/>
                <a:gd name="connsiteY1937" fmla="*/ 419213 h 1185958"/>
                <a:gd name="connsiteX1938" fmla="*/ 55261 w 1174478"/>
                <a:gd name="connsiteY1938" fmla="*/ 429130 h 1185958"/>
                <a:gd name="connsiteX1939" fmla="*/ 63262 w 1174478"/>
                <a:gd name="connsiteY1939" fmla="*/ 416463 h 1185958"/>
                <a:gd name="connsiteX1940" fmla="*/ 263915 w 1174478"/>
                <a:gd name="connsiteY1940" fmla="*/ 396234 h 1185958"/>
                <a:gd name="connsiteX1941" fmla="*/ 260384 w 1174478"/>
                <a:gd name="connsiteY1941" fmla="*/ 403626 h 1185958"/>
                <a:gd name="connsiteX1942" fmla="*/ 256723 w 1174478"/>
                <a:gd name="connsiteY1942" fmla="*/ 410033 h 1185958"/>
                <a:gd name="connsiteX1943" fmla="*/ 260383 w 1174478"/>
                <a:gd name="connsiteY1943" fmla="*/ 404543 h 1185958"/>
                <a:gd name="connsiteX1944" fmla="*/ 260843 w 1174478"/>
                <a:gd name="connsiteY1944" fmla="*/ 404543 h 1185958"/>
                <a:gd name="connsiteX1945" fmla="*/ 264968 w 1174478"/>
                <a:gd name="connsiteY1945" fmla="*/ 396292 h 1185958"/>
                <a:gd name="connsiteX1946" fmla="*/ 155265 w 1174478"/>
                <a:gd name="connsiteY1946" fmla="*/ 394927 h 1185958"/>
                <a:gd name="connsiteX1947" fmla="*/ 153915 w 1174478"/>
                <a:gd name="connsiteY1947" fmla="*/ 396979 h 1185958"/>
                <a:gd name="connsiteX1948" fmla="*/ 154401 w 1174478"/>
                <a:gd name="connsiteY1948" fmla="*/ 397287 h 1185958"/>
                <a:gd name="connsiteX1949" fmla="*/ 295881 w 1174478"/>
                <a:gd name="connsiteY1949" fmla="*/ 394804 h 1185958"/>
                <a:gd name="connsiteX1950" fmla="*/ 295682 w 1174478"/>
                <a:gd name="connsiteY1950" fmla="*/ 395146 h 1185958"/>
                <a:gd name="connsiteX1951" fmla="*/ 295691 w 1174478"/>
                <a:gd name="connsiteY1951" fmla="*/ 395204 h 1185958"/>
                <a:gd name="connsiteX1952" fmla="*/ 199872 w 1174478"/>
                <a:gd name="connsiteY1952" fmla="*/ 391948 h 1185958"/>
                <a:gd name="connsiteX1953" fmla="*/ 199872 w 1174478"/>
                <a:gd name="connsiteY1953" fmla="*/ 392624 h 1185958"/>
                <a:gd name="connsiteX1954" fmla="*/ 200305 w 1174478"/>
                <a:gd name="connsiteY1954" fmla="*/ 392699 h 1185958"/>
                <a:gd name="connsiteX1955" fmla="*/ 206289 w 1174478"/>
                <a:gd name="connsiteY1955" fmla="*/ 390791 h 1185958"/>
                <a:gd name="connsiteX1956" fmla="*/ 201910 w 1174478"/>
                <a:gd name="connsiteY1956" fmla="*/ 392980 h 1185958"/>
                <a:gd name="connsiteX1957" fmla="*/ 204456 w 1174478"/>
                <a:gd name="connsiteY1957" fmla="*/ 393426 h 1185958"/>
                <a:gd name="connsiteX1958" fmla="*/ 255803 w 1174478"/>
                <a:gd name="connsiteY1958" fmla="*/ 390786 h 1185958"/>
                <a:gd name="connsiteX1959" fmla="*/ 255799 w 1174478"/>
                <a:gd name="connsiteY1959" fmla="*/ 390790 h 1185958"/>
                <a:gd name="connsiteX1960" fmla="*/ 255800 w 1174478"/>
                <a:gd name="connsiteY1960" fmla="*/ 390791 h 1185958"/>
                <a:gd name="connsiteX1961" fmla="*/ 207087 w 1174478"/>
                <a:gd name="connsiteY1961" fmla="*/ 390392 h 1185958"/>
                <a:gd name="connsiteX1962" fmla="*/ 206290 w 1174478"/>
                <a:gd name="connsiteY1962" fmla="*/ 390791 h 1185958"/>
                <a:gd name="connsiteX1963" fmla="*/ 206930 w 1174478"/>
                <a:gd name="connsiteY1963" fmla="*/ 392283 h 1185958"/>
                <a:gd name="connsiteX1964" fmla="*/ 115523 w 1174478"/>
                <a:gd name="connsiteY1964" fmla="*/ 386207 h 1185958"/>
                <a:gd name="connsiteX1965" fmla="*/ 114606 w 1174478"/>
                <a:gd name="connsiteY1965" fmla="*/ 391708 h 1185958"/>
                <a:gd name="connsiteX1966" fmla="*/ 112772 w 1174478"/>
                <a:gd name="connsiteY1966" fmla="*/ 387123 h 1185958"/>
                <a:gd name="connsiteX1967" fmla="*/ 115523 w 1174478"/>
                <a:gd name="connsiteY1967" fmla="*/ 386207 h 1185958"/>
                <a:gd name="connsiteX1968" fmla="*/ 161364 w 1174478"/>
                <a:gd name="connsiteY1968" fmla="*/ 383456 h 1185958"/>
                <a:gd name="connsiteX1969" fmla="*/ 159656 w 1174478"/>
                <a:gd name="connsiteY1969" fmla="*/ 385433 h 1185958"/>
                <a:gd name="connsiteX1970" fmla="*/ 158817 w 1174478"/>
                <a:gd name="connsiteY1970" fmla="*/ 387530 h 1185958"/>
                <a:gd name="connsiteX1971" fmla="*/ 248290 w 1174478"/>
                <a:gd name="connsiteY1971" fmla="*/ 378266 h 1185958"/>
                <a:gd name="connsiteX1972" fmla="*/ 248006 w 1174478"/>
                <a:gd name="connsiteY1972" fmla="*/ 380247 h 1185958"/>
                <a:gd name="connsiteX1973" fmla="*/ 248465 w 1174478"/>
                <a:gd name="connsiteY1973" fmla="*/ 378872 h 1185958"/>
                <a:gd name="connsiteX1974" fmla="*/ 271788 w 1174478"/>
                <a:gd name="connsiteY1974" fmla="*/ 378004 h 1185958"/>
                <a:gd name="connsiteX1975" fmla="*/ 271157 w 1174478"/>
                <a:gd name="connsiteY1975" fmla="*/ 378757 h 1185958"/>
                <a:gd name="connsiteX1976" fmla="*/ 271663 w 1174478"/>
                <a:gd name="connsiteY1976" fmla="*/ 379129 h 1185958"/>
                <a:gd name="connsiteX1977" fmla="*/ 90767 w 1174478"/>
                <a:gd name="connsiteY1977" fmla="*/ 373371 h 1185958"/>
                <a:gd name="connsiteX1978" fmla="*/ 90618 w 1174478"/>
                <a:gd name="connsiteY1978" fmla="*/ 373621 h 1185958"/>
                <a:gd name="connsiteX1979" fmla="*/ 90693 w 1174478"/>
                <a:gd name="connsiteY1979" fmla="*/ 373604 h 1185958"/>
                <a:gd name="connsiteX1980" fmla="*/ 440994 w 1174478"/>
                <a:gd name="connsiteY1980" fmla="*/ 368786 h 1185958"/>
                <a:gd name="connsiteX1981" fmla="*/ 441002 w 1174478"/>
                <a:gd name="connsiteY1981" fmla="*/ 368787 h 1185958"/>
                <a:gd name="connsiteX1982" fmla="*/ 441005 w 1174478"/>
                <a:gd name="connsiteY1982" fmla="*/ 368786 h 1185958"/>
                <a:gd name="connsiteX1983" fmla="*/ 230967 w 1174478"/>
                <a:gd name="connsiteY1983" fmla="*/ 368476 h 1185958"/>
                <a:gd name="connsiteX1984" fmla="*/ 229435 w 1174478"/>
                <a:gd name="connsiteY1984" fmla="*/ 371387 h 1185958"/>
                <a:gd name="connsiteX1985" fmla="*/ 230128 w 1174478"/>
                <a:gd name="connsiteY1985" fmla="*/ 370620 h 1185958"/>
                <a:gd name="connsiteX1986" fmla="*/ 91284 w 1174478"/>
                <a:gd name="connsiteY1986" fmla="*/ 364878 h 1185958"/>
                <a:gd name="connsiteX1987" fmla="*/ 89343 w 1174478"/>
                <a:gd name="connsiteY1987" fmla="*/ 366434 h 1185958"/>
                <a:gd name="connsiteX1988" fmla="*/ 88933 w 1174478"/>
                <a:gd name="connsiteY1988" fmla="*/ 367870 h 1185958"/>
                <a:gd name="connsiteX1989" fmla="*/ 238849 w 1174478"/>
                <a:gd name="connsiteY1989" fmla="*/ 363551 h 1185958"/>
                <a:gd name="connsiteX1990" fmla="*/ 236175 w 1174478"/>
                <a:gd name="connsiteY1990" fmla="*/ 364073 h 1185958"/>
                <a:gd name="connsiteX1991" fmla="*/ 236661 w 1174478"/>
                <a:gd name="connsiteY1991" fmla="*/ 364775 h 1185958"/>
                <a:gd name="connsiteX1992" fmla="*/ 238379 w 1174478"/>
                <a:gd name="connsiteY1992" fmla="*/ 364202 h 1185958"/>
                <a:gd name="connsiteX1993" fmla="*/ 238379 w 1174478"/>
                <a:gd name="connsiteY1993" fmla="*/ 364202 h 1185958"/>
                <a:gd name="connsiteX1994" fmla="*/ 312644 w 1174478"/>
                <a:gd name="connsiteY1994" fmla="*/ 363286 h 1185958"/>
                <a:gd name="connsiteX1995" fmla="*/ 301015 w 1174478"/>
                <a:gd name="connsiteY1995" fmla="*/ 373267 h 1185958"/>
                <a:gd name="connsiteX1996" fmla="*/ 312026 w 1174478"/>
                <a:gd name="connsiteY1996" fmla="*/ 364354 h 1185958"/>
                <a:gd name="connsiteX1997" fmla="*/ 235629 w 1174478"/>
                <a:gd name="connsiteY1997" fmla="*/ 359618 h 1185958"/>
                <a:gd name="connsiteX1998" fmla="*/ 235151 w 1174478"/>
                <a:gd name="connsiteY1998" fmla="*/ 360527 h 1185958"/>
                <a:gd name="connsiteX1999" fmla="*/ 235620 w 1174478"/>
                <a:gd name="connsiteY1999" fmla="*/ 359995 h 1185958"/>
                <a:gd name="connsiteX2000" fmla="*/ 162853 w 1174478"/>
                <a:gd name="connsiteY2000" fmla="*/ 359580 h 1185958"/>
                <a:gd name="connsiteX2001" fmla="*/ 160076 w 1174478"/>
                <a:gd name="connsiteY2001" fmla="*/ 363209 h 1185958"/>
                <a:gd name="connsiteX2002" fmla="*/ 159530 w 1174478"/>
                <a:gd name="connsiteY2002" fmla="*/ 365119 h 1185958"/>
                <a:gd name="connsiteX2003" fmla="*/ 273329 w 1174478"/>
                <a:gd name="connsiteY2003" fmla="*/ 353080 h 1185958"/>
                <a:gd name="connsiteX2004" fmla="*/ 272280 w 1174478"/>
                <a:gd name="connsiteY2004" fmla="*/ 353461 h 1185958"/>
                <a:gd name="connsiteX2005" fmla="*/ 272244 w 1174478"/>
                <a:gd name="connsiteY2005" fmla="*/ 353510 h 1185958"/>
                <a:gd name="connsiteX2006" fmla="*/ 272293 w 1174478"/>
                <a:gd name="connsiteY2006" fmla="*/ 353633 h 1185958"/>
                <a:gd name="connsiteX2007" fmla="*/ 90768 w 1174478"/>
                <a:gd name="connsiteY2007" fmla="*/ 352283 h 1185958"/>
                <a:gd name="connsiteX2008" fmla="*/ 88855 w 1174478"/>
                <a:gd name="connsiteY2008" fmla="*/ 355288 h 1185958"/>
                <a:gd name="connsiteX2009" fmla="*/ 89598 w 1174478"/>
                <a:gd name="connsiteY2009" fmla="*/ 355189 h 1185958"/>
                <a:gd name="connsiteX2010" fmla="*/ 225850 w 1174478"/>
                <a:gd name="connsiteY2010" fmla="*/ 352281 h 1185958"/>
                <a:gd name="connsiteX2011" fmla="*/ 224232 w 1174478"/>
                <a:gd name="connsiteY2011" fmla="*/ 354361 h 1185958"/>
                <a:gd name="connsiteX2012" fmla="*/ 224979 w 1174478"/>
                <a:gd name="connsiteY2012" fmla="*/ 354148 h 1185958"/>
                <a:gd name="connsiteX2013" fmla="*/ 200101 w 1174478"/>
                <a:gd name="connsiteY2013" fmla="*/ 350793 h 1185958"/>
                <a:gd name="connsiteX2014" fmla="*/ 197121 w 1174478"/>
                <a:gd name="connsiteY2014" fmla="*/ 352283 h 1185958"/>
                <a:gd name="connsiteX2015" fmla="*/ 192843 w 1174478"/>
                <a:gd name="connsiteY2015" fmla="*/ 356561 h 1185958"/>
                <a:gd name="connsiteX2016" fmla="*/ 192537 w 1174478"/>
                <a:gd name="connsiteY2016" fmla="*/ 357784 h 1185958"/>
                <a:gd name="connsiteX2017" fmla="*/ 200489 w 1174478"/>
                <a:gd name="connsiteY2017" fmla="*/ 351598 h 1185958"/>
                <a:gd name="connsiteX2018" fmla="*/ 267225 w 1174478"/>
                <a:gd name="connsiteY2018" fmla="*/ 346808 h 1185958"/>
                <a:gd name="connsiteX2019" fmla="*/ 265885 w 1174478"/>
                <a:gd name="connsiteY2019" fmla="*/ 348616 h 1185958"/>
                <a:gd name="connsiteX2020" fmla="*/ 265885 w 1174478"/>
                <a:gd name="connsiteY2020" fmla="*/ 351363 h 1185958"/>
                <a:gd name="connsiteX2021" fmla="*/ 171450 w 1174478"/>
                <a:gd name="connsiteY2021" fmla="*/ 345865 h 1185958"/>
                <a:gd name="connsiteX2022" fmla="*/ 169031 w 1174478"/>
                <a:gd name="connsiteY2022" fmla="*/ 350074 h 1185958"/>
                <a:gd name="connsiteX2023" fmla="*/ 171106 w 1174478"/>
                <a:gd name="connsiteY2023" fmla="*/ 347927 h 1185958"/>
                <a:gd name="connsiteX2024" fmla="*/ 175117 w 1174478"/>
                <a:gd name="connsiteY2024" fmla="*/ 351366 h 1185958"/>
                <a:gd name="connsiteX2025" fmla="*/ 177616 w 1174478"/>
                <a:gd name="connsiteY2025" fmla="*/ 353377 h 1185958"/>
                <a:gd name="connsiteX2026" fmla="*/ 284118 w 1174478"/>
                <a:gd name="connsiteY2026" fmla="*/ 345059 h 1185958"/>
                <a:gd name="connsiteX2027" fmla="*/ 279959 w 1174478"/>
                <a:gd name="connsiteY2027" fmla="*/ 349545 h 1185958"/>
                <a:gd name="connsiteX2028" fmla="*/ 284205 w 1174478"/>
                <a:gd name="connsiteY2028" fmla="*/ 347281 h 1185958"/>
                <a:gd name="connsiteX2029" fmla="*/ 192537 w 1174478"/>
                <a:gd name="connsiteY2029" fmla="*/ 344949 h 1185958"/>
                <a:gd name="connsiteX2030" fmla="*/ 186119 w 1174478"/>
                <a:gd name="connsiteY2030" fmla="*/ 349533 h 1185958"/>
                <a:gd name="connsiteX2031" fmla="*/ 177797 w 1174478"/>
                <a:gd name="connsiteY2031" fmla="*/ 353523 h 1185958"/>
                <a:gd name="connsiteX2032" fmla="*/ 179816 w 1174478"/>
                <a:gd name="connsiteY2032" fmla="*/ 355148 h 1185958"/>
                <a:gd name="connsiteX2033" fmla="*/ 185202 w 1174478"/>
                <a:gd name="connsiteY2033" fmla="*/ 351366 h 1185958"/>
                <a:gd name="connsiteX2034" fmla="*/ 187036 w 1174478"/>
                <a:gd name="connsiteY2034" fmla="*/ 349532 h 1185958"/>
                <a:gd name="connsiteX2035" fmla="*/ 192027 w 1174478"/>
                <a:gd name="connsiteY2035" fmla="*/ 347868 h 1185958"/>
                <a:gd name="connsiteX2036" fmla="*/ 214542 w 1174478"/>
                <a:gd name="connsiteY2036" fmla="*/ 342713 h 1185958"/>
                <a:gd name="connsiteX2037" fmla="*/ 213633 w 1174478"/>
                <a:gd name="connsiteY2037" fmla="*/ 343149 h 1185958"/>
                <a:gd name="connsiteX2038" fmla="*/ 214067 w 1174478"/>
                <a:gd name="connsiteY2038" fmla="*/ 344884 h 1185958"/>
                <a:gd name="connsiteX2039" fmla="*/ 214542 w 1174478"/>
                <a:gd name="connsiteY2039" fmla="*/ 344032 h 1185958"/>
                <a:gd name="connsiteX2040" fmla="*/ 334648 w 1174478"/>
                <a:gd name="connsiteY2040" fmla="*/ 340365 h 1185958"/>
                <a:gd name="connsiteX2041" fmla="*/ 333823 w 1174478"/>
                <a:gd name="connsiteY2041" fmla="*/ 340881 h 1185958"/>
                <a:gd name="connsiteX2042" fmla="*/ 333120 w 1174478"/>
                <a:gd name="connsiteY2042" fmla="*/ 342199 h 1185958"/>
                <a:gd name="connsiteX2043" fmla="*/ 359370 w 1174478"/>
                <a:gd name="connsiteY2043" fmla="*/ 326212 h 1185958"/>
                <a:gd name="connsiteX2044" fmla="*/ 358945 w 1174478"/>
                <a:gd name="connsiteY2044" fmla="*/ 326956 h 1185958"/>
                <a:gd name="connsiteX2045" fmla="*/ 359889 w 1174478"/>
                <a:gd name="connsiteY2045" fmla="*/ 327934 h 1185958"/>
                <a:gd name="connsiteX2046" fmla="*/ 149445 w 1174478"/>
                <a:gd name="connsiteY2046" fmla="*/ 319277 h 1185958"/>
                <a:gd name="connsiteX2047" fmla="*/ 151279 w 1174478"/>
                <a:gd name="connsiteY2047" fmla="*/ 321111 h 1185958"/>
                <a:gd name="connsiteX2048" fmla="*/ 145778 w 1174478"/>
                <a:gd name="connsiteY2048" fmla="*/ 326612 h 1185958"/>
                <a:gd name="connsiteX2049" fmla="*/ 149445 w 1174478"/>
                <a:gd name="connsiteY2049" fmla="*/ 319277 h 1185958"/>
                <a:gd name="connsiteX2050" fmla="*/ 257203 w 1174478"/>
                <a:gd name="connsiteY2050" fmla="*/ 314662 h 1185958"/>
                <a:gd name="connsiteX2051" fmla="*/ 257450 w 1174478"/>
                <a:gd name="connsiteY2051" fmla="*/ 314987 h 1185958"/>
                <a:gd name="connsiteX2052" fmla="*/ 257633 w 1174478"/>
                <a:gd name="connsiteY2052" fmla="*/ 314693 h 1185958"/>
                <a:gd name="connsiteX2053" fmla="*/ 157697 w 1174478"/>
                <a:gd name="connsiteY2053" fmla="*/ 310108 h 1185958"/>
                <a:gd name="connsiteX2054" fmla="*/ 151279 w 1174478"/>
                <a:gd name="connsiteY2054" fmla="*/ 321110 h 1185958"/>
                <a:gd name="connsiteX2055" fmla="*/ 149446 w 1174478"/>
                <a:gd name="connsiteY2055" fmla="*/ 319276 h 1185958"/>
                <a:gd name="connsiteX2056" fmla="*/ 157697 w 1174478"/>
                <a:gd name="connsiteY2056" fmla="*/ 310108 h 1185958"/>
                <a:gd name="connsiteX2057" fmla="*/ 327921 w 1174478"/>
                <a:gd name="connsiteY2057" fmla="*/ 306596 h 1185958"/>
                <a:gd name="connsiteX2058" fmla="*/ 325479 w 1174478"/>
                <a:gd name="connsiteY2058" fmla="*/ 309191 h 1185958"/>
                <a:gd name="connsiteX2059" fmla="*/ 328028 w 1174478"/>
                <a:gd name="connsiteY2059" fmla="*/ 307492 h 1185958"/>
                <a:gd name="connsiteX2060" fmla="*/ 341921 w 1174478"/>
                <a:gd name="connsiteY2060" fmla="*/ 304636 h 1185958"/>
                <a:gd name="connsiteX2061" fmla="*/ 345404 w 1174478"/>
                <a:gd name="connsiteY2061" fmla="*/ 308486 h 1185958"/>
                <a:gd name="connsiteX2062" fmla="*/ 345536 w 1174478"/>
                <a:gd name="connsiteY2062" fmla="*/ 308275 h 1185958"/>
                <a:gd name="connsiteX2063" fmla="*/ 343817 w 1174478"/>
                <a:gd name="connsiteY2063" fmla="*/ 305525 h 1185958"/>
                <a:gd name="connsiteX2064" fmla="*/ 266985 w 1174478"/>
                <a:gd name="connsiteY2064" fmla="*/ 298556 h 1185958"/>
                <a:gd name="connsiteX2065" fmla="*/ 260384 w 1174478"/>
                <a:gd name="connsiteY2065" fmla="*/ 301857 h 1185958"/>
                <a:gd name="connsiteX2066" fmla="*/ 258550 w 1174478"/>
                <a:gd name="connsiteY2066" fmla="*/ 303691 h 1185958"/>
                <a:gd name="connsiteX2067" fmla="*/ 253369 w 1174478"/>
                <a:gd name="connsiteY2067" fmla="*/ 309612 h 1185958"/>
                <a:gd name="connsiteX2068" fmla="*/ 253506 w 1174478"/>
                <a:gd name="connsiteY2068" fmla="*/ 309792 h 1185958"/>
                <a:gd name="connsiteX2069" fmla="*/ 255085 w 1174478"/>
                <a:gd name="connsiteY2069" fmla="*/ 308697 h 1185958"/>
                <a:gd name="connsiteX2070" fmla="*/ 259467 w 1174478"/>
                <a:gd name="connsiteY2070" fmla="*/ 303690 h 1185958"/>
                <a:gd name="connsiteX2071" fmla="*/ 267719 w 1174478"/>
                <a:gd name="connsiteY2071" fmla="*/ 299564 h 1185958"/>
                <a:gd name="connsiteX2072" fmla="*/ 266802 w 1174478"/>
                <a:gd name="connsiteY2072" fmla="*/ 299106 h 1185958"/>
                <a:gd name="connsiteX2073" fmla="*/ 408360 w 1174478"/>
                <a:gd name="connsiteY2073" fmla="*/ 298376 h 1185958"/>
                <a:gd name="connsiteX2074" fmla="*/ 404329 w 1174478"/>
                <a:gd name="connsiteY2074" fmla="*/ 302774 h 1185958"/>
                <a:gd name="connsiteX2075" fmla="*/ 405245 w 1174478"/>
                <a:gd name="connsiteY2075" fmla="*/ 302381 h 1185958"/>
                <a:gd name="connsiteX2076" fmla="*/ 322729 w 1174478"/>
                <a:gd name="connsiteY2076" fmla="*/ 292963 h 1185958"/>
                <a:gd name="connsiteX2077" fmla="*/ 321812 w 1174478"/>
                <a:gd name="connsiteY2077" fmla="*/ 294522 h 1185958"/>
                <a:gd name="connsiteX2078" fmla="*/ 321812 w 1174478"/>
                <a:gd name="connsiteY2078" fmla="*/ 297273 h 1185958"/>
                <a:gd name="connsiteX2079" fmla="*/ 322729 w 1174478"/>
                <a:gd name="connsiteY2079" fmla="*/ 297043 h 1185958"/>
                <a:gd name="connsiteX2080" fmla="*/ 590447 w 1174478"/>
                <a:gd name="connsiteY2080" fmla="*/ 289938 h 1185958"/>
                <a:gd name="connsiteX2081" fmla="*/ 534520 w 1174478"/>
                <a:gd name="connsiteY2081" fmla="*/ 315610 h 1185958"/>
                <a:gd name="connsiteX2082" fmla="*/ 533603 w 1174478"/>
                <a:gd name="connsiteY2082" fmla="*/ 312859 h 1185958"/>
                <a:gd name="connsiteX2083" fmla="*/ 590447 w 1174478"/>
                <a:gd name="connsiteY2083" fmla="*/ 289938 h 1185958"/>
                <a:gd name="connsiteX2084" fmla="*/ 189787 w 1174478"/>
                <a:gd name="connsiteY2084" fmla="*/ 289938 h 1185958"/>
                <a:gd name="connsiteX2085" fmla="*/ 173677 w 1174478"/>
                <a:gd name="connsiteY2085" fmla="*/ 311419 h 1185958"/>
                <a:gd name="connsiteX2086" fmla="*/ 174200 w 1174478"/>
                <a:gd name="connsiteY2086" fmla="*/ 311942 h 1185958"/>
                <a:gd name="connsiteX2087" fmla="*/ 168699 w 1174478"/>
                <a:gd name="connsiteY2087" fmla="*/ 317443 h 1185958"/>
                <a:gd name="connsiteX2088" fmla="*/ 172366 w 1174478"/>
                <a:gd name="connsiteY2088" fmla="*/ 310108 h 1185958"/>
                <a:gd name="connsiteX2089" fmla="*/ 172367 w 1174478"/>
                <a:gd name="connsiteY2089" fmla="*/ 310109 h 1185958"/>
                <a:gd name="connsiteX2090" fmla="*/ 417092 w 1174478"/>
                <a:gd name="connsiteY2090" fmla="*/ 288647 h 1185958"/>
                <a:gd name="connsiteX2091" fmla="*/ 415064 w 1174478"/>
                <a:gd name="connsiteY2091" fmla="*/ 291013 h 1185958"/>
                <a:gd name="connsiteX2092" fmla="*/ 417050 w 1174478"/>
                <a:gd name="connsiteY2092" fmla="*/ 290052 h 1185958"/>
                <a:gd name="connsiteX2093" fmla="*/ 301641 w 1174478"/>
                <a:gd name="connsiteY2093" fmla="*/ 285354 h 1185958"/>
                <a:gd name="connsiteX2094" fmla="*/ 301029 w 1174478"/>
                <a:gd name="connsiteY2094" fmla="*/ 285659 h 1185958"/>
                <a:gd name="connsiteX2095" fmla="*/ 300724 w 1174478"/>
                <a:gd name="connsiteY2095" fmla="*/ 286270 h 1185958"/>
                <a:gd name="connsiteX2096" fmla="*/ 305309 w 1174478"/>
                <a:gd name="connsiteY2096" fmla="*/ 283520 h 1185958"/>
                <a:gd name="connsiteX2097" fmla="*/ 303933 w 1174478"/>
                <a:gd name="connsiteY2097" fmla="*/ 284207 h 1185958"/>
                <a:gd name="connsiteX2098" fmla="*/ 304965 w 1174478"/>
                <a:gd name="connsiteY2098" fmla="*/ 284036 h 1185958"/>
                <a:gd name="connsiteX2099" fmla="*/ 317543 w 1174478"/>
                <a:gd name="connsiteY2099" fmla="*/ 282555 h 1185958"/>
                <a:gd name="connsiteX2100" fmla="*/ 311612 w 1174478"/>
                <a:gd name="connsiteY2100" fmla="*/ 289135 h 1185958"/>
                <a:gd name="connsiteX2101" fmla="*/ 305309 w 1174478"/>
                <a:gd name="connsiteY2101" fmla="*/ 299106 h 1185958"/>
                <a:gd name="connsiteX2102" fmla="*/ 307347 w 1174478"/>
                <a:gd name="connsiteY2102" fmla="*/ 301483 h 1185958"/>
                <a:gd name="connsiteX2103" fmla="*/ 308060 w 1174478"/>
                <a:gd name="connsiteY2103" fmla="*/ 299106 h 1185958"/>
                <a:gd name="connsiteX2104" fmla="*/ 308454 w 1174478"/>
                <a:gd name="connsiteY2104" fmla="*/ 298790 h 1185958"/>
                <a:gd name="connsiteX2105" fmla="*/ 311039 w 1174478"/>
                <a:gd name="connsiteY2105" fmla="*/ 290739 h 1185958"/>
                <a:gd name="connsiteX2106" fmla="*/ 318145 w 1174478"/>
                <a:gd name="connsiteY2106" fmla="*/ 283519 h 1185958"/>
                <a:gd name="connsiteX2107" fmla="*/ 352723 w 1174478"/>
                <a:gd name="connsiteY2107" fmla="*/ 281031 h 1185958"/>
                <a:gd name="connsiteX2108" fmla="*/ 340149 w 1174478"/>
                <a:gd name="connsiteY2108" fmla="*/ 293606 h 1185958"/>
                <a:gd name="connsiteX2109" fmla="*/ 338638 w 1174478"/>
                <a:gd name="connsiteY2109" fmla="*/ 295211 h 1185958"/>
                <a:gd name="connsiteX2110" fmla="*/ 350235 w 1174478"/>
                <a:gd name="connsiteY2110" fmla="*/ 285354 h 1185958"/>
                <a:gd name="connsiteX2111" fmla="*/ 353436 w 1174478"/>
                <a:gd name="connsiteY2111" fmla="*/ 281086 h 1185958"/>
                <a:gd name="connsiteX2112" fmla="*/ 296575 w 1174478"/>
                <a:gd name="connsiteY2112" fmla="*/ 280238 h 1185958"/>
                <a:gd name="connsiteX2113" fmla="*/ 296190 w 1174478"/>
                <a:gd name="connsiteY2113" fmla="*/ 280537 h 1185958"/>
                <a:gd name="connsiteX2114" fmla="*/ 294307 w 1174478"/>
                <a:gd name="connsiteY2114" fmla="*/ 282603 h 1185958"/>
                <a:gd name="connsiteX2115" fmla="*/ 362228 w 1174478"/>
                <a:gd name="connsiteY2115" fmla="*/ 270620 h 1185958"/>
                <a:gd name="connsiteX2116" fmla="*/ 362153 w 1174478"/>
                <a:gd name="connsiteY2116" fmla="*/ 270684 h 1185958"/>
                <a:gd name="connsiteX2117" fmla="*/ 362148 w 1174478"/>
                <a:gd name="connsiteY2117" fmla="*/ 270691 h 1185958"/>
                <a:gd name="connsiteX2118" fmla="*/ 362154 w 1174478"/>
                <a:gd name="connsiteY2118" fmla="*/ 270685 h 1185958"/>
                <a:gd name="connsiteX2119" fmla="*/ 644542 w 1174478"/>
                <a:gd name="connsiteY2119" fmla="*/ 269767 h 1185958"/>
                <a:gd name="connsiteX2120" fmla="*/ 634187 w 1174478"/>
                <a:gd name="connsiteY2120" fmla="*/ 274081 h 1185958"/>
                <a:gd name="connsiteX2121" fmla="*/ 634456 w 1174478"/>
                <a:gd name="connsiteY2121" fmla="*/ 274351 h 1185958"/>
                <a:gd name="connsiteX2122" fmla="*/ 624371 w 1174478"/>
                <a:gd name="connsiteY2122" fmla="*/ 277101 h 1185958"/>
                <a:gd name="connsiteX2123" fmla="*/ 632623 w 1174478"/>
                <a:gd name="connsiteY2123" fmla="*/ 272517 h 1185958"/>
                <a:gd name="connsiteX2124" fmla="*/ 644542 w 1174478"/>
                <a:gd name="connsiteY2124" fmla="*/ 269767 h 1185958"/>
                <a:gd name="connsiteX2125" fmla="*/ 342899 w 1174478"/>
                <a:gd name="connsiteY2125" fmla="*/ 268850 h 1185958"/>
                <a:gd name="connsiteX2126" fmla="*/ 341250 w 1174478"/>
                <a:gd name="connsiteY2126" fmla="*/ 269400 h 1185958"/>
                <a:gd name="connsiteX2127" fmla="*/ 338201 w 1174478"/>
                <a:gd name="connsiteY2127" fmla="*/ 273091 h 1185958"/>
                <a:gd name="connsiteX2128" fmla="*/ 331580 w 1174478"/>
                <a:gd name="connsiteY2128" fmla="*/ 278451 h 1185958"/>
                <a:gd name="connsiteX2129" fmla="*/ 330491 w 1174478"/>
                <a:gd name="connsiteY2129" fmla="*/ 279769 h 1185958"/>
                <a:gd name="connsiteX2130" fmla="*/ 324845 w 1174478"/>
                <a:gd name="connsiteY2130" fmla="*/ 289366 h 1185958"/>
                <a:gd name="connsiteX2131" fmla="*/ 321805 w 1174478"/>
                <a:gd name="connsiteY2131" fmla="*/ 267940 h 1185958"/>
                <a:gd name="connsiteX2132" fmla="*/ 315394 w 1174478"/>
                <a:gd name="connsiteY2132" fmla="*/ 273435 h 1185958"/>
                <a:gd name="connsiteX2133" fmla="*/ 310810 w 1174478"/>
                <a:gd name="connsiteY2133" fmla="*/ 280769 h 1185958"/>
                <a:gd name="connsiteX2134" fmla="*/ 314707 w 1174478"/>
                <a:gd name="connsiteY2134" fmla="*/ 282030 h 1185958"/>
                <a:gd name="connsiteX2135" fmla="*/ 316700 w 1174478"/>
                <a:gd name="connsiteY2135" fmla="*/ 281207 h 1185958"/>
                <a:gd name="connsiteX2136" fmla="*/ 313560 w 1174478"/>
                <a:gd name="connsiteY2136" fmla="*/ 276185 h 1185958"/>
                <a:gd name="connsiteX2137" fmla="*/ 327806 w 1174478"/>
                <a:gd name="connsiteY2137" fmla="*/ 262796 h 1185958"/>
                <a:gd name="connsiteX2138" fmla="*/ 321823 w 1174478"/>
                <a:gd name="connsiteY2138" fmla="*/ 267924 h 1185958"/>
                <a:gd name="connsiteX2139" fmla="*/ 327771 w 1174478"/>
                <a:gd name="connsiteY2139" fmla="*/ 263349 h 1185958"/>
                <a:gd name="connsiteX2140" fmla="*/ 484094 w 1174478"/>
                <a:gd name="connsiteY2140" fmla="*/ 255098 h 1185958"/>
                <a:gd name="connsiteX2141" fmla="*/ 480426 w 1174478"/>
                <a:gd name="connsiteY2141" fmla="*/ 256931 h 1185958"/>
                <a:gd name="connsiteX2142" fmla="*/ 480420 w 1174478"/>
                <a:gd name="connsiteY2142" fmla="*/ 256934 h 1185958"/>
                <a:gd name="connsiteX2143" fmla="*/ 480426 w 1174478"/>
                <a:gd name="connsiteY2143" fmla="*/ 256932 h 1185958"/>
                <a:gd name="connsiteX2144" fmla="*/ 477404 w 1174478"/>
                <a:gd name="connsiteY2144" fmla="*/ 259279 h 1185958"/>
                <a:gd name="connsiteX2145" fmla="*/ 480426 w 1174478"/>
                <a:gd name="connsiteY2145" fmla="*/ 257848 h 1185958"/>
                <a:gd name="connsiteX2146" fmla="*/ 484094 w 1174478"/>
                <a:gd name="connsiteY2146" fmla="*/ 255098 h 1185958"/>
                <a:gd name="connsiteX2147" fmla="*/ 766482 w 1174478"/>
                <a:gd name="connsiteY2147" fmla="*/ 250513 h 1185958"/>
                <a:gd name="connsiteX2148" fmla="*/ 678465 w 1174478"/>
                <a:gd name="connsiteY2148" fmla="*/ 261516 h 1185958"/>
                <a:gd name="connsiteX2149" fmla="*/ 766482 w 1174478"/>
                <a:gd name="connsiteY2149" fmla="*/ 250513 h 1185958"/>
                <a:gd name="connsiteX2150" fmla="*/ 700584 w 1174478"/>
                <a:gd name="connsiteY2150" fmla="*/ 249482 h 1185958"/>
                <a:gd name="connsiteX2151" fmla="*/ 705970 w 1174478"/>
                <a:gd name="connsiteY2151" fmla="*/ 250514 h 1185958"/>
                <a:gd name="connsiteX2152" fmla="*/ 697719 w 1174478"/>
                <a:gd name="connsiteY2152" fmla="*/ 251430 h 1185958"/>
                <a:gd name="connsiteX2153" fmla="*/ 695887 w 1174478"/>
                <a:gd name="connsiteY2153" fmla="*/ 250515 h 1185958"/>
                <a:gd name="connsiteX2154" fmla="*/ 697719 w 1174478"/>
                <a:gd name="connsiteY2154" fmla="*/ 252347 h 1185958"/>
                <a:gd name="connsiteX2155" fmla="*/ 689467 w 1174478"/>
                <a:gd name="connsiteY2155" fmla="*/ 253263 h 1185958"/>
                <a:gd name="connsiteX2156" fmla="*/ 695885 w 1174478"/>
                <a:gd name="connsiteY2156" fmla="*/ 250513 h 1185958"/>
                <a:gd name="connsiteX2157" fmla="*/ 695886 w 1174478"/>
                <a:gd name="connsiteY2157" fmla="*/ 250514 h 1185958"/>
                <a:gd name="connsiteX2158" fmla="*/ 796967 w 1174478"/>
                <a:gd name="connsiteY2158" fmla="*/ 248450 h 1185958"/>
                <a:gd name="connsiteX2159" fmla="*/ 801322 w 1174478"/>
                <a:gd name="connsiteY2159" fmla="*/ 250513 h 1185958"/>
                <a:gd name="connsiteX2160" fmla="*/ 809573 w 1174478"/>
                <a:gd name="connsiteY2160" fmla="*/ 254181 h 1185958"/>
                <a:gd name="connsiteX2161" fmla="*/ 805906 w 1174478"/>
                <a:gd name="connsiteY2161" fmla="*/ 256014 h 1185958"/>
                <a:gd name="connsiteX2162" fmla="*/ 798571 w 1174478"/>
                <a:gd name="connsiteY2162" fmla="*/ 253264 h 1185958"/>
                <a:gd name="connsiteX2163" fmla="*/ 793987 w 1174478"/>
                <a:gd name="connsiteY2163" fmla="*/ 250513 h 1185958"/>
                <a:gd name="connsiteX2164" fmla="*/ 796967 w 1174478"/>
                <a:gd name="connsiteY2164" fmla="*/ 248450 h 1185958"/>
                <a:gd name="connsiteX2165" fmla="*/ 336479 w 1174478"/>
                <a:gd name="connsiteY2165" fmla="*/ 245931 h 1185958"/>
                <a:gd name="connsiteX2166" fmla="*/ 328230 w 1174478"/>
                <a:gd name="connsiteY2166" fmla="*/ 253264 h 1185958"/>
                <a:gd name="connsiteX2167" fmla="*/ 326215 w 1174478"/>
                <a:gd name="connsiteY2167" fmla="*/ 254830 h 1185958"/>
                <a:gd name="connsiteX2168" fmla="*/ 326053 w 1174478"/>
                <a:gd name="connsiteY2168" fmla="*/ 255327 h 1185958"/>
                <a:gd name="connsiteX2169" fmla="*/ 325166 w 1174478"/>
                <a:gd name="connsiteY2169" fmla="*/ 255647 h 1185958"/>
                <a:gd name="connsiteX2170" fmla="*/ 325136 w 1174478"/>
                <a:gd name="connsiteY2170" fmla="*/ 255670 h 1185958"/>
                <a:gd name="connsiteX2171" fmla="*/ 328068 w 1174478"/>
                <a:gd name="connsiteY2171" fmla="*/ 258603 h 1185958"/>
                <a:gd name="connsiteX2172" fmla="*/ 328230 w 1174478"/>
                <a:gd name="connsiteY2172" fmla="*/ 256014 h 1185958"/>
                <a:gd name="connsiteX2173" fmla="*/ 330980 w 1174478"/>
                <a:gd name="connsiteY2173" fmla="*/ 251430 h 1185958"/>
                <a:gd name="connsiteX2174" fmla="*/ 742644 w 1174478"/>
                <a:gd name="connsiteY2174" fmla="*/ 244095 h 1185958"/>
                <a:gd name="connsiteX2175" fmla="*/ 745394 w 1174478"/>
                <a:gd name="connsiteY2175" fmla="*/ 245929 h 1185958"/>
                <a:gd name="connsiteX2176" fmla="*/ 741727 w 1174478"/>
                <a:gd name="connsiteY2176" fmla="*/ 246846 h 1185958"/>
                <a:gd name="connsiteX2177" fmla="*/ 740016 w 1174478"/>
                <a:gd name="connsiteY2177" fmla="*/ 246357 h 1185958"/>
                <a:gd name="connsiteX2178" fmla="*/ 741728 w 1174478"/>
                <a:gd name="connsiteY2178" fmla="*/ 247763 h 1185958"/>
                <a:gd name="connsiteX2179" fmla="*/ 721557 w 1174478"/>
                <a:gd name="connsiteY2179" fmla="*/ 249596 h 1185958"/>
                <a:gd name="connsiteX2180" fmla="*/ 721557 w 1174478"/>
                <a:gd name="connsiteY2180" fmla="*/ 249597 h 1185958"/>
                <a:gd name="connsiteX2181" fmla="*/ 708721 w 1174478"/>
                <a:gd name="connsiteY2181" fmla="*/ 251430 h 1185958"/>
                <a:gd name="connsiteX2182" fmla="*/ 721557 w 1174478"/>
                <a:gd name="connsiteY2182" fmla="*/ 247763 h 1185958"/>
                <a:gd name="connsiteX2183" fmla="*/ 735310 w 1174478"/>
                <a:gd name="connsiteY2183" fmla="*/ 245929 h 1185958"/>
                <a:gd name="connsiteX2184" fmla="*/ 737021 w 1174478"/>
                <a:gd name="connsiteY2184" fmla="*/ 245501 h 1185958"/>
                <a:gd name="connsiteX2185" fmla="*/ 735309 w 1174478"/>
                <a:gd name="connsiteY2185" fmla="*/ 245012 h 1185958"/>
                <a:gd name="connsiteX2186" fmla="*/ 742644 w 1174478"/>
                <a:gd name="connsiteY2186" fmla="*/ 244095 h 1185958"/>
                <a:gd name="connsiteX2187" fmla="*/ 339232 w 1174478"/>
                <a:gd name="connsiteY2187" fmla="*/ 243179 h 1185958"/>
                <a:gd name="connsiteX2188" fmla="*/ 337656 w 1174478"/>
                <a:gd name="connsiteY2188" fmla="*/ 243581 h 1185958"/>
                <a:gd name="connsiteX2189" fmla="*/ 336482 w 1174478"/>
                <a:gd name="connsiteY2189" fmla="*/ 245928 h 1185958"/>
                <a:gd name="connsiteX2190" fmla="*/ 397387 w 1174478"/>
                <a:gd name="connsiteY2190" fmla="*/ 239904 h 1185958"/>
                <a:gd name="connsiteX2191" fmla="*/ 385069 w 1174478"/>
                <a:gd name="connsiteY2191" fmla="*/ 249142 h 1185958"/>
                <a:gd name="connsiteX2192" fmla="*/ 379573 w 1174478"/>
                <a:gd name="connsiteY2192" fmla="*/ 254180 h 1185958"/>
                <a:gd name="connsiteX2193" fmla="*/ 377172 w 1174478"/>
                <a:gd name="connsiteY2193" fmla="*/ 257062 h 1185958"/>
                <a:gd name="connsiteX2194" fmla="*/ 377267 w 1174478"/>
                <a:gd name="connsiteY2194" fmla="*/ 257349 h 1185958"/>
                <a:gd name="connsiteX2195" fmla="*/ 377740 w 1174478"/>
                <a:gd name="connsiteY2195" fmla="*/ 256932 h 1185958"/>
                <a:gd name="connsiteX2196" fmla="*/ 396077 w 1174478"/>
                <a:gd name="connsiteY2196" fmla="*/ 242262 h 1185958"/>
                <a:gd name="connsiteX2197" fmla="*/ 426314 w 1174478"/>
                <a:gd name="connsiteY2197" fmla="*/ 234608 h 1185958"/>
                <a:gd name="connsiteX2198" fmla="*/ 426333 w 1174478"/>
                <a:gd name="connsiteY2198" fmla="*/ 234927 h 1185958"/>
                <a:gd name="connsiteX2199" fmla="*/ 427067 w 1174478"/>
                <a:gd name="connsiteY2199" fmla="*/ 235110 h 1185958"/>
                <a:gd name="connsiteX2200" fmla="*/ 350545 w 1174478"/>
                <a:gd name="connsiteY2200" fmla="*/ 232903 h 1185958"/>
                <a:gd name="connsiteX2201" fmla="*/ 349317 w 1174478"/>
                <a:gd name="connsiteY2201" fmla="*/ 234010 h 1185958"/>
                <a:gd name="connsiteX2202" fmla="*/ 346537 w 1174478"/>
                <a:gd name="connsiteY2202" fmla="*/ 237646 h 1185958"/>
                <a:gd name="connsiteX2203" fmla="*/ 346567 w 1174478"/>
                <a:gd name="connsiteY2203" fmla="*/ 237677 h 1185958"/>
                <a:gd name="connsiteX2204" fmla="*/ 357454 w 1174478"/>
                <a:gd name="connsiteY2204" fmla="*/ 226675 h 1185958"/>
                <a:gd name="connsiteX2205" fmla="*/ 356643 w 1174478"/>
                <a:gd name="connsiteY2205" fmla="*/ 227407 h 1185958"/>
                <a:gd name="connsiteX2206" fmla="*/ 357476 w 1174478"/>
                <a:gd name="connsiteY2206" fmla="*/ 226683 h 1185958"/>
                <a:gd name="connsiteX2207" fmla="*/ 754563 w 1174478"/>
                <a:gd name="connsiteY2207" fmla="*/ 224842 h 1185958"/>
                <a:gd name="connsiteX2208" fmla="*/ 739893 w 1174478"/>
                <a:gd name="connsiteY2208" fmla="*/ 227592 h 1185958"/>
                <a:gd name="connsiteX2209" fmla="*/ 705053 w 1174478"/>
                <a:gd name="connsiteY2209" fmla="*/ 231259 h 1185958"/>
                <a:gd name="connsiteX2210" fmla="*/ 735309 w 1174478"/>
                <a:gd name="connsiteY2210" fmla="*/ 226675 h 1185958"/>
                <a:gd name="connsiteX2211" fmla="*/ 736423 w 1174478"/>
                <a:gd name="connsiteY2211" fmla="*/ 226203 h 1185958"/>
                <a:gd name="connsiteX2212" fmla="*/ 735309 w 1174478"/>
                <a:gd name="connsiteY2212" fmla="*/ 225758 h 1185958"/>
                <a:gd name="connsiteX2213" fmla="*/ 737752 w 1174478"/>
                <a:gd name="connsiteY2213" fmla="*/ 225642 h 1185958"/>
                <a:gd name="connsiteX2214" fmla="*/ 738289 w 1174478"/>
                <a:gd name="connsiteY2214" fmla="*/ 225414 h 1185958"/>
                <a:gd name="connsiteX2215" fmla="*/ 738432 w 1174478"/>
                <a:gd name="connsiteY2215" fmla="*/ 225609 h 1185958"/>
                <a:gd name="connsiteX2216" fmla="*/ 557732 w 1174478"/>
                <a:gd name="connsiteY2216" fmla="*/ 221909 h 1185958"/>
                <a:gd name="connsiteX2217" fmla="*/ 553093 w 1174478"/>
                <a:gd name="connsiteY2217" fmla="*/ 222466 h 1185958"/>
                <a:gd name="connsiteX2218" fmla="*/ 549190 w 1174478"/>
                <a:gd name="connsiteY2218" fmla="*/ 224842 h 1185958"/>
                <a:gd name="connsiteX2219" fmla="*/ 550107 w 1174478"/>
                <a:gd name="connsiteY2219" fmla="*/ 224842 h 1185958"/>
                <a:gd name="connsiteX2220" fmla="*/ 552857 w 1174478"/>
                <a:gd name="connsiteY2220" fmla="*/ 213840 h 1185958"/>
                <a:gd name="connsiteX2221" fmla="*/ 540956 w 1174478"/>
                <a:gd name="connsiteY2221" fmla="*/ 218764 h 1185958"/>
                <a:gd name="connsiteX2222" fmla="*/ 530853 w 1174478"/>
                <a:gd name="connsiteY2222" fmla="*/ 225759 h 1185958"/>
                <a:gd name="connsiteX2223" fmla="*/ 553774 w 1174478"/>
                <a:gd name="connsiteY2223" fmla="*/ 215673 h 1185958"/>
                <a:gd name="connsiteX2224" fmla="*/ 557137 w 1174478"/>
                <a:gd name="connsiteY2224" fmla="*/ 214552 h 1185958"/>
                <a:gd name="connsiteX2225" fmla="*/ 306100 w 1174478"/>
                <a:gd name="connsiteY2225" fmla="*/ 207157 h 1185958"/>
                <a:gd name="connsiteX2226" fmla="*/ 303476 w 1174478"/>
                <a:gd name="connsiteY2226" fmla="*/ 209256 h 1185958"/>
                <a:gd name="connsiteX2227" fmla="*/ 291127 w 1174478"/>
                <a:gd name="connsiteY2227" fmla="*/ 221604 h 1185958"/>
                <a:gd name="connsiteX2228" fmla="*/ 547643 w 1174478"/>
                <a:gd name="connsiteY2228" fmla="*/ 203710 h 1185958"/>
                <a:gd name="connsiteX2229" fmla="*/ 540022 w 1174478"/>
                <a:gd name="connsiteY2229" fmla="*/ 204671 h 1185958"/>
                <a:gd name="connsiteX2230" fmla="*/ 539105 w 1174478"/>
                <a:gd name="connsiteY2230" fmla="*/ 205588 h 1185958"/>
                <a:gd name="connsiteX2231" fmla="*/ 534994 w 1174478"/>
                <a:gd name="connsiteY2231" fmla="*/ 209482 h 1185958"/>
                <a:gd name="connsiteX2232" fmla="*/ 540938 w 1174478"/>
                <a:gd name="connsiteY2232" fmla="*/ 205588 h 1185958"/>
                <a:gd name="connsiteX2233" fmla="*/ 474926 w 1174478"/>
                <a:gd name="connsiteY2233" fmla="*/ 202836 h 1185958"/>
                <a:gd name="connsiteX2234" fmla="*/ 474925 w 1174478"/>
                <a:gd name="connsiteY2234" fmla="*/ 202837 h 1185958"/>
                <a:gd name="connsiteX2235" fmla="*/ 474926 w 1174478"/>
                <a:gd name="connsiteY2235" fmla="*/ 202837 h 1185958"/>
                <a:gd name="connsiteX2236" fmla="*/ 417050 w 1174478"/>
                <a:gd name="connsiteY2236" fmla="*/ 199972 h 1185958"/>
                <a:gd name="connsiteX2237" fmla="*/ 414414 w 1174478"/>
                <a:gd name="connsiteY2237" fmla="*/ 201003 h 1185958"/>
                <a:gd name="connsiteX2238" fmla="*/ 411614 w 1174478"/>
                <a:gd name="connsiteY2238" fmla="*/ 202403 h 1185958"/>
                <a:gd name="connsiteX2239" fmla="*/ 378535 w 1174478"/>
                <a:gd name="connsiteY2239" fmla="*/ 227001 h 1185958"/>
                <a:gd name="connsiteX2240" fmla="*/ 380490 w 1174478"/>
                <a:gd name="connsiteY2240" fmla="*/ 226675 h 1185958"/>
                <a:gd name="connsiteX2241" fmla="*/ 381141 w 1174478"/>
                <a:gd name="connsiteY2241" fmla="*/ 226501 h 1185958"/>
                <a:gd name="connsiteX2242" fmla="*/ 381063 w 1174478"/>
                <a:gd name="connsiteY2242" fmla="*/ 225644 h 1185958"/>
                <a:gd name="connsiteX2243" fmla="*/ 384158 w 1174478"/>
                <a:gd name="connsiteY2243" fmla="*/ 223925 h 1185958"/>
                <a:gd name="connsiteX2244" fmla="*/ 415330 w 1174478"/>
                <a:gd name="connsiteY2244" fmla="*/ 201004 h 1185958"/>
                <a:gd name="connsiteX2245" fmla="*/ 418121 w 1174478"/>
                <a:gd name="connsiteY2245" fmla="*/ 200539 h 1185958"/>
                <a:gd name="connsiteX2246" fmla="*/ 568443 w 1174478"/>
                <a:gd name="connsiteY2246" fmla="*/ 198253 h 1185958"/>
                <a:gd name="connsiteX2247" fmla="*/ 565172 w 1174478"/>
                <a:gd name="connsiteY2247" fmla="*/ 199334 h 1185958"/>
                <a:gd name="connsiteX2248" fmla="*/ 567119 w 1174478"/>
                <a:gd name="connsiteY2248" fmla="*/ 199577 h 1185958"/>
                <a:gd name="connsiteX2249" fmla="*/ 477354 w 1174478"/>
                <a:gd name="connsiteY2249" fmla="*/ 197015 h 1185958"/>
                <a:gd name="connsiteX2250" fmla="*/ 470341 w 1174478"/>
                <a:gd name="connsiteY2250" fmla="*/ 198253 h 1185958"/>
                <a:gd name="connsiteX2251" fmla="*/ 452921 w 1174478"/>
                <a:gd name="connsiteY2251" fmla="*/ 204671 h 1185958"/>
                <a:gd name="connsiteX2252" fmla="*/ 452359 w 1174478"/>
                <a:gd name="connsiteY2252" fmla="*/ 200176 h 1185958"/>
                <a:gd name="connsiteX2253" fmla="*/ 451546 w 1174478"/>
                <a:gd name="connsiteY2253" fmla="*/ 201233 h 1185958"/>
                <a:gd name="connsiteX2254" fmla="*/ 452005 w 1174478"/>
                <a:gd name="connsiteY2254" fmla="*/ 205588 h 1185958"/>
                <a:gd name="connsiteX2255" fmla="*/ 443400 w 1174478"/>
                <a:gd name="connsiteY2255" fmla="*/ 209890 h 1185958"/>
                <a:gd name="connsiteX2256" fmla="*/ 442836 w 1174478"/>
                <a:gd name="connsiteY2256" fmla="*/ 212006 h 1185958"/>
                <a:gd name="connsiteX2257" fmla="*/ 454755 w 1174478"/>
                <a:gd name="connsiteY2257" fmla="*/ 207422 h 1185958"/>
                <a:gd name="connsiteX2258" fmla="*/ 455741 w 1174478"/>
                <a:gd name="connsiteY2258" fmla="*/ 207422 h 1185958"/>
                <a:gd name="connsiteX2259" fmla="*/ 437292 w 1174478"/>
                <a:gd name="connsiteY2259" fmla="*/ 195404 h 1185958"/>
                <a:gd name="connsiteX2260" fmla="*/ 434584 w 1174478"/>
                <a:gd name="connsiteY2260" fmla="*/ 196419 h 1185958"/>
                <a:gd name="connsiteX2261" fmla="*/ 426709 w 1174478"/>
                <a:gd name="connsiteY2261" fmla="*/ 202545 h 1185958"/>
                <a:gd name="connsiteX2262" fmla="*/ 427135 w 1174478"/>
                <a:gd name="connsiteY2262" fmla="*/ 202723 h 1185958"/>
                <a:gd name="connsiteX2263" fmla="*/ 432750 w 1174478"/>
                <a:gd name="connsiteY2263" fmla="*/ 199170 h 1185958"/>
                <a:gd name="connsiteX2264" fmla="*/ 439169 w 1174478"/>
                <a:gd name="connsiteY2264" fmla="*/ 194700 h 1185958"/>
                <a:gd name="connsiteX2265" fmla="*/ 437621 w 1174478"/>
                <a:gd name="connsiteY2265" fmla="*/ 195281 h 1185958"/>
                <a:gd name="connsiteX2266" fmla="*/ 439439 w 1174478"/>
                <a:gd name="connsiteY2266" fmla="*/ 195358 h 1185958"/>
                <a:gd name="connsiteX2267" fmla="*/ 548312 w 1174478"/>
                <a:gd name="connsiteY2267" fmla="*/ 194367 h 1185958"/>
                <a:gd name="connsiteX2268" fmla="*/ 527614 w 1174478"/>
                <a:gd name="connsiteY2268" fmla="*/ 202416 h 1185958"/>
                <a:gd name="connsiteX2269" fmla="*/ 527988 w 1174478"/>
                <a:gd name="connsiteY2269" fmla="*/ 202378 h 1185958"/>
                <a:gd name="connsiteX2270" fmla="*/ 546396 w 1174478"/>
                <a:gd name="connsiteY2270" fmla="*/ 195893 h 1185958"/>
                <a:gd name="connsiteX2271" fmla="*/ 559277 w 1174478"/>
                <a:gd name="connsiteY2271" fmla="*/ 179917 h 1185958"/>
                <a:gd name="connsiteX2272" fmla="*/ 562217 w 1174478"/>
                <a:gd name="connsiteY2272" fmla="*/ 181387 h 1185958"/>
                <a:gd name="connsiteX2273" fmla="*/ 562627 w 1174478"/>
                <a:gd name="connsiteY2273" fmla="*/ 181073 h 1185958"/>
                <a:gd name="connsiteX2274" fmla="*/ 562026 w 1174478"/>
                <a:gd name="connsiteY2274" fmla="*/ 180833 h 1185958"/>
                <a:gd name="connsiteX2275" fmla="*/ 558053 w 1174478"/>
                <a:gd name="connsiteY2275" fmla="*/ 179509 h 1185958"/>
                <a:gd name="connsiteX2276" fmla="*/ 557442 w 1174478"/>
                <a:gd name="connsiteY2276" fmla="*/ 179916 h 1185958"/>
                <a:gd name="connsiteX2277" fmla="*/ 558358 w 1174478"/>
                <a:gd name="connsiteY2277" fmla="*/ 180833 h 1185958"/>
                <a:gd name="connsiteX2278" fmla="*/ 559275 w 1174478"/>
                <a:gd name="connsiteY2278" fmla="*/ 179916 h 1185958"/>
                <a:gd name="connsiteX2279" fmla="*/ 368114 w 1174478"/>
                <a:gd name="connsiteY2279" fmla="*/ 167080 h 1185958"/>
                <a:gd name="connsiteX2280" fmla="*/ 367241 w 1174478"/>
                <a:gd name="connsiteY2280" fmla="*/ 168826 h 1185958"/>
                <a:gd name="connsiteX2281" fmla="*/ 368571 w 1174478"/>
                <a:gd name="connsiteY2281" fmla="*/ 167080 h 1185958"/>
                <a:gd name="connsiteX2282" fmla="*/ 458348 w 1174478"/>
                <a:gd name="connsiteY2282" fmla="*/ 167055 h 1185958"/>
                <a:gd name="connsiteX2283" fmla="*/ 457940 w 1174478"/>
                <a:gd name="connsiteY2283" fmla="*/ 167294 h 1185958"/>
                <a:gd name="connsiteX2284" fmla="*/ 458422 w 1174478"/>
                <a:gd name="connsiteY2284" fmla="*/ 167080 h 1185958"/>
                <a:gd name="connsiteX2285" fmla="*/ 453440 w 1174478"/>
                <a:gd name="connsiteY2285" fmla="*/ 164047 h 1185958"/>
                <a:gd name="connsiteX2286" fmla="*/ 452921 w 1174478"/>
                <a:gd name="connsiteY2286" fmla="*/ 164330 h 1185958"/>
                <a:gd name="connsiteX2287" fmla="*/ 453671 w 1174478"/>
                <a:gd name="connsiteY2287" fmla="*/ 164330 h 1185958"/>
                <a:gd name="connsiteX2288" fmla="*/ 454754 w 1174478"/>
                <a:gd name="connsiteY2288" fmla="*/ 117571 h 1185958"/>
                <a:gd name="connsiteX2289" fmla="*/ 418997 w 1174478"/>
                <a:gd name="connsiteY2289" fmla="*/ 141409 h 1185958"/>
                <a:gd name="connsiteX2290" fmla="*/ 418997 w 1174478"/>
                <a:gd name="connsiteY2290" fmla="*/ 141409 h 1185958"/>
                <a:gd name="connsiteX2291" fmla="*/ 380490 w 1174478"/>
                <a:gd name="connsiteY2291" fmla="*/ 166163 h 1185958"/>
                <a:gd name="connsiteX2292" fmla="*/ 381521 w 1174478"/>
                <a:gd name="connsiteY2292" fmla="*/ 164102 h 1185958"/>
                <a:gd name="connsiteX2293" fmla="*/ 380490 w 1174478"/>
                <a:gd name="connsiteY2293" fmla="*/ 165247 h 1185958"/>
                <a:gd name="connsiteX2294" fmla="*/ 357569 w 1174478"/>
                <a:gd name="connsiteY2294" fmla="*/ 180833 h 1185958"/>
                <a:gd name="connsiteX2295" fmla="*/ 363070 w 1174478"/>
                <a:gd name="connsiteY2295" fmla="*/ 174300 h 1185958"/>
                <a:gd name="connsiteX2296" fmla="*/ 363918 w 1174478"/>
                <a:gd name="connsiteY2296" fmla="*/ 173188 h 1185958"/>
                <a:gd name="connsiteX2297" fmla="*/ 356653 w 1174478"/>
                <a:gd name="connsiteY2297" fmla="*/ 179000 h 1185958"/>
                <a:gd name="connsiteX2298" fmla="*/ 345573 w 1174478"/>
                <a:gd name="connsiteY2298" fmla="*/ 190932 h 1185958"/>
                <a:gd name="connsiteX2299" fmla="*/ 345650 w 1174478"/>
                <a:gd name="connsiteY2299" fmla="*/ 190919 h 1185958"/>
                <a:gd name="connsiteX2300" fmla="*/ 345315 w 1174478"/>
                <a:gd name="connsiteY2300" fmla="*/ 191209 h 1185958"/>
                <a:gd name="connsiteX2301" fmla="*/ 344734 w 1174478"/>
                <a:gd name="connsiteY2301" fmla="*/ 191835 h 1185958"/>
                <a:gd name="connsiteX2302" fmla="*/ 344545 w 1174478"/>
                <a:gd name="connsiteY2302" fmla="*/ 191877 h 1185958"/>
                <a:gd name="connsiteX2303" fmla="*/ 331898 w 1174478"/>
                <a:gd name="connsiteY2303" fmla="*/ 202837 h 1185958"/>
                <a:gd name="connsiteX2304" fmla="*/ 311727 w 1174478"/>
                <a:gd name="connsiteY2304" fmla="*/ 217507 h 1185958"/>
                <a:gd name="connsiteX2305" fmla="*/ 309950 w 1174478"/>
                <a:gd name="connsiteY2305" fmla="*/ 218297 h 1185958"/>
                <a:gd name="connsiteX2306" fmla="*/ 311727 w 1174478"/>
                <a:gd name="connsiteY2306" fmla="*/ 218424 h 1185958"/>
                <a:gd name="connsiteX2307" fmla="*/ 309893 w 1174478"/>
                <a:gd name="connsiteY2307" fmla="*/ 221174 h 1185958"/>
                <a:gd name="connsiteX2308" fmla="*/ 305309 w 1174478"/>
                <a:gd name="connsiteY2308" fmla="*/ 223925 h 1185958"/>
                <a:gd name="connsiteX2309" fmla="*/ 305027 w 1174478"/>
                <a:gd name="connsiteY2309" fmla="*/ 223502 h 1185958"/>
                <a:gd name="connsiteX2310" fmla="*/ 304087 w 1174478"/>
                <a:gd name="connsiteY2310" fmla="*/ 225147 h 1185958"/>
                <a:gd name="connsiteX2311" fmla="*/ 304392 w 1174478"/>
                <a:gd name="connsiteY2311" fmla="*/ 224842 h 1185958"/>
                <a:gd name="connsiteX2312" fmla="*/ 308976 w 1174478"/>
                <a:gd name="connsiteY2312" fmla="*/ 222091 h 1185958"/>
                <a:gd name="connsiteX2313" fmla="*/ 310810 w 1174478"/>
                <a:gd name="connsiteY2313" fmla="*/ 223008 h 1185958"/>
                <a:gd name="connsiteX2314" fmla="*/ 309346 w 1174478"/>
                <a:gd name="connsiteY2314" fmla="*/ 224397 h 1185958"/>
                <a:gd name="connsiteX2315" fmla="*/ 311727 w 1174478"/>
                <a:gd name="connsiteY2315" fmla="*/ 223008 h 1185958"/>
                <a:gd name="connsiteX2316" fmla="*/ 318145 w 1174478"/>
                <a:gd name="connsiteY2316" fmla="*/ 220258 h 1185958"/>
                <a:gd name="connsiteX2317" fmla="*/ 303475 w 1174478"/>
                <a:gd name="connsiteY2317" fmla="*/ 234927 h 1185958"/>
                <a:gd name="connsiteX2318" fmla="*/ 302499 w 1174478"/>
                <a:gd name="connsiteY2318" fmla="*/ 235317 h 1185958"/>
                <a:gd name="connsiteX2319" fmla="*/ 303475 w 1174478"/>
                <a:gd name="connsiteY2319" fmla="*/ 235843 h 1185958"/>
                <a:gd name="connsiteX2320" fmla="*/ 300725 w 1174478"/>
                <a:gd name="connsiteY2320" fmla="*/ 238594 h 1185958"/>
                <a:gd name="connsiteX2321" fmla="*/ 300725 w 1174478"/>
                <a:gd name="connsiteY2321" fmla="*/ 238593 h 1185958"/>
                <a:gd name="connsiteX2322" fmla="*/ 300725 w 1174478"/>
                <a:gd name="connsiteY2322" fmla="*/ 238595 h 1185958"/>
                <a:gd name="connsiteX2323" fmla="*/ 286972 w 1174478"/>
                <a:gd name="connsiteY2323" fmla="*/ 252348 h 1185958"/>
                <a:gd name="connsiteX2324" fmla="*/ 283305 w 1174478"/>
                <a:gd name="connsiteY2324" fmla="*/ 260599 h 1185958"/>
                <a:gd name="connsiteX2325" fmla="*/ 297975 w 1174478"/>
                <a:gd name="connsiteY2325" fmla="*/ 251430 h 1185958"/>
                <a:gd name="connsiteX2326" fmla="*/ 297058 w 1174478"/>
                <a:gd name="connsiteY2326" fmla="*/ 258765 h 1185958"/>
                <a:gd name="connsiteX2327" fmla="*/ 319412 w 1174478"/>
                <a:gd name="connsiteY2327" fmla="*/ 240881 h 1185958"/>
                <a:gd name="connsiteX2328" fmla="*/ 319061 w 1174478"/>
                <a:gd name="connsiteY2328" fmla="*/ 239512 h 1185958"/>
                <a:gd name="connsiteX2329" fmla="*/ 328841 w 1174478"/>
                <a:gd name="connsiteY2329" fmla="*/ 232400 h 1185958"/>
                <a:gd name="connsiteX2330" fmla="*/ 329147 w 1174478"/>
                <a:gd name="connsiteY2330" fmla="*/ 231259 h 1185958"/>
                <a:gd name="connsiteX2331" fmla="*/ 340149 w 1174478"/>
                <a:gd name="connsiteY2331" fmla="*/ 226560 h 1185958"/>
                <a:gd name="connsiteX2332" fmla="*/ 348190 w 1174478"/>
                <a:gd name="connsiteY2332" fmla="*/ 222624 h 1185958"/>
                <a:gd name="connsiteX2333" fmla="*/ 349317 w 1174478"/>
                <a:gd name="connsiteY2333" fmla="*/ 221174 h 1185958"/>
                <a:gd name="connsiteX2334" fmla="*/ 376823 w 1174478"/>
                <a:gd name="connsiteY2334" fmla="*/ 201921 h 1185958"/>
                <a:gd name="connsiteX2335" fmla="*/ 445586 w 1174478"/>
                <a:gd name="connsiteY2335" fmla="*/ 159745 h 1185958"/>
                <a:gd name="connsiteX2336" fmla="*/ 453982 w 1174478"/>
                <a:gd name="connsiteY2336" fmla="*/ 157455 h 1185958"/>
                <a:gd name="connsiteX2337" fmla="*/ 454755 w 1174478"/>
                <a:gd name="connsiteY2337" fmla="*/ 156995 h 1185958"/>
                <a:gd name="connsiteX2338" fmla="*/ 485006 w 1174478"/>
                <a:gd name="connsiteY2338" fmla="*/ 144161 h 1185958"/>
                <a:gd name="connsiteX2339" fmla="*/ 485010 w 1174478"/>
                <a:gd name="connsiteY2339" fmla="*/ 144159 h 1185958"/>
                <a:gd name="connsiteX2340" fmla="*/ 536354 w 1174478"/>
                <a:gd name="connsiteY2340" fmla="*/ 128573 h 1185958"/>
                <a:gd name="connsiteX2341" fmla="*/ 532686 w 1174478"/>
                <a:gd name="connsiteY2341" fmla="*/ 136824 h 1185958"/>
                <a:gd name="connsiteX2342" fmla="*/ 542771 w 1174478"/>
                <a:gd name="connsiteY2342" fmla="*/ 145993 h 1185958"/>
                <a:gd name="connsiteX2343" fmla="*/ 539104 w 1174478"/>
                <a:gd name="connsiteY2343" fmla="*/ 150577 h 1185958"/>
                <a:gd name="connsiteX2344" fmla="*/ 530852 w 1174478"/>
                <a:gd name="connsiteY2344" fmla="*/ 163413 h 1185958"/>
                <a:gd name="connsiteX2345" fmla="*/ 522601 w 1174478"/>
                <a:gd name="connsiteY2345" fmla="*/ 170748 h 1185958"/>
                <a:gd name="connsiteX2346" fmla="*/ 522304 w 1174478"/>
                <a:gd name="connsiteY2346" fmla="*/ 171355 h 1185958"/>
                <a:gd name="connsiteX2347" fmla="*/ 523518 w 1174478"/>
                <a:gd name="connsiteY2347" fmla="*/ 170748 h 1185958"/>
                <a:gd name="connsiteX2348" fmla="*/ 537271 w 1174478"/>
                <a:gd name="connsiteY2348" fmla="*/ 167080 h 1185958"/>
                <a:gd name="connsiteX2349" fmla="*/ 570277 w 1174478"/>
                <a:gd name="connsiteY2349" fmla="*/ 162496 h 1185958"/>
                <a:gd name="connsiteX2350" fmla="*/ 573028 w 1174478"/>
                <a:gd name="connsiteY2350" fmla="*/ 164329 h 1185958"/>
                <a:gd name="connsiteX2351" fmla="*/ 572455 w 1174478"/>
                <a:gd name="connsiteY2351" fmla="*/ 169143 h 1185958"/>
                <a:gd name="connsiteX2352" fmla="*/ 569426 w 1174478"/>
                <a:gd name="connsiteY2352" fmla="*/ 171739 h 1185958"/>
                <a:gd name="connsiteX2353" fmla="*/ 574518 w 1174478"/>
                <a:gd name="connsiteY2353" fmla="*/ 172123 h 1185958"/>
                <a:gd name="connsiteX2354" fmla="*/ 581280 w 1174478"/>
                <a:gd name="connsiteY2354" fmla="*/ 172582 h 1185958"/>
                <a:gd name="connsiteX2355" fmla="*/ 573945 w 1174478"/>
                <a:gd name="connsiteY2355" fmla="*/ 177280 h 1185958"/>
                <a:gd name="connsiteX2356" fmla="*/ 567182 w 1174478"/>
                <a:gd name="connsiteY2356" fmla="*/ 182246 h 1185958"/>
                <a:gd name="connsiteX2357" fmla="*/ 568443 w 1174478"/>
                <a:gd name="connsiteY2357" fmla="*/ 182667 h 1185958"/>
                <a:gd name="connsiteX2358" fmla="*/ 606034 w 1174478"/>
                <a:gd name="connsiteY2358" fmla="*/ 176249 h 1185958"/>
                <a:gd name="connsiteX2359" fmla="*/ 648209 w 1174478"/>
                <a:gd name="connsiteY2359" fmla="*/ 172582 h 1185958"/>
                <a:gd name="connsiteX2360" fmla="*/ 650959 w 1174478"/>
                <a:gd name="connsiteY2360" fmla="*/ 175332 h 1185958"/>
                <a:gd name="connsiteX2361" fmla="*/ 656460 w 1174478"/>
                <a:gd name="connsiteY2361" fmla="*/ 176249 h 1185958"/>
                <a:gd name="connsiteX2362" fmla="*/ 726141 w 1174478"/>
                <a:gd name="connsiteY2362" fmla="*/ 168914 h 1185958"/>
                <a:gd name="connsiteX2363" fmla="*/ 737143 w 1174478"/>
                <a:gd name="connsiteY2363" fmla="*/ 171664 h 1185958"/>
                <a:gd name="connsiteX2364" fmla="*/ 706887 w 1174478"/>
                <a:gd name="connsiteY2364" fmla="*/ 178082 h 1185958"/>
                <a:gd name="connsiteX2365" fmla="*/ 641791 w 1174478"/>
                <a:gd name="connsiteY2365" fmla="*/ 193669 h 1185958"/>
                <a:gd name="connsiteX2366" fmla="*/ 563859 w 1174478"/>
                <a:gd name="connsiteY2366" fmla="*/ 221174 h 1185958"/>
                <a:gd name="connsiteX2367" fmla="*/ 541855 w 1174478"/>
                <a:gd name="connsiteY2367" fmla="*/ 233093 h 1185958"/>
                <a:gd name="connsiteX2368" fmla="*/ 477676 w 1174478"/>
                <a:gd name="connsiteY2368" fmla="*/ 269767 h 1185958"/>
                <a:gd name="connsiteX2369" fmla="*/ 453838 w 1174478"/>
                <a:gd name="connsiteY2369" fmla="*/ 284437 h 1185958"/>
                <a:gd name="connsiteX2370" fmla="*/ 447420 w 1174478"/>
                <a:gd name="connsiteY2370" fmla="*/ 282603 h 1185958"/>
                <a:gd name="connsiteX2371" fmla="*/ 452921 w 1174478"/>
                <a:gd name="connsiteY2371" fmla="*/ 285354 h 1185958"/>
                <a:gd name="connsiteX2372" fmla="*/ 420831 w 1174478"/>
                <a:gd name="connsiteY2372" fmla="*/ 311025 h 1185958"/>
                <a:gd name="connsiteX2373" fmla="*/ 419732 w 1174478"/>
                <a:gd name="connsiteY2373" fmla="*/ 311208 h 1185958"/>
                <a:gd name="connsiteX2374" fmla="*/ 402495 w 1174478"/>
                <a:gd name="connsiteY2374" fmla="*/ 328445 h 1185958"/>
                <a:gd name="connsiteX2375" fmla="*/ 402490 w 1174478"/>
                <a:gd name="connsiteY2375" fmla="*/ 328449 h 1185958"/>
                <a:gd name="connsiteX2376" fmla="*/ 402495 w 1174478"/>
                <a:gd name="connsiteY2376" fmla="*/ 328446 h 1185958"/>
                <a:gd name="connsiteX2377" fmla="*/ 400661 w 1174478"/>
                <a:gd name="connsiteY2377" fmla="*/ 333946 h 1185958"/>
                <a:gd name="connsiteX2378" fmla="*/ 406163 w 1174478"/>
                <a:gd name="connsiteY2378" fmla="*/ 331196 h 1185958"/>
                <a:gd name="connsiteX2379" fmla="*/ 411662 w 1174478"/>
                <a:gd name="connsiteY2379" fmla="*/ 328447 h 1185958"/>
                <a:gd name="connsiteX2380" fmla="*/ 411663 w 1174478"/>
                <a:gd name="connsiteY2380" fmla="*/ 328445 h 1185958"/>
                <a:gd name="connsiteX2381" fmla="*/ 442836 w 1174478"/>
                <a:gd name="connsiteY2381" fmla="*/ 305524 h 1185958"/>
                <a:gd name="connsiteX2382" fmla="*/ 460256 w 1174478"/>
                <a:gd name="connsiteY2382" fmla="*/ 295438 h 1185958"/>
                <a:gd name="connsiteX2383" fmla="*/ 423582 w 1174478"/>
                <a:gd name="connsiteY2383" fmla="*/ 333946 h 1185958"/>
                <a:gd name="connsiteX2384" fmla="*/ 422820 w 1174478"/>
                <a:gd name="connsiteY2384" fmla="*/ 334251 h 1185958"/>
                <a:gd name="connsiteX2385" fmla="*/ 411549 w 1174478"/>
                <a:gd name="connsiteY2385" fmla="*/ 352283 h 1185958"/>
                <a:gd name="connsiteX2386" fmla="*/ 413726 w 1174478"/>
                <a:gd name="connsiteY2386" fmla="*/ 352283 h 1185958"/>
                <a:gd name="connsiteX2387" fmla="*/ 417164 w 1174478"/>
                <a:gd name="connsiteY2387" fmla="*/ 349533 h 1185958"/>
                <a:gd name="connsiteX2388" fmla="*/ 468508 w 1174478"/>
                <a:gd name="connsiteY2388" fmla="*/ 314693 h 1185958"/>
                <a:gd name="connsiteX2389" fmla="*/ 496013 w 1174478"/>
                <a:gd name="connsiteY2389" fmla="*/ 300940 h 1185958"/>
                <a:gd name="connsiteX2390" fmla="*/ 495097 w 1174478"/>
                <a:gd name="connsiteY2390" fmla="*/ 304147 h 1185958"/>
                <a:gd name="connsiteX2391" fmla="*/ 496012 w 1174478"/>
                <a:gd name="connsiteY2391" fmla="*/ 302774 h 1185958"/>
                <a:gd name="connsiteX2392" fmla="*/ 553774 w 1174478"/>
                <a:gd name="connsiteY2392" fmla="*/ 271601 h 1185958"/>
                <a:gd name="connsiteX2393" fmla="*/ 626204 w 1174478"/>
                <a:gd name="connsiteY2393" fmla="*/ 240428 h 1185958"/>
                <a:gd name="connsiteX2394" fmla="*/ 650042 w 1174478"/>
                <a:gd name="connsiteY2394" fmla="*/ 235843 h 1185958"/>
                <a:gd name="connsiteX2395" fmla="*/ 652793 w 1174478"/>
                <a:gd name="connsiteY2395" fmla="*/ 240428 h 1185958"/>
                <a:gd name="connsiteX2396" fmla="*/ 655543 w 1174478"/>
                <a:gd name="connsiteY2396" fmla="*/ 241345 h 1185958"/>
                <a:gd name="connsiteX2397" fmla="*/ 650959 w 1174478"/>
                <a:gd name="connsiteY2397" fmla="*/ 242262 h 1185958"/>
                <a:gd name="connsiteX2398" fmla="*/ 650959 w 1174478"/>
                <a:gd name="connsiteY2398" fmla="*/ 242262 h 1185958"/>
                <a:gd name="connsiteX2399" fmla="*/ 655544 w 1174478"/>
                <a:gd name="connsiteY2399" fmla="*/ 241345 h 1185958"/>
                <a:gd name="connsiteX2400" fmla="*/ 678465 w 1174478"/>
                <a:gd name="connsiteY2400" fmla="*/ 238595 h 1185958"/>
                <a:gd name="connsiteX2401" fmla="*/ 679382 w 1174478"/>
                <a:gd name="connsiteY2401" fmla="*/ 240428 h 1185958"/>
                <a:gd name="connsiteX2402" fmla="*/ 618871 w 1174478"/>
                <a:gd name="connsiteY2402" fmla="*/ 256932 h 1185958"/>
                <a:gd name="connsiteX2403" fmla="*/ 621621 w 1174478"/>
                <a:gd name="connsiteY2403" fmla="*/ 252348 h 1185958"/>
                <a:gd name="connsiteX2404" fmla="*/ 624146 w 1174478"/>
                <a:gd name="connsiteY2404" fmla="*/ 251296 h 1185958"/>
                <a:gd name="connsiteX2405" fmla="*/ 624143 w 1174478"/>
                <a:gd name="connsiteY2405" fmla="*/ 251296 h 1185958"/>
                <a:gd name="connsiteX2406" fmla="*/ 621621 w 1174478"/>
                <a:gd name="connsiteY2406" fmla="*/ 252347 h 1185958"/>
                <a:gd name="connsiteX2407" fmla="*/ 621621 w 1174478"/>
                <a:gd name="connsiteY2407" fmla="*/ 251761 h 1185958"/>
                <a:gd name="connsiteX2408" fmla="*/ 589531 w 1174478"/>
                <a:gd name="connsiteY2408" fmla="*/ 263349 h 1185958"/>
                <a:gd name="connsiteX2409" fmla="*/ 520767 w 1174478"/>
                <a:gd name="connsiteY2409" fmla="*/ 300023 h 1185958"/>
                <a:gd name="connsiteX2410" fmla="*/ 496012 w 1174478"/>
                <a:gd name="connsiteY2410" fmla="*/ 313775 h 1185958"/>
                <a:gd name="connsiteX2411" fmla="*/ 491430 w 1174478"/>
                <a:gd name="connsiteY2411" fmla="*/ 315150 h 1185958"/>
                <a:gd name="connsiteX2412" fmla="*/ 459339 w 1174478"/>
                <a:gd name="connsiteY2412" fmla="*/ 344032 h 1185958"/>
                <a:gd name="connsiteX2413" fmla="*/ 448337 w 1174478"/>
                <a:gd name="connsiteY2413" fmla="*/ 361452 h 1185958"/>
                <a:gd name="connsiteX2414" fmla="*/ 442296 w 1174478"/>
                <a:gd name="connsiteY2414" fmla="*/ 368355 h 1185958"/>
                <a:gd name="connsiteX2415" fmla="*/ 442720 w 1174478"/>
                <a:gd name="connsiteY2415" fmla="*/ 368214 h 1185958"/>
                <a:gd name="connsiteX2416" fmla="*/ 448337 w 1174478"/>
                <a:gd name="connsiteY2416" fmla="*/ 364202 h 1185958"/>
                <a:gd name="connsiteX2417" fmla="*/ 449869 w 1174478"/>
                <a:gd name="connsiteY2417" fmla="*/ 365734 h 1185958"/>
                <a:gd name="connsiteX2418" fmla="*/ 460943 w 1174478"/>
                <a:gd name="connsiteY2418" fmla="*/ 360306 h 1185958"/>
                <a:gd name="connsiteX2419" fmla="*/ 474008 w 1174478"/>
                <a:gd name="connsiteY2419" fmla="*/ 358701 h 1185958"/>
                <a:gd name="connsiteX2420" fmla="*/ 483177 w 1174478"/>
                <a:gd name="connsiteY2420" fmla="*/ 355951 h 1185958"/>
                <a:gd name="connsiteX2421" fmla="*/ 481343 w 1174478"/>
                <a:gd name="connsiteY2421" fmla="*/ 363286 h 1185958"/>
                <a:gd name="connsiteX2422" fmla="*/ 512516 w 1174478"/>
                <a:gd name="connsiteY2422" fmla="*/ 347699 h 1185958"/>
                <a:gd name="connsiteX2423" fmla="*/ 516756 w 1174478"/>
                <a:gd name="connsiteY2423" fmla="*/ 347699 h 1185958"/>
                <a:gd name="connsiteX2424" fmla="*/ 518933 w 1174478"/>
                <a:gd name="connsiteY2424" fmla="*/ 350449 h 1185958"/>
                <a:gd name="connsiteX2425" fmla="*/ 540938 w 1174478"/>
                <a:gd name="connsiteY2425" fmla="*/ 344032 h 1185958"/>
                <a:gd name="connsiteX2426" fmla="*/ 475842 w 1174478"/>
                <a:gd name="connsiteY2426" fmla="*/ 393541 h 1185958"/>
                <a:gd name="connsiteX2427" fmla="*/ 474885 w 1174478"/>
                <a:gd name="connsiteY2427" fmla="*/ 392761 h 1185958"/>
                <a:gd name="connsiteX2428" fmla="*/ 474925 w 1174478"/>
                <a:gd name="connsiteY2428" fmla="*/ 393541 h 1185958"/>
                <a:gd name="connsiteX2429" fmla="*/ 459318 w 1174478"/>
                <a:gd name="connsiteY2429" fmla="*/ 410016 h 1185958"/>
                <a:gd name="connsiteX2430" fmla="*/ 459340 w 1174478"/>
                <a:gd name="connsiteY2430" fmla="*/ 410044 h 1185958"/>
                <a:gd name="connsiteX2431" fmla="*/ 446504 w 1174478"/>
                <a:gd name="connsiteY2431" fmla="*/ 423797 h 1185958"/>
                <a:gd name="connsiteX2432" fmla="*/ 444997 w 1174478"/>
                <a:gd name="connsiteY2432" fmla="*/ 424701 h 1185958"/>
                <a:gd name="connsiteX2433" fmla="*/ 445586 w 1174478"/>
                <a:gd name="connsiteY2433" fmla="*/ 424714 h 1185958"/>
                <a:gd name="connsiteX2434" fmla="*/ 415330 w 1174478"/>
                <a:gd name="connsiteY2434" fmla="*/ 457721 h 1185958"/>
                <a:gd name="connsiteX2435" fmla="*/ 401577 w 1174478"/>
                <a:gd name="connsiteY2435" fmla="*/ 485226 h 1185958"/>
                <a:gd name="connsiteX2436" fmla="*/ 373155 w 1174478"/>
                <a:gd name="connsiteY2436" fmla="*/ 540237 h 1185958"/>
                <a:gd name="connsiteX2437" fmla="*/ 370502 w 1174478"/>
                <a:gd name="connsiteY2437" fmla="*/ 544482 h 1185958"/>
                <a:gd name="connsiteX2438" fmla="*/ 371322 w 1174478"/>
                <a:gd name="connsiteY2438" fmla="*/ 549405 h 1185958"/>
                <a:gd name="connsiteX2439" fmla="*/ 368571 w 1174478"/>
                <a:gd name="connsiteY2439" fmla="*/ 557657 h 1185958"/>
                <a:gd name="connsiteX2440" fmla="*/ 366737 w 1174478"/>
                <a:gd name="connsiteY2440" fmla="*/ 556739 h 1185958"/>
                <a:gd name="connsiteX2441" fmla="*/ 365158 w 1174478"/>
                <a:gd name="connsiteY2441" fmla="*/ 559487 h 1185958"/>
                <a:gd name="connsiteX2442" fmla="*/ 357569 w 1174478"/>
                <a:gd name="connsiteY2442" fmla="*/ 581495 h 1185958"/>
                <a:gd name="connsiteX2443" fmla="*/ 356653 w 1174478"/>
                <a:gd name="connsiteY2443" fmla="*/ 577831 h 1185958"/>
                <a:gd name="connsiteX2444" fmla="*/ 356653 w 1174478"/>
                <a:gd name="connsiteY2444" fmla="*/ 581494 h 1185958"/>
                <a:gd name="connsiteX2445" fmla="*/ 352069 w 1174478"/>
                <a:gd name="connsiteY2445" fmla="*/ 602581 h 1185958"/>
                <a:gd name="connsiteX2446" fmla="*/ 352068 w 1174478"/>
                <a:gd name="connsiteY2446" fmla="*/ 602576 h 1185958"/>
                <a:gd name="connsiteX2447" fmla="*/ 352068 w 1174478"/>
                <a:gd name="connsiteY2447" fmla="*/ 602581 h 1185958"/>
                <a:gd name="connsiteX2448" fmla="*/ 356652 w 1174478"/>
                <a:gd name="connsiteY2448" fmla="*/ 659426 h 1185958"/>
                <a:gd name="connsiteX2449" fmla="*/ 356967 w 1174478"/>
                <a:gd name="connsiteY2449" fmla="*/ 662263 h 1185958"/>
                <a:gd name="connsiteX2450" fmla="*/ 357569 w 1174478"/>
                <a:gd name="connsiteY2450" fmla="*/ 661260 h 1185958"/>
                <a:gd name="connsiteX2451" fmla="*/ 377740 w 1174478"/>
                <a:gd name="connsiteY2451" fmla="*/ 714436 h 1185958"/>
                <a:gd name="connsiteX2452" fmla="*/ 382897 w 1174478"/>
                <a:gd name="connsiteY2452" fmla="*/ 728189 h 1185958"/>
                <a:gd name="connsiteX2453" fmla="*/ 383241 w 1174478"/>
                <a:gd name="connsiteY2453" fmla="*/ 728189 h 1185958"/>
                <a:gd name="connsiteX2454" fmla="*/ 385075 w 1174478"/>
                <a:gd name="connsiteY2454" fmla="*/ 730940 h 1185958"/>
                <a:gd name="connsiteX2455" fmla="*/ 388413 w 1174478"/>
                <a:gd name="connsiteY2455" fmla="*/ 737103 h 1185958"/>
                <a:gd name="connsiteX2456" fmla="*/ 385075 w 1174478"/>
                <a:gd name="connsiteY2456" fmla="*/ 727273 h 1185958"/>
                <a:gd name="connsiteX2457" fmla="*/ 421748 w 1174478"/>
                <a:gd name="connsiteY2457" fmla="*/ 778616 h 1185958"/>
                <a:gd name="connsiteX2458" fmla="*/ 483177 w 1174478"/>
                <a:gd name="connsiteY2458" fmla="*/ 821708 h 1185958"/>
                <a:gd name="connsiteX2459" fmla="*/ 492345 w 1174478"/>
                <a:gd name="connsiteY2459" fmla="*/ 830876 h 1185958"/>
                <a:gd name="connsiteX2460" fmla="*/ 479919 w 1174478"/>
                <a:gd name="connsiteY2460" fmla="*/ 827338 h 1185958"/>
                <a:gd name="connsiteX2461" fmla="*/ 485010 w 1174478"/>
                <a:gd name="connsiteY2461" fmla="*/ 829960 h 1185958"/>
                <a:gd name="connsiteX2462" fmla="*/ 492345 w 1174478"/>
                <a:gd name="connsiteY2462" fmla="*/ 830877 h 1185958"/>
                <a:gd name="connsiteX2463" fmla="*/ 556524 w 1174478"/>
                <a:gd name="connsiteY2463" fmla="*/ 846463 h 1185958"/>
                <a:gd name="connsiteX2464" fmla="*/ 607868 w 1174478"/>
                <a:gd name="connsiteY2464" fmla="*/ 846463 h 1185958"/>
                <a:gd name="connsiteX2465" fmla="*/ 613139 w 1174478"/>
                <a:gd name="connsiteY2465" fmla="*/ 848722 h 1185958"/>
                <a:gd name="connsiteX2466" fmla="*/ 613317 w 1174478"/>
                <a:gd name="connsiteY2466" fmla="*/ 848697 h 1185958"/>
                <a:gd name="connsiteX2467" fmla="*/ 609472 w 1174478"/>
                <a:gd name="connsiteY2467" fmla="*/ 845775 h 1185958"/>
                <a:gd name="connsiteX2468" fmla="*/ 602367 w 1174478"/>
                <a:gd name="connsiteY2468" fmla="*/ 845545 h 1185958"/>
                <a:gd name="connsiteX2469" fmla="*/ 558358 w 1174478"/>
                <a:gd name="connsiteY2469" fmla="*/ 845545 h 1185958"/>
                <a:gd name="connsiteX2470" fmla="*/ 581279 w 1174478"/>
                <a:gd name="connsiteY2470" fmla="*/ 844629 h 1185958"/>
                <a:gd name="connsiteX2471" fmla="*/ 654627 w 1174478"/>
                <a:gd name="connsiteY2471" fmla="*/ 841878 h 1185958"/>
                <a:gd name="connsiteX2472" fmla="*/ 673914 w 1174478"/>
                <a:gd name="connsiteY2472" fmla="*/ 837113 h 1185958"/>
                <a:gd name="connsiteX2473" fmla="*/ 674797 w 1174478"/>
                <a:gd name="connsiteY2473" fmla="*/ 836377 h 1185958"/>
                <a:gd name="connsiteX2474" fmla="*/ 694143 w 1174478"/>
                <a:gd name="connsiteY2474" fmla="*/ 831980 h 1185958"/>
                <a:gd name="connsiteX2475" fmla="*/ 729808 w 1174478"/>
                <a:gd name="connsiteY2475" fmla="*/ 814373 h 1185958"/>
                <a:gd name="connsiteX2476" fmla="*/ 747228 w 1174478"/>
                <a:gd name="connsiteY2476" fmla="*/ 802454 h 1185958"/>
                <a:gd name="connsiteX2477" fmla="*/ 747934 w 1174478"/>
                <a:gd name="connsiteY2477" fmla="*/ 804217 h 1185958"/>
                <a:gd name="connsiteX2478" fmla="*/ 748145 w 1174478"/>
                <a:gd name="connsiteY2478" fmla="*/ 803371 h 1185958"/>
                <a:gd name="connsiteX2479" fmla="*/ 760981 w 1174478"/>
                <a:gd name="connsiteY2479" fmla="*/ 794202 h 1185958"/>
                <a:gd name="connsiteX2480" fmla="*/ 780234 w 1174478"/>
                <a:gd name="connsiteY2480" fmla="*/ 781366 h 1185958"/>
                <a:gd name="connsiteX2481" fmla="*/ 799565 w 1174478"/>
                <a:gd name="connsiteY2481" fmla="*/ 771282 h 1185958"/>
                <a:gd name="connsiteX2482" fmla="*/ 796738 w 1174478"/>
                <a:gd name="connsiteY2482" fmla="*/ 771282 h 1185958"/>
                <a:gd name="connsiteX2483" fmla="*/ 793987 w 1174478"/>
                <a:gd name="connsiteY2483" fmla="*/ 772198 h 1185958"/>
                <a:gd name="connsiteX2484" fmla="*/ 761898 w 1174478"/>
                <a:gd name="connsiteY2484" fmla="*/ 793286 h 1185958"/>
                <a:gd name="connsiteX2485" fmla="*/ 760064 w 1174478"/>
                <a:gd name="connsiteY2485" fmla="*/ 793286 h 1185958"/>
                <a:gd name="connsiteX2486" fmla="*/ 778401 w 1174478"/>
                <a:gd name="connsiteY2486" fmla="*/ 777700 h 1185958"/>
                <a:gd name="connsiteX2487" fmla="*/ 799488 w 1174478"/>
                <a:gd name="connsiteY2487" fmla="*/ 753861 h 1185958"/>
                <a:gd name="connsiteX2488" fmla="*/ 814158 w 1174478"/>
                <a:gd name="connsiteY2488" fmla="*/ 729107 h 1185958"/>
                <a:gd name="connsiteX2489" fmla="*/ 818742 w 1174478"/>
                <a:gd name="connsiteY2489" fmla="*/ 724523 h 1185958"/>
                <a:gd name="connsiteX2490" fmla="*/ 818742 w 1174478"/>
                <a:gd name="connsiteY2490" fmla="*/ 730024 h 1185958"/>
                <a:gd name="connsiteX2491" fmla="*/ 813241 w 1174478"/>
                <a:gd name="connsiteY2491" fmla="*/ 744693 h 1185958"/>
                <a:gd name="connsiteX2492" fmla="*/ 814158 w 1174478"/>
                <a:gd name="connsiteY2492" fmla="*/ 752945 h 1185958"/>
                <a:gd name="connsiteX2493" fmla="*/ 814158 w 1174478"/>
                <a:gd name="connsiteY2493" fmla="*/ 752944 h 1185958"/>
                <a:gd name="connsiteX2494" fmla="*/ 839830 w 1174478"/>
                <a:gd name="connsiteY2494" fmla="*/ 725439 h 1185958"/>
                <a:gd name="connsiteX2495" fmla="*/ 837079 w 1174478"/>
                <a:gd name="connsiteY2495" fmla="*/ 739192 h 1185958"/>
                <a:gd name="connsiteX2496" fmla="*/ 826994 w 1174478"/>
                <a:gd name="connsiteY2496" fmla="*/ 766697 h 1185958"/>
                <a:gd name="connsiteX2497" fmla="*/ 824793 w 1174478"/>
                <a:gd name="connsiteY2497" fmla="*/ 766697 h 1185958"/>
                <a:gd name="connsiteX2498" fmla="*/ 826077 w 1174478"/>
                <a:gd name="connsiteY2498" fmla="*/ 768531 h 1185958"/>
                <a:gd name="connsiteX2499" fmla="*/ 807740 w 1174478"/>
                <a:gd name="connsiteY2499" fmla="*/ 799703 h 1185958"/>
                <a:gd name="connsiteX2500" fmla="*/ 804225 w 1174478"/>
                <a:gd name="connsiteY2500" fmla="*/ 805052 h 1185958"/>
                <a:gd name="connsiteX2501" fmla="*/ 808657 w 1174478"/>
                <a:gd name="connsiteY2501" fmla="*/ 800620 h 1185958"/>
                <a:gd name="connsiteX2502" fmla="*/ 832495 w 1174478"/>
                <a:gd name="connsiteY2502" fmla="*/ 782283 h 1185958"/>
                <a:gd name="connsiteX2503" fmla="*/ 837996 w 1174478"/>
                <a:gd name="connsiteY2503" fmla="*/ 777699 h 1185958"/>
                <a:gd name="connsiteX2504" fmla="*/ 835246 w 1174478"/>
                <a:gd name="connsiteY2504" fmla="*/ 796036 h 1185958"/>
                <a:gd name="connsiteX2505" fmla="*/ 824243 w 1174478"/>
                <a:gd name="connsiteY2505" fmla="*/ 812539 h 1185958"/>
                <a:gd name="connsiteX2506" fmla="*/ 834329 w 1174478"/>
                <a:gd name="connsiteY2506" fmla="*/ 810705 h 1185958"/>
                <a:gd name="connsiteX2507" fmla="*/ 830661 w 1174478"/>
                <a:gd name="connsiteY2507" fmla="*/ 829959 h 1185958"/>
                <a:gd name="connsiteX2508" fmla="*/ 831768 w 1174478"/>
                <a:gd name="connsiteY2508" fmla="*/ 829682 h 1185958"/>
                <a:gd name="connsiteX2509" fmla="*/ 832495 w 1174478"/>
                <a:gd name="connsiteY2509" fmla="*/ 822625 h 1185958"/>
                <a:gd name="connsiteX2510" fmla="*/ 834329 w 1174478"/>
                <a:gd name="connsiteY2510" fmla="*/ 810706 h 1185958"/>
                <a:gd name="connsiteX2511" fmla="*/ 854499 w 1174478"/>
                <a:gd name="connsiteY2511" fmla="*/ 787785 h 1185958"/>
                <a:gd name="connsiteX2512" fmla="*/ 873753 w 1174478"/>
                <a:gd name="connsiteY2512" fmla="*/ 773116 h 1185958"/>
                <a:gd name="connsiteX2513" fmla="*/ 877420 w 1174478"/>
                <a:gd name="connsiteY2513" fmla="*/ 772198 h 1185958"/>
                <a:gd name="connsiteX2514" fmla="*/ 901258 w 1174478"/>
                <a:gd name="connsiteY2514" fmla="*/ 763030 h 1185958"/>
                <a:gd name="connsiteX2515" fmla="*/ 906759 w 1174478"/>
                <a:gd name="connsiteY2515" fmla="*/ 758446 h 1185958"/>
                <a:gd name="connsiteX2516" fmla="*/ 908593 w 1174478"/>
                <a:gd name="connsiteY2516" fmla="*/ 764864 h 1185958"/>
                <a:gd name="connsiteX2517" fmla="*/ 910427 w 1174478"/>
                <a:gd name="connsiteY2517" fmla="*/ 768531 h 1185958"/>
                <a:gd name="connsiteX2518" fmla="*/ 910490 w 1174478"/>
                <a:gd name="connsiteY2518" fmla="*/ 768760 h 1185958"/>
                <a:gd name="connsiteX2519" fmla="*/ 919022 w 1174478"/>
                <a:gd name="connsiteY2519" fmla="*/ 761540 h 1185958"/>
                <a:gd name="connsiteX2520" fmla="*/ 926013 w 1174478"/>
                <a:gd name="connsiteY2520" fmla="*/ 749277 h 1185958"/>
                <a:gd name="connsiteX2521" fmla="*/ 951684 w 1174478"/>
                <a:gd name="connsiteY2521" fmla="*/ 689682 h 1185958"/>
                <a:gd name="connsiteX2522" fmla="*/ 955352 w 1174478"/>
                <a:gd name="connsiteY2522" fmla="*/ 684181 h 1185958"/>
                <a:gd name="connsiteX2523" fmla="*/ 957185 w 1174478"/>
                <a:gd name="connsiteY2523" fmla="*/ 694266 h 1185958"/>
                <a:gd name="connsiteX2524" fmla="*/ 962114 w 1174478"/>
                <a:gd name="connsiteY2524" fmla="*/ 690828 h 1185958"/>
                <a:gd name="connsiteX2525" fmla="*/ 962928 w 1174478"/>
                <a:gd name="connsiteY2525" fmla="*/ 690432 h 1185958"/>
                <a:gd name="connsiteX2526" fmla="*/ 962687 w 1174478"/>
                <a:gd name="connsiteY2526" fmla="*/ 689682 h 1185958"/>
                <a:gd name="connsiteX2527" fmla="*/ 972772 w 1174478"/>
                <a:gd name="connsiteY2527" fmla="*/ 664010 h 1185958"/>
                <a:gd name="connsiteX2528" fmla="*/ 974606 w 1174478"/>
                <a:gd name="connsiteY2528" fmla="*/ 672262 h 1185958"/>
                <a:gd name="connsiteX2529" fmla="*/ 975523 w 1174478"/>
                <a:gd name="connsiteY2529" fmla="*/ 679596 h 1185958"/>
                <a:gd name="connsiteX2530" fmla="*/ 983775 w 1174478"/>
                <a:gd name="connsiteY2530" fmla="*/ 676846 h 1185958"/>
                <a:gd name="connsiteX2531" fmla="*/ 988421 w 1174478"/>
                <a:gd name="connsiteY2531" fmla="*/ 676699 h 1185958"/>
                <a:gd name="connsiteX2532" fmla="*/ 996610 w 1174478"/>
                <a:gd name="connsiteY2532" fmla="*/ 657592 h 1185958"/>
                <a:gd name="connsiteX2533" fmla="*/ 1003945 w 1174478"/>
                <a:gd name="connsiteY2533" fmla="*/ 664010 h 1185958"/>
                <a:gd name="connsiteX2534" fmla="*/ 1017697 w 1174478"/>
                <a:gd name="connsiteY2534" fmla="*/ 640172 h 1185958"/>
                <a:gd name="connsiteX2535" fmla="*/ 1023159 w 1174478"/>
                <a:gd name="connsiteY2535" fmla="*/ 636271 h 1185958"/>
                <a:gd name="connsiteX2536" fmla="*/ 1023199 w 1174478"/>
                <a:gd name="connsiteY2536" fmla="*/ 634671 h 1185958"/>
                <a:gd name="connsiteX2537" fmla="*/ 1026293 w 1174478"/>
                <a:gd name="connsiteY2537" fmla="*/ 632380 h 1185958"/>
                <a:gd name="connsiteX2538" fmla="*/ 1028700 w 1174478"/>
                <a:gd name="connsiteY2538" fmla="*/ 635589 h 1185958"/>
                <a:gd name="connsiteX2539" fmla="*/ 1041536 w 1174478"/>
                <a:gd name="connsiteY2539" fmla="*/ 653926 h 1185958"/>
                <a:gd name="connsiteX2540" fmla="*/ 1036826 w 1174478"/>
                <a:gd name="connsiteY2540" fmla="*/ 675907 h 1185958"/>
                <a:gd name="connsiteX2541" fmla="*/ 1039817 w 1174478"/>
                <a:gd name="connsiteY2541" fmla="*/ 670658 h 1185958"/>
                <a:gd name="connsiteX2542" fmla="*/ 1040619 w 1174478"/>
                <a:gd name="connsiteY2542" fmla="*/ 659426 h 1185958"/>
                <a:gd name="connsiteX2543" fmla="*/ 1042452 w 1174478"/>
                <a:gd name="connsiteY2543" fmla="*/ 653926 h 1185958"/>
                <a:gd name="connsiteX2544" fmla="*/ 1053454 w 1174478"/>
                <a:gd name="connsiteY2544" fmla="*/ 631004 h 1185958"/>
                <a:gd name="connsiteX2545" fmla="*/ 1053908 w 1174478"/>
                <a:gd name="connsiteY2545" fmla="*/ 630649 h 1185958"/>
                <a:gd name="connsiteX2546" fmla="*/ 1058038 w 1174478"/>
                <a:gd name="connsiteY2546" fmla="*/ 619085 h 1185958"/>
                <a:gd name="connsiteX2547" fmla="*/ 1058038 w 1174478"/>
                <a:gd name="connsiteY2547" fmla="*/ 631003 h 1185958"/>
                <a:gd name="connsiteX2548" fmla="*/ 1058039 w 1174478"/>
                <a:gd name="connsiteY2548" fmla="*/ 631004 h 1185958"/>
                <a:gd name="connsiteX2549" fmla="*/ 1058038 w 1174478"/>
                <a:gd name="connsiteY2549" fmla="*/ 631012 h 1185958"/>
                <a:gd name="connsiteX2550" fmla="*/ 1058038 w 1174478"/>
                <a:gd name="connsiteY2550" fmla="*/ 631920 h 1185958"/>
                <a:gd name="connsiteX2551" fmla="*/ 1057921 w 1174478"/>
                <a:gd name="connsiteY2551" fmla="*/ 631920 h 1185958"/>
                <a:gd name="connsiteX2552" fmla="*/ 1054371 w 1174478"/>
                <a:gd name="connsiteY2552" fmla="*/ 659426 h 1185958"/>
                <a:gd name="connsiteX2553" fmla="*/ 1053143 w 1174478"/>
                <a:gd name="connsiteY2553" fmla="*/ 660631 h 1185958"/>
                <a:gd name="connsiteX2554" fmla="*/ 1048871 w 1174478"/>
                <a:gd name="connsiteY2554" fmla="*/ 689682 h 1185958"/>
                <a:gd name="connsiteX2555" fmla="*/ 1045609 w 1174478"/>
                <a:gd name="connsiteY2555" fmla="*/ 694394 h 1185958"/>
                <a:gd name="connsiteX2556" fmla="*/ 1049788 w 1174478"/>
                <a:gd name="connsiteY2556" fmla="*/ 690599 h 1185958"/>
                <a:gd name="connsiteX2557" fmla="*/ 1047954 w 1174478"/>
                <a:gd name="connsiteY2557" fmla="*/ 723605 h 1185958"/>
                <a:gd name="connsiteX2558" fmla="*/ 1047954 w 1174478"/>
                <a:gd name="connsiteY2558" fmla="*/ 727273 h 1185958"/>
                <a:gd name="connsiteX2559" fmla="*/ 1049788 w 1174478"/>
                <a:gd name="connsiteY2559" fmla="*/ 732774 h 1185958"/>
                <a:gd name="connsiteX2560" fmla="*/ 1055289 w 1174478"/>
                <a:gd name="connsiteY2560" fmla="*/ 728189 h 1185958"/>
                <a:gd name="connsiteX2561" fmla="*/ 1064457 w 1174478"/>
                <a:gd name="connsiteY2561" fmla="*/ 703434 h 1185958"/>
                <a:gd name="connsiteX2562" fmla="*/ 1069958 w 1174478"/>
                <a:gd name="connsiteY2562" fmla="*/ 697017 h 1185958"/>
                <a:gd name="connsiteX2563" fmla="*/ 1072709 w 1174478"/>
                <a:gd name="connsiteY2563" fmla="*/ 704352 h 1185958"/>
                <a:gd name="connsiteX2564" fmla="*/ 1066291 w 1174478"/>
                <a:gd name="connsiteY2564" fmla="*/ 752944 h 1185958"/>
                <a:gd name="connsiteX2565" fmla="*/ 1056205 w 1174478"/>
                <a:gd name="connsiteY2565" fmla="*/ 797870 h 1185958"/>
                <a:gd name="connsiteX2566" fmla="*/ 1053455 w 1174478"/>
                <a:gd name="connsiteY2566" fmla="*/ 806121 h 1185958"/>
                <a:gd name="connsiteX2567" fmla="*/ 1048019 w 1174478"/>
                <a:gd name="connsiteY2567" fmla="*/ 800685 h 1185958"/>
                <a:gd name="connsiteX2568" fmla="*/ 1048068 w 1174478"/>
                <a:gd name="connsiteY2568" fmla="*/ 803485 h 1185958"/>
                <a:gd name="connsiteX2569" fmla="*/ 1051621 w 1174478"/>
                <a:gd name="connsiteY2569" fmla="*/ 807955 h 1185958"/>
                <a:gd name="connsiteX2570" fmla="*/ 1051621 w 1174478"/>
                <a:gd name="connsiteY2570" fmla="*/ 811623 h 1185958"/>
                <a:gd name="connsiteX2571" fmla="*/ 1057122 w 1174478"/>
                <a:gd name="connsiteY2571" fmla="*/ 803371 h 1185958"/>
                <a:gd name="connsiteX2572" fmla="*/ 1063540 w 1174478"/>
                <a:gd name="connsiteY2572" fmla="*/ 792369 h 1185958"/>
                <a:gd name="connsiteX2573" fmla="*/ 1051621 w 1174478"/>
                <a:gd name="connsiteY2573" fmla="*/ 822625 h 1185958"/>
                <a:gd name="connsiteX2574" fmla="*/ 1047419 w 1174478"/>
                <a:gd name="connsiteY2574" fmla="*/ 822625 h 1185958"/>
                <a:gd name="connsiteX2575" fmla="*/ 1047037 w 1174478"/>
                <a:gd name="connsiteY2575" fmla="*/ 823541 h 1185958"/>
                <a:gd name="connsiteX2576" fmla="*/ 1003945 w 1174478"/>
                <a:gd name="connsiteY2576" fmla="*/ 903307 h 1185958"/>
                <a:gd name="connsiteX2577" fmla="*/ 994777 w 1174478"/>
                <a:gd name="connsiteY2577" fmla="*/ 922560 h 1185958"/>
                <a:gd name="connsiteX2578" fmla="*/ 994526 w 1174478"/>
                <a:gd name="connsiteY2578" fmla="*/ 923229 h 1185958"/>
                <a:gd name="connsiteX2579" fmla="*/ 995693 w 1174478"/>
                <a:gd name="connsiteY2579" fmla="*/ 924395 h 1185958"/>
                <a:gd name="connsiteX2580" fmla="*/ 996610 w 1174478"/>
                <a:gd name="connsiteY2580" fmla="*/ 923478 h 1185958"/>
                <a:gd name="connsiteX2581" fmla="*/ 1003694 w 1174478"/>
                <a:gd name="connsiteY2581" fmla="*/ 915606 h 1185958"/>
                <a:gd name="connsiteX2582" fmla="*/ 1003028 w 1174478"/>
                <a:gd name="connsiteY2582" fmla="*/ 915225 h 1185958"/>
                <a:gd name="connsiteX2583" fmla="*/ 1056205 w 1174478"/>
                <a:gd name="connsiteY2583" fmla="*/ 823541 h 1185958"/>
                <a:gd name="connsiteX2584" fmla="*/ 1056205 w 1174478"/>
                <a:gd name="connsiteY2584" fmla="*/ 833626 h 1185958"/>
                <a:gd name="connsiteX2585" fmla="*/ 1026866 w 1174478"/>
                <a:gd name="connsiteY2585" fmla="*/ 893221 h 1185958"/>
                <a:gd name="connsiteX2586" fmla="*/ 1010406 w 1174478"/>
                <a:gd name="connsiteY2586" fmla="*/ 917478 h 1185958"/>
                <a:gd name="connsiteX2587" fmla="*/ 1011280 w 1174478"/>
                <a:gd name="connsiteY2587" fmla="*/ 917977 h 1185958"/>
                <a:gd name="connsiteX2588" fmla="*/ 970938 w 1174478"/>
                <a:gd name="connsiteY2588" fmla="*/ 969320 h 1185958"/>
                <a:gd name="connsiteX2589" fmla="*/ 933348 w 1174478"/>
                <a:gd name="connsiteY2589" fmla="*/ 1005994 h 1185958"/>
                <a:gd name="connsiteX2590" fmla="*/ 905842 w 1174478"/>
                <a:gd name="connsiteY2590" fmla="*/ 1033499 h 1185958"/>
                <a:gd name="connsiteX2591" fmla="*/ 904009 w 1174478"/>
                <a:gd name="connsiteY2591" fmla="*/ 1039000 h 1185958"/>
                <a:gd name="connsiteX2592" fmla="*/ 910427 w 1174478"/>
                <a:gd name="connsiteY2592" fmla="*/ 1038083 h 1185958"/>
                <a:gd name="connsiteX2593" fmla="*/ 948934 w 1174478"/>
                <a:gd name="connsiteY2593" fmla="*/ 1009661 h 1185958"/>
                <a:gd name="connsiteX2594" fmla="*/ 973689 w 1174478"/>
                <a:gd name="connsiteY2594" fmla="*/ 991324 h 1185958"/>
                <a:gd name="connsiteX2595" fmla="*/ 981940 w 1174478"/>
                <a:gd name="connsiteY2595" fmla="*/ 986740 h 1185958"/>
                <a:gd name="connsiteX2596" fmla="*/ 970963 w 1174478"/>
                <a:gd name="connsiteY2596" fmla="*/ 1001096 h 1185958"/>
                <a:gd name="connsiteX2597" fmla="*/ 972772 w 1174478"/>
                <a:gd name="connsiteY2597" fmla="*/ 1000493 h 1185958"/>
                <a:gd name="connsiteX2598" fmla="*/ 979191 w 1174478"/>
                <a:gd name="connsiteY2598" fmla="*/ 1000493 h 1185958"/>
                <a:gd name="connsiteX2599" fmla="*/ 985608 w 1174478"/>
                <a:gd name="connsiteY2599" fmla="*/ 998659 h 1185958"/>
                <a:gd name="connsiteX2600" fmla="*/ 1007613 w 1174478"/>
                <a:gd name="connsiteY2600" fmla="*/ 980322 h 1185958"/>
                <a:gd name="connsiteX2601" fmla="*/ 1021365 w 1174478"/>
                <a:gd name="connsiteY2601" fmla="*/ 969320 h 1185958"/>
                <a:gd name="connsiteX2602" fmla="*/ 1017698 w 1174478"/>
                <a:gd name="connsiteY2602" fmla="*/ 982156 h 1185958"/>
                <a:gd name="connsiteX2603" fmla="*/ 1000278 w 1174478"/>
                <a:gd name="connsiteY2603" fmla="*/ 1005077 h 1185958"/>
                <a:gd name="connsiteX2604" fmla="*/ 981941 w 1174478"/>
                <a:gd name="connsiteY2604" fmla="*/ 1028915 h 1185958"/>
                <a:gd name="connsiteX2605" fmla="*/ 965438 w 1174478"/>
                <a:gd name="connsiteY2605" fmla="*/ 1044501 h 1185958"/>
                <a:gd name="connsiteX2606" fmla="*/ 942517 w 1174478"/>
                <a:gd name="connsiteY2606" fmla="*/ 1063755 h 1185958"/>
                <a:gd name="connsiteX2607" fmla="*/ 935182 w 1174478"/>
                <a:gd name="connsiteY2607" fmla="*/ 1072924 h 1185958"/>
                <a:gd name="connsiteX2608" fmla="*/ 915928 w 1174478"/>
                <a:gd name="connsiteY2608" fmla="*/ 1083926 h 1185958"/>
                <a:gd name="connsiteX2609" fmla="*/ 793988 w 1174478"/>
                <a:gd name="connsiteY2609" fmla="*/ 1147188 h 1185958"/>
                <a:gd name="connsiteX2610" fmla="*/ 763358 w 1174478"/>
                <a:gd name="connsiteY2610" fmla="*/ 1155194 h 1185958"/>
                <a:gd name="connsiteX2611" fmla="*/ 760981 w 1174478"/>
                <a:gd name="connsiteY2611" fmla="*/ 1157273 h 1185958"/>
                <a:gd name="connsiteX2612" fmla="*/ 727817 w 1174478"/>
                <a:gd name="connsiteY2612" fmla="*/ 1164482 h 1185958"/>
                <a:gd name="connsiteX2613" fmla="*/ 713305 w 1174478"/>
                <a:gd name="connsiteY2613" fmla="*/ 1168275 h 1185958"/>
                <a:gd name="connsiteX2614" fmla="*/ 709638 w 1174478"/>
                <a:gd name="connsiteY2614" fmla="*/ 1168275 h 1185958"/>
                <a:gd name="connsiteX2615" fmla="*/ 645459 w 1174478"/>
                <a:gd name="connsiteY2615" fmla="*/ 1174693 h 1185958"/>
                <a:gd name="connsiteX2616" fmla="*/ 559275 w 1174478"/>
                <a:gd name="connsiteY2616" fmla="*/ 1177443 h 1185958"/>
                <a:gd name="connsiteX2617" fmla="*/ 487761 w 1174478"/>
                <a:gd name="connsiteY2617" fmla="*/ 1175610 h 1185958"/>
                <a:gd name="connsiteX2618" fmla="*/ 485011 w 1174478"/>
                <a:gd name="connsiteY2618" fmla="*/ 1174693 h 1185958"/>
                <a:gd name="connsiteX2619" fmla="*/ 485011 w 1174478"/>
                <a:gd name="connsiteY2619" fmla="*/ 1172859 h 1185958"/>
                <a:gd name="connsiteX2620" fmla="*/ 474467 w 1174478"/>
                <a:gd name="connsiteY2620" fmla="*/ 1163461 h 1185958"/>
                <a:gd name="connsiteX2621" fmla="*/ 473485 w 1174478"/>
                <a:gd name="connsiteY2621" fmla="*/ 1163275 h 1185958"/>
                <a:gd name="connsiteX2622" fmla="*/ 481308 w 1174478"/>
                <a:gd name="connsiteY2622" fmla="*/ 1171011 h 1185958"/>
                <a:gd name="connsiteX2623" fmla="*/ 481343 w 1174478"/>
                <a:gd name="connsiteY2623" fmla="*/ 1171026 h 1185958"/>
                <a:gd name="connsiteX2624" fmla="*/ 481418 w 1174478"/>
                <a:gd name="connsiteY2624" fmla="*/ 1171120 h 1185958"/>
                <a:gd name="connsiteX2625" fmla="*/ 483177 w 1174478"/>
                <a:gd name="connsiteY2625" fmla="*/ 1172859 h 1185958"/>
                <a:gd name="connsiteX2626" fmla="*/ 482973 w 1174478"/>
                <a:gd name="connsiteY2626" fmla="*/ 1173063 h 1185958"/>
                <a:gd name="connsiteX2627" fmla="*/ 485011 w 1174478"/>
                <a:gd name="connsiteY2627" fmla="*/ 1175610 h 1185958"/>
                <a:gd name="connsiteX2628" fmla="*/ 443753 w 1174478"/>
                <a:gd name="connsiteY2628" fmla="*/ 1169192 h 1185958"/>
                <a:gd name="connsiteX2629" fmla="*/ 443742 w 1174478"/>
                <a:gd name="connsiteY2629" fmla="*/ 1169191 h 1185958"/>
                <a:gd name="connsiteX2630" fmla="*/ 443752 w 1174478"/>
                <a:gd name="connsiteY2630" fmla="*/ 1169193 h 1185958"/>
                <a:gd name="connsiteX2631" fmla="*/ 443752 w 1174478"/>
                <a:gd name="connsiteY2631" fmla="*/ 1172860 h 1185958"/>
                <a:gd name="connsiteX2632" fmla="*/ 463923 w 1174478"/>
                <a:gd name="connsiteY2632" fmla="*/ 1178361 h 1185958"/>
                <a:gd name="connsiteX2633" fmla="*/ 466673 w 1174478"/>
                <a:gd name="connsiteY2633" fmla="*/ 1179736 h 1185958"/>
                <a:gd name="connsiteX2634" fmla="*/ 469425 w 1174478"/>
                <a:gd name="connsiteY2634" fmla="*/ 1180194 h 1185958"/>
                <a:gd name="connsiteX2635" fmla="*/ 470341 w 1174478"/>
                <a:gd name="connsiteY2635" fmla="*/ 1181111 h 1185958"/>
                <a:gd name="connsiteX2636" fmla="*/ 482260 w 1174478"/>
                <a:gd name="connsiteY2636" fmla="*/ 1183861 h 1185958"/>
                <a:gd name="connsiteX2637" fmla="*/ 467383 w 1174478"/>
                <a:gd name="connsiteY2637" fmla="*/ 1182295 h 1185958"/>
                <a:gd name="connsiteX2638" fmla="*/ 465757 w 1174478"/>
                <a:gd name="connsiteY2638" fmla="*/ 1182945 h 1185958"/>
                <a:gd name="connsiteX2639" fmla="*/ 454755 w 1174478"/>
                <a:gd name="connsiteY2639" fmla="*/ 1180194 h 1185958"/>
                <a:gd name="connsiteX2640" fmla="*/ 455443 w 1174478"/>
                <a:gd name="connsiteY2640" fmla="*/ 1179851 h 1185958"/>
                <a:gd name="connsiteX2641" fmla="*/ 455324 w 1174478"/>
                <a:gd name="connsiteY2641" fmla="*/ 1179815 h 1185958"/>
                <a:gd name="connsiteX2642" fmla="*/ 454755 w 1174478"/>
                <a:gd name="connsiteY2642" fmla="*/ 1180194 h 1185958"/>
                <a:gd name="connsiteX2643" fmla="*/ 452730 w 1174478"/>
                <a:gd name="connsiteY2643" fmla="*/ 1179037 h 1185958"/>
                <a:gd name="connsiteX2644" fmla="*/ 447420 w 1174478"/>
                <a:gd name="connsiteY2644" fmla="*/ 1177444 h 1185958"/>
                <a:gd name="connsiteX2645" fmla="*/ 446503 w 1174478"/>
                <a:gd name="connsiteY2645" fmla="*/ 1177444 h 1185958"/>
                <a:gd name="connsiteX2646" fmla="*/ 445586 w 1174478"/>
                <a:gd name="connsiteY2646" fmla="*/ 1177444 h 1185958"/>
                <a:gd name="connsiteX2647" fmla="*/ 444363 w 1174478"/>
                <a:gd name="connsiteY2647" fmla="*/ 1177291 h 1185958"/>
                <a:gd name="connsiteX2648" fmla="*/ 443295 w 1174478"/>
                <a:gd name="connsiteY2648" fmla="*/ 1177558 h 1185958"/>
                <a:gd name="connsiteX2649" fmla="*/ 440088 w 1174478"/>
                <a:gd name="connsiteY2649" fmla="*/ 1176757 h 1185958"/>
                <a:gd name="connsiteX2650" fmla="*/ 438251 w 1174478"/>
                <a:gd name="connsiteY2650" fmla="*/ 1176527 h 1185958"/>
                <a:gd name="connsiteX2651" fmla="*/ 432417 w 1174478"/>
                <a:gd name="connsiteY2651" fmla="*/ 1174028 h 1185958"/>
                <a:gd name="connsiteX2652" fmla="*/ 432750 w 1174478"/>
                <a:gd name="connsiteY2652" fmla="*/ 1174693 h 1185958"/>
                <a:gd name="connsiteX2653" fmla="*/ 242963 w 1174478"/>
                <a:gd name="connsiteY2653" fmla="*/ 1091260 h 1185958"/>
                <a:gd name="connsiteX2654" fmla="*/ 202622 w 1174478"/>
                <a:gd name="connsiteY2654" fmla="*/ 1052753 h 1185958"/>
                <a:gd name="connsiteX2655" fmla="*/ 208123 w 1174478"/>
                <a:gd name="connsiteY2655" fmla="*/ 1053669 h 1185958"/>
                <a:gd name="connsiteX2656" fmla="*/ 208124 w 1174478"/>
                <a:gd name="connsiteY2656" fmla="*/ 1053670 h 1185958"/>
                <a:gd name="connsiteX2657" fmla="*/ 209914 w 1174478"/>
                <a:gd name="connsiteY2657" fmla="*/ 1051880 h 1185958"/>
                <a:gd name="connsiteX2658" fmla="*/ 209040 w 1174478"/>
                <a:gd name="connsiteY2658" fmla="*/ 1050919 h 1185958"/>
                <a:gd name="connsiteX2659" fmla="*/ 175117 w 1174478"/>
                <a:gd name="connsiteY2659" fmla="*/ 1016079 h 1185958"/>
                <a:gd name="connsiteX2660" fmla="*/ 176951 w 1174478"/>
                <a:gd name="connsiteY2660" fmla="*/ 1016079 h 1185958"/>
                <a:gd name="connsiteX2661" fmla="*/ 175485 w 1174478"/>
                <a:gd name="connsiteY2661" fmla="*/ 1013538 h 1185958"/>
                <a:gd name="connsiteX2662" fmla="*/ 156780 w 1174478"/>
                <a:gd name="connsiteY2662" fmla="*/ 992814 h 1185958"/>
                <a:gd name="connsiteX2663" fmla="*/ 139360 w 1174478"/>
                <a:gd name="connsiteY2663" fmla="*/ 968403 h 1185958"/>
                <a:gd name="connsiteX2664" fmla="*/ 70597 w 1174478"/>
                <a:gd name="connsiteY2664" fmla="*/ 851047 h 1185958"/>
                <a:gd name="connsiteX2665" fmla="*/ 59594 w 1174478"/>
                <a:gd name="connsiteY2665" fmla="*/ 827209 h 1185958"/>
                <a:gd name="connsiteX2666" fmla="*/ 55927 w 1174478"/>
                <a:gd name="connsiteY2666" fmla="*/ 818958 h 1185958"/>
                <a:gd name="connsiteX2667" fmla="*/ 54093 w 1174478"/>
                <a:gd name="connsiteY2667" fmla="*/ 813456 h 1185958"/>
                <a:gd name="connsiteX2668" fmla="*/ 52260 w 1174478"/>
                <a:gd name="connsiteY2668" fmla="*/ 806122 h 1185958"/>
                <a:gd name="connsiteX2669" fmla="*/ 44008 w 1174478"/>
                <a:gd name="connsiteY2669" fmla="*/ 781367 h 1185958"/>
                <a:gd name="connsiteX2670" fmla="*/ 21087 w 1174478"/>
                <a:gd name="connsiteY2670" fmla="*/ 711687 h 1185958"/>
                <a:gd name="connsiteX2671" fmla="*/ 18336 w 1174478"/>
                <a:gd name="connsiteY2671" fmla="*/ 708936 h 1185958"/>
                <a:gd name="connsiteX2672" fmla="*/ 16503 w 1174478"/>
                <a:gd name="connsiteY2672" fmla="*/ 709852 h 1185958"/>
                <a:gd name="connsiteX2673" fmla="*/ 13752 w 1174478"/>
                <a:gd name="connsiteY2673" fmla="*/ 721771 h 1185958"/>
                <a:gd name="connsiteX2674" fmla="*/ 2750 w 1174478"/>
                <a:gd name="connsiteY2674" fmla="*/ 653925 h 1185958"/>
                <a:gd name="connsiteX2675" fmla="*/ 2750 w 1174478"/>
                <a:gd name="connsiteY2675" fmla="*/ 644756 h 1185958"/>
                <a:gd name="connsiteX2676" fmla="*/ 2750 w 1174478"/>
                <a:gd name="connsiteY2676" fmla="*/ 642923 h 1185958"/>
                <a:gd name="connsiteX2677" fmla="*/ 1874 w 1174478"/>
                <a:gd name="connsiteY2677" fmla="*/ 626277 h 1185958"/>
                <a:gd name="connsiteX2678" fmla="*/ 1833 w 1174478"/>
                <a:gd name="connsiteY2678" fmla="*/ 626419 h 1185958"/>
                <a:gd name="connsiteX2679" fmla="*/ 1833 w 1174478"/>
                <a:gd name="connsiteY2679" fmla="*/ 625502 h 1185958"/>
                <a:gd name="connsiteX2680" fmla="*/ 1833 w 1174478"/>
                <a:gd name="connsiteY2680" fmla="*/ 623669 h 1185958"/>
                <a:gd name="connsiteX2681" fmla="*/ 1833 w 1174478"/>
                <a:gd name="connsiteY2681" fmla="*/ 604772 h 1185958"/>
                <a:gd name="connsiteX2682" fmla="*/ 917 w 1174478"/>
                <a:gd name="connsiteY2682" fmla="*/ 605332 h 1185958"/>
                <a:gd name="connsiteX2683" fmla="*/ 917 w 1174478"/>
                <a:gd name="connsiteY2683" fmla="*/ 593413 h 1185958"/>
                <a:gd name="connsiteX2684" fmla="*/ 0 w 1174478"/>
                <a:gd name="connsiteY2684" fmla="*/ 580577 h 1185958"/>
                <a:gd name="connsiteX2685" fmla="*/ 1834 w 1174478"/>
                <a:gd name="connsiteY2685" fmla="*/ 573243 h 1185958"/>
                <a:gd name="connsiteX2686" fmla="*/ 5501 w 1174478"/>
                <a:gd name="connsiteY2686" fmla="*/ 552155 h 1185958"/>
                <a:gd name="connsiteX2687" fmla="*/ 37591 w 1174478"/>
                <a:gd name="connsiteY2687" fmla="*/ 445801 h 1185958"/>
                <a:gd name="connsiteX2688" fmla="*/ 67846 w 1174478"/>
                <a:gd name="connsiteY2688" fmla="*/ 373370 h 1185958"/>
                <a:gd name="connsiteX2689" fmla="*/ 77932 w 1174478"/>
                <a:gd name="connsiteY2689" fmla="*/ 356867 h 1185958"/>
                <a:gd name="connsiteX2690" fmla="*/ 78399 w 1174478"/>
                <a:gd name="connsiteY2690" fmla="*/ 358910 h 1185958"/>
                <a:gd name="connsiteX2691" fmla="*/ 78849 w 1174478"/>
                <a:gd name="connsiteY2691" fmla="*/ 357785 h 1185958"/>
                <a:gd name="connsiteX2692" fmla="*/ 103604 w 1174478"/>
                <a:gd name="connsiteY2692" fmla="*/ 321111 h 1185958"/>
                <a:gd name="connsiteX2693" fmla="*/ 121024 w 1174478"/>
                <a:gd name="connsiteY2693" fmla="*/ 300940 h 1185958"/>
                <a:gd name="connsiteX2694" fmla="*/ 131109 w 1174478"/>
                <a:gd name="connsiteY2694" fmla="*/ 296356 h 1185958"/>
                <a:gd name="connsiteX2695" fmla="*/ 109105 w 1174478"/>
                <a:gd name="connsiteY2695" fmla="*/ 339448 h 1185958"/>
                <a:gd name="connsiteX2696" fmla="*/ 103818 w 1174478"/>
                <a:gd name="connsiteY2696" fmla="*/ 348489 h 1185958"/>
                <a:gd name="connsiteX2697" fmla="*/ 109104 w 1174478"/>
                <a:gd name="connsiteY2697" fmla="*/ 341281 h 1185958"/>
                <a:gd name="connsiteX2698" fmla="*/ 97185 w 1174478"/>
                <a:gd name="connsiteY2698" fmla="*/ 372454 h 1185958"/>
                <a:gd name="connsiteX2699" fmla="*/ 94967 w 1174478"/>
                <a:gd name="connsiteY2699" fmla="*/ 375866 h 1185958"/>
                <a:gd name="connsiteX2700" fmla="*/ 98102 w 1174478"/>
                <a:gd name="connsiteY2700" fmla="*/ 373371 h 1185958"/>
                <a:gd name="connsiteX2701" fmla="*/ 90767 w 1174478"/>
                <a:gd name="connsiteY2701" fmla="*/ 390791 h 1185958"/>
                <a:gd name="connsiteX2702" fmla="*/ 89794 w 1174478"/>
                <a:gd name="connsiteY2702" fmla="*/ 394543 h 1185958"/>
                <a:gd name="connsiteX2703" fmla="*/ 91685 w 1174478"/>
                <a:gd name="connsiteY2703" fmla="*/ 391707 h 1185958"/>
                <a:gd name="connsiteX2704" fmla="*/ 91685 w 1174478"/>
                <a:gd name="connsiteY2704" fmla="*/ 396291 h 1185958"/>
                <a:gd name="connsiteX2705" fmla="*/ 108188 w 1174478"/>
                <a:gd name="connsiteY2705" fmla="*/ 375204 h 1185958"/>
                <a:gd name="connsiteX2706" fmla="*/ 112772 w 1174478"/>
                <a:gd name="connsiteY2706" fmla="*/ 388040 h 1185958"/>
                <a:gd name="connsiteX2707" fmla="*/ 114606 w 1174478"/>
                <a:gd name="connsiteY2707" fmla="*/ 392624 h 1185958"/>
                <a:gd name="connsiteX2708" fmla="*/ 96269 w 1174478"/>
                <a:gd name="connsiteY2708" fmla="*/ 449469 h 1185958"/>
                <a:gd name="connsiteX2709" fmla="*/ 95452 w 1174478"/>
                <a:gd name="connsiteY2709" fmla="*/ 451206 h 1185958"/>
                <a:gd name="connsiteX2710" fmla="*/ 92601 w 1174478"/>
                <a:gd name="connsiteY2710" fmla="*/ 460471 h 1185958"/>
                <a:gd name="connsiteX2711" fmla="*/ 90721 w 1174478"/>
                <a:gd name="connsiteY2711" fmla="*/ 467542 h 1185958"/>
                <a:gd name="connsiteX2712" fmla="*/ 93518 w 1174478"/>
                <a:gd name="connsiteY2712" fmla="*/ 461388 h 1185958"/>
                <a:gd name="connsiteX2713" fmla="*/ 104520 w 1174478"/>
                <a:gd name="connsiteY2713" fmla="*/ 446718 h 1185958"/>
                <a:gd name="connsiteX2714" fmla="*/ 107271 w 1174478"/>
                <a:gd name="connsiteY2714" fmla="*/ 439383 h 1185958"/>
                <a:gd name="connsiteX2715" fmla="*/ 107765 w 1174478"/>
                <a:gd name="connsiteY2715" fmla="*/ 439945 h 1185958"/>
                <a:gd name="connsiteX2716" fmla="*/ 107271 w 1174478"/>
                <a:gd name="connsiteY2716" fmla="*/ 436633 h 1185958"/>
                <a:gd name="connsiteX2717" fmla="*/ 132025 w 1174478"/>
                <a:gd name="connsiteY2717" fmla="*/ 384373 h 1185958"/>
                <a:gd name="connsiteX2718" fmla="*/ 135690 w 1174478"/>
                <a:gd name="connsiteY2718" fmla="*/ 382540 h 1185958"/>
                <a:gd name="connsiteX2719" fmla="*/ 135692 w 1174478"/>
                <a:gd name="connsiteY2719" fmla="*/ 382538 h 1185958"/>
                <a:gd name="connsiteX2720" fmla="*/ 160470 w 1174478"/>
                <a:gd name="connsiteY2720" fmla="*/ 344581 h 1185958"/>
                <a:gd name="connsiteX2721" fmla="*/ 161250 w 1174478"/>
                <a:gd name="connsiteY2721" fmla="*/ 340822 h 1185958"/>
                <a:gd name="connsiteX2722" fmla="*/ 173283 w 1174478"/>
                <a:gd name="connsiteY2722" fmla="*/ 322028 h 1185958"/>
                <a:gd name="connsiteX2723" fmla="*/ 177867 w 1174478"/>
                <a:gd name="connsiteY2723" fmla="*/ 312859 h 1185958"/>
                <a:gd name="connsiteX2724" fmla="*/ 182452 w 1174478"/>
                <a:gd name="connsiteY2724" fmla="*/ 306441 h 1185958"/>
                <a:gd name="connsiteX2725" fmla="*/ 182452 w 1174478"/>
                <a:gd name="connsiteY2725" fmla="*/ 308275 h 1185958"/>
                <a:gd name="connsiteX2726" fmla="*/ 180159 w 1174478"/>
                <a:gd name="connsiteY2726" fmla="*/ 311484 h 1185958"/>
                <a:gd name="connsiteX2727" fmla="*/ 180502 w 1174478"/>
                <a:gd name="connsiteY2727" fmla="*/ 313884 h 1185958"/>
                <a:gd name="connsiteX2728" fmla="*/ 182452 w 1174478"/>
                <a:gd name="connsiteY2728" fmla="*/ 311025 h 1185958"/>
                <a:gd name="connsiteX2729" fmla="*/ 209957 w 1174478"/>
                <a:gd name="connsiteY2729" fmla="*/ 278019 h 1185958"/>
                <a:gd name="connsiteX2730" fmla="*/ 253966 w 1174478"/>
                <a:gd name="connsiteY2730" fmla="*/ 232177 h 1185958"/>
                <a:gd name="connsiteX2731" fmla="*/ 318145 w 1174478"/>
                <a:gd name="connsiteY2731" fmla="*/ 178083 h 1185958"/>
                <a:gd name="connsiteX2732" fmla="*/ 411663 w 1174478"/>
                <a:gd name="connsiteY2732" fmla="*/ 121238 h 1185958"/>
                <a:gd name="connsiteX2733" fmla="*/ 420832 w 1174478"/>
                <a:gd name="connsiteY2733" fmla="*/ 120322 h 1185958"/>
                <a:gd name="connsiteX2734" fmla="*/ 346568 w 1174478"/>
                <a:gd name="connsiteY2734" fmla="*/ 173498 h 1185958"/>
                <a:gd name="connsiteX2735" fmla="*/ 348095 w 1174478"/>
                <a:gd name="connsiteY2735" fmla="*/ 175026 h 1185958"/>
                <a:gd name="connsiteX2736" fmla="*/ 349318 w 1174478"/>
                <a:gd name="connsiteY2736" fmla="*/ 174415 h 1185958"/>
                <a:gd name="connsiteX2737" fmla="*/ 356149 w 1174478"/>
                <a:gd name="connsiteY2737" fmla="*/ 170689 h 1185958"/>
                <a:gd name="connsiteX2738" fmla="*/ 357569 w 1174478"/>
                <a:gd name="connsiteY2738" fmla="*/ 168914 h 1185958"/>
                <a:gd name="connsiteX2739" fmla="*/ 362154 w 1174478"/>
                <a:gd name="connsiteY2739" fmla="*/ 166164 h 1185958"/>
                <a:gd name="connsiteX2740" fmla="*/ 364633 w 1174478"/>
                <a:gd name="connsiteY2740" fmla="*/ 166164 h 1185958"/>
                <a:gd name="connsiteX2741" fmla="*/ 389659 w 1174478"/>
                <a:gd name="connsiteY2741" fmla="*/ 151494 h 1185958"/>
                <a:gd name="connsiteX2742" fmla="*/ 389922 w 1174478"/>
                <a:gd name="connsiteY2742" fmla="*/ 152250 h 1185958"/>
                <a:gd name="connsiteX2743" fmla="*/ 415330 w 1174478"/>
                <a:gd name="connsiteY2743" fmla="*/ 136824 h 1185958"/>
                <a:gd name="connsiteX2744" fmla="*/ 415331 w 1174478"/>
                <a:gd name="connsiteY2744" fmla="*/ 136824 h 1185958"/>
                <a:gd name="connsiteX2745" fmla="*/ 434699 w 1174478"/>
                <a:gd name="connsiteY2745" fmla="*/ 126166 h 1185958"/>
                <a:gd name="connsiteX2746" fmla="*/ 454754 w 1174478"/>
                <a:gd name="connsiteY2746" fmla="*/ 117571 h 1185958"/>
                <a:gd name="connsiteX2747" fmla="*/ 507932 w 1174478"/>
                <a:gd name="connsiteY2747" fmla="*/ 79063 h 1185958"/>
                <a:gd name="connsiteX2748" fmla="*/ 508849 w 1174478"/>
                <a:gd name="connsiteY2748" fmla="*/ 80897 h 1185958"/>
                <a:gd name="connsiteX2749" fmla="*/ 472175 w 1174478"/>
                <a:gd name="connsiteY2749" fmla="*/ 97400 h 1185958"/>
                <a:gd name="connsiteX2750" fmla="*/ 437335 w 1174478"/>
                <a:gd name="connsiteY2750" fmla="*/ 113904 h 1185958"/>
                <a:gd name="connsiteX2751" fmla="*/ 472175 w 1174478"/>
                <a:gd name="connsiteY2751" fmla="*/ 94650 h 1185958"/>
                <a:gd name="connsiteX2752" fmla="*/ 472175 w 1174478"/>
                <a:gd name="connsiteY2752" fmla="*/ 94649 h 1185958"/>
                <a:gd name="connsiteX2753" fmla="*/ 507932 w 1174478"/>
                <a:gd name="connsiteY2753" fmla="*/ 79063 h 1185958"/>
                <a:gd name="connsiteX2754" fmla="*/ 607867 w 1174478"/>
                <a:gd name="connsiteY2754" fmla="*/ 215 h 1185958"/>
                <a:gd name="connsiteX2755" fmla="*/ 427249 w 1174478"/>
                <a:gd name="connsiteY2755" fmla="*/ 66227 h 1185958"/>
                <a:gd name="connsiteX2756" fmla="*/ 607867 w 1174478"/>
                <a:gd name="connsiteY2756" fmla="*/ 215 h 1185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</a:cxnLst>
              <a:rect l="l" t="t" r="r" b="b"/>
              <a:pathLst>
                <a:path w="1174478" h="1185958">
                  <a:moveTo>
                    <a:pt x="582196" y="1182028"/>
                  </a:moveTo>
                  <a:cubicBezTo>
                    <a:pt x="573945" y="1186612"/>
                    <a:pt x="557441" y="1187529"/>
                    <a:pt x="548273" y="1182945"/>
                  </a:cubicBezTo>
                  <a:cubicBezTo>
                    <a:pt x="559275" y="1180194"/>
                    <a:pt x="571194" y="1182028"/>
                    <a:pt x="582196" y="1182028"/>
                  </a:cubicBezTo>
                  <a:close/>
                  <a:moveTo>
                    <a:pt x="578665" y="1157522"/>
                  </a:moveTo>
                  <a:lnTo>
                    <a:pt x="574862" y="1160024"/>
                  </a:lnTo>
                  <a:cubicBezTo>
                    <a:pt x="576237" y="1161858"/>
                    <a:pt x="578300" y="1162316"/>
                    <a:pt x="580477" y="1162774"/>
                  </a:cubicBezTo>
                  <a:lnTo>
                    <a:pt x="582316" y="1163577"/>
                  </a:lnTo>
                  <a:lnTo>
                    <a:pt x="584947" y="1163691"/>
                  </a:lnTo>
                  <a:cubicBezTo>
                    <a:pt x="580363" y="1162774"/>
                    <a:pt x="578070" y="1162087"/>
                    <a:pt x="577383" y="1160940"/>
                  </a:cubicBezTo>
                  <a:close/>
                  <a:moveTo>
                    <a:pt x="453227" y="1154828"/>
                  </a:moveTo>
                  <a:lnTo>
                    <a:pt x="450171" y="1156356"/>
                  </a:lnTo>
                  <a:lnTo>
                    <a:pt x="451285" y="1158027"/>
                  </a:lnTo>
                  <a:lnTo>
                    <a:pt x="454659" y="1159487"/>
                  </a:lnTo>
                  <a:lnTo>
                    <a:pt x="458422" y="1160024"/>
                  </a:lnTo>
                  <a:close/>
                  <a:moveTo>
                    <a:pt x="379256" y="1154093"/>
                  </a:moveTo>
                  <a:lnTo>
                    <a:pt x="380139" y="1154376"/>
                  </a:lnTo>
                  <a:lnTo>
                    <a:pt x="385991" y="1155440"/>
                  </a:lnTo>
                  <a:lnTo>
                    <a:pt x="385991" y="1155440"/>
                  </a:lnTo>
                  <a:close/>
                  <a:moveTo>
                    <a:pt x="546939" y="1153106"/>
                  </a:moveTo>
                  <a:lnTo>
                    <a:pt x="544606" y="1155440"/>
                  </a:lnTo>
                  <a:lnTo>
                    <a:pt x="550788" y="1156323"/>
                  </a:lnTo>
                  <a:close/>
                  <a:moveTo>
                    <a:pt x="368571" y="1150855"/>
                  </a:moveTo>
                  <a:lnTo>
                    <a:pt x="373747" y="1152409"/>
                  </a:lnTo>
                  <a:lnTo>
                    <a:pt x="375906" y="1152605"/>
                  </a:lnTo>
                  <a:lnTo>
                    <a:pt x="375906" y="1151772"/>
                  </a:lnTo>
                  <a:lnTo>
                    <a:pt x="375652" y="1151642"/>
                  </a:lnTo>
                  <a:close/>
                  <a:moveTo>
                    <a:pt x="766672" y="1149704"/>
                  </a:moveTo>
                  <a:lnTo>
                    <a:pt x="767503" y="1150286"/>
                  </a:lnTo>
                  <a:lnTo>
                    <a:pt x="768316" y="1149939"/>
                  </a:lnTo>
                  <a:close/>
                  <a:moveTo>
                    <a:pt x="496701" y="1143646"/>
                  </a:moveTo>
                  <a:lnTo>
                    <a:pt x="494638" y="1144781"/>
                  </a:lnTo>
                  <a:cubicBezTo>
                    <a:pt x="493721" y="1144667"/>
                    <a:pt x="492804" y="1144437"/>
                    <a:pt x="492346" y="1145354"/>
                  </a:cubicBezTo>
                  <a:lnTo>
                    <a:pt x="498619" y="1146551"/>
                  </a:lnTo>
                  <a:close/>
                  <a:moveTo>
                    <a:pt x="659211" y="1142603"/>
                  </a:moveTo>
                  <a:lnTo>
                    <a:pt x="658590" y="1143225"/>
                  </a:lnTo>
                  <a:lnTo>
                    <a:pt x="659211" y="1143267"/>
                  </a:lnTo>
                  <a:close/>
                  <a:moveTo>
                    <a:pt x="481798" y="1140124"/>
                  </a:moveTo>
                  <a:lnTo>
                    <a:pt x="496564" y="1143438"/>
                  </a:lnTo>
                  <a:lnTo>
                    <a:pt x="496013" y="1142603"/>
                  </a:lnTo>
                  <a:cubicBezTo>
                    <a:pt x="495096" y="1141687"/>
                    <a:pt x="494179" y="1142603"/>
                    <a:pt x="493262" y="1141687"/>
                  </a:cubicBezTo>
                  <a:close/>
                  <a:moveTo>
                    <a:pt x="362547" y="1133501"/>
                  </a:moveTo>
                  <a:lnTo>
                    <a:pt x="365821" y="1137103"/>
                  </a:lnTo>
                  <a:lnTo>
                    <a:pt x="370889" y="1139758"/>
                  </a:lnTo>
                  <a:close/>
                  <a:moveTo>
                    <a:pt x="577380" y="1132150"/>
                  </a:moveTo>
                  <a:lnTo>
                    <a:pt x="573165" y="1136059"/>
                  </a:lnTo>
                  <a:lnTo>
                    <a:pt x="575778" y="1138019"/>
                  </a:lnTo>
                  <a:lnTo>
                    <a:pt x="578881" y="1141649"/>
                  </a:lnTo>
                  <a:lnTo>
                    <a:pt x="578529" y="1140769"/>
                  </a:lnTo>
                  <a:cubicBezTo>
                    <a:pt x="578529" y="1139853"/>
                    <a:pt x="576695" y="1138019"/>
                    <a:pt x="575778" y="1136185"/>
                  </a:cubicBezTo>
                  <a:close/>
                  <a:moveTo>
                    <a:pt x="454635" y="1132013"/>
                  </a:moveTo>
                  <a:lnTo>
                    <a:pt x="452004" y="1133435"/>
                  </a:lnTo>
                  <a:lnTo>
                    <a:pt x="456031" y="1134339"/>
                  </a:lnTo>
                  <a:close/>
                  <a:moveTo>
                    <a:pt x="664391" y="1131509"/>
                  </a:moveTo>
                  <a:lnTo>
                    <a:pt x="664594" y="1131792"/>
                  </a:lnTo>
                  <a:lnTo>
                    <a:pt x="664712" y="1131601"/>
                  </a:lnTo>
                  <a:close/>
                  <a:moveTo>
                    <a:pt x="543903" y="1131230"/>
                  </a:moveTo>
                  <a:lnTo>
                    <a:pt x="545840" y="1132614"/>
                  </a:lnTo>
                  <a:lnTo>
                    <a:pt x="546439" y="1131602"/>
                  </a:lnTo>
                  <a:close/>
                  <a:moveTo>
                    <a:pt x="631706" y="1128850"/>
                  </a:moveTo>
                  <a:lnTo>
                    <a:pt x="631704" y="1128851"/>
                  </a:lnTo>
                  <a:lnTo>
                    <a:pt x="631735" y="1128851"/>
                  </a:lnTo>
                  <a:close/>
                  <a:moveTo>
                    <a:pt x="589531" y="1127934"/>
                  </a:moveTo>
                  <a:lnTo>
                    <a:pt x="585468" y="1128119"/>
                  </a:lnTo>
                  <a:lnTo>
                    <a:pt x="582095" y="1128664"/>
                  </a:lnTo>
                  <a:lnTo>
                    <a:pt x="590448" y="1127934"/>
                  </a:lnTo>
                  <a:cubicBezTo>
                    <a:pt x="590448" y="1127934"/>
                    <a:pt x="590448" y="1127934"/>
                    <a:pt x="589531" y="1127934"/>
                  </a:cubicBezTo>
                  <a:close/>
                  <a:moveTo>
                    <a:pt x="356652" y="1127017"/>
                  </a:moveTo>
                  <a:lnTo>
                    <a:pt x="360996" y="1131795"/>
                  </a:lnTo>
                  <a:lnTo>
                    <a:pt x="359680" y="1127848"/>
                  </a:lnTo>
                  <a:close/>
                  <a:moveTo>
                    <a:pt x="784748" y="1126856"/>
                  </a:moveTo>
                  <a:lnTo>
                    <a:pt x="786836" y="1127751"/>
                  </a:lnTo>
                  <a:lnTo>
                    <a:pt x="787570" y="1127017"/>
                  </a:lnTo>
                  <a:close/>
                  <a:moveTo>
                    <a:pt x="766526" y="1125815"/>
                  </a:moveTo>
                  <a:lnTo>
                    <a:pt x="773359" y="1127361"/>
                  </a:lnTo>
                  <a:lnTo>
                    <a:pt x="779502" y="1126556"/>
                  </a:lnTo>
                  <a:close/>
                  <a:moveTo>
                    <a:pt x="562025" y="1125184"/>
                  </a:moveTo>
                  <a:cubicBezTo>
                    <a:pt x="562025" y="1126101"/>
                    <a:pt x="562025" y="1126101"/>
                    <a:pt x="562025" y="1127017"/>
                  </a:cubicBezTo>
                  <a:lnTo>
                    <a:pt x="565082" y="1127017"/>
                  </a:lnTo>
                  <a:lnTo>
                    <a:pt x="562942" y="1126100"/>
                  </a:lnTo>
                  <a:lnTo>
                    <a:pt x="566606" y="1125184"/>
                  </a:lnTo>
                  <a:close/>
                  <a:moveTo>
                    <a:pt x="746282" y="1121488"/>
                  </a:moveTo>
                  <a:lnTo>
                    <a:pt x="744478" y="1121516"/>
                  </a:lnTo>
                  <a:lnTo>
                    <a:pt x="742792" y="1122465"/>
                  </a:lnTo>
                  <a:close/>
                  <a:moveTo>
                    <a:pt x="453838" y="1120813"/>
                  </a:moveTo>
                  <a:lnTo>
                    <a:pt x="451661" y="1122433"/>
                  </a:lnTo>
                  <a:lnTo>
                    <a:pt x="453838" y="1124424"/>
                  </a:lnTo>
                  <a:lnTo>
                    <a:pt x="453838" y="1124266"/>
                  </a:lnTo>
                  <a:close/>
                  <a:moveTo>
                    <a:pt x="584030" y="1117082"/>
                  </a:moveTo>
                  <a:lnTo>
                    <a:pt x="581490" y="1117575"/>
                  </a:lnTo>
                  <a:lnTo>
                    <a:pt x="584030" y="1117848"/>
                  </a:lnTo>
                  <a:close/>
                  <a:moveTo>
                    <a:pt x="565633" y="1116755"/>
                  </a:moveTo>
                  <a:lnTo>
                    <a:pt x="566610" y="1116932"/>
                  </a:lnTo>
                  <a:cubicBezTo>
                    <a:pt x="571194" y="1116932"/>
                    <a:pt x="573028" y="1118766"/>
                    <a:pt x="571194" y="1122433"/>
                  </a:cubicBezTo>
                  <a:lnTo>
                    <a:pt x="571196" y="1122434"/>
                  </a:lnTo>
                  <a:lnTo>
                    <a:pt x="571195" y="1122433"/>
                  </a:lnTo>
                  <a:lnTo>
                    <a:pt x="571194" y="1122432"/>
                  </a:lnTo>
                  <a:lnTo>
                    <a:pt x="571194" y="1122432"/>
                  </a:lnTo>
                  <a:lnTo>
                    <a:pt x="567527" y="1116932"/>
                  </a:lnTo>
                  <a:close/>
                  <a:moveTo>
                    <a:pt x="583072" y="1109079"/>
                  </a:moveTo>
                  <a:lnTo>
                    <a:pt x="577728" y="1109416"/>
                  </a:lnTo>
                  <a:lnTo>
                    <a:pt x="576237" y="1110055"/>
                  </a:lnTo>
                  <a:lnTo>
                    <a:pt x="575990" y="1110091"/>
                  </a:lnTo>
                  <a:lnTo>
                    <a:pt x="576071" y="1110126"/>
                  </a:lnTo>
                  <a:lnTo>
                    <a:pt x="576237" y="1110055"/>
                  </a:lnTo>
                  <a:close/>
                  <a:moveTo>
                    <a:pt x="793988" y="1108681"/>
                  </a:moveTo>
                  <a:lnTo>
                    <a:pt x="792418" y="1108976"/>
                  </a:lnTo>
                  <a:lnTo>
                    <a:pt x="793441" y="1109231"/>
                  </a:lnTo>
                  <a:close/>
                  <a:moveTo>
                    <a:pt x="422109" y="1107764"/>
                  </a:moveTo>
                  <a:lnTo>
                    <a:pt x="424499" y="1108680"/>
                  </a:lnTo>
                  <a:cubicBezTo>
                    <a:pt x="425416" y="1109597"/>
                    <a:pt x="426333" y="1109597"/>
                    <a:pt x="427249" y="1110514"/>
                  </a:cubicBezTo>
                  <a:lnTo>
                    <a:pt x="427251" y="1110515"/>
                  </a:lnTo>
                  <a:lnTo>
                    <a:pt x="424500" y="1107764"/>
                  </a:lnTo>
                  <a:close/>
                  <a:moveTo>
                    <a:pt x="377438" y="1107663"/>
                  </a:moveTo>
                  <a:lnTo>
                    <a:pt x="379574" y="1108680"/>
                  </a:lnTo>
                  <a:lnTo>
                    <a:pt x="383924" y="1109825"/>
                  </a:lnTo>
                  <a:close/>
                  <a:moveTo>
                    <a:pt x="481343" y="1106847"/>
                  </a:moveTo>
                  <a:cubicBezTo>
                    <a:pt x="481343" y="1106847"/>
                    <a:pt x="483177" y="1107764"/>
                    <a:pt x="484094" y="1107764"/>
                  </a:cubicBezTo>
                  <a:lnTo>
                    <a:pt x="486028" y="1108019"/>
                  </a:lnTo>
                  <a:lnTo>
                    <a:pt x="492345" y="1109598"/>
                  </a:lnTo>
                  <a:lnTo>
                    <a:pt x="499406" y="1110204"/>
                  </a:lnTo>
                  <a:lnTo>
                    <a:pt x="496123" y="1109347"/>
                  </a:lnTo>
                  <a:lnTo>
                    <a:pt x="486028" y="1108019"/>
                  </a:lnTo>
                  <a:close/>
                  <a:moveTo>
                    <a:pt x="400661" y="1105013"/>
                  </a:moveTo>
                  <a:lnTo>
                    <a:pt x="402883" y="1106402"/>
                  </a:lnTo>
                  <a:lnTo>
                    <a:pt x="404144" y="1106150"/>
                  </a:lnTo>
                  <a:close/>
                  <a:moveTo>
                    <a:pt x="406671" y="1101439"/>
                  </a:moveTo>
                  <a:lnTo>
                    <a:pt x="410747" y="1103408"/>
                  </a:lnTo>
                  <a:lnTo>
                    <a:pt x="412440" y="1104057"/>
                  </a:lnTo>
                  <a:lnTo>
                    <a:pt x="408344" y="1101743"/>
                  </a:lnTo>
                  <a:close/>
                  <a:moveTo>
                    <a:pt x="352641" y="1097449"/>
                  </a:moveTo>
                  <a:lnTo>
                    <a:pt x="351485" y="1098881"/>
                  </a:lnTo>
                  <a:lnTo>
                    <a:pt x="357226" y="1099291"/>
                  </a:lnTo>
                  <a:lnTo>
                    <a:pt x="355735" y="1098595"/>
                  </a:lnTo>
                  <a:cubicBezTo>
                    <a:pt x="354819" y="1098137"/>
                    <a:pt x="353673" y="1097449"/>
                    <a:pt x="352641" y="1097449"/>
                  </a:cubicBezTo>
                  <a:close/>
                  <a:moveTo>
                    <a:pt x="315273" y="1092824"/>
                  </a:moveTo>
                  <a:lnTo>
                    <a:pt x="317228" y="1094011"/>
                  </a:lnTo>
                  <a:lnTo>
                    <a:pt x="315356" y="1092841"/>
                  </a:lnTo>
                  <a:close/>
                  <a:moveTo>
                    <a:pt x="512109" y="1092585"/>
                  </a:moveTo>
                  <a:lnTo>
                    <a:pt x="512516" y="1093094"/>
                  </a:lnTo>
                  <a:lnTo>
                    <a:pt x="523512" y="1095844"/>
                  </a:lnTo>
                  <a:lnTo>
                    <a:pt x="523518" y="1095844"/>
                  </a:lnTo>
                  <a:close/>
                  <a:moveTo>
                    <a:pt x="267271" y="1091650"/>
                  </a:moveTo>
                  <a:lnTo>
                    <a:pt x="267718" y="1093094"/>
                  </a:lnTo>
                  <a:lnTo>
                    <a:pt x="264437" y="1092644"/>
                  </a:lnTo>
                  <a:lnTo>
                    <a:pt x="267719" y="1094011"/>
                  </a:lnTo>
                  <a:lnTo>
                    <a:pt x="271175" y="1096361"/>
                  </a:lnTo>
                  <a:lnTo>
                    <a:pt x="267719" y="1092177"/>
                  </a:lnTo>
                  <a:close/>
                  <a:moveTo>
                    <a:pt x="411663" y="1091260"/>
                  </a:moveTo>
                  <a:cubicBezTo>
                    <a:pt x="417164" y="1093094"/>
                    <a:pt x="423582" y="1094927"/>
                    <a:pt x="430000" y="1097678"/>
                  </a:cubicBezTo>
                  <a:lnTo>
                    <a:pt x="437131" y="1101243"/>
                  </a:lnTo>
                  <a:lnTo>
                    <a:pt x="441002" y="1102262"/>
                  </a:lnTo>
                  <a:cubicBezTo>
                    <a:pt x="436418" y="1097678"/>
                    <a:pt x="430458" y="1095386"/>
                    <a:pt x="424040" y="1093209"/>
                  </a:cubicBezTo>
                  <a:lnTo>
                    <a:pt x="422017" y="1092350"/>
                  </a:lnTo>
                  <a:close/>
                  <a:moveTo>
                    <a:pt x="458044" y="1089734"/>
                  </a:moveTo>
                  <a:lnTo>
                    <a:pt x="472175" y="1094928"/>
                  </a:lnTo>
                  <a:lnTo>
                    <a:pt x="484617" y="1096935"/>
                  </a:lnTo>
                  <a:lnTo>
                    <a:pt x="473092" y="1093093"/>
                  </a:lnTo>
                  <a:lnTo>
                    <a:pt x="473092" y="1092901"/>
                  </a:lnTo>
                  <a:close/>
                  <a:moveTo>
                    <a:pt x="509093" y="1088468"/>
                  </a:moveTo>
                  <a:lnTo>
                    <a:pt x="508848" y="1088509"/>
                  </a:lnTo>
                  <a:lnTo>
                    <a:pt x="509413" y="1089215"/>
                  </a:lnTo>
                  <a:close/>
                  <a:moveTo>
                    <a:pt x="835613" y="1083193"/>
                  </a:moveTo>
                  <a:lnTo>
                    <a:pt x="833412" y="1087593"/>
                  </a:lnTo>
                  <a:lnTo>
                    <a:pt x="835523" y="1087038"/>
                  </a:lnTo>
                  <a:lnTo>
                    <a:pt x="837079" y="1083926"/>
                  </a:lnTo>
                  <a:close/>
                  <a:moveTo>
                    <a:pt x="706371" y="1081662"/>
                  </a:moveTo>
                  <a:lnTo>
                    <a:pt x="707626" y="1082899"/>
                  </a:lnTo>
                  <a:lnTo>
                    <a:pt x="707346" y="1081863"/>
                  </a:lnTo>
                  <a:close/>
                  <a:moveTo>
                    <a:pt x="519184" y="1078091"/>
                  </a:moveTo>
                  <a:lnTo>
                    <a:pt x="517100" y="1079341"/>
                  </a:lnTo>
                  <a:cubicBezTo>
                    <a:pt x="517100" y="1082092"/>
                    <a:pt x="519851" y="1081175"/>
                    <a:pt x="521684" y="1081175"/>
                  </a:cubicBezTo>
                  <a:lnTo>
                    <a:pt x="530853" y="1081175"/>
                  </a:lnTo>
                  <a:lnTo>
                    <a:pt x="523518" y="1080258"/>
                  </a:lnTo>
                  <a:close/>
                  <a:moveTo>
                    <a:pt x="313540" y="1077610"/>
                  </a:moveTo>
                  <a:lnTo>
                    <a:pt x="313274" y="1078940"/>
                  </a:lnTo>
                  <a:lnTo>
                    <a:pt x="314477" y="1078424"/>
                  </a:lnTo>
                  <a:close/>
                  <a:moveTo>
                    <a:pt x="413496" y="1075674"/>
                  </a:moveTo>
                  <a:lnTo>
                    <a:pt x="431528" y="1080896"/>
                  </a:lnTo>
                  <a:lnTo>
                    <a:pt x="417172" y="1076008"/>
                  </a:lnTo>
                  <a:close/>
                  <a:moveTo>
                    <a:pt x="390576" y="1074757"/>
                  </a:moveTo>
                  <a:cubicBezTo>
                    <a:pt x="396077" y="1078424"/>
                    <a:pt x="402495" y="1080258"/>
                    <a:pt x="409829" y="1080258"/>
                  </a:cubicBezTo>
                  <a:cubicBezTo>
                    <a:pt x="417164" y="1080258"/>
                    <a:pt x="424499" y="1083009"/>
                    <a:pt x="430917" y="1086676"/>
                  </a:cubicBezTo>
                  <a:lnTo>
                    <a:pt x="432243" y="1088445"/>
                  </a:lnTo>
                  <a:lnTo>
                    <a:pt x="432750" y="1088510"/>
                  </a:lnTo>
                  <a:cubicBezTo>
                    <a:pt x="432750" y="1087593"/>
                    <a:pt x="432750" y="1087593"/>
                    <a:pt x="433667" y="1086677"/>
                  </a:cubicBezTo>
                  <a:cubicBezTo>
                    <a:pt x="426332" y="1083009"/>
                    <a:pt x="418998" y="1079341"/>
                    <a:pt x="409829" y="1079341"/>
                  </a:cubicBezTo>
                  <a:lnTo>
                    <a:pt x="401059" y="1075631"/>
                  </a:lnTo>
                  <a:close/>
                  <a:moveTo>
                    <a:pt x="587530" y="1072108"/>
                  </a:moveTo>
                  <a:lnTo>
                    <a:pt x="582196" y="1072923"/>
                  </a:lnTo>
                  <a:lnTo>
                    <a:pt x="584472" y="1073208"/>
                  </a:lnTo>
                  <a:close/>
                  <a:moveTo>
                    <a:pt x="806157" y="1071424"/>
                  </a:moveTo>
                  <a:lnTo>
                    <a:pt x="809230" y="1073038"/>
                  </a:lnTo>
                  <a:lnTo>
                    <a:pt x="811420" y="1073242"/>
                  </a:lnTo>
                  <a:lnTo>
                    <a:pt x="811407" y="1072924"/>
                  </a:lnTo>
                  <a:close/>
                  <a:moveTo>
                    <a:pt x="730727" y="1071090"/>
                  </a:moveTo>
                  <a:lnTo>
                    <a:pt x="730725" y="1071090"/>
                  </a:lnTo>
                  <a:lnTo>
                    <a:pt x="730727" y="1071090"/>
                  </a:lnTo>
                  <a:close/>
                  <a:moveTo>
                    <a:pt x="594135" y="1070177"/>
                  </a:moveTo>
                  <a:lnTo>
                    <a:pt x="590448" y="1071662"/>
                  </a:lnTo>
                  <a:lnTo>
                    <a:pt x="588664" y="1071935"/>
                  </a:lnTo>
                  <a:lnTo>
                    <a:pt x="598699" y="1071090"/>
                  </a:lnTo>
                  <a:close/>
                  <a:moveTo>
                    <a:pt x="434883" y="1069406"/>
                  </a:moveTo>
                  <a:lnTo>
                    <a:pt x="436418" y="1070173"/>
                  </a:lnTo>
                  <a:cubicBezTo>
                    <a:pt x="438252" y="1070632"/>
                    <a:pt x="440773" y="1071090"/>
                    <a:pt x="442721" y="1072122"/>
                  </a:cubicBezTo>
                  <a:lnTo>
                    <a:pt x="444884" y="1076188"/>
                  </a:lnTo>
                  <a:lnTo>
                    <a:pt x="446503" y="1076590"/>
                  </a:lnTo>
                  <a:cubicBezTo>
                    <a:pt x="445586" y="1072923"/>
                    <a:pt x="443523" y="1071090"/>
                    <a:pt x="441116" y="1070173"/>
                  </a:cubicBezTo>
                  <a:close/>
                  <a:moveTo>
                    <a:pt x="788408" y="1068710"/>
                  </a:moveTo>
                  <a:lnTo>
                    <a:pt x="786653" y="1070172"/>
                  </a:lnTo>
                  <a:lnTo>
                    <a:pt x="789386" y="1069427"/>
                  </a:lnTo>
                  <a:close/>
                  <a:moveTo>
                    <a:pt x="287617" y="1067247"/>
                  </a:moveTo>
                  <a:lnTo>
                    <a:pt x="295224" y="1070173"/>
                  </a:lnTo>
                  <a:lnTo>
                    <a:pt x="292880" y="1068510"/>
                  </a:lnTo>
                  <a:close/>
                  <a:moveTo>
                    <a:pt x="944350" y="1064672"/>
                  </a:moveTo>
                  <a:cubicBezTo>
                    <a:pt x="945266" y="1064672"/>
                    <a:pt x="946183" y="1065589"/>
                    <a:pt x="946183" y="1065589"/>
                  </a:cubicBezTo>
                  <a:cubicBezTo>
                    <a:pt x="943433" y="1067422"/>
                    <a:pt x="940682" y="1071090"/>
                    <a:pt x="936098" y="1072007"/>
                  </a:cubicBezTo>
                  <a:cubicBezTo>
                    <a:pt x="938849" y="1069256"/>
                    <a:pt x="940682" y="1066506"/>
                    <a:pt x="944350" y="1064672"/>
                  </a:cubicBezTo>
                  <a:close/>
                  <a:moveTo>
                    <a:pt x="276887" y="1064672"/>
                  </a:moveTo>
                  <a:lnTo>
                    <a:pt x="278339" y="1065576"/>
                  </a:lnTo>
                  <a:lnTo>
                    <a:pt x="278970" y="1065172"/>
                  </a:lnTo>
                  <a:close/>
                  <a:moveTo>
                    <a:pt x="585864" y="1062838"/>
                  </a:moveTo>
                  <a:lnTo>
                    <a:pt x="582970" y="1063689"/>
                  </a:lnTo>
                  <a:lnTo>
                    <a:pt x="581961" y="1063656"/>
                  </a:lnTo>
                  <a:lnTo>
                    <a:pt x="577612" y="1065588"/>
                  </a:lnTo>
                  <a:lnTo>
                    <a:pt x="578271" y="1065918"/>
                  </a:lnTo>
                  <a:lnTo>
                    <a:pt x="580195" y="1065756"/>
                  </a:lnTo>
                  <a:lnTo>
                    <a:pt x="581967" y="1063984"/>
                  </a:lnTo>
                  <a:lnTo>
                    <a:pt x="582970" y="1063689"/>
                  </a:lnTo>
                  <a:lnTo>
                    <a:pt x="584947" y="1063755"/>
                  </a:lnTo>
                  <a:cubicBezTo>
                    <a:pt x="585864" y="1062838"/>
                    <a:pt x="585864" y="1062838"/>
                    <a:pt x="585864" y="1062838"/>
                  </a:cubicBezTo>
                  <a:close/>
                  <a:moveTo>
                    <a:pt x="741018" y="1062383"/>
                  </a:moveTo>
                  <a:lnTo>
                    <a:pt x="738060" y="1062838"/>
                  </a:lnTo>
                  <a:lnTo>
                    <a:pt x="737334" y="1062475"/>
                  </a:lnTo>
                  <a:lnTo>
                    <a:pt x="736226" y="1062837"/>
                  </a:lnTo>
                  <a:lnTo>
                    <a:pt x="733935" y="1062837"/>
                  </a:lnTo>
                  <a:lnTo>
                    <a:pt x="729808" y="1065588"/>
                  </a:lnTo>
                  <a:lnTo>
                    <a:pt x="726207" y="1066668"/>
                  </a:lnTo>
                  <a:lnTo>
                    <a:pt x="730725" y="1065589"/>
                  </a:lnTo>
                  <a:close/>
                  <a:moveTo>
                    <a:pt x="324261" y="1060321"/>
                  </a:moveTo>
                  <a:lnTo>
                    <a:pt x="315404" y="1065089"/>
                  </a:lnTo>
                  <a:lnTo>
                    <a:pt x="316311" y="1065588"/>
                  </a:lnTo>
                  <a:lnTo>
                    <a:pt x="326718" y="1061252"/>
                  </a:lnTo>
                  <a:close/>
                  <a:moveTo>
                    <a:pt x="395160" y="1057337"/>
                  </a:moveTo>
                  <a:lnTo>
                    <a:pt x="400669" y="1059461"/>
                  </a:lnTo>
                  <a:lnTo>
                    <a:pt x="398040" y="1058297"/>
                  </a:lnTo>
                  <a:close/>
                  <a:moveTo>
                    <a:pt x="966354" y="1054587"/>
                  </a:moveTo>
                  <a:cubicBezTo>
                    <a:pt x="962687" y="1061004"/>
                    <a:pt x="956269" y="1064672"/>
                    <a:pt x="950768" y="1069256"/>
                  </a:cubicBezTo>
                  <a:cubicBezTo>
                    <a:pt x="942516" y="1075674"/>
                    <a:pt x="933348" y="1081175"/>
                    <a:pt x="925096" y="1086677"/>
                  </a:cubicBezTo>
                  <a:cubicBezTo>
                    <a:pt x="922345" y="1087593"/>
                    <a:pt x="919595" y="1088510"/>
                    <a:pt x="918678" y="1084843"/>
                  </a:cubicBezTo>
                  <a:cubicBezTo>
                    <a:pt x="924179" y="1080259"/>
                    <a:pt x="931514" y="1078425"/>
                    <a:pt x="937015" y="1072924"/>
                  </a:cubicBezTo>
                  <a:cubicBezTo>
                    <a:pt x="940682" y="1072007"/>
                    <a:pt x="942516" y="1067422"/>
                    <a:pt x="947100" y="1066506"/>
                  </a:cubicBezTo>
                  <a:cubicBezTo>
                    <a:pt x="953518" y="1062838"/>
                    <a:pt x="959019" y="1057337"/>
                    <a:pt x="966354" y="1054587"/>
                  </a:cubicBezTo>
                  <a:close/>
                  <a:moveTo>
                    <a:pt x="742447" y="1054500"/>
                  </a:moveTo>
                  <a:lnTo>
                    <a:pt x="742271" y="1055244"/>
                  </a:lnTo>
                  <a:lnTo>
                    <a:pt x="742644" y="1054587"/>
                  </a:lnTo>
                  <a:close/>
                  <a:moveTo>
                    <a:pt x="404837" y="1053975"/>
                  </a:moveTo>
                  <a:lnTo>
                    <a:pt x="406363" y="1056263"/>
                  </a:lnTo>
                  <a:lnTo>
                    <a:pt x="408912" y="1056420"/>
                  </a:lnTo>
                  <a:close/>
                  <a:moveTo>
                    <a:pt x="253658" y="1053450"/>
                  </a:moveTo>
                  <a:lnTo>
                    <a:pt x="253966" y="1053669"/>
                  </a:lnTo>
                  <a:lnTo>
                    <a:pt x="253876" y="1053489"/>
                  </a:lnTo>
                  <a:close/>
                  <a:moveTo>
                    <a:pt x="738748" y="1052868"/>
                  </a:moveTo>
                  <a:lnTo>
                    <a:pt x="738705" y="1052881"/>
                  </a:lnTo>
                  <a:lnTo>
                    <a:pt x="738840" y="1052908"/>
                  </a:lnTo>
                  <a:close/>
                  <a:moveTo>
                    <a:pt x="459339" y="1051836"/>
                  </a:moveTo>
                  <a:cubicBezTo>
                    <a:pt x="465757" y="1054587"/>
                    <a:pt x="471258" y="1057337"/>
                    <a:pt x="477676" y="1059171"/>
                  </a:cubicBezTo>
                  <a:lnTo>
                    <a:pt x="480259" y="1058655"/>
                  </a:lnTo>
                  <a:lnTo>
                    <a:pt x="490282" y="1061922"/>
                  </a:lnTo>
                  <a:cubicBezTo>
                    <a:pt x="500826" y="1063755"/>
                    <a:pt x="511599" y="1064214"/>
                    <a:pt x="522601" y="1063755"/>
                  </a:cubicBezTo>
                  <a:lnTo>
                    <a:pt x="509632" y="1060153"/>
                  </a:lnTo>
                  <a:lnTo>
                    <a:pt x="493491" y="1060202"/>
                  </a:lnTo>
                  <a:lnTo>
                    <a:pt x="481282" y="1055808"/>
                  </a:lnTo>
                  <a:lnTo>
                    <a:pt x="482260" y="1058254"/>
                  </a:lnTo>
                  <a:lnTo>
                    <a:pt x="480259" y="1058655"/>
                  </a:lnTo>
                  <a:close/>
                  <a:moveTo>
                    <a:pt x="246631" y="1050002"/>
                  </a:moveTo>
                  <a:lnTo>
                    <a:pt x="247753" y="1050852"/>
                  </a:lnTo>
                  <a:lnTo>
                    <a:pt x="247713" y="1050814"/>
                  </a:lnTo>
                  <a:close/>
                  <a:moveTo>
                    <a:pt x="781151" y="1048168"/>
                  </a:moveTo>
                  <a:lnTo>
                    <a:pt x="755592" y="1056514"/>
                  </a:lnTo>
                  <a:lnTo>
                    <a:pt x="752870" y="1058692"/>
                  </a:lnTo>
                  <a:lnTo>
                    <a:pt x="780135" y="1050199"/>
                  </a:lnTo>
                  <a:close/>
                  <a:moveTo>
                    <a:pt x="808656" y="1046334"/>
                  </a:moveTo>
                  <a:lnTo>
                    <a:pt x="782883" y="1053445"/>
                  </a:lnTo>
                  <a:lnTo>
                    <a:pt x="785736" y="1054586"/>
                  </a:lnTo>
                  <a:lnTo>
                    <a:pt x="789111" y="1054586"/>
                  </a:lnTo>
                  <a:lnTo>
                    <a:pt x="797426" y="1051034"/>
                  </a:lnTo>
                  <a:lnTo>
                    <a:pt x="806267" y="1049802"/>
                  </a:lnTo>
                  <a:lnTo>
                    <a:pt x="811654" y="1047533"/>
                  </a:lnTo>
                  <a:close/>
                  <a:moveTo>
                    <a:pt x="341066" y="1043584"/>
                  </a:moveTo>
                  <a:cubicBezTo>
                    <a:pt x="347484" y="1049085"/>
                    <a:pt x="353902" y="1052753"/>
                    <a:pt x="360320" y="1056420"/>
                  </a:cubicBezTo>
                  <a:cubicBezTo>
                    <a:pt x="363987" y="1058254"/>
                    <a:pt x="368571" y="1060087"/>
                    <a:pt x="373156" y="1059171"/>
                  </a:cubicBezTo>
                  <a:cubicBezTo>
                    <a:pt x="375906" y="1058254"/>
                    <a:pt x="379573" y="1059171"/>
                    <a:pt x="382324" y="1061004"/>
                  </a:cubicBezTo>
                  <a:lnTo>
                    <a:pt x="399851" y="1069387"/>
                  </a:lnTo>
                  <a:lnTo>
                    <a:pt x="407079" y="1070173"/>
                  </a:lnTo>
                  <a:cubicBezTo>
                    <a:pt x="397910" y="1065589"/>
                    <a:pt x="388742" y="1061922"/>
                    <a:pt x="379573" y="1057337"/>
                  </a:cubicBezTo>
                  <a:cubicBezTo>
                    <a:pt x="375906" y="1055504"/>
                    <a:pt x="373155" y="1059171"/>
                    <a:pt x="370405" y="1058254"/>
                  </a:cubicBezTo>
                  <a:lnTo>
                    <a:pt x="357740" y="1050381"/>
                  </a:lnTo>
                  <a:lnTo>
                    <a:pt x="356767" y="1050232"/>
                  </a:lnTo>
                  <a:cubicBezTo>
                    <a:pt x="351151" y="1049544"/>
                    <a:pt x="345650" y="1048169"/>
                    <a:pt x="341066" y="1043584"/>
                  </a:cubicBezTo>
                  <a:close/>
                  <a:moveTo>
                    <a:pt x="821773" y="1041187"/>
                  </a:moveTo>
                  <a:lnTo>
                    <a:pt x="813241" y="1048168"/>
                  </a:lnTo>
                  <a:lnTo>
                    <a:pt x="813241" y="1048168"/>
                  </a:lnTo>
                  <a:lnTo>
                    <a:pt x="814464" y="1049392"/>
                  </a:lnTo>
                  <a:lnTo>
                    <a:pt x="815075" y="1049086"/>
                  </a:lnTo>
                  <a:cubicBezTo>
                    <a:pt x="817825" y="1046335"/>
                    <a:pt x="820576" y="1043585"/>
                    <a:pt x="825160" y="1041751"/>
                  </a:cubicBezTo>
                  <a:close/>
                  <a:moveTo>
                    <a:pt x="474008" y="1040834"/>
                  </a:moveTo>
                  <a:lnTo>
                    <a:pt x="486497" y="1047407"/>
                  </a:lnTo>
                  <a:lnTo>
                    <a:pt x="496013" y="1050002"/>
                  </a:lnTo>
                  <a:lnTo>
                    <a:pt x="509564" y="1048841"/>
                  </a:lnTo>
                  <a:lnTo>
                    <a:pt x="494179" y="1044501"/>
                  </a:lnTo>
                  <a:cubicBezTo>
                    <a:pt x="488678" y="1041750"/>
                    <a:pt x="480426" y="1042667"/>
                    <a:pt x="474008" y="1040834"/>
                  </a:cubicBezTo>
                  <a:close/>
                  <a:moveTo>
                    <a:pt x="507002" y="1039349"/>
                  </a:moveTo>
                  <a:lnTo>
                    <a:pt x="502430" y="1039917"/>
                  </a:lnTo>
                  <a:lnTo>
                    <a:pt x="504315" y="1040357"/>
                  </a:lnTo>
                  <a:close/>
                  <a:moveTo>
                    <a:pt x="772900" y="1039000"/>
                  </a:moveTo>
                  <a:cubicBezTo>
                    <a:pt x="766941" y="1039917"/>
                    <a:pt x="761669" y="1042209"/>
                    <a:pt x="756282" y="1044501"/>
                  </a:cubicBezTo>
                  <a:lnTo>
                    <a:pt x="755559" y="1044731"/>
                  </a:lnTo>
                  <a:lnTo>
                    <a:pt x="754518" y="1046156"/>
                  </a:lnTo>
                  <a:lnTo>
                    <a:pt x="749979" y="1048169"/>
                  </a:lnTo>
                  <a:cubicBezTo>
                    <a:pt x="750896" y="1047252"/>
                    <a:pt x="752730" y="1047023"/>
                    <a:pt x="754220" y="1046564"/>
                  </a:cubicBezTo>
                  <a:lnTo>
                    <a:pt x="754518" y="1046156"/>
                  </a:lnTo>
                  <a:lnTo>
                    <a:pt x="763158" y="1042324"/>
                  </a:lnTo>
                  <a:lnTo>
                    <a:pt x="768094" y="1041545"/>
                  </a:lnTo>
                  <a:close/>
                  <a:moveTo>
                    <a:pt x="303475" y="1038083"/>
                  </a:moveTo>
                  <a:lnTo>
                    <a:pt x="307359" y="1041751"/>
                  </a:lnTo>
                  <a:lnTo>
                    <a:pt x="308060" y="1041751"/>
                  </a:lnTo>
                  <a:cubicBezTo>
                    <a:pt x="312644" y="1043584"/>
                    <a:pt x="316311" y="1046335"/>
                    <a:pt x="320895" y="1047251"/>
                  </a:cubicBezTo>
                  <a:lnTo>
                    <a:pt x="317035" y="1043820"/>
                  </a:lnTo>
                  <a:close/>
                  <a:moveTo>
                    <a:pt x="536124" y="1037265"/>
                  </a:moveTo>
                  <a:lnTo>
                    <a:pt x="521799" y="1037510"/>
                  </a:lnTo>
                  <a:lnTo>
                    <a:pt x="509810" y="1039000"/>
                  </a:lnTo>
                  <a:lnTo>
                    <a:pt x="540938" y="1039000"/>
                  </a:lnTo>
                  <a:cubicBezTo>
                    <a:pt x="540938" y="1039000"/>
                    <a:pt x="541855" y="1038083"/>
                    <a:pt x="541855" y="1038083"/>
                  </a:cubicBezTo>
                  <a:close/>
                  <a:moveTo>
                    <a:pt x="258550" y="1036250"/>
                  </a:moveTo>
                  <a:lnTo>
                    <a:pt x="260621" y="1038083"/>
                  </a:lnTo>
                  <a:lnTo>
                    <a:pt x="261359" y="1038083"/>
                  </a:lnTo>
                  <a:close/>
                  <a:moveTo>
                    <a:pt x="852719" y="1036192"/>
                  </a:moveTo>
                  <a:lnTo>
                    <a:pt x="851749" y="1036249"/>
                  </a:lnTo>
                  <a:lnTo>
                    <a:pt x="850951" y="1036437"/>
                  </a:lnTo>
                  <a:close/>
                  <a:moveTo>
                    <a:pt x="825466" y="1033499"/>
                  </a:moveTo>
                  <a:lnTo>
                    <a:pt x="819659" y="1036249"/>
                  </a:lnTo>
                  <a:cubicBezTo>
                    <a:pt x="818742" y="1037625"/>
                    <a:pt x="818284" y="1038312"/>
                    <a:pt x="818742" y="1038771"/>
                  </a:cubicBezTo>
                  <a:lnTo>
                    <a:pt x="821126" y="1039367"/>
                  </a:lnTo>
                  <a:lnTo>
                    <a:pt x="822409" y="1038083"/>
                  </a:lnTo>
                  <a:lnTo>
                    <a:pt x="822413" y="1038084"/>
                  </a:lnTo>
                  <a:lnTo>
                    <a:pt x="822410" y="1038082"/>
                  </a:lnTo>
                  <a:close/>
                  <a:moveTo>
                    <a:pt x="166865" y="1025247"/>
                  </a:moveTo>
                  <a:cubicBezTo>
                    <a:pt x="176033" y="1033498"/>
                    <a:pt x="184285" y="1042667"/>
                    <a:pt x="195287" y="1050002"/>
                  </a:cubicBezTo>
                  <a:cubicBezTo>
                    <a:pt x="195287" y="1050919"/>
                    <a:pt x="194370" y="1051835"/>
                    <a:pt x="193454" y="1051835"/>
                  </a:cubicBezTo>
                  <a:cubicBezTo>
                    <a:pt x="184285" y="1042667"/>
                    <a:pt x="176033" y="1034415"/>
                    <a:pt x="166865" y="1025247"/>
                  </a:cubicBezTo>
                  <a:close/>
                  <a:moveTo>
                    <a:pt x="853583" y="1023413"/>
                  </a:moveTo>
                  <a:lnTo>
                    <a:pt x="846311" y="1024221"/>
                  </a:lnTo>
                  <a:lnTo>
                    <a:pt x="837079" y="1027998"/>
                  </a:lnTo>
                  <a:lnTo>
                    <a:pt x="832859" y="1029997"/>
                  </a:lnTo>
                  <a:lnTo>
                    <a:pt x="833412" y="1029831"/>
                  </a:lnTo>
                  <a:cubicBezTo>
                    <a:pt x="840747" y="1027997"/>
                    <a:pt x="847165" y="1027997"/>
                    <a:pt x="853583" y="1023413"/>
                  </a:cubicBezTo>
                  <a:close/>
                  <a:moveTo>
                    <a:pt x="293387" y="1023411"/>
                  </a:moveTo>
                  <a:lnTo>
                    <a:pt x="296752" y="1026776"/>
                  </a:lnTo>
                  <a:lnTo>
                    <a:pt x="298891" y="1027998"/>
                  </a:lnTo>
                  <a:close/>
                  <a:moveTo>
                    <a:pt x="512721" y="1022193"/>
                  </a:moveTo>
                  <a:lnTo>
                    <a:pt x="514810" y="1024962"/>
                  </a:lnTo>
                  <a:lnTo>
                    <a:pt x="518017" y="1026164"/>
                  </a:lnTo>
                  <a:cubicBezTo>
                    <a:pt x="518017" y="1026164"/>
                    <a:pt x="518017" y="1027081"/>
                    <a:pt x="518934" y="1027081"/>
                  </a:cubicBezTo>
                  <a:lnTo>
                    <a:pt x="519993" y="1028317"/>
                  </a:lnTo>
                  <a:lnTo>
                    <a:pt x="523404" y="1026393"/>
                  </a:lnTo>
                  <a:lnTo>
                    <a:pt x="523626" y="1026164"/>
                  </a:lnTo>
                  <a:lnTo>
                    <a:pt x="518017" y="1026164"/>
                  </a:lnTo>
                  <a:close/>
                  <a:moveTo>
                    <a:pt x="528103" y="1019976"/>
                  </a:moveTo>
                  <a:lnTo>
                    <a:pt x="528102" y="1022131"/>
                  </a:lnTo>
                  <a:lnTo>
                    <a:pt x="531550" y="1020751"/>
                  </a:lnTo>
                  <a:lnTo>
                    <a:pt x="530853" y="1020664"/>
                  </a:lnTo>
                  <a:cubicBezTo>
                    <a:pt x="530395" y="1020205"/>
                    <a:pt x="529019" y="1019747"/>
                    <a:pt x="528103" y="1019976"/>
                  </a:cubicBezTo>
                  <a:close/>
                  <a:moveTo>
                    <a:pt x="300581" y="1015573"/>
                  </a:moveTo>
                  <a:lnTo>
                    <a:pt x="307831" y="1021695"/>
                  </a:lnTo>
                  <a:cubicBezTo>
                    <a:pt x="318145" y="1027540"/>
                    <a:pt x="329606" y="1031665"/>
                    <a:pt x="341983" y="1034416"/>
                  </a:cubicBezTo>
                  <a:lnTo>
                    <a:pt x="369491" y="1045419"/>
                  </a:lnTo>
                  <a:lnTo>
                    <a:pt x="375906" y="1046335"/>
                  </a:lnTo>
                  <a:cubicBezTo>
                    <a:pt x="364904" y="1041751"/>
                    <a:pt x="354818" y="1035333"/>
                    <a:pt x="342899" y="1033499"/>
                  </a:cubicBezTo>
                  <a:cubicBezTo>
                    <a:pt x="334648" y="1032124"/>
                    <a:pt x="327313" y="1029374"/>
                    <a:pt x="320322" y="1026050"/>
                  </a:cubicBezTo>
                  <a:close/>
                  <a:moveTo>
                    <a:pt x="187954" y="1013329"/>
                  </a:moveTo>
                  <a:lnTo>
                    <a:pt x="188870" y="1014245"/>
                  </a:lnTo>
                  <a:cubicBezTo>
                    <a:pt x="190704" y="1015162"/>
                    <a:pt x="191620" y="1015162"/>
                    <a:pt x="193454" y="1014245"/>
                  </a:cubicBezTo>
                  <a:lnTo>
                    <a:pt x="193454" y="1014017"/>
                  </a:lnTo>
                  <a:close/>
                  <a:moveTo>
                    <a:pt x="522602" y="1008745"/>
                  </a:moveTo>
                  <a:lnTo>
                    <a:pt x="522601" y="1008745"/>
                  </a:lnTo>
                  <a:lnTo>
                    <a:pt x="522602" y="1008746"/>
                  </a:lnTo>
                  <a:close/>
                  <a:moveTo>
                    <a:pt x="856333" y="1007827"/>
                  </a:moveTo>
                  <a:lnTo>
                    <a:pt x="854395" y="1008747"/>
                  </a:lnTo>
                  <a:lnTo>
                    <a:pt x="853684" y="1008015"/>
                  </a:lnTo>
                  <a:lnTo>
                    <a:pt x="810490" y="1030748"/>
                  </a:lnTo>
                  <a:lnTo>
                    <a:pt x="814088" y="1029902"/>
                  </a:lnTo>
                  <a:lnTo>
                    <a:pt x="815992" y="1027997"/>
                  </a:lnTo>
                  <a:cubicBezTo>
                    <a:pt x="822869" y="1025247"/>
                    <a:pt x="829287" y="1021351"/>
                    <a:pt x="835819" y="1017569"/>
                  </a:cubicBezTo>
                  <a:lnTo>
                    <a:pt x="854395" y="1008747"/>
                  </a:lnTo>
                  <a:lnTo>
                    <a:pt x="854614" y="1008973"/>
                  </a:lnTo>
                  <a:close/>
                  <a:moveTo>
                    <a:pt x="448337" y="1007827"/>
                  </a:moveTo>
                  <a:lnTo>
                    <a:pt x="450339" y="1008390"/>
                  </a:lnTo>
                  <a:lnTo>
                    <a:pt x="450933" y="1008476"/>
                  </a:lnTo>
                  <a:close/>
                  <a:moveTo>
                    <a:pt x="805741" y="1007118"/>
                  </a:moveTo>
                  <a:lnTo>
                    <a:pt x="802239" y="1011494"/>
                  </a:lnTo>
                  <a:lnTo>
                    <a:pt x="790677" y="1018101"/>
                  </a:lnTo>
                  <a:lnTo>
                    <a:pt x="810491" y="1007827"/>
                  </a:lnTo>
                  <a:close/>
                  <a:moveTo>
                    <a:pt x="489639" y="1007100"/>
                  </a:moveTo>
                  <a:lnTo>
                    <a:pt x="490511" y="1009317"/>
                  </a:lnTo>
                  <a:lnTo>
                    <a:pt x="493130" y="1010008"/>
                  </a:lnTo>
                  <a:close/>
                  <a:moveTo>
                    <a:pt x="777485" y="1005993"/>
                  </a:moveTo>
                  <a:lnTo>
                    <a:pt x="772785" y="1007560"/>
                  </a:lnTo>
                  <a:lnTo>
                    <a:pt x="775283" y="1006831"/>
                  </a:lnTo>
                  <a:close/>
                  <a:moveTo>
                    <a:pt x="851286" y="1005544"/>
                  </a:moveTo>
                  <a:lnTo>
                    <a:pt x="850831" y="1006910"/>
                  </a:lnTo>
                  <a:lnTo>
                    <a:pt x="852146" y="1006430"/>
                  </a:lnTo>
                  <a:close/>
                  <a:moveTo>
                    <a:pt x="798814" y="1005301"/>
                  </a:moveTo>
                  <a:lnTo>
                    <a:pt x="796738" y="1005993"/>
                  </a:lnTo>
                  <a:lnTo>
                    <a:pt x="798213" y="1005625"/>
                  </a:lnTo>
                  <a:close/>
                  <a:moveTo>
                    <a:pt x="531520" y="997993"/>
                  </a:moveTo>
                  <a:lnTo>
                    <a:pt x="530670" y="998843"/>
                  </a:lnTo>
                  <a:lnTo>
                    <a:pt x="532686" y="998659"/>
                  </a:lnTo>
                  <a:close/>
                  <a:moveTo>
                    <a:pt x="764648" y="997742"/>
                  </a:moveTo>
                  <a:lnTo>
                    <a:pt x="760518" y="1000299"/>
                  </a:lnTo>
                  <a:lnTo>
                    <a:pt x="760981" y="1000492"/>
                  </a:lnTo>
                  <a:lnTo>
                    <a:pt x="764648" y="1000492"/>
                  </a:lnTo>
                  <a:close/>
                  <a:moveTo>
                    <a:pt x="205334" y="995949"/>
                  </a:moveTo>
                  <a:lnTo>
                    <a:pt x="204996" y="996286"/>
                  </a:lnTo>
                  <a:lnTo>
                    <a:pt x="206290" y="996825"/>
                  </a:lnTo>
                  <a:close/>
                  <a:moveTo>
                    <a:pt x="167782" y="994992"/>
                  </a:moveTo>
                  <a:lnTo>
                    <a:pt x="168547" y="996332"/>
                  </a:lnTo>
                  <a:lnTo>
                    <a:pt x="172745" y="999542"/>
                  </a:lnTo>
                  <a:close/>
                  <a:moveTo>
                    <a:pt x="819892" y="993962"/>
                  </a:moveTo>
                  <a:lnTo>
                    <a:pt x="811866" y="995908"/>
                  </a:lnTo>
                  <a:lnTo>
                    <a:pt x="800171" y="1004571"/>
                  </a:lnTo>
                  <a:close/>
                  <a:moveTo>
                    <a:pt x="931767" y="990124"/>
                  </a:moveTo>
                  <a:lnTo>
                    <a:pt x="931514" y="990408"/>
                  </a:lnTo>
                  <a:lnTo>
                    <a:pt x="931331" y="991141"/>
                  </a:lnTo>
                  <a:close/>
                  <a:moveTo>
                    <a:pt x="266801" y="987657"/>
                  </a:moveTo>
                  <a:lnTo>
                    <a:pt x="266340" y="989686"/>
                  </a:lnTo>
                  <a:lnTo>
                    <a:pt x="271386" y="990407"/>
                  </a:lnTo>
                  <a:cubicBezTo>
                    <a:pt x="275053" y="993158"/>
                    <a:pt x="277804" y="994992"/>
                    <a:pt x="280554" y="998659"/>
                  </a:cubicBezTo>
                  <a:lnTo>
                    <a:pt x="295779" y="1011517"/>
                  </a:lnTo>
                  <a:lnTo>
                    <a:pt x="280554" y="997742"/>
                  </a:lnTo>
                  <a:cubicBezTo>
                    <a:pt x="278720" y="994075"/>
                    <a:pt x="275053" y="992241"/>
                    <a:pt x="272302" y="990408"/>
                  </a:cubicBezTo>
                  <a:cubicBezTo>
                    <a:pt x="270469" y="989491"/>
                    <a:pt x="269552" y="986740"/>
                    <a:pt x="266801" y="987657"/>
                  </a:cubicBezTo>
                  <a:close/>
                  <a:moveTo>
                    <a:pt x="555516" y="987639"/>
                  </a:moveTo>
                  <a:lnTo>
                    <a:pt x="555378" y="987772"/>
                  </a:lnTo>
                  <a:cubicBezTo>
                    <a:pt x="554003" y="988345"/>
                    <a:pt x="552857" y="989032"/>
                    <a:pt x="553774" y="991324"/>
                  </a:cubicBezTo>
                  <a:lnTo>
                    <a:pt x="553936" y="991378"/>
                  </a:lnTo>
                  <a:lnTo>
                    <a:pt x="555607" y="987656"/>
                  </a:lnTo>
                  <a:close/>
                  <a:moveTo>
                    <a:pt x="618870" y="985823"/>
                  </a:moveTo>
                  <a:lnTo>
                    <a:pt x="618617" y="985950"/>
                  </a:lnTo>
                  <a:lnTo>
                    <a:pt x="620031" y="986883"/>
                  </a:lnTo>
                  <a:lnTo>
                    <a:pt x="621620" y="985823"/>
                  </a:lnTo>
                  <a:close/>
                  <a:moveTo>
                    <a:pt x="657550" y="981664"/>
                  </a:moveTo>
                  <a:lnTo>
                    <a:pt x="640874" y="986739"/>
                  </a:lnTo>
                  <a:lnTo>
                    <a:pt x="639800" y="987120"/>
                  </a:lnTo>
                  <a:lnTo>
                    <a:pt x="641695" y="988067"/>
                  </a:lnTo>
                  <a:lnTo>
                    <a:pt x="658601" y="983136"/>
                  </a:lnTo>
                  <a:close/>
                  <a:moveTo>
                    <a:pt x="290280" y="978802"/>
                  </a:moveTo>
                  <a:lnTo>
                    <a:pt x="286176" y="979389"/>
                  </a:lnTo>
                  <a:lnTo>
                    <a:pt x="289723" y="981239"/>
                  </a:lnTo>
                  <a:cubicBezTo>
                    <a:pt x="290639" y="981239"/>
                    <a:pt x="291556" y="981239"/>
                    <a:pt x="292473" y="981239"/>
                  </a:cubicBezTo>
                  <a:close/>
                  <a:moveTo>
                    <a:pt x="257231" y="976053"/>
                  </a:moveTo>
                  <a:lnTo>
                    <a:pt x="257742" y="977117"/>
                  </a:lnTo>
                  <a:lnTo>
                    <a:pt x="257633" y="976655"/>
                  </a:lnTo>
                  <a:close/>
                  <a:moveTo>
                    <a:pt x="858897" y="974753"/>
                  </a:moveTo>
                  <a:lnTo>
                    <a:pt x="858167" y="974821"/>
                  </a:lnTo>
                  <a:lnTo>
                    <a:pt x="854413" y="977949"/>
                  </a:lnTo>
                  <a:lnTo>
                    <a:pt x="857834" y="976454"/>
                  </a:lnTo>
                  <a:close/>
                  <a:moveTo>
                    <a:pt x="636917" y="974628"/>
                  </a:moveTo>
                  <a:lnTo>
                    <a:pt x="632702" y="975925"/>
                  </a:lnTo>
                  <a:lnTo>
                    <a:pt x="636634" y="976310"/>
                  </a:lnTo>
                  <a:lnTo>
                    <a:pt x="638298" y="974942"/>
                  </a:lnTo>
                  <a:lnTo>
                    <a:pt x="637207" y="974821"/>
                  </a:lnTo>
                  <a:close/>
                  <a:moveTo>
                    <a:pt x="664426" y="969580"/>
                  </a:moveTo>
                  <a:lnTo>
                    <a:pt x="664310" y="969614"/>
                  </a:lnTo>
                  <a:lnTo>
                    <a:pt x="672964" y="970237"/>
                  </a:lnTo>
                  <a:close/>
                  <a:moveTo>
                    <a:pt x="300933" y="968807"/>
                  </a:moveTo>
                  <a:lnTo>
                    <a:pt x="300725" y="971153"/>
                  </a:lnTo>
                  <a:cubicBezTo>
                    <a:pt x="300725" y="972987"/>
                    <a:pt x="301641" y="972070"/>
                    <a:pt x="301641" y="972987"/>
                  </a:cubicBezTo>
                  <a:cubicBezTo>
                    <a:pt x="308976" y="978488"/>
                    <a:pt x="316311" y="983989"/>
                    <a:pt x="323646" y="989490"/>
                  </a:cubicBezTo>
                  <a:cubicBezTo>
                    <a:pt x="326396" y="991324"/>
                    <a:pt x="329147" y="992241"/>
                    <a:pt x="331897" y="992241"/>
                  </a:cubicBezTo>
                  <a:cubicBezTo>
                    <a:pt x="340149" y="991324"/>
                    <a:pt x="346567" y="994992"/>
                    <a:pt x="353902" y="998659"/>
                  </a:cubicBezTo>
                  <a:cubicBezTo>
                    <a:pt x="361236" y="1003243"/>
                    <a:pt x="369488" y="1005993"/>
                    <a:pt x="376823" y="1010578"/>
                  </a:cubicBezTo>
                  <a:cubicBezTo>
                    <a:pt x="380490" y="1012411"/>
                    <a:pt x="383241" y="1014245"/>
                    <a:pt x="385074" y="1017913"/>
                  </a:cubicBezTo>
                  <a:cubicBezTo>
                    <a:pt x="387825" y="1023414"/>
                    <a:pt x="392409" y="1024330"/>
                    <a:pt x="396993" y="1023414"/>
                  </a:cubicBezTo>
                  <a:cubicBezTo>
                    <a:pt x="399744" y="1023414"/>
                    <a:pt x="402494" y="1022497"/>
                    <a:pt x="404328" y="1023414"/>
                  </a:cubicBezTo>
                  <a:cubicBezTo>
                    <a:pt x="421748" y="1030748"/>
                    <a:pt x="441002" y="1032582"/>
                    <a:pt x="456588" y="1043584"/>
                  </a:cubicBezTo>
                  <a:lnTo>
                    <a:pt x="470192" y="1049630"/>
                  </a:lnTo>
                  <a:lnTo>
                    <a:pt x="472175" y="1050002"/>
                  </a:lnTo>
                  <a:cubicBezTo>
                    <a:pt x="476759" y="1051836"/>
                    <a:pt x="480426" y="1054587"/>
                    <a:pt x="485010" y="1054587"/>
                  </a:cubicBezTo>
                  <a:lnTo>
                    <a:pt x="484271" y="1053108"/>
                  </a:lnTo>
                  <a:lnTo>
                    <a:pt x="473092" y="1050002"/>
                  </a:lnTo>
                  <a:cubicBezTo>
                    <a:pt x="472175" y="1049544"/>
                    <a:pt x="470800" y="1049085"/>
                    <a:pt x="469883" y="1048398"/>
                  </a:cubicBezTo>
                  <a:lnTo>
                    <a:pt x="469540" y="1046173"/>
                  </a:lnTo>
                  <a:lnTo>
                    <a:pt x="454182" y="1039230"/>
                  </a:lnTo>
                  <a:cubicBezTo>
                    <a:pt x="444440" y="1034187"/>
                    <a:pt x="434584" y="1029373"/>
                    <a:pt x="423582" y="1027081"/>
                  </a:cubicBezTo>
                  <a:cubicBezTo>
                    <a:pt x="418998" y="1026164"/>
                    <a:pt x="415330" y="1024330"/>
                    <a:pt x="410746" y="1022497"/>
                  </a:cubicBezTo>
                  <a:cubicBezTo>
                    <a:pt x="407995" y="1021580"/>
                    <a:pt x="405245" y="1020663"/>
                    <a:pt x="401577" y="1021580"/>
                  </a:cubicBezTo>
                  <a:cubicBezTo>
                    <a:pt x="395160" y="1024330"/>
                    <a:pt x="389659" y="1020663"/>
                    <a:pt x="386908" y="1014245"/>
                  </a:cubicBezTo>
                  <a:cubicBezTo>
                    <a:pt x="385991" y="1011495"/>
                    <a:pt x="383241" y="1010578"/>
                    <a:pt x="381407" y="1009661"/>
                  </a:cubicBezTo>
                  <a:cubicBezTo>
                    <a:pt x="370405" y="1004160"/>
                    <a:pt x="359403" y="998659"/>
                    <a:pt x="347484" y="993158"/>
                  </a:cubicBezTo>
                  <a:cubicBezTo>
                    <a:pt x="346567" y="992241"/>
                    <a:pt x="344733" y="991324"/>
                    <a:pt x="342899" y="991324"/>
                  </a:cubicBezTo>
                  <a:cubicBezTo>
                    <a:pt x="332356" y="992241"/>
                    <a:pt x="324563" y="988345"/>
                    <a:pt x="317457" y="982844"/>
                  </a:cubicBezTo>
                  <a:close/>
                  <a:moveTo>
                    <a:pt x="803156" y="968403"/>
                  </a:moveTo>
                  <a:cubicBezTo>
                    <a:pt x="793071" y="972070"/>
                    <a:pt x="784819" y="977571"/>
                    <a:pt x="777485" y="983072"/>
                  </a:cubicBezTo>
                  <a:lnTo>
                    <a:pt x="769942" y="986592"/>
                  </a:lnTo>
                  <a:lnTo>
                    <a:pt x="767399" y="988574"/>
                  </a:lnTo>
                  <a:cubicBezTo>
                    <a:pt x="776568" y="985823"/>
                    <a:pt x="784132" y="980780"/>
                    <a:pt x="791581" y="975852"/>
                  </a:cubicBezTo>
                  <a:lnTo>
                    <a:pt x="801617" y="970712"/>
                  </a:lnTo>
                  <a:close/>
                  <a:moveTo>
                    <a:pt x="463821" y="966133"/>
                  </a:moveTo>
                  <a:lnTo>
                    <a:pt x="464840" y="966569"/>
                  </a:lnTo>
                  <a:lnTo>
                    <a:pt x="464602" y="966252"/>
                  </a:lnTo>
                  <a:close/>
                  <a:moveTo>
                    <a:pt x="530854" y="965560"/>
                  </a:moveTo>
                  <a:lnTo>
                    <a:pt x="519192" y="965619"/>
                  </a:lnTo>
                  <a:lnTo>
                    <a:pt x="525810" y="966913"/>
                  </a:lnTo>
                  <a:close/>
                  <a:moveTo>
                    <a:pt x="498763" y="961069"/>
                  </a:moveTo>
                  <a:lnTo>
                    <a:pt x="492386" y="961866"/>
                  </a:lnTo>
                  <a:lnTo>
                    <a:pt x="494179" y="961985"/>
                  </a:lnTo>
                  <a:cubicBezTo>
                    <a:pt x="496013" y="961985"/>
                    <a:pt x="497846" y="961985"/>
                    <a:pt x="500597" y="961985"/>
                  </a:cubicBezTo>
                  <a:lnTo>
                    <a:pt x="502807" y="962417"/>
                  </a:lnTo>
                  <a:close/>
                  <a:moveTo>
                    <a:pt x="548603" y="959849"/>
                  </a:moveTo>
                  <a:lnTo>
                    <a:pt x="542526" y="962430"/>
                  </a:lnTo>
                  <a:lnTo>
                    <a:pt x="551023" y="960151"/>
                  </a:lnTo>
                  <a:close/>
                  <a:moveTo>
                    <a:pt x="388951" y="958035"/>
                  </a:moveTo>
                  <a:lnTo>
                    <a:pt x="408964" y="971615"/>
                  </a:lnTo>
                  <a:lnTo>
                    <a:pt x="401348" y="964736"/>
                  </a:lnTo>
                  <a:close/>
                  <a:moveTo>
                    <a:pt x="886064" y="954390"/>
                  </a:moveTo>
                  <a:lnTo>
                    <a:pt x="882922" y="958318"/>
                  </a:lnTo>
                  <a:lnTo>
                    <a:pt x="884886" y="957925"/>
                  </a:lnTo>
                  <a:close/>
                  <a:moveTo>
                    <a:pt x="904926" y="953733"/>
                  </a:moveTo>
                  <a:lnTo>
                    <a:pt x="899638" y="955849"/>
                  </a:lnTo>
                  <a:lnTo>
                    <a:pt x="896676" y="957858"/>
                  </a:lnTo>
                  <a:close/>
                  <a:moveTo>
                    <a:pt x="535769" y="953401"/>
                  </a:moveTo>
                  <a:lnTo>
                    <a:pt x="534520" y="953734"/>
                  </a:lnTo>
                  <a:lnTo>
                    <a:pt x="535267" y="953903"/>
                  </a:lnTo>
                  <a:close/>
                  <a:moveTo>
                    <a:pt x="611535" y="952816"/>
                  </a:moveTo>
                  <a:lnTo>
                    <a:pt x="614358" y="953099"/>
                  </a:lnTo>
                  <a:lnTo>
                    <a:pt x="614826" y="953069"/>
                  </a:lnTo>
                  <a:close/>
                  <a:moveTo>
                    <a:pt x="298662" y="952358"/>
                  </a:moveTo>
                  <a:lnTo>
                    <a:pt x="303475" y="955567"/>
                  </a:lnTo>
                  <a:lnTo>
                    <a:pt x="302191" y="954284"/>
                  </a:lnTo>
                  <a:close/>
                  <a:moveTo>
                    <a:pt x="784819" y="950983"/>
                  </a:moveTo>
                  <a:lnTo>
                    <a:pt x="779899" y="953033"/>
                  </a:lnTo>
                  <a:lnTo>
                    <a:pt x="778401" y="956484"/>
                  </a:lnTo>
                  <a:lnTo>
                    <a:pt x="775650" y="957860"/>
                  </a:lnTo>
                  <a:lnTo>
                    <a:pt x="777943" y="957172"/>
                  </a:lnTo>
                  <a:cubicBezTo>
                    <a:pt x="780235" y="956026"/>
                    <a:pt x="782527" y="954192"/>
                    <a:pt x="784819" y="950983"/>
                  </a:cubicBezTo>
                  <a:close/>
                  <a:moveTo>
                    <a:pt x="544838" y="950982"/>
                  </a:moveTo>
                  <a:lnTo>
                    <a:pt x="541396" y="951900"/>
                  </a:lnTo>
                  <a:lnTo>
                    <a:pt x="540642" y="952101"/>
                  </a:lnTo>
                  <a:lnTo>
                    <a:pt x="546689" y="951093"/>
                  </a:lnTo>
                  <a:lnTo>
                    <a:pt x="546439" y="950982"/>
                  </a:lnTo>
                  <a:close/>
                  <a:moveTo>
                    <a:pt x="863827" y="950307"/>
                  </a:moveTo>
                  <a:lnTo>
                    <a:pt x="862751" y="952816"/>
                  </a:lnTo>
                  <a:lnTo>
                    <a:pt x="864908" y="951953"/>
                  </a:lnTo>
                  <a:close/>
                  <a:moveTo>
                    <a:pt x="639994" y="947852"/>
                  </a:moveTo>
                  <a:lnTo>
                    <a:pt x="629521" y="948213"/>
                  </a:lnTo>
                  <a:lnTo>
                    <a:pt x="631706" y="949149"/>
                  </a:lnTo>
                  <a:lnTo>
                    <a:pt x="631098" y="949798"/>
                  </a:lnTo>
                  <a:close/>
                  <a:moveTo>
                    <a:pt x="396845" y="947243"/>
                  </a:moveTo>
                  <a:lnTo>
                    <a:pt x="396077" y="947316"/>
                  </a:lnTo>
                  <a:lnTo>
                    <a:pt x="396058" y="948363"/>
                  </a:lnTo>
                  <a:lnTo>
                    <a:pt x="396077" y="948232"/>
                  </a:lnTo>
                  <a:lnTo>
                    <a:pt x="397618" y="949018"/>
                  </a:lnTo>
                  <a:close/>
                  <a:moveTo>
                    <a:pt x="894769" y="946682"/>
                  </a:moveTo>
                  <a:lnTo>
                    <a:pt x="890715" y="948576"/>
                  </a:lnTo>
                  <a:lnTo>
                    <a:pt x="888425" y="951440"/>
                  </a:lnTo>
                  <a:close/>
                  <a:moveTo>
                    <a:pt x="774380" y="946274"/>
                  </a:moveTo>
                  <a:lnTo>
                    <a:pt x="771983" y="949150"/>
                  </a:lnTo>
                  <a:lnTo>
                    <a:pt x="774734" y="947928"/>
                  </a:lnTo>
                  <a:close/>
                  <a:moveTo>
                    <a:pt x="587330" y="945940"/>
                  </a:moveTo>
                  <a:lnTo>
                    <a:pt x="581280" y="946399"/>
                  </a:lnTo>
                  <a:cubicBezTo>
                    <a:pt x="580363" y="946399"/>
                    <a:pt x="578529" y="947316"/>
                    <a:pt x="577612" y="948232"/>
                  </a:cubicBezTo>
                  <a:lnTo>
                    <a:pt x="568826" y="952683"/>
                  </a:lnTo>
                  <a:lnTo>
                    <a:pt x="569360" y="952816"/>
                  </a:lnTo>
                  <a:cubicBezTo>
                    <a:pt x="571194" y="952816"/>
                    <a:pt x="574861" y="953733"/>
                    <a:pt x="575778" y="951899"/>
                  </a:cubicBezTo>
                  <a:close/>
                  <a:moveTo>
                    <a:pt x="860240" y="945761"/>
                  </a:moveTo>
                  <a:lnTo>
                    <a:pt x="858167" y="947315"/>
                  </a:lnTo>
                  <a:lnTo>
                    <a:pt x="860536" y="947241"/>
                  </a:lnTo>
                  <a:close/>
                  <a:moveTo>
                    <a:pt x="783652" y="943871"/>
                  </a:moveTo>
                  <a:lnTo>
                    <a:pt x="782986" y="944259"/>
                  </a:lnTo>
                  <a:lnTo>
                    <a:pt x="783329" y="944107"/>
                  </a:lnTo>
                  <a:close/>
                  <a:moveTo>
                    <a:pt x="753662" y="942667"/>
                  </a:moveTo>
                  <a:lnTo>
                    <a:pt x="751813" y="944565"/>
                  </a:lnTo>
                  <a:lnTo>
                    <a:pt x="756801" y="943520"/>
                  </a:lnTo>
                  <a:lnTo>
                    <a:pt x="753646" y="942732"/>
                  </a:lnTo>
                  <a:close/>
                  <a:moveTo>
                    <a:pt x="657540" y="942570"/>
                  </a:moveTo>
                  <a:lnTo>
                    <a:pt x="655691" y="944418"/>
                  </a:lnTo>
                  <a:lnTo>
                    <a:pt x="659211" y="943648"/>
                  </a:lnTo>
                  <a:lnTo>
                    <a:pt x="660480" y="942802"/>
                  </a:lnTo>
                  <a:lnTo>
                    <a:pt x="660128" y="942731"/>
                  </a:lnTo>
                  <a:close/>
                  <a:moveTo>
                    <a:pt x="666222" y="942354"/>
                  </a:moveTo>
                  <a:lnTo>
                    <a:pt x="665295" y="943148"/>
                  </a:lnTo>
                  <a:lnTo>
                    <a:pt x="666545" y="943648"/>
                  </a:lnTo>
                  <a:cubicBezTo>
                    <a:pt x="659211" y="950066"/>
                    <a:pt x="650042" y="951900"/>
                    <a:pt x="639957" y="952816"/>
                  </a:cubicBezTo>
                  <a:cubicBezTo>
                    <a:pt x="637206" y="952816"/>
                    <a:pt x="633539" y="951900"/>
                    <a:pt x="633539" y="957400"/>
                  </a:cubicBezTo>
                  <a:lnTo>
                    <a:pt x="635021" y="958671"/>
                  </a:lnTo>
                  <a:lnTo>
                    <a:pt x="640874" y="952817"/>
                  </a:lnTo>
                  <a:cubicBezTo>
                    <a:pt x="650043" y="951900"/>
                    <a:pt x="659211" y="950066"/>
                    <a:pt x="666546" y="944565"/>
                  </a:cubicBezTo>
                  <a:lnTo>
                    <a:pt x="667807" y="943305"/>
                  </a:lnTo>
                  <a:close/>
                  <a:moveTo>
                    <a:pt x="1060790" y="940898"/>
                  </a:moveTo>
                  <a:cubicBezTo>
                    <a:pt x="1057122" y="949150"/>
                    <a:pt x="1051621" y="953734"/>
                    <a:pt x="1047954" y="960152"/>
                  </a:cubicBezTo>
                  <a:lnTo>
                    <a:pt x="1047953" y="960151"/>
                  </a:lnTo>
                  <a:lnTo>
                    <a:pt x="1044286" y="964735"/>
                  </a:lnTo>
                  <a:cubicBezTo>
                    <a:pt x="1043369" y="961068"/>
                    <a:pt x="1045203" y="959235"/>
                    <a:pt x="1046120" y="958318"/>
                  </a:cubicBezTo>
                  <a:cubicBezTo>
                    <a:pt x="1049787" y="951900"/>
                    <a:pt x="1053455" y="946399"/>
                    <a:pt x="1060790" y="940898"/>
                  </a:cubicBezTo>
                  <a:close/>
                  <a:moveTo>
                    <a:pt x="793988" y="940898"/>
                  </a:moveTo>
                  <a:lnTo>
                    <a:pt x="776247" y="951542"/>
                  </a:lnTo>
                  <a:lnTo>
                    <a:pt x="774734" y="951900"/>
                  </a:lnTo>
                  <a:cubicBezTo>
                    <a:pt x="774734" y="951900"/>
                    <a:pt x="776568" y="951900"/>
                    <a:pt x="775651" y="951900"/>
                  </a:cubicBezTo>
                  <a:lnTo>
                    <a:pt x="776247" y="951542"/>
                  </a:lnTo>
                  <a:lnTo>
                    <a:pt x="781037" y="950410"/>
                  </a:lnTo>
                  <a:lnTo>
                    <a:pt x="780827" y="950894"/>
                  </a:lnTo>
                  <a:lnTo>
                    <a:pt x="793713" y="942303"/>
                  </a:lnTo>
                  <a:close/>
                  <a:moveTo>
                    <a:pt x="770150" y="940898"/>
                  </a:moveTo>
                  <a:lnTo>
                    <a:pt x="764448" y="942120"/>
                  </a:lnTo>
                  <a:lnTo>
                    <a:pt x="773261" y="943231"/>
                  </a:lnTo>
                  <a:close/>
                  <a:moveTo>
                    <a:pt x="512516" y="937230"/>
                  </a:moveTo>
                  <a:cubicBezTo>
                    <a:pt x="518017" y="935396"/>
                    <a:pt x="522601" y="936313"/>
                    <a:pt x="527186" y="938147"/>
                  </a:cubicBezTo>
                  <a:lnTo>
                    <a:pt x="537117" y="937319"/>
                  </a:lnTo>
                  <a:lnTo>
                    <a:pt x="535437" y="937230"/>
                  </a:lnTo>
                  <a:cubicBezTo>
                    <a:pt x="530853" y="938147"/>
                    <a:pt x="526269" y="939064"/>
                    <a:pt x="521685" y="937230"/>
                  </a:cubicBezTo>
                  <a:close/>
                  <a:moveTo>
                    <a:pt x="877865" y="936908"/>
                  </a:moveTo>
                  <a:lnTo>
                    <a:pt x="875816" y="937230"/>
                  </a:lnTo>
                  <a:cubicBezTo>
                    <a:pt x="872378" y="938605"/>
                    <a:pt x="869169" y="940439"/>
                    <a:pt x="865502" y="941814"/>
                  </a:cubicBezTo>
                  <a:lnTo>
                    <a:pt x="864279" y="942732"/>
                  </a:lnTo>
                  <a:close/>
                  <a:moveTo>
                    <a:pt x="459339" y="932646"/>
                  </a:moveTo>
                  <a:lnTo>
                    <a:pt x="459107" y="934268"/>
                  </a:lnTo>
                  <a:lnTo>
                    <a:pt x="461418" y="935616"/>
                  </a:lnTo>
                  <a:close/>
                  <a:moveTo>
                    <a:pt x="442389" y="930838"/>
                  </a:moveTo>
                  <a:lnTo>
                    <a:pt x="441466" y="931446"/>
                  </a:lnTo>
                  <a:lnTo>
                    <a:pt x="442835" y="931730"/>
                  </a:lnTo>
                  <a:close/>
                  <a:moveTo>
                    <a:pt x="752446" y="929630"/>
                  </a:moveTo>
                  <a:lnTo>
                    <a:pt x="740123" y="936314"/>
                  </a:lnTo>
                  <a:cubicBezTo>
                    <a:pt x="735309" y="937001"/>
                    <a:pt x="730267" y="936314"/>
                    <a:pt x="725224" y="935397"/>
                  </a:cubicBezTo>
                  <a:cubicBezTo>
                    <a:pt x="721557" y="934480"/>
                    <a:pt x="717889" y="935397"/>
                    <a:pt x="714222" y="934480"/>
                  </a:cubicBezTo>
                  <a:lnTo>
                    <a:pt x="712838" y="933788"/>
                  </a:lnTo>
                  <a:lnTo>
                    <a:pt x="708721" y="934480"/>
                  </a:lnTo>
                  <a:cubicBezTo>
                    <a:pt x="706887" y="934480"/>
                    <a:pt x="704137" y="934480"/>
                    <a:pt x="702303" y="933563"/>
                  </a:cubicBezTo>
                  <a:lnTo>
                    <a:pt x="702375" y="931057"/>
                  </a:lnTo>
                  <a:lnTo>
                    <a:pt x="700469" y="932645"/>
                  </a:lnTo>
                  <a:cubicBezTo>
                    <a:pt x="696802" y="935396"/>
                    <a:pt x="692217" y="933563"/>
                    <a:pt x="688550" y="933563"/>
                  </a:cubicBezTo>
                  <a:cubicBezTo>
                    <a:pt x="686258" y="933563"/>
                    <a:pt x="683508" y="932188"/>
                    <a:pt x="681216" y="932073"/>
                  </a:cubicBezTo>
                  <a:lnTo>
                    <a:pt x="679097" y="934881"/>
                  </a:lnTo>
                  <a:lnTo>
                    <a:pt x="683049" y="933563"/>
                  </a:lnTo>
                  <a:cubicBezTo>
                    <a:pt x="688550" y="934480"/>
                    <a:pt x="694051" y="934480"/>
                    <a:pt x="699553" y="935397"/>
                  </a:cubicBezTo>
                  <a:cubicBezTo>
                    <a:pt x="702303" y="935397"/>
                    <a:pt x="705054" y="935397"/>
                    <a:pt x="706887" y="935397"/>
                  </a:cubicBezTo>
                  <a:cubicBezTo>
                    <a:pt x="717890" y="937230"/>
                    <a:pt x="729808" y="939064"/>
                    <a:pt x="740811" y="937230"/>
                  </a:cubicBezTo>
                  <a:cubicBezTo>
                    <a:pt x="741727" y="937230"/>
                    <a:pt x="742644" y="937230"/>
                    <a:pt x="742644" y="936313"/>
                  </a:cubicBezTo>
                  <a:close/>
                  <a:moveTo>
                    <a:pt x="411940" y="928174"/>
                  </a:moveTo>
                  <a:lnTo>
                    <a:pt x="418081" y="931729"/>
                  </a:lnTo>
                  <a:cubicBezTo>
                    <a:pt x="421748" y="932645"/>
                    <a:pt x="425416" y="935396"/>
                    <a:pt x="429083" y="937230"/>
                  </a:cubicBezTo>
                  <a:cubicBezTo>
                    <a:pt x="431834" y="939063"/>
                    <a:pt x="434584" y="941814"/>
                    <a:pt x="439168" y="939063"/>
                  </a:cubicBezTo>
                  <a:cubicBezTo>
                    <a:pt x="441002" y="938147"/>
                    <a:pt x="442836" y="938605"/>
                    <a:pt x="444670" y="939408"/>
                  </a:cubicBezTo>
                  <a:lnTo>
                    <a:pt x="449838" y="941668"/>
                  </a:lnTo>
                  <a:lnTo>
                    <a:pt x="456589" y="939981"/>
                  </a:lnTo>
                  <a:cubicBezTo>
                    <a:pt x="460256" y="939064"/>
                    <a:pt x="462090" y="940898"/>
                    <a:pt x="463924" y="942731"/>
                  </a:cubicBezTo>
                  <a:cubicBezTo>
                    <a:pt x="465758" y="945024"/>
                    <a:pt x="468279" y="946628"/>
                    <a:pt x="470342" y="948462"/>
                  </a:cubicBezTo>
                  <a:lnTo>
                    <a:pt x="473376" y="954341"/>
                  </a:lnTo>
                  <a:lnTo>
                    <a:pt x="474926" y="954651"/>
                  </a:lnTo>
                  <a:cubicBezTo>
                    <a:pt x="477676" y="955567"/>
                    <a:pt x="479510" y="957401"/>
                    <a:pt x="479510" y="961069"/>
                  </a:cubicBezTo>
                  <a:cubicBezTo>
                    <a:pt x="477676" y="961069"/>
                    <a:pt x="475842" y="961069"/>
                    <a:pt x="473092" y="961069"/>
                  </a:cubicBezTo>
                  <a:lnTo>
                    <a:pt x="474941" y="962055"/>
                  </a:lnTo>
                  <a:lnTo>
                    <a:pt x="474925" y="961985"/>
                  </a:lnTo>
                  <a:cubicBezTo>
                    <a:pt x="476759" y="961068"/>
                    <a:pt x="478592" y="961068"/>
                    <a:pt x="480426" y="961068"/>
                  </a:cubicBezTo>
                  <a:lnTo>
                    <a:pt x="489593" y="961679"/>
                  </a:lnTo>
                  <a:lnTo>
                    <a:pt x="480426" y="960152"/>
                  </a:lnTo>
                  <a:cubicBezTo>
                    <a:pt x="478592" y="958318"/>
                    <a:pt x="476759" y="956484"/>
                    <a:pt x="474925" y="953734"/>
                  </a:cubicBezTo>
                  <a:cubicBezTo>
                    <a:pt x="473091" y="948233"/>
                    <a:pt x="467590" y="946399"/>
                    <a:pt x="465757" y="941815"/>
                  </a:cubicBezTo>
                  <a:lnTo>
                    <a:pt x="465186" y="941000"/>
                  </a:lnTo>
                  <a:lnTo>
                    <a:pt x="464840" y="942731"/>
                  </a:lnTo>
                  <a:cubicBezTo>
                    <a:pt x="462090" y="941814"/>
                    <a:pt x="459339" y="940897"/>
                    <a:pt x="457505" y="939981"/>
                  </a:cubicBezTo>
                  <a:lnTo>
                    <a:pt x="457248" y="939211"/>
                  </a:lnTo>
                  <a:lnTo>
                    <a:pt x="451087" y="939981"/>
                  </a:lnTo>
                  <a:cubicBezTo>
                    <a:pt x="443753" y="939981"/>
                    <a:pt x="437106" y="938148"/>
                    <a:pt x="430688" y="935741"/>
                  </a:cubicBezTo>
                  <a:close/>
                  <a:moveTo>
                    <a:pt x="732233" y="927371"/>
                  </a:moveTo>
                  <a:lnTo>
                    <a:pt x="730725" y="928979"/>
                  </a:lnTo>
                  <a:lnTo>
                    <a:pt x="731944" y="928383"/>
                  </a:lnTo>
                  <a:close/>
                  <a:moveTo>
                    <a:pt x="447421" y="925313"/>
                  </a:moveTo>
                  <a:lnTo>
                    <a:pt x="447998" y="927044"/>
                  </a:lnTo>
                  <a:lnTo>
                    <a:pt x="448336" y="927145"/>
                  </a:lnTo>
                  <a:cubicBezTo>
                    <a:pt x="448336" y="927145"/>
                    <a:pt x="448336" y="926229"/>
                    <a:pt x="449253" y="926229"/>
                  </a:cubicBezTo>
                  <a:close/>
                  <a:moveTo>
                    <a:pt x="615453" y="925300"/>
                  </a:moveTo>
                  <a:lnTo>
                    <a:pt x="616663" y="929671"/>
                  </a:lnTo>
                  <a:lnTo>
                    <a:pt x="618869" y="927947"/>
                  </a:lnTo>
                  <a:close/>
                  <a:moveTo>
                    <a:pt x="909969" y="923936"/>
                  </a:moveTo>
                  <a:lnTo>
                    <a:pt x="907677" y="925311"/>
                  </a:lnTo>
                  <a:lnTo>
                    <a:pt x="905220" y="928435"/>
                  </a:lnTo>
                  <a:lnTo>
                    <a:pt x="905843" y="928061"/>
                  </a:lnTo>
                  <a:close/>
                  <a:moveTo>
                    <a:pt x="179316" y="922301"/>
                  </a:moveTo>
                  <a:lnTo>
                    <a:pt x="179701" y="922561"/>
                  </a:lnTo>
                  <a:lnTo>
                    <a:pt x="179758" y="922389"/>
                  </a:lnTo>
                  <a:close/>
                  <a:moveTo>
                    <a:pt x="662626" y="922077"/>
                  </a:moveTo>
                  <a:lnTo>
                    <a:pt x="664483" y="924738"/>
                  </a:lnTo>
                  <a:lnTo>
                    <a:pt x="667135" y="922528"/>
                  </a:lnTo>
                  <a:close/>
                  <a:moveTo>
                    <a:pt x="757595" y="922000"/>
                  </a:moveTo>
                  <a:lnTo>
                    <a:pt x="757314" y="922561"/>
                  </a:lnTo>
                  <a:lnTo>
                    <a:pt x="757457" y="922476"/>
                  </a:lnTo>
                  <a:close/>
                  <a:moveTo>
                    <a:pt x="715364" y="920679"/>
                  </a:moveTo>
                  <a:lnTo>
                    <a:pt x="715139" y="920727"/>
                  </a:lnTo>
                  <a:lnTo>
                    <a:pt x="715368" y="920681"/>
                  </a:lnTo>
                  <a:close/>
                  <a:moveTo>
                    <a:pt x="698637" y="919810"/>
                  </a:moveTo>
                  <a:lnTo>
                    <a:pt x="698635" y="919810"/>
                  </a:lnTo>
                  <a:lnTo>
                    <a:pt x="696573" y="920498"/>
                  </a:lnTo>
                  <a:lnTo>
                    <a:pt x="696802" y="920727"/>
                  </a:lnTo>
                  <a:close/>
                  <a:moveTo>
                    <a:pt x="619958" y="919777"/>
                  </a:moveTo>
                  <a:lnTo>
                    <a:pt x="620854" y="920289"/>
                  </a:lnTo>
                  <a:lnTo>
                    <a:pt x="621620" y="919810"/>
                  </a:lnTo>
                  <a:close/>
                  <a:moveTo>
                    <a:pt x="731180" y="918893"/>
                  </a:moveTo>
                  <a:lnTo>
                    <a:pt x="732357" y="919230"/>
                  </a:lnTo>
                  <a:lnTo>
                    <a:pt x="732559" y="918893"/>
                  </a:lnTo>
                  <a:close/>
                  <a:moveTo>
                    <a:pt x="930711" y="918779"/>
                  </a:moveTo>
                  <a:lnTo>
                    <a:pt x="930328" y="918893"/>
                  </a:lnTo>
                  <a:lnTo>
                    <a:pt x="935181" y="918893"/>
                  </a:lnTo>
                  <a:cubicBezTo>
                    <a:pt x="934264" y="917518"/>
                    <a:pt x="932660" y="917977"/>
                    <a:pt x="930711" y="918779"/>
                  </a:cubicBezTo>
                  <a:close/>
                  <a:moveTo>
                    <a:pt x="502431" y="918435"/>
                  </a:moveTo>
                  <a:lnTo>
                    <a:pt x="501303" y="918999"/>
                  </a:lnTo>
                  <a:lnTo>
                    <a:pt x="503347" y="918893"/>
                  </a:lnTo>
                  <a:close/>
                  <a:moveTo>
                    <a:pt x="266802" y="915226"/>
                  </a:moveTo>
                  <a:cubicBezTo>
                    <a:pt x="266802" y="916143"/>
                    <a:pt x="265885" y="916143"/>
                    <a:pt x="265885" y="916143"/>
                  </a:cubicBezTo>
                  <a:lnTo>
                    <a:pt x="268206" y="918743"/>
                  </a:lnTo>
                  <a:lnTo>
                    <a:pt x="269552" y="917060"/>
                  </a:lnTo>
                  <a:lnTo>
                    <a:pt x="269293" y="916650"/>
                  </a:lnTo>
                  <a:close/>
                  <a:moveTo>
                    <a:pt x="310582" y="915199"/>
                  </a:moveTo>
                  <a:lnTo>
                    <a:pt x="318948" y="922298"/>
                  </a:lnTo>
                  <a:lnTo>
                    <a:pt x="314019" y="917289"/>
                  </a:lnTo>
                  <a:close/>
                  <a:moveTo>
                    <a:pt x="463006" y="912082"/>
                  </a:moveTo>
                  <a:lnTo>
                    <a:pt x="463006" y="912476"/>
                  </a:lnTo>
                  <a:lnTo>
                    <a:pt x="461897" y="912401"/>
                  </a:lnTo>
                  <a:lnTo>
                    <a:pt x="462090" y="912475"/>
                  </a:lnTo>
                  <a:lnTo>
                    <a:pt x="466915" y="913199"/>
                  </a:lnTo>
                  <a:close/>
                  <a:moveTo>
                    <a:pt x="948934" y="910642"/>
                  </a:moveTo>
                  <a:lnTo>
                    <a:pt x="946670" y="911397"/>
                  </a:lnTo>
                  <a:lnTo>
                    <a:pt x="950297" y="911900"/>
                  </a:lnTo>
                  <a:close/>
                  <a:moveTo>
                    <a:pt x="388545" y="910265"/>
                  </a:moveTo>
                  <a:lnTo>
                    <a:pt x="400661" y="921644"/>
                  </a:lnTo>
                  <a:lnTo>
                    <a:pt x="411419" y="927872"/>
                  </a:lnTo>
                  <a:lnTo>
                    <a:pt x="395160" y="915226"/>
                  </a:lnTo>
                  <a:close/>
                  <a:moveTo>
                    <a:pt x="437507" y="909970"/>
                  </a:moveTo>
                  <a:lnTo>
                    <a:pt x="439611" y="915755"/>
                  </a:lnTo>
                  <a:lnTo>
                    <a:pt x="440658" y="914424"/>
                  </a:lnTo>
                  <a:close/>
                  <a:moveTo>
                    <a:pt x="919705" y="909330"/>
                  </a:moveTo>
                  <a:lnTo>
                    <a:pt x="918679" y="910642"/>
                  </a:lnTo>
                  <a:lnTo>
                    <a:pt x="919676" y="909911"/>
                  </a:lnTo>
                  <a:close/>
                  <a:moveTo>
                    <a:pt x="249381" y="908808"/>
                  </a:moveTo>
                  <a:cubicBezTo>
                    <a:pt x="258550" y="918893"/>
                    <a:pt x="263134" y="933563"/>
                    <a:pt x="276887" y="939981"/>
                  </a:cubicBezTo>
                  <a:cubicBezTo>
                    <a:pt x="279637" y="941814"/>
                    <a:pt x="282388" y="943648"/>
                    <a:pt x="284221" y="946398"/>
                  </a:cubicBezTo>
                  <a:cubicBezTo>
                    <a:pt x="287889" y="952816"/>
                    <a:pt x="294307" y="957401"/>
                    <a:pt x="298891" y="962902"/>
                  </a:cubicBezTo>
                  <a:cubicBezTo>
                    <a:pt x="300266" y="964277"/>
                    <a:pt x="300954" y="964965"/>
                    <a:pt x="301183" y="965996"/>
                  </a:cubicBezTo>
                  <a:lnTo>
                    <a:pt x="301129" y="966606"/>
                  </a:lnTo>
                  <a:lnTo>
                    <a:pt x="303475" y="967486"/>
                  </a:lnTo>
                  <a:cubicBezTo>
                    <a:pt x="304392" y="966569"/>
                    <a:pt x="304392" y="965652"/>
                    <a:pt x="303475" y="965652"/>
                  </a:cubicBezTo>
                  <a:cubicBezTo>
                    <a:pt x="298891" y="961068"/>
                    <a:pt x="293390" y="955567"/>
                    <a:pt x="288806" y="950983"/>
                  </a:cubicBezTo>
                  <a:cubicBezTo>
                    <a:pt x="286972" y="949149"/>
                    <a:pt x="284221" y="947316"/>
                    <a:pt x="284221" y="944565"/>
                  </a:cubicBezTo>
                  <a:lnTo>
                    <a:pt x="292967" y="948938"/>
                  </a:lnTo>
                  <a:lnTo>
                    <a:pt x="284222" y="942732"/>
                  </a:lnTo>
                  <a:lnTo>
                    <a:pt x="280664" y="939174"/>
                  </a:lnTo>
                  <a:lnTo>
                    <a:pt x="277803" y="937574"/>
                  </a:lnTo>
                  <a:lnTo>
                    <a:pt x="275314" y="934248"/>
                  </a:lnTo>
                  <a:lnTo>
                    <a:pt x="263249" y="923364"/>
                  </a:lnTo>
                  <a:lnTo>
                    <a:pt x="253404" y="909510"/>
                  </a:lnTo>
                  <a:close/>
                  <a:moveTo>
                    <a:pt x="960007" y="907186"/>
                  </a:moveTo>
                  <a:lnTo>
                    <a:pt x="957185" y="910392"/>
                  </a:lnTo>
                  <a:lnTo>
                    <a:pt x="957185" y="910642"/>
                  </a:lnTo>
                  <a:lnTo>
                    <a:pt x="957186" y="910641"/>
                  </a:lnTo>
                  <a:close/>
                  <a:moveTo>
                    <a:pt x="852298" y="906058"/>
                  </a:moveTo>
                  <a:lnTo>
                    <a:pt x="848998" y="908808"/>
                  </a:lnTo>
                  <a:lnTo>
                    <a:pt x="854822" y="906058"/>
                  </a:lnTo>
                  <a:close/>
                  <a:moveTo>
                    <a:pt x="745395" y="906058"/>
                  </a:moveTo>
                  <a:lnTo>
                    <a:pt x="731916" y="908625"/>
                  </a:lnTo>
                  <a:lnTo>
                    <a:pt x="728891" y="909725"/>
                  </a:lnTo>
                  <a:cubicBezTo>
                    <a:pt x="732559" y="908808"/>
                    <a:pt x="736226" y="906975"/>
                    <a:pt x="740810" y="906975"/>
                  </a:cubicBezTo>
                  <a:lnTo>
                    <a:pt x="742892" y="907392"/>
                  </a:lnTo>
                  <a:close/>
                  <a:moveTo>
                    <a:pt x="617036" y="905140"/>
                  </a:moveTo>
                  <a:lnTo>
                    <a:pt x="616840" y="905163"/>
                  </a:lnTo>
                  <a:lnTo>
                    <a:pt x="616922" y="905255"/>
                  </a:lnTo>
                  <a:lnTo>
                    <a:pt x="617144" y="905249"/>
                  </a:lnTo>
                  <a:close/>
                  <a:moveTo>
                    <a:pt x="772588" y="902890"/>
                  </a:moveTo>
                  <a:lnTo>
                    <a:pt x="744478" y="914309"/>
                  </a:lnTo>
                  <a:lnTo>
                    <a:pt x="736530" y="922787"/>
                  </a:lnTo>
                  <a:lnTo>
                    <a:pt x="746311" y="914309"/>
                  </a:lnTo>
                  <a:cubicBezTo>
                    <a:pt x="755480" y="911559"/>
                    <a:pt x="763732" y="906058"/>
                    <a:pt x="771983" y="903308"/>
                  </a:cubicBezTo>
                  <a:close/>
                  <a:moveTo>
                    <a:pt x="533605" y="901473"/>
                  </a:moveTo>
                  <a:lnTo>
                    <a:pt x="529936" y="903307"/>
                  </a:lnTo>
                  <a:cubicBezTo>
                    <a:pt x="528103" y="904224"/>
                    <a:pt x="524435" y="903307"/>
                    <a:pt x="524435" y="906058"/>
                  </a:cubicBezTo>
                  <a:lnTo>
                    <a:pt x="526185" y="907808"/>
                  </a:lnTo>
                  <a:lnTo>
                    <a:pt x="530853" y="905140"/>
                  </a:lnTo>
                  <a:cubicBezTo>
                    <a:pt x="534520" y="904224"/>
                    <a:pt x="538188" y="903307"/>
                    <a:pt x="541855" y="902390"/>
                  </a:cubicBezTo>
                  <a:lnTo>
                    <a:pt x="541855" y="901473"/>
                  </a:lnTo>
                  <a:close/>
                  <a:moveTo>
                    <a:pt x="796950" y="900646"/>
                  </a:moveTo>
                  <a:lnTo>
                    <a:pt x="790320" y="906974"/>
                  </a:lnTo>
                  <a:lnTo>
                    <a:pt x="789310" y="909670"/>
                  </a:lnTo>
                  <a:close/>
                  <a:moveTo>
                    <a:pt x="226123" y="900543"/>
                  </a:moveTo>
                  <a:lnTo>
                    <a:pt x="230805" y="909547"/>
                  </a:lnTo>
                  <a:lnTo>
                    <a:pt x="233795" y="912476"/>
                  </a:lnTo>
                  <a:close/>
                  <a:moveTo>
                    <a:pt x="372239" y="899639"/>
                  </a:moveTo>
                  <a:lnTo>
                    <a:pt x="385781" y="908193"/>
                  </a:lnTo>
                  <a:lnTo>
                    <a:pt x="376087" y="900922"/>
                  </a:lnTo>
                  <a:close/>
                  <a:moveTo>
                    <a:pt x="891443" y="898532"/>
                  </a:moveTo>
                  <a:lnTo>
                    <a:pt x="889511" y="899209"/>
                  </a:lnTo>
                  <a:lnTo>
                    <a:pt x="889339" y="899639"/>
                  </a:lnTo>
                  <a:cubicBezTo>
                    <a:pt x="889339" y="904223"/>
                    <a:pt x="887506" y="906057"/>
                    <a:pt x="882922" y="906057"/>
                  </a:cubicBezTo>
                  <a:lnTo>
                    <a:pt x="879254" y="908460"/>
                  </a:lnTo>
                  <a:lnTo>
                    <a:pt x="879255" y="910871"/>
                  </a:lnTo>
                  <a:cubicBezTo>
                    <a:pt x="878338" y="912017"/>
                    <a:pt x="876963" y="912934"/>
                    <a:pt x="876504" y="914309"/>
                  </a:cubicBezTo>
                  <a:lnTo>
                    <a:pt x="881812" y="908759"/>
                  </a:lnTo>
                  <a:lnTo>
                    <a:pt x="883839" y="906057"/>
                  </a:lnTo>
                  <a:cubicBezTo>
                    <a:pt x="886589" y="904223"/>
                    <a:pt x="888423" y="902389"/>
                    <a:pt x="890256" y="899639"/>
                  </a:cubicBezTo>
                  <a:close/>
                  <a:moveTo>
                    <a:pt x="438236" y="896572"/>
                  </a:moveTo>
                  <a:lnTo>
                    <a:pt x="435166" y="899921"/>
                  </a:lnTo>
                  <a:lnTo>
                    <a:pt x="437334" y="900557"/>
                  </a:lnTo>
                  <a:lnTo>
                    <a:pt x="437896" y="900912"/>
                  </a:lnTo>
                  <a:lnTo>
                    <a:pt x="436417" y="899640"/>
                  </a:lnTo>
                  <a:cubicBezTo>
                    <a:pt x="439168" y="898723"/>
                    <a:pt x="439626" y="898036"/>
                    <a:pt x="439168" y="897348"/>
                  </a:cubicBezTo>
                  <a:close/>
                  <a:moveTo>
                    <a:pt x="783902" y="895056"/>
                  </a:moveTo>
                  <a:lnTo>
                    <a:pt x="782982" y="895516"/>
                  </a:lnTo>
                  <a:lnTo>
                    <a:pt x="779916" y="897816"/>
                  </a:lnTo>
                  <a:close/>
                  <a:moveTo>
                    <a:pt x="222793" y="894138"/>
                  </a:moveTo>
                  <a:lnTo>
                    <a:pt x="225543" y="899427"/>
                  </a:lnTo>
                  <a:lnTo>
                    <a:pt x="225543" y="896201"/>
                  </a:lnTo>
                  <a:close/>
                  <a:moveTo>
                    <a:pt x="420198" y="893651"/>
                  </a:moveTo>
                  <a:lnTo>
                    <a:pt x="420831" y="894139"/>
                  </a:lnTo>
                  <a:cubicBezTo>
                    <a:pt x="422665" y="896890"/>
                    <a:pt x="425645" y="897578"/>
                    <a:pt x="428739" y="898036"/>
                  </a:cubicBezTo>
                  <a:lnTo>
                    <a:pt x="430268" y="898484"/>
                  </a:lnTo>
                  <a:close/>
                  <a:moveTo>
                    <a:pt x="140799" y="893428"/>
                  </a:moveTo>
                  <a:lnTo>
                    <a:pt x="141194" y="894139"/>
                  </a:lnTo>
                  <a:lnTo>
                    <a:pt x="142487" y="895315"/>
                  </a:lnTo>
                  <a:close/>
                  <a:moveTo>
                    <a:pt x="896674" y="893221"/>
                  </a:moveTo>
                  <a:lnTo>
                    <a:pt x="892860" y="897209"/>
                  </a:lnTo>
                  <a:lnTo>
                    <a:pt x="894480" y="895697"/>
                  </a:lnTo>
                  <a:close/>
                  <a:moveTo>
                    <a:pt x="850549" y="892544"/>
                  </a:moveTo>
                  <a:lnTo>
                    <a:pt x="849228" y="894827"/>
                  </a:lnTo>
                  <a:cubicBezTo>
                    <a:pt x="848998" y="896202"/>
                    <a:pt x="849915" y="897348"/>
                    <a:pt x="853582" y="897806"/>
                  </a:cubicBezTo>
                  <a:lnTo>
                    <a:pt x="853847" y="898014"/>
                  </a:lnTo>
                  <a:lnTo>
                    <a:pt x="853582" y="896890"/>
                  </a:lnTo>
                  <a:close/>
                  <a:moveTo>
                    <a:pt x="1003945" y="886803"/>
                  </a:moveTo>
                  <a:lnTo>
                    <a:pt x="1002594" y="888492"/>
                  </a:lnTo>
                  <a:lnTo>
                    <a:pt x="1003738" y="887839"/>
                  </a:lnTo>
                  <a:close/>
                  <a:moveTo>
                    <a:pt x="329043" y="886699"/>
                  </a:moveTo>
                  <a:lnTo>
                    <a:pt x="329147" y="886803"/>
                  </a:lnTo>
                  <a:lnTo>
                    <a:pt x="329117" y="886701"/>
                  </a:lnTo>
                  <a:close/>
                  <a:moveTo>
                    <a:pt x="686717" y="885887"/>
                  </a:moveTo>
                  <a:cubicBezTo>
                    <a:pt x="676632" y="884970"/>
                    <a:pt x="667463" y="886804"/>
                    <a:pt x="657378" y="888637"/>
                  </a:cubicBezTo>
                  <a:cubicBezTo>
                    <a:pt x="639958" y="891388"/>
                    <a:pt x="621621" y="889555"/>
                    <a:pt x="603284" y="890471"/>
                  </a:cubicBezTo>
                  <a:cubicBezTo>
                    <a:pt x="598700" y="890471"/>
                    <a:pt x="594116" y="888637"/>
                    <a:pt x="592282" y="895972"/>
                  </a:cubicBezTo>
                  <a:cubicBezTo>
                    <a:pt x="592282" y="897806"/>
                    <a:pt x="588615" y="897806"/>
                    <a:pt x="585864" y="897806"/>
                  </a:cubicBezTo>
                  <a:lnTo>
                    <a:pt x="573303" y="900023"/>
                  </a:lnTo>
                  <a:lnTo>
                    <a:pt x="547738" y="900514"/>
                  </a:lnTo>
                  <a:lnTo>
                    <a:pt x="546333" y="899981"/>
                  </a:lnTo>
                  <a:lnTo>
                    <a:pt x="545992" y="900094"/>
                  </a:lnTo>
                  <a:lnTo>
                    <a:pt x="547294" y="900522"/>
                  </a:lnTo>
                  <a:lnTo>
                    <a:pt x="547738" y="900514"/>
                  </a:lnTo>
                  <a:lnTo>
                    <a:pt x="550759" y="901660"/>
                  </a:lnTo>
                  <a:lnTo>
                    <a:pt x="554230" y="902801"/>
                  </a:lnTo>
                  <a:lnTo>
                    <a:pt x="570278" y="900556"/>
                  </a:lnTo>
                  <a:lnTo>
                    <a:pt x="573303" y="900023"/>
                  </a:lnTo>
                  <a:lnTo>
                    <a:pt x="593199" y="899640"/>
                  </a:lnTo>
                  <a:lnTo>
                    <a:pt x="596717" y="899249"/>
                  </a:lnTo>
                  <a:lnTo>
                    <a:pt x="594803" y="894253"/>
                  </a:lnTo>
                  <a:cubicBezTo>
                    <a:pt x="595720" y="893221"/>
                    <a:pt x="597783" y="892763"/>
                    <a:pt x="599616" y="892304"/>
                  </a:cubicBezTo>
                  <a:cubicBezTo>
                    <a:pt x="599616" y="892304"/>
                    <a:pt x="600533" y="892304"/>
                    <a:pt x="600533" y="892304"/>
                  </a:cubicBezTo>
                  <a:cubicBezTo>
                    <a:pt x="617036" y="893221"/>
                    <a:pt x="633539" y="892534"/>
                    <a:pt x="650043" y="891273"/>
                  </a:cubicBezTo>
                  <a:lnTo>
                    <a:pt x="691614" y="887520"/>
                  </a:lnTo>
                  <a:close/>
                  <a:moveTo>
                    <a:pt x="738468" y="885192"/>
                  </a:moveTo>
                  <a:lnTo>
                    <a:pt x="713764" y="897348"/>
                  </a:lnTo>
                  <a:cubicBezTo>
                    <a:pt x="704596" y="902849"/>
                    <a:pt x="695427" y="908350"/>
                    <a:pt x="684883" y="911559"/>
                  </a:cubicBezTo>
                  <a:cubicBezTo>
                    <a:pt x="684883" y="912476"/>
                    <a:pt x="684883" y="912476"/>
                    <a:pt x="685800" y="913392"/>
                  </a:cubicBezTo>
                  <a:lnTo>
                    <a:pt x="689109" y="913392"/>
                  </a:lnTo>
                  <a:lnTo>
                    <a:pt x="690155" y="911444"/>
                  </a:lnTo>
                  <a:cubicBezTo>
                    <a:pt x="692218" y="910413"/>
                    <a:pt x="694968" y="909725"/>
                    <a:pt x="696802" y="908808"/>
                  </a:cubicBezTo>
                  <a:cubicBezTo>
                    <a:pt x="703220" y="906058"/>
                    <a:pt x="708721" y="902390"/>
                    <a:pt x="715139" y="898723"/>
                  </a:cubicBezTo>
                  <a:cubicBezTo>
                    <a:pt x="723390" y="893222"/>
                    <a:pt x="731642" y="888638"/>
                    <a:pt x="742644" y="885887"/>
                  </a:cubicBezTo>
                  <a:close/>
                  <a:moveTo>
                    <a:pt x="562140" y="884970"/>
                  </a:moveTo>
                  <a:lnTo>
                    <a:pt x="562942" y="885887"/>
                  </a:lnTo>
                  <a:cubicBezTo>
                    <a:pt x="564776" y="885887"/>
                    <a:pt x="566839" y="885429"/>
                    <a:pt x="568673" y="885543"/>
                  </a:cubicBezTo>
                  <a:lnTo>
                    <a:pt x="569157" y="885887"/>
                  </a:lnTo>
                  <a:lnTo>
                    <a:pt x="572111" y="885887"/>
                  </a:lnTo>
                  <a:lnTo>
                    <a:pt x="578071" y="884970"/>
                  </a:lnTo>
                  <a:lnTo>
                    <a:pt x="573944" y="884970"/>
                  </a:lnTo>
                  <a:close/>
                  <a:moveTo>
                    <a:pt x="246631" y="884970"/>
                  </a:moveTo>
                  <a:cubicBezTo>
                    <a:pt x="249381" y="893221"/>
                    <a:pt x="249381" y="893221"/>
                    <a:pt x="255799" y="897806"/>
                  </a:cubicBezTo>
                  <a:cubicBezTo>
                    <a:pt x="256716" y="899640"/>
                    <a:pt x="257633" y="900556"/>
                    <a:pt x="257633" y="902390"/>
                  </a:cubicBezTo>
                  <a:lnTo>
                    <a:pt x="257416" y="904007"/>
                  </a:lnTo>
                  <a:lnTo>
                    <a:pt x="258550" y="905141"/>
                  </a:lnTo>
                  <a:cubicBezTo>
                    <a:pt x="260384" y="904224"/>
                    <a:pt x="255800" y="901474"/>
                    <a:pt x="258550" y="899640"/>
                  </a:cubicBezTo>
                  <a:lnTo>
                    <a:pt x="258554" y="899645"/>
                  </a:lnTo>
                  <a:lnTo>
                    <a:pt x="258550" y="899639"/>
                  </a:lnTo>
                  <a:lnTo>
                    <a:pt x="256926" y="895581"/>
                  </a:lnTo>
                  <a:lnTo>
                    <a:pt x="251215" y="892420"/>
                  </a:lnTo>
                  <a:lnTo>
                    <a:pt x="249268" y="888213"/>
                  </a:lnTo>
                  <a:lnTo>
                    <a:pt x="249037" y="888179"/>
                  </a:lnTo>
                  <a:cubicBezTo>
                    <a:pt x="248235" y="887262"/>
                    <a:pt x="247547" y="885887"/>
                    <a:pt x="246631" y="884970"/>
                  </a:cubicBezTo>
                  <a:close/>
                  <a:moveTo>
                    <a:pt x="636290" y="884053"/>
                  </a:moveTo>
                  <a:lnTo>
                    <a:pt x="629418" y="884474"/>
                  </a:lnTo>
                  <a:lnTo>
                    <a:pt x="642682" y="885579"/>
                  </a:lnTo>
                  <a:lnTo>
                    <a:pt x="640874" y="884970"/>
                  </a:lnTo>
                  <a:cubicBezTo>
                    <a:pt x="639041" y="884053"/>
                    <a:pt x="638124" y="884053"/>
                    <a:pt x="636290" y="884053"/>
                  </a:cubicBezTo>
                  <a:close/>
                  <a:moveTo>
                    <a:pt x="252132" y="883022"/>
                  </a:moveTo>
                  <a:lnTo>
                    <a:pt x="252132" y="884153"/>
                  </a:lnTo>
                  <a:lnTo>
                    <a:pt x="253966" y="885887"/>
                  </a:lnTo>
                  <a:close/>
                  <a:moveTo>
                    <a:pt x="333239" y="882475"/>
                  </a:moveTo>
                  <a:lnTo>
                    <a:pt x="333056" y="884335"/>
                  </a:lnTo>
                  <a:lnTo>
                    <a:pt x="335124" y="886747"/>
                  </a:lnTo>
                  <a:lnTo>
                    <a:pt x="336258" y="882967"/>
                  </a:lnTo>
                  <a:lnTo>
                    <a:pt x="334304" y="882678"/>
                  </a:lnTo>
                  <a:close/>
                  <a:moveTo>
                    <a:pt x="334414" y="879654"/>
                  </a:moveTo>
                  <a:lnTo>
                    <a:pt x="336298" y="881852"/>
                  </a:lnTo>
                  <a:lnTo>
                    <a:pt x="335565" y="880386"/>
                  </a:lnTo>
                  <a:close/>
                  <a:moveTo>
                    <a:pt x="942725" y="878387"/>
                  </a:moveTo>
                  <a:lnTo>
                    <a:pt x="941600" y="881302"/>
                  </a:lnTo>
                  <a:lnTo>
                    <a:pt x="935997" y="888474"/>
                  </a:lnTo>
                  <a:lnTo>
                    <a:pt x="942517" y="881302"/>
                  </a:lnTo>
                  <a:lnTo>
                    <a:pt x="942568" y="881277"/>
                  </a:lnTo>
                  <a:close/>
                  <a:moveTo>
                    <a:pt x="640874" y="877635"/>
                  </a:moveTo>
                  <a:lnTo>
                    <a:pt x="640374" y="877719"/>
                  </a:lnTo>
                  <a:lnTo>
                    <a:pt x="649126" y="879469"/>
                  </a:lnTo>
                  <a:lnTo>
                    <a:pt x="653517" y="878633"/>
                  </a:lnTo>
                  <a:lnTo>
                    <a:pt x="644541" y="877635"/>
                  </a:lnTo>
                  <a:cubicBezTo>
                    <a:pt x="642707" y="876718"/>
                    <a:pt x="641791" y="877635"/>
                    <a:pt x="640874" y="877635"/>
                  </a:cubicBezTo>
                  <a:close/>
                  <a:moveTo>
                    <a:pt x="501013" y="877362"/>
                  </a:moveTo>
                  <a:lnTo>
                    <a:pt x="500597" y="877635"/>
                  </a:lnTo>
                  <a:cubicBezTo>
                    <a:pt x="505640" y="880386"/>
                    <a:pt x="510911" y="881303"/>
                    <a:pt x="516069" y="882105"/>
                  </a:cubicBezTo>
                  <a:lnTo>
                    <a:pt x="523986" y="884131"/>
                  </a:lnTo>
                  <a:lnTo>
                    <a:pt x="511600" y="880386"/>
                  </a:lnTo>
                  <a:close/>
                  <a:moveTo>
                    <a:pt x="962687" y="876718"/>
                  </a:moveTo>
                  <a:lnTo>
                    <a:pt x="959689" y="880840"/>
                  </a:lnTo>
                  <a:lnTo>
                    <a:pt x="963583" y="878152"/>
                  </a:lnTo>
                  <a:close/>
                  <a:moveTo>
                    <a:pt x="685571" y="876030"/>
                  </a:moveTo>
                  <a:lnTo>
                    <a:pt x="685170" y="876286"/>
                  </a:lnTo>
                  <a:lnTo>
                    <a:pt x="685340" y="876261"/>
                  </a:lnTo>
                  <a:close/>
                  <a:moveTo>
                    <a:pt x="448336" y="874885"/>
                  </a:moveTo>
                  <a:lnTo>
                    <a:pt x="446743" y="876291"/>
                  </a:lnTo>
                  <a:lnTo>
                    <a:pt x="452733" y="875435"/>
                  </a:lnTo>
                  <a:close/>
                  <a:moveTo>
                    <a:pt x="768334" y="873580"/>
                  </a:moveTo>
                  <a:lnTo>
                    <a:pt x="766482" y="875802"/>
                  </a:lnTo>
                  <a:cubicBezTo>
                    <a:pt x="765565" y="875802"/>
                    <a:pt x="764649" y="878552"/>
                    <a:pt x="765565" y="880386"/>
                  </a:cubicBezTo>
                  <a:lnTo>
                    <a:pt x="766770" y="880877"/>
                  </a:lnTo>
                  <a:close/>
                  <a:moveTo>
                    <a:pt x="745742" y="872493"/>
                  </a:moveTo>
                  <a:lnTo>
                    <a:pt x="734393" y="882219"/>
                  </a:lnTo>
                  <a:lnTo>
                    <a:pt x="738462" y="882333"/>
                  </a:lnTo>
                  <a:lnTo>
                    <a:pt x="738977" y="881303"/>
                  </a:lnTo>
                  <a:cubicBezTo>
                    <a:pt x="740352" y="879470"/>
                    <a:pt x="742644" y="877865"/>
                    <a:pt x="744478" y="875917"/>
                  </a:cubicBezTo>
                  <a:close/>
                  <a:moveTo>
                    <a:pt x="1057122" y="872134"/>
                  </a:moveTo>
                  <a:cubicBezTo>
                    <a:pt x="1058955" y="872134"/>
                    <a:pt x="1059872" y="872134"/>
                    <a:pt x="1058955" y="873968"/>
                  </a:cubicBezTo>
                  <a:cubicBezTo>
                    <a:pt x="1054371" y="882219"/>
                    <a:pt x="1049787" y="890471"/>
                    <a:pt x="1045203" y="898723"/>
                  </a:cubicBezTo>
                  <a:cubicBezTo>
                    <a:pt x="1044286" y="900556"/>
                    <a:pt x="1042453" y="902390"/>
                    <a:pt x="1041536" y="904224"/>
                  </a:cubicBezTo>
                  <a:cubicBezTo>
                    <a:pt x="1040619" y="900556"/>
                    <a:pt x="1041536" y="898723"/>
                    <a:pt x="1043369" y="896889"/>
                  </a:cubicBezTo>
                  <a:cubicBezTo>
                    <a:pt x="1047953" y="888637"/>
                    <a:pt x="1052537" y="880386"/>
                    <a:pt x="1057122" y="872134"/>
                  </a:cubicBezTo>
                  <a:close/>
                  <a:moveTo>
                    <a:pt x="772520" y="870759"/>
                  </a:moveTo>
                  <a:lnTo>
                    <a:pt x="770494" y="870988"/>
                  </a:lnTo>
                  <a:lnTo>
                    <a:pt x="769538" y="872135"/>
                  </a:lnTo>
                  <a:close/>
                  <a:moveTo>
                    <a:pt x="423006" y="869725"/>
                  </a:moveTo>
                  <a:lnTo>
                    <a:pt x="422108" y="870159"/>
                  </a:lnTo>
                  <a:lnTo>
                    <a:pt x="423582" y="870301"/>
                  </a:lnTo>
                  <a:close/>
                  <a:moveTo>
                    <a:pt x="458422" y="867550"/>
                  </a:moveTo>
                  <a:cubicBezTo>
                    <a:pt x="458422" y="870301"/>
                    <a:pt x="458422" y="870301"/>
                    <a:pt x="458422" y="871218"/>
                  </a:cubicBezTo>
                  <a:lnTo>
                    <a:pt x="458669" y="871494"/>
                  </a:lnTo>
                  <a:lnTo>
                    <a:pt x="458880" y="868581"/>
                  </a:lnTo>
                  <a:lnTo>
                    <a:pt x="462990" y="868502"/>
                  </a:lnTo>
                  <a:close/>
                  <a:moveTo>
                    <a:pt x="738977" y="866633"/>
                  </a:moveTo>
                  <a:lnTo>
                    <a:pt x="737253" y="867422"/>
                  </a:lnTo>
                  <a:lnTo>
                    <a:pt x="737143" y="867550"/>
                  </a:lnTo>
                  <a:lnTo>
                    <a:pt x="737841" y="867473"/>
                  </a:lnTo>
                  <a:close/>
                  <a:moveTo>
                    <a:pt x="508475" y="864981"/>
                  </a:moveTo>
                  <a:lnTo>
                    <a:pt x="509422" y="865487"/>
                  </a:lnTo>
                  <a:cubicBezTo>
                    <a:pt x="513204" y="867780"/>
                    <a:pt x="517100" y="869842"/>
                    <a:pt x="521684" y="870300"/>
                  </a:cubicBezTo>
                  <a:lnTo>
                    <a:pt x="530622" y="873738"/>
                  </a:lnTo>
                  <a:lnTo>
                    <a:pt x="528560" y="871676"/>
                  </a:lnTo>
                  <a:close/>
                  <a:moveTo>
                    <a:pt x="751010" y="864914"/>
                  </a:moveTo>
                  <a:lnTo>
                    <a:pt x="747546" y="867672"/>
                  </a:lnTo>
                  <a:lnTo>
                    <a:pt x="748021" y="867901"/>
                  </a:lnTo>
                  <a:lnTo>
                    <a:pt x="751873" y="865149"/>
                  </a:lnTo>
                  <a:close/>
                  <a:moveTo>
                    <a:pt x="394243" y="863882"/>
                  </a:moveTo>
                  <a:lnTo>
                    <a:pt x="398999" y="867341"/>
                  </a:lnTo>
                  <a:lnTo>
                    <a:pt x="397256" y="865474"/>
                  </a:lnTo>
                  <a:close/>
                  <a:moveTo>
                    <a:pt x="710304" y="863753"/>
                  </a:moveTo>
                  <a:lnTo>
                    <a:pt x="705052" y="866036"/>
                  </a:lnTo>
                  <a:lnTo>
                    <a:pt x="710554" y="863883"/>
                  </a:lnTo>
                  <a:close/>
                  <a:moveTo>
                    <a:pt x="66013" y="862966"/>
                  </a:moveTo>
                  <a:cubicBezTo>
                    <a:pt x="82516" y="891388"/>
                    <a:pt x="96269" y="919810"/>
                    <a:pt x="114606" y="946399"/>
                  </a:cubicBezTo>
                  <a:cubicBezTo>
                    <a:pt x="104520" y="941814"/>
                    <a:pt x="67847" y="878552"/>
                    <a:pt x="66013" y="862966"/>
                  </a:cubicBezTo>
                  <a:close/>
                  <a:moveTo>
                    <a:pt x="184258" y="861322"/>
                  </a:moveTo>
                  <a:lnTo>
                    <a:pt x="185218" y="862715"/>
                  </a:lnTo>
                  <a:lnTo>
                    <a:pt x="185238" y="862420"/>
                  </a:lnTo>
                  <a:close/>
                  <a:moveTo>
                    <a:pt x="952219" y="860258"/>
                  </a:moveTo>
                  <a:lnTo>
                    <a:pt x="945267" y="869383"/>
                  </a:lnTo>
                  <a:cubicBezTo>
                    <a:pt x="944809" y="865258"/>
                    <a:pt x="944579" y="862966"/>
                    <a:pt x="943548" y="861820"/>
                  </a:cubicBezTo>
                  <a:lnTo>
                    <a:pt x="939435" y="861387"/>
                  </a:lnTo>
                  <a:lnTo>
                    <a:pt x="942517" y="867550"/>
                  </a:lnTo>
                  <a:lnTo>
                    <a:pt x="943859" y="873587"/>
                  </a:lnTo>
                  <a:lnTo>
                    <a:pt x="945267" y="870300"/>
                  </a:lnTo>
                  <a:close/>
                  <a:moveTo>
                    <a:pt x="706378" y="859979"/>
                  </a:moveTo>
                  <a:lnTo>
                    <a:pt x="705971" y="860215"/>
                  </a:lnTo>
                  <a:lnTo>
                    <a:pt x="706186" y="860259"/>
                  </a:lnTo>
                  <a:close/>
                  <a:moveTo>
                    <a:pt x="424236" y="859089"/>
                  </a:moveTo>
                  <a:lnTo>
                    <a:pt x="423653" y="859439"/>
                  </a:lnTo>
                  <a:lnTo>
                    <a:pt x="424498" y="859298"/>
                  </a:lnTo>
                  <a:close/>
                  <a:moveTo>
                    <a:pt x="496906" y="858366"/>
                  </a:moveTo>
                  <a:lnTo>
                    <a:pt x="496929" y="858382"/>
                  </a:lnTo>
                  <a:cubicBezTo>
                    <a:pt x="496013" y="859299"/>
                    <a:pt x="494408" y="860216"/>
                    <a:pt x="493491" y="861362"/>
                  </a:cubicBezTo>
                  <a:lnTo>
                    <a:pt x="493804" y="863341"/>
                  </a:lnTo>
                  <a:lnTo>
                    <a:pt x="497846" y="859298"/>
                  </a:lnTo>
                  <a:lnTo>
                    <a:pt x="500158" y="860535"/>
                  </a:lnTo>
                  <a:lnTo>
                    <a:pt x="496930" y="858382"/>
                  </a:lnTo>
                  <a:close/>
                  <a:moveTo>
                    <a:pt x="1065374" y="857465"/>
                  </a:moveTo>
                  <a:cubicBezTo>
                    <a:pt x="1065374" y="863882"/>
                    <a:pt x="1062623" y="868467"/>
                    <a:pt x="1058956" y="873968"/>
                  </a:cubicBezTo>
                  <a:cubicBezTo>
                    <a:pt x="1058039" y="873051"/>
                    <a:pt x="1058039" y="873051"/>
                    <a:pt x="1057122" y="872134"/>
                  </a:cubicBezTo>
                  <a:cubicBezTo>
                    <a:pt x="1059872" y="867550"/>
                    <a:pt x="1062623" y="862966"/>
                    <a:pt x="1065374" y="857465"/>
                  </a:cubicBezTo>
                  <a:close/>
                  <a:moveTo>
                    <a:pt x="271233" y="856397"/>
                  </a:moveTo>
                  <a:lnTo>
                    <a:pt x="284221" y="873968"/>
                  </a:lnTo>
                  <a:lnTo>
                    <a:pt x="281944" y="869902"/>
                  </a:lnTo>
                  <a:close/>
                  <a:moveTo>
                    <a:pt x="797655" y="855632"/>
                  </a:moveTo>
                  <a:lnTo>
                    <a:pt x="795290" y="856646"/>
                  </a:lnTo>
                  <a:lnTo>
                    <a:pt x="794341" y="857910"/>
                  </a:lnTo>
                  <a:close/>
                  <a:moveTo>
                    <a:pt x="598965" y="855061"/>
                  </a:moveTo>
                  <a:lnTo>
                    <a:pt x="594115" y="855631"/>
                  </a:lnTo>
                  <a:cubicBezTo>
                    <a:pt x="595949" y="856548"/>
                    <a:pt x="598241" y="856548"/>
                    <a:pt x="600075" y="857121"/>
                  </a:cubicBezTo>
                  <a:lnTo>
                    <a:pt x="602621" y="861032"/>
                  </a:lnTo>
                  <a:lnTo>
                    <a:pt x="603283" y="860215"/>
                  </a:lnTo>
                  <a:cubicBezTo>
                    <a:pt x="603283" y="857465"/>
                    <a:pt x="604200" y="856547"/>
                    <a:pt x="600533" y="855631"/>
                  </a:cubicBezTo>
                  <a:close/>
                  <a:moveTo>
                    <a:pt x="1003945" y="854714"/>
                  </a:moveTo>
                  <a:lnTo>
                    <a:pt x="1003723" y="854987"/>
                  </a:lnTo>
                  <a:lnTo>
                    <a:pt x="1003864" y="854930"/>
                  </a:lnTo>
                  <a:close/>
                  <a:moveTo>
                    <a:pt x="159695" y="851508"/>
                  </a:moveTo>
                  <a:lnTo>
                    <a:pt x="165032" y="856548"/>
                  </a:lnTo>
                  <a:lnTo>
                    <a:pt x="164739" y="854568"/>
                  </a:lnTo>
                  <a:lnTo>
                    <a:pt x="161364" y="852881"/>
                  </a:lnTo>
                  <a:close/>
                  <a:moveTo>
                    <a:pt x="170365" y="849533"/>
                  </a:moveTo>
                  <a:lnTo>
                    <a:pt x="173283" y="853797"/>
                  </a:lnTo>
                  <a:lnTo>
                    <a:pt x="173117" y="851826"/>
                  </a:lnTo>
                  <a:close/>
                  <a:moveTo>
                    <a:pt x="918678" y="848908"/>
                  </a:moveTo>
                  <a:lnTo>
                    <a:pt x="917762" y="850129"/>
                  </a:lnTo>
                  <a:cubicBezTo>
                    <a:pt x="916845" y="851046"/>
                    <a:pt x="916845" y="851046"/>
                    <a:pt x="915928" y="851963"/>
                  </a:cubicBezTo>
                  <a:lnTo>
                    <a:pt x="915294" y="852343"/>
                  </a:lnTo>
                  <a:lnTo>
                    <a:pt x="915432" y="852659"/>
                  </a:lnTo>
                  <a:lnTo>
                    <a:pt x="915928" y="851964"/>
                  </a:lnTo>
                  <a:cubicBezTo>
                    <a:pt x="915928" y="851047"/>
                    <a:pt x="916844" y="851047"/>
                    <a:pt x="917761" y="850130"/>
                  </a:cubicBezTo>
                  <a:lnTo>
                    <a:pt x="918678" y="850130"/>
                  </a:lnTo>
                  <a:close/>
                  <a:moveTo>
                    <a:pt x="919736" y="847497"/>
                  </a:moveTo>
                  <a:lnTo>
                    <a:pt x="919262" y="848129"/>
                  </a:lnTo>
                  <a:lnTo>
                    <a:pt x="920988" y="847636"/>
                  </a:lnTo>
                  <a:close/>
                  <a:moveTo>
                    <a:pt x="746669" y="846843"/>
                  </a:moveTo>
                  <a:lnTo>
                    <a:pt x="711020" y="868542"/>
                  </a:lnTo>
                  <a:lnTo>
                    <a:pt x="712315" y="868613"/>
                  </a:lnTo>
                  <a:lnTo>
                    <a:pt x="712388" y="868466"/>
                  </a:lnTo>
                  <a:cubicBezTo>
                    <a:pt x="723390" y="862965"/>
                    <a:pt x="733476" y="856547"/>
                    <a:pt x="744478" y="850129"/>
                  </a:cubicBezTo>
                  <a:close/>
                  <a:moveTo>
                    <a:pt x="685285" y="846331"/>
                  </a:moveTo>
                  <a:lnTo>
                    <a:pt x="672963" y="849213"/>
                  </a:lnTo>
                  <a:lnTo>
                    <a:pt x="684927" y="846554"/>
                  </a:lnTo>
                  <a:close/>
                  <a:moveTo>
                    <a:pt x="786080" y="845775"/>
                  </a:moveTo>
                  <a:cubicBezTo>
                    <a:pt x="784361" y="846463"/>
                    <a:pt x="782986" y="847838"/>
                    <a:pt x="782069" y="849213"/>
                  </a:cubicBezTo>
                  <a:cubicBezTo>
                    <a:pt x="780235" y="851047"/>
                    <a:pt x="780235" y="853797"/>
                    <a:pt x="782069" y="856547"/>
                  </a:cubicBezTo>
                  <a:lnTo>
                    <a:pt x="782069" y="856547"/>
                  </a:lnTo>
                  <a:lnTo>
                    <a:pt x="785736" y="846463"/>
                  </a:lnTo>
                  <a:lnTo>
                    <a:pt x="787739" y="845963"/>
                  </a:lnTo>
                  <a:close/>
                  <a:moveTo>
                    <a:pt x="495899" y="845607"/>
                  </a:moveTo>
                  <a:lnTo>
                    <a:pt x="495096" y="847379"/>
                  </a:lnTo>
                  <a:lnTo>
                    <a:pt x="495900" y="848987"/>
                  </a:lnTo>
                  <a:lnTo>
                    <a:pt x="496013" y="846463"/>
                  </a:lnTo>
                  <a:close/>
                  <a:moveTo>
                    <a:pt x="407079" y="845545"/>
                  </a:moveTo>
                  <a:cubicBezTo>
                    <a:pt x="408913" y="846462"/>
                    <a:pt x="410746" y="848296"/>
                    <a:pt x="412580" y="849213"/>
                  </a:cubicBezTo>
                  <a:lnTo>
                    <a:pt x="412976" y="849298"/>
                  </a:lnTo>
                  <a:lnTo>
                    <a:pt x="416700" y="851668"/>
                  </a:lnTo>
                  <a:lnTo>
                    <a:pt x="427249" y="853798"/>
                  </a:lnTo>
                  <a:lnTo>
                    <a:pt x="425818" y="851509"/>
                  </a:lnTo>
                  <a:lnTo>
                    <a:pt x="425416" y="851963"/>
                  </a:lnTo>
                  <a:lnTo>
                    <a:pt x="412976" y="849298"/>
                  </a:lnTo>
                  <a:close/>
                  <a:moveTo>
                    <a:pt x="922215" y="844760"/>
                  </a:moveTo>
                  <a:lnTo>
                    <a:pt x="922117" y="844858"/>
                  </a:lnTo>
                  <a:lnTo>
                    <a:pt x="922199" y="844886"/>
                  </a:lnTo>
                  <a:close/>
                  <a:moveTo>
                    <a:pt x="427249" y="844628"/>
                  </a:moveTo>
                  <a:lnTo>
                    <a:pt x="427461" y="845778"/>
                  </a:lnTo>
                  <a:lnTo>
                    <a:pt x="429083" y="845546"/>
                  </a:lnTo>
                  <a:lnTo>
                    <a:pt x="427859" y="844628"/>
                  </a:lnTo>
                  <a:close/>
                  <a:moveTo>
                    <a:pt x="306061" y="843250"/>
                  </a:moveTo>
                  <a:lnTo>
                    <a:pt x="304248" y="848257"/>
                  </a:lnTo>
                  <a:lnTo>
                    <a:pt x="304392" y="848296"/>
                  </a:lnTo>
                  <a:cubicBezTo>
                    <a:pt x="306226" y="847380"/>
                    <a:pt x="306226" y="846004"/>
                    <a:pt x="305996" y="844515"/>
                  </a:cubicBezTo>
                  <a:close/>
                  <a:moveTo>
                    <a:pt x="814158" y="841878"/>
                  </a:moveTo>
                  <a:lnTo>
                    <a:pt x="812317" y="842492"/>
                  </a:lnTo>
                  <a:lnTo>
                    <a:pt x="813909" y="842226"/>
                  </a:lnTo>
                  <a:close/>
                  <a:moveTo>
                    <a:pt x="869169" y="840044"/>
                  </a:moveTo>
                  <a:lnTo>
                    <a:pt x="869057" y="840135"/>
                  </a:lnTo>
                  <a:lnTo>
                    <a:pt x="869169" y="840275"/>
                  </a:lnTo>
                  <a:close/>
                  <a:moveTo>
                    <a:pt x="173283" y="835461"/>
                  </a:moveTo>
                  <a:lnTo>
                    <a:pt x="173545" y="836900"/>
                  </a:lnTo>
                  <a:lnTo>
                    <a:pt x="174198" y="838208"/>
                  </a:lnTo>
                  <a:close/>
                  <a:moveTo>
                    <a:pt x="755480" y="835460"/>
                  </a:moveTo>
                  <a:lnTo>
                    <a:pt x="751678" y="836886"/>
                  </a:lnTo>
                  <a:lnTo>
                    <a:pt x="749062" y="839128"/>
                  </a:lnTo>
                  <a:cubicBezTo>
                    <a:pt x="746770" y="840962"/>
                    <a:pt x="746999" y="841649"/>
                    <a:pt x="748031" y="842108"/>
                  </a:cubicBezTo>
                  <a:lnTo>
                    <a:pt x="749622" y="842783"/>
                  </a:lnTo>
                  <a:close/>
                  <a:moveTo>
                    <a:pt x="403192" y="833900"/>
                  </a:moveTo>
                  <a:lnTo>
                    <a:pt x="403984" y="834594"/>
                  </a:lnTo>
                  <a:lnTo>
                    <a:pt x="406162" y="835002"/>
                  </a:lnTo>
                  <a:lnTo>
                    <a:pt x="407628" y="834177"/>
                  </a:lnTo>
                  <a:close/>
                  <a:moveTo>
                    <a:pt x="738977" y="833259"/>
                  </a:moveTo>
                  <a:lnTo>
                    <a:pt x="738174" y="834544"/>
                  </a:lnTo>
                  <a:lnTo>
                    <a:pt x="738670" y="835337"/>
                  </a:lnTo>
                  <a:lnTo>
                    <a:pt x="738977" y="833626"/>
                  </a:lnTo>
                  <a:close/>
                  <a:moveTo>
                    <a:pt x="412659" y="830192"/>
                  </a:moveTo>
                  <a:lnTo>
                    <a:pt x="412860" y="831234"/>
                  </a:lnTo>
                  <a:lnTo>
                    <a:pt x="413496" y="830876"/>
                  </a:lnTo>
                  <a:close/>
                  <a:moveTo>
                    <a:pt x="839830" y="829960"/>
                  </a:moveTo>
                  <a:lnTo>
                    <a:pt x="839132" y="830000"/>
                  </a:lnTo>
                  <a:lnTo>
                    <a:pt x="839021" y="830446"/>
                  </a:lnTo>
                  <a:close/>
                  <a:moveTo>
                    <a:pt x="423800" y="828252"/>
                  </a:moveTo>
                  <a:lnTo>
                    <a:pt x="419914" y="830762"/>
                  </a:lnTo>
                  <a:lnTo>
                    <a:pt x="419705" y="831189"/>
                  </a:lnTo>
                  <a:lnTo>
                    <a:pt x="424498" y="829043"/>
                  </a:lnTo>
                  <a:close/>
                  <a:moveTo>
                    <a:pt x="335625" y="827716"/>
                  </a:moveTo>
                  <a:lnTo>
                    <a:pt x="336138" y="828813"/>
                  </a:lnTo>
                  <a:lnTo>
                    <a:pt x="337646" y="830091"/>
                  </a:lnTo>
                  <a:close/>
                  <a:moveTo>
                    <a:pt x="438817" y="825971"/>
                  </a:moveTo>
                  <a:lnTo>
                    <a:pt x="442835" y="829043"/>
                  </a:lnTo>
                  <a:lnTo>
                    <a:pt x="450693" y="830614"/>
                  </a:lnTo>
                  <a:lnTo>
                    <a:pt x="447420" y="829043"/>
                  </a:lnTo>
                  <a:close/>
                  <a:moveTo>
                    <a:pt x="934265" y="825093"/>
                  </a:moveTo>
                  <a:lnTo>
                    <a:pt x="928231" y="835305"/>
                  </a:lnTo>
                  <a:lnTo>
                    <a:pt x="934265" y="826684"/>
                  </a:lnTo>
                  <a:lnTo>
                    <a:pt x="934265" y="825375"/>
                  </a:lnTo>
                  <a:close/>
                  <a:moveTo>
                    <a:pt x="887324" y="824753"/>
                  </a:moveTo>
                  <a:lnTo>
                    <a:pt x="887506" y="824917"/>
                  </a:lnTo>
                  <a:lnTo>
                    <a:pt x="887576" y="824854"/>
                  </a:lnTo>
                  <a:close/>
                  <a:moveTo>
                    <a:pt x="353097" y="823438"/>
                  </a:moveTo>
                  <a:lnTo>
                    <a:pt x="354819" y="825375"/>
                  </a:lnTo>
                  <a:lnTo>
                    <a:pt x="356971" y="826882"/>
                  </a:lnTo>
                  <a:close/>
                  <a:moveTo>
                    <a:pt x="745745" y="821571"/>
                  </a:moveTo>
                  <a:lnTo>
                    <a:pt x="745394" y="821708"/>
                  </a:lnTo>
                  <a:cubicBezTo>
                    <a:pt x="743561" y="822166"/>
                    <a:pt x="741498" y="822624"/>
                    <a:pt x="740123" y="823770"/>
                  </a:cubicBezTo>
                  <a:lnTo>
                    <a:pt x="739171" y="828906"/>
                  </a:lnTo>
                  <a:lnTo>
                    <a:pt x="739488" y="830174"/>
                  </a:lnTo>
                  <a:close/>
                  <a:moveTo>
                    <a:pt x="973854" y="820543"/>
                  </a:moveTo>
                  <a:lnTo>
                    <a:pt x="973689" y="820791"/>
                  </a:lnTo>
                  <a:lnTo>
                    <a:pt x="973689" y="821421"/>
                  </a:lnTo>
                  <a:close/>
                  <a:moveTo>
                    <a:pt x="35757" y="819874"/>
                  </a:moveTo>
                  <a:cubicBezTo>
                    <a:pt x="54094" y="856548"/>
                    <a:pt x="68763" y="894139"/>
                    <a:pt x="86183" y="930813"/>
                  </a:cubicBezTo>
                  <a:cubicBezTo>
                    <a:pt x="62346" y="896889"/>
                    <a:pt x="44009" y="861132"/>
                    <a:pt x="35757" y="819874"/>
                  </a:cubicBezTo>
                  <a:close/>
                  <a:moveTo>
                    <a:pt x="365689" y="817136"/>
                  </a:moveTo>
                  <a:lnTo>
                    <a:pt x="367196" y="819875"/>
                  </a:lnTo>
                  <a:lnTo>
                    <a:pt x="368834" y="821224"/>
                  </a:lnTo>
                  <a:close/>
                  <a:moveTo>
                    <a:pt x="742689" y="816144"/>
                  </a:moveTo>
                  <a:lnTo>
                    <a:pt x="742644" y="816207"/>
                  </a:lnTo>
                  <a:lnTo>
                    <a:pt x="742686" y="816197"/>
                  </a:lnTo>
                  <a:close/>
                  <a:moveTo>
                    <a:pt x="982182" y="815595"/>
                  </a:moveTo>
                  <a:lnTo>
                    <a:pt x="980107" y="818958"/>
                  </a:lnTo>
                  <a:lnTo>
                    <a:pt x="980107" y="819874"/>
                  </a:lnTo>
                  <a:lnTo>
                    <a:pt x="985365" y="818314"/>
                  </a:lnTo>
                  <a:lnTo>
                    <a:pt x="982858" y="818040"/>
                  </a:lnTo>
                  <a:cubicBezTo>
                    <a:pt x="982858" y="817123"/>
                    <a:pt x="981941" y="817123"/>
                    <a:pt x="981941" y="816207"/>
                  </a:cubicBezTo>
                  <a:close/>
                  <a:moveTo>
                    <a:pt x="902664" y="812846"/>
                  </a:moveTo>
                  <a:lnTo>
                    <a:pt x="902661" y="812849"/>
                  </a:lnTo>
                  <a:lnTo>
                    <a:pt x="902175" y="813456"/>
                  </a:lnTo>
                  <a:lnTo>
                    <a:pt x="901993" y="813456"/>
                  </a:lnTo>
                  <a:lnTo>
                    <a:pt x="901265" y="814118"/>
                  </a:lnTo>
                  <a:lnTo>
                    <a:pt x="902175" y="813456"/>
                  </a:lnTo>
                  <a:lnTo>
                    <a:pt x="908043" y="816390"/>
                  </a:lnTo>
                  <a:lnTo>
                    <a:pt x="908078" y="816230"/>
                  </a:lnTo>
                  <a:close/>
                  <a:moveTo>
                    <a:pt x="448337" y="812539"/>
                  </a:moveTo>
                  <a:cubicBezTo>
                    <a:pt x="446503" y="812539"/>
                    <a:pt x="444670" y="812539"/>
                    <a:pt x="443753" y="814373"/>
                  </a:cubicBezTo>
                  <a:lnTo>
                    <a:pt x="444238" y="815020"/>
                  </a:lnTo>
                  <a:lnTo>
                    <a:pt x="448530" y="812636"/>
                  </a:lnTo>
                  <a:close/>
                  <a:moveTo>
                    <a:pt x="761902" y="810704"/>
                  </a:moveTo>
                  <a:lnTo>
                    <a:pt x="757313" y="812539"/>
                  </a:lnTo>
                  <a:lnTo>
                    <a:pt x="756382" y="813819"/>
                  </a:lnTo>
                  <a:lnTo>
                    <a:pt x="758231" y="812539"/>
                  </a:lnTo>
                  <a:close/>
                  <a:moveTo>
                    <a:pt x="261066" y="809051"/>
                  </a:moveTo>
                  <a:lnTo>
                    <a:pt x="262217" y="811623"/>
                  </a:lnTo>
                  <a:lnTo>
                    <a:pt x="262291" y="810031"/>
                  </a:lnTo>
                  <a:close/>
                  <a:moveTo>
                    <a:pt x="793987" y="807955"/>
                  </a:moveTo>
                  <a:lnTo>
                    <a:pt x="792222" y="808905"/>
                  </a:lnTo>
                  <a:lnTo>
                    <a:pt x="794347" y="809968"/>
                  </a:lnTo>
                  <a:close/>
                  <a:moveTo>
                    <a:pt x="408234" y="806284"/>
                  </a:moveTo>
                  <a:lnTo>
                    <a:pt x="407078" y="807039"/>
                  </a:lnTo>
                  <a:lnTo>
                    <a:pt x="408813" y="808948"/>
                  </a:lnTo>
                  <a:lnTo>
                    <a:pt x="407995" y="807039"/>
                  </a:lnTo>
                  <a:close/>
                  <a:moveTo>
                    <a:pt x="243112" y="805630"/>
                  </a:moveTo>
                  <a:lnTo>
                    <a:pt x="243880" y="807038"/>
                  </a:lnTo>
                  <a:lnTo>
                    <a:pt x="243713" y="805871"/>
                  </a:lnTo>
                  <a:close/>
                  <a:moveTo>
                    <a:pt x="266679" y="804867"/>
                  </a:moveTo>
                  <a:lnTo>
                    <a:pt x="266550" y="805080"/>
                  </a:lnTo>
                  <a:lnTo>
                    <a:pt x="266801" y="805205"/>
                  </a:lnTo>
                  <a:close/>
                  <a:moveTo>
                    <a:pt x="45842" y="803371"/>
                  </a:moveTo>
                  <a:cubicBezTo>
                    <a:pt x="47675" y="803371"/>
                    <a:pt x="48592" y="807039"/>
                    <a:pt x="50426" y="808872"/>
                  </a:cubicBezTo>
                  <a:cubicBezTo>
                    <a:pt x="53176" y="810706"/>
                    <a:pt x="52260" y="813456"/>
                    <a:pt x="54093" y="815290"/>
                  </a:cubicBezTo>
                  <a:cubicBezTo>
                    <a:pt x="54093" y="818040"/>
                    <a:pt x="55010" y="819874"/>
                    <a:pt x="55927" y="821708"/>
                  </a:cubicBezTo>
                  <a:cubicBezTo>
                    <a:pt x="57761" y="824458"/>
                    <a:pt x="58677" y="827209"/>
                    <a:pt x="58677" y="829960"/>
                  </a:cubicBezTo>
                  <a:cubicBezTo>
                    <a:pt x="58677" y="831793"/>
                    <a:pt x="58677" y="832710"/>
                    <a:pt x="58677" y="835461"/>
                  </a:cubicBezTo>
                  <a:cubicBezTo>
                    <a:pt x="51343" y="829043"/>
                    <a:pt x="50426" y="820791"/>
                    <a:pt x="46758" y="814373"/>
                  </a:cubicBezTo>
                  <a:cubicBezTo>
                    <a:pt x="44925" y="810706"/>
                    <a:pt x="43091" y="807039"/>
                    <a:pt x="45842" y="803371"/>
                  </a:cubicBezTo>
                  <a:close/>
                  <a:moveTo>
                    <a:pt x="1011136" y="798156"/>
                  </a:moveTo>
                  <a:lnTo>
                    <a:pt x="1007612" y="805204"/>
                  </a:lnTo>
                  <a:cubicBezTo>
                    <a:pt x="1014947" y="805204"/>
                    <a:pt x="1019531" y="811622"/>
                    <a:pt x="1018614" y="820791"/>
                  </a:cubicBezTo>
                  <a:cubicBezTo>
                    <a:pt x="1017698" y="824458"/>
                    <a:pt x="1014947" y="829959"/>
                    <a:pt x="1018614" y="830876"/>
                  </a:cubicBezTo>
                  <a:cubicBezTo>
                    <a:pt x="1020907" y="831793"/>
                    <a:pt x="1022740" y="830876"/>
                    <a:pt x="1024230" y="829272"/>
                  </a:cubicBezTo>
                  <a:lnTo>
                    <a:pt x="1024820" y="828321"/>
                  </a:lnTo>
                  <a:lnTo>
                    <a:pt x="1020449" y="829960"/>
                  </a:lnTo>
                  <a:cubicBezTo>
                    <a:pt x="1017698" y="828126"/>
                    <a:pt x="1017698" y="825375"/>
                    <a:pt x="1018615" y="822624"/>
                  </a:cubicBezTo>
                  <a:cubicBezTo>
                    <a:pt x="1019532" y="818957"/>
                    <a:pt x="1020449" y="815290"/>
                    <a:pt x="1018615" y="811623"/>
                  </a:cubicBezTo>
                  <a:cubicBezTo>
                    <a:pt x="1017698" y="809789"/>
                    <a:pt x="1017698" y="807955"/>
                    <a:pt x="1015864" y="807038"/>
                  </a:cubicBezTo>
                  <a:cubicBezTo>
                    <a:pt x="1010822" y="806122"/>
                    <a:pt x="1009676" y="804059"/>
                    <a:pt x="1010020" y="801423"/>
                  </a:cubicBezTo>
                  <a:close/>
                  <a:moveTo>
                    <a:pt x="418693" y="790535"/>
                  </a:moveTo>
                  <a:lnTo>
                    <a:pt x="421748" y="795119"/>
                  </a:lnTo>
                  <a:lnTo>
                    <a:pt x="435407" y="806047"/>
                  </a:lnTo>
                  <a:lnTo>
                    <a:pt x="436418" y="805205"/>
                  </a:lnTo>
                  <a:cubicBezTo>
                    <a:pt x="435501" y="802454"/>
                    <a:pt x="432751" y="802454"/>
                    <a:pt x="430000" y="801537"/>
                  </a:cubicBezTo>
                  <a:cubicBezTo>
                    <a:pt x="426333" y="799703"/>
                    <a:pt x="423582" y="797870"/>
                    <a:pt x="421748" y="795119"/>
                  </a:cubicBezTo>
                  <a:cubicBezTo>
                    <a:pt x="420832" y="793744"/>
                    <a:pt x="420373" y="791911"/>
                    <a:pt x="419342" y="790650"/>
                  </a:cubicBezTo>
                  <a:close/>
                  <a:moveTo>
                    <a:pt x="251215" y="790534"/>
                  </a:moveTo>
                  <a:lnTo>
                    <a:pt x="251126" y="790803"/>
                  </a:lnTo>
                  <a:lnTo>
                    <a:pt x="251734" y="791702"/>
                  </a:lnTo>
                  <a:close/>
                  <a:moveTo>
                    <a:pt x="922346" y="786868"/>
                  </a:moveTo>
                  <a:lnTo>
                    <a:pt x="920128" y="790140"/>
                  </a:lnTo>
                  <a:lnTo>
                    <a:pt x="923263" y="789618"/>
                  </a:lnTo>
                  <a:lnTo>
                    <a:pt x="923407" y="789674"/>
                  </a:lnTo>
                  <a:close/>
                  <a:moveTo>
                    <a:pt x="320810" y="785790"/>
                  </a:moveTo>
                  <a:lnTo>
                    <a:pt x="319176" y="786753"/>
                  </a:lnTo>
                  <a:cubicBezTo>
                    <a:pt x="319291" y="788243"/>
                    <a:pt x="320437" y="790077"/>
                    <a:pt x="320895" y="791452"/>
                  </a:cubicBezTo>
                  <a:cubicBezTo>
                    <a:pt x="321812" y="794202"/>
                    <a:pt x="323646" y="796952"/>
                    <a:pt x="324563" y="799703"/>
                  </a:cubicBezTo>
                  <a:cubicBezTo>
                    <a:pt x="328230" y="806121"/>
                    <a:pt x="332814" y="812539"/>
                    <a:pt x="332814" y="821707"/>
                  </a:cubicBezTo>
                  <a:lnTo>
                    <a:pt x="333908" y="824047"/>
                  </a:lnTo>
                  <a:lnTo>
                    <a:pt x="334648" y="818041"/>
                  </a:lnTo>
                  <a:lnTo>
                    <a:pt x="334449" y="816397"/>
                  </a:lnTo>
                  <a:lnTo>
                    <a:pt x="332814" y="813455"/>
                  </a:lnTo>
                  <a:cubicBezTo>
                    <a:pt x="332356" y="812539"/>
                    <a:pt x="331439" y="811393"/>
                    <a:pt x="330981" y="810247"/>
                  </a:cubicBezTo>
                  <a:lnTo>
                    <a:pt x="331074" y="809920"/>
                  </a:lnTo>
                  <a:lnTo>
                    <a:pt x="330980" y="809789"/>
                  </a:lnTo>
                  <a:cubicBezTo>
                    <a:pt x="327313" y="803371"/>
                    <a:pt x="321812" y="796953"/>
                    <a:pt x="319978" y="788702"/>
                  </a:cubicBezTo>
                  <a:close/>
                  <a:moveTo>
                    <a:pt x="231045" y="781366"/>
                  </a:moveTo>
                  <a:lnTo>
                    <a:pt x="232162" y="785554"/>
                  </a:lnTo>
                  <a:lnTo>
                    <a:pt x="236882" y="794208"/>
                  </a:lnTo>
                  <a:close/>
                  <a:moveTo>
                    <a:pt x="325761" y="780592"/>
                  </a:moveTo>
                  <a:lnTo>
                    <a:pt x="324046" y="783450"/>
                  </a:lnTo>
                  <a:lnTo>
                    <a:pt x="324448" y="783659"/>
                  </a:lnTo>
                  <a:cubicBezTo>
                    <a:pt x="325250" y="784347"/>
                    <a:pt x="325938" y="784576"/>
                    <a:pt x="326396" y="782284"/>
                  </a:cubicBezTo>
                  <a:close/>
                  <a:moveTo>
                    <a:pt x="375821" y="778585"/>
                  </a:moveTo>
                  <a:lnTo>
                    <a:pt x="380490" y="788702"/>
                  </a:lnTo>
                  <a:lnTo>
                    <a:pt x="387185" y="800547"/>
                  </a:lnTo>
                  <a:lnTo>
                    <a:pt x="386908" y="799703"/>
                  </a:lnTo>
                  <a:close/>
                  <a:moveTo>
                    <a:pt x="399182" y="775680"/>
                  </a:moveTo>
                  <a:lnTo>
                    <a:pt x="403411" y="785951"/>
                  </a:lnTo>
                  <a:lnTo>
                    <a:pt x="404050" y="787389"/>
                  </a:lnTo>
                  <a:lnTo>
                    <a:pt x="404328" y="786868"/>
                  </a:lnTo>
                  <a:cubicBezTo>
                    <a:pt x="407995" y="789618"/>
                    <a:pt x="411663" y="791452"/>
                    <a:pt x="415330" y="794203"/>
                  </a:cubicBezTo>
                  <a:cubicBezTo>
                    <a:pt x="416706" y="793286"/>
                    <a:pt x="416476" y="792369"/>
                    <a:pt x="416132" y="791452"/>
                  </a:cubicBezTo>
                  <a:lnTo>
                    <a:pt x="416189" y="790094"/>
                  </a:lnTo>
                  <a:lnTo>
                    <a:pt x="413497" y="789618"/>
                  </a:lnTo>
                  <a:cubicBezTo>
                    <a:pt x="410746" y="790535"/>
                    <a:pt x="406162" y="785951"/>
                    <a:pt x="403412" y="783200"/>
                  </a:cubicBezTo>
                  <a:close/>
                  <a:moveTo>
                    <a:pt x="1048871" y="770365"/>
                  </a:moveTo>
                  <a:lnTo>
                    <a:pt x="1047220" y="774888"/>
                  </a:lnTo>
                  <a:lnTo>
                    <a:pt x="1045203" y="782283"/>
                  </a:lnTo>
                  <a:cubicBezTo>
                    <a:pt x="1044745" y="784117"/>
                    <a:pt x="1043828" y="786180"/>
                    <a:pt x="1043713" y="788128"/>
                  </a:cubicBezTo>
                  <a:lnTo>
                    <a:pt x="1046542" y="792517"/>
                  </a:lnTo>
                  <a:lnTo>
                    <a:pt x="1045318" y="785493"/>
                  </a:lnTo>
                  <a:cubicBezTo>
                    <a:pt x="1044745" y="780450"/>
                    <a:pt x="1045204" y="775408"/>
                    <a:pt x="1048871" y="770365"/>
                  </a:cubicBezTo>
                  <a:close/>
                  <a:moveTo>
                    <a:pt x="996610" y="768531"/>
                  </a:moveTo>
                  <a:lnTo>
                    <a:pt x="995936" y="768801"/>
                  </a:lnTo>
                  <a:lnTo>
                    <a:pt x="996610" y="776782"/>
                  </a:lnTo>
                  <a:cubicBezTo>
                    <a:pt x="992026" y="781366"/>
                    <a:pt x="992943" y="786867"/>
                    <a:pt x="990192" y="792368"/>
                  </a:cubicBezTo>
                  <a:cubicBezTo>
                    <a:pt x="986525" y="797870"/>
                    <a:pt x="985608" y="805204"/>
                    <a:pt x="981024" y="809789"/>
                  </a:cubicBezTo>
                  <a:lnTo>
                    <a:pt x="980931" y="809928"/>
                  </a:lnTo>
                  <a:lnTo>
                    <a:pt x="981940" y="808872"/>
                  </a:lnTo>
                  <a:lnTo>
                    <a:pt x="981935" y="808887"/>
                  </a:lnTo>
                  <a:lnTo>
                    <a:pt x="981941" y="808872"/>
                  </a:lnTo>
                  <a:cubicBezTo>
                    <a:pt x="984692" y="803371"/>
                    <a:pt x="985609" y="796037"/>
                    <a:pt x="991109" y="792369"/>
                  </a:cubicBezTo>
                  <a:lnTo>
                    <a:pt x="990801" y="793655"/>
                  </a:lnTo>
                  <a:lnTo>
                    <a:pt x="992026" y="790535"/>
                  </a:lnTo>
                  <a:lnTo>
                    <a:pt x="997110" y="775282"/>
                  </a:lnTo>
                  <a:lnTo>
                    <a:pt x="996381" y="772657"/>
                  </a:lnTo>
                  <a:cubicBezTo>
                    <a:pt x="996610" y="771282"/>
                    <a:pt x="997069" y="769907"/>
                    <a:pt x="996610" y="768531"/>
                  </a:cubicBezTo>
                  <a:close/>
                  <a:moveTo>
                    <a:pt x="967794" y="768045"/>
                  </a:moveTo>
                  <a:lnTo>
                    <a:pt x="964521" y="769447"/>
                  </a:lnTo>
                  <a:lnTo>
                    <a:pt x="962235" y="772877"/>
                  </a:lnTo>
                  <a:lnTo>
                    <a:pt x="960853" y="775865"/>
                  </a:lnTo>
                  <a:close/>
                  <a:moveTo>
                    <a:pt x="25672" y="766697"/>
                  </a:moveTo>
                  <a:cubicBezTo>
                    <a:pt x="27505" y="764863"/>
                    <a:pt x="27505" y="767613"/>
                    <a:pt x="27505" y="769447"/>
                  </a:cubicBezTo>
                  <a:cubicBezTo>
                    <a:pt x="33006" y="781366"/>
                    <a:pt x="37590" y="792368"/>
                    <a:pt x="42174" y="804287"/>
                  </a:cubicBezTo>
                  <a:lnTo>
                    <a:pt x="44294" y="811353"/>
                  </a:lnTo>
                  <a:lnTo>
                    <a:pt x="42175" y="804287"/>
                  </a:lnTo>
                  <a:cubicBezTo>
                    <a:pt x="43092" y="803371"/>
                    <a:pt x="44009" y="803371"/>
                    <a:pt x="44925" y="802454"/>
                  </a:cubicBezTo>
                  <a:cubicBezTo>
                    <a:pt x="44009" y="806121"/>
                    <a:pt x="45842" y="809789"/>
                    <a:pt x="45842" y="813456"/>
                  </a:cubicBezTo>
                  <a:cubicBezTo>
                    <a:pt x="45842" y="813456"/>
                    <a:pt x="44925" y="813456"/>
                    <a:pt x="44925" y="813456"/>
                  </a:cubicBezTo>
                  <a:lnTo>
                    <a:pt x="44925" y="813456"/>
                  </a:lnTo>
                  <a:lnTo>
                    <a:pt x="44008" y="817123"/>
                  </a:lnTo>
                  <a:cubicBezTo>
                    <a:pt x="42174" y="817123"/>
                    <a:pt x="42174" y="815289"/>
                    <a:pt x="41257" y="814373"/>
                  </a:cubicBezTo>
                  <a:cubicBezTo>
                    <a:pt x="35756" y="799703"/>
                    <a:pt x="29338" y="785950"/>
                    <a:pt x="25671" y="771281"/>
                  </a:cubicBezTo>
                  <a:lnTo>
                    <a:pt x="25672" y="771280"/>
                  </a:lnTo>
                  <a:close/>
                  <a:moveTo>
                    <a:pt x="156780" y="765781"/>
                  </a:moveTo>
                  <a:lnTo>
                    <a:pt x="158629" y="768640"/>
                  </a:lnTo>
                  <a:lnTo>
                    <a:pt x="160447" y="769447"/>
                  </a:lnTo>
                  <a:lnTo>
                    <a:pt x="160703" y="768922"/>
                  </a:lnTo>
                  <a:lnTo>
                    <a:pt x="159531" y="768531"/>
                  </a:lnTo>
                  <a:cubicBezTo>
                    <a:pt x="158614" y="767614"/>
                    <a:pt x="158614" y="766697"/>
                    <a:pt x="156780" y="765781"/>
                  </a:cubicBezTo>
                  <a:close/>
                  <a:moveTo>
                    <a:pt x="360318" y="765779"/>
                  </a:moveTo>
                  <a:lnTo>
                    <a:pt x="360319" y="765781"/>
                  </a:lnTo>
                  <a:lnTo>
                    <a:pt x="360319" y="765780"/>
                  </a:lnTo>
                  <a:close/>
                  <a:moveTo>
                    <a:pt x="1011280" y="764864"/>
                  </a:moveTo>
                  <a:lnTo>
                    <a:pt x="1006262" y="771427"/>
                  </a:lnTo>
                  <a:lnTo>
                    <a:pt x="1005779" y="773115"/>
                  </a:lnTo>
                  <a:lnTo>
                    <a:pt x="1011256" y="765291"/>
                  </a:lnTo>
                  <a:close/>
                  <a:moveTo>
                    <a:pt x="1003028" y="763947"/>
                  </a:moveTo>
                  <a:lnTo>
                    <a:pt x="1002883" y="764285"/>
                  </a:lnTo>
                  <a:lnTo>
                    <a:pt x="1002956" y="764230"/>
                  </a:lnTo>
                  <a:close/>
                  <a:moveTo>
                    <a:pt x="185192" y="756758"/>
                  </a:moveTo>
                  <a:lnTo>
                    <a:pt x="185795" y="758931"/>
                  </a:lnTo>
                  <a:lnTo>
                    <a:pt x="187036" y="760279"/>
                  </a:lnTo>
                  <a:close/>
                  <a:moveTo>
                    <a:pt x="937858" y="756028"/>
                  </a:moveTo>
                  <a:lnTo>
                    <a:pt x="935181" y="758445"/>
                  </a:lnTo>
                  <a:lnTo>
                    <a:pt x="931568" y="766188"/>
                  </a:lnTo>
                  <a:close/>
                  <a:moveTo>
                    <a:pt x="384150" y="753853"/>
                  </a:moveTo>
                  <a:lnTo>
                    <a:pt x="384157" y="753861"/>
                  </a:lnTo>
                  <a:lnTo>
                    <a:pt x="385931" y="759073"/>
                  </a:lnTo>
                  <a:lnTo>
                    <a:pt x="395041" y="768372"/>
                  </a:lnTo>
                  <a:lnTo>
                    <a:pt x="386908" y="757529"/>
                  </a:lnTo>
                  <a:cubicBezTo>
                    <a:pt x="385992" y="756612"/>
                    <a:pt x="384846" y="755466"/>
                    <a:pt x="384273" y="754091"/>
                  </a:cubicBezTo>
                  <a:lnTo>
                    <a:pt x="384298" y="753941"/>
                  </a:lnTo>
                  <a:lnTo>
                    <a:pt x="384158" y="753861"/>
                  </a:lnTo>
                  <a:close/>
                  <a:moveTo>
                    <a:pt x="816600" y="753252"/>
                  </a:moveTo>
                  <a:lnTo>
                    <a:pt x="814158" y="754778"/>
                  </a:lnTo>
                  <a:lnTo>
                    <a:pt x="814158" y="754779"/>
                  </a:lnTo>
                  <a:cubicBezTo>
                    <a:pt x="813241" y="755695"/>
                    <a:pt x="813241" y="755695"/>
                    <a:pt x="812324" y="756612"/>
                  </a:cubicBezTo>
                  <a:cubicBezTo>
                    <a:pt x="813241" y="755695"/>
                    <a:pt x="814158" y="755695"/>
                    <a:pt x="815074" y="754778"/>
                  </a:cubicBezTo>
                  <a:close/>
                  <a:moveTo>
                    <a:pt x="821493" y="750194"/>
                  </a:moveTo>
                  <a:lnTo>
                    <a:pt x="817421" y="752739"/>
                  </a:lnTo>
                  <a:lnTo>
                    <a:pt x="820602" y="751467"/>
                  </a:lnTo>
                  <a:close/>
                  <a:moveTo>
                    <a:pt x="264051" y="750194"/>
                  </a:moveTo>
                  <a:lnTo>
                    <a:pt x="264216" y="751277"/>
                  </a:lnTo>
                  <a:lnTo>
                    <a:pt x="264968" y="751340"/>
                  </a:lnTo>
                  <a:lnTo>
                    <a:pt x="266718" y="752361"/>
                  </a:lnTo>
                  <a:lnTo>
                    <a:pt x="265885" y="751111"/>
                  </a:lnTo>
                  <a:cubicBezTo>
                    <a:pt x="265885" y="750194"/>
                    <a:pt x="264968" y="750194"/>
                    <a:pt x="264051" y="750194"/>
                  </a:cubicBezTo>
                  <a:close/>
                  <a:moveTo>
                    <a:pt x="996718" y="748684"/>
                  </a:moveTo>
                  <a:lnTo>
                    <a:pt x="996610" y="749277"/>
                  </a:lnTo>
                  <a:lnTo>
                    <a:pt x="996828" y="749015"/>
                  </a:lnTo>
                  <a:close/>
                  <a:moveTo>
                    <a:pt x="364904" y="744693"/>
                  </a:moveTo>
                  <a:lnTo>
                    <a:pt x="364000" y="746727"/>
                  </a:lnTo>
                  <a:lnTo>
                    <a:pt x="365917" y="749026"/>
                  </a:lnTo>
                  <a:close/>
                  <a:moveTo>
                    <a:pt x="392295" y="744268"/>
                  </a:moveTo>
                  <a:lnTo>
                    <a:pt x="396994" y="752944"/>
                  </a:lnTo>
                  <a:lnTo>
                    <a:pt x="397380" y="753452"/>
                  </a:lnTo>
                  <a:lnTo>
                    <a:pt x="396077" y="750194"/>
                  </a:lnTo>
                  <a:close/>
                  <a:moveTo>
                    <a:pt x="311451" y="742495"/>
                  </a:moveTo>
                  <a:lnTo>
                    <a:pt x="310955" y="743486"/>
                  </a:lnTo>
                  <a:lnTo>
                    <a:pt x="312342" y="745982"/>
                  </a:lnTo>
                  <a:lnTo>
                    <a:pt x="312531" y="746146"/>
                  </a:lnTo>
                  <a:close/>
                  <a:moveTo>
                    <a:pt x="1024116" y="740108"/>
                  </a:moveTo>
                  <a:lnTo>
                    <a:pt x="1024025" y="740166"/>
                  </a:lnTo>
                  <a:lnTo>
                    <a:pt x="1015813" y="763042"/>
                  </a:lnTo>
                  <a:lnTo>
                    <a:pt x="1015864" y="763029"/>
                  </a:lnTo>
                  <a:cubicBezTo>
                    <a:pt x="1017698" y="763947"/>
                    <a:pt x="1017698" y="765780"/>
                    <a:pt x="1017698" y="765780"/>
                  </a:cubicBezTo>
                  <a:cubicBezTo>
                    <a:pt x="1019532" y="758445"/>
                    <a:pt x="1024116" y="750194"/>
                    <a:pt x="1025950" y="741025"/>
                  </a:cubicBezTo>
                  <a:cubicBezTo>
                    <a:pt x="1025033" y="740108"/>
                    <a:pt x="1025033" y="740108"/>
                    <a:pt x="1024116" y="740108"/>
                  </a:cubicBezTo>
                  <a:close/>
                  <a:moveTo>
                    <a:pt x="304392" y="739191"/>
                  </a:moveTo>
                  <a:lnTo>
                    <a:pt x="304961" y="741283"/>
                  </a:lnTo>
                  <a:lnTo>
                    <a:pt x="305085" y="739884"/>
                  </a:lnTo>
                  <a:close/>
                  <a:moveTo>
                    <a:pt x="215541" y="738940"/>
                  </a:moveTo>
                  <a:lnTo>
                    <a:pt x="216375" y="741026"/>
                  </a:lnTo>
                  <a:lnTo>
                    <a:pt x="216949" y="739535"/>
                  </a:lnTo>
                  <a:lnTo>
                    <a:pt x="216375" y="740108"/>
                  </a:lnTo>
                  <a:close/>
                  <a:moveTo>
                    <a:pt x="273984" y="731605"/>
                  </a:moveTo>
                  <a:lnTo>
                    <a:pt x="275970" y="742859"/>
                  </a:lnTo>
                  <a:lnTo>
                    <a:pt x="276680" y="741662"/>
                  </a:lnTo>
                  <a:close/>
                  <a:moveTo>
                    <a:pt x="290600" y="730097"/>
                  </a:moveTo>
                  <a:lnTo>
                    <a:pt x="291556" y="732773"/>
                  </a:lnTo>
                  <a:lnTo>
                    <a:pt x="291546" y="732361"/>
                  </a:lnTo>
                  <a:lnTo>
                    <a:pt x="290869" y="730597"/>
                  </a:lnTo>
                  <a:close/>
                  <a:moveTo>
                    <a:pt x="1102964" y="729107"/>
                  </a:moveTo>
                  <a:cubicBezTo>
                    <a:pt x="1103881" y="732774"/>
                    <a:pt x="1102047" y="736442"/>
                    <a:pt x="1100214" y="740109"/>
                  </a:cubicBezTo>
                  <a:lnTo>
                    <a:pt x="1100214" y="740109"/>
                  </a:lnTo>
                  <a:lnTo>
                    <a:pt x="1088295" y="772198"/>
                  </a:lnTo>
                  <a:lnTo>
                    <a:pt x="1098814" y="738010"/>
                  </a:lnTo>
                  <a:lnTo>
                    <a:pt x="1098380" y="737358"/>
                  </a:lnTo>
                  <a:cubicBezTo>
                    <a:pt x="1100214" y="734608"/>
                    <a:pt x="1099297" y="731857"/>
                    <a:pt x="1102964" y="729107"/>
                  </a:cubicBezTo>
                  <a:close/>
                  <a:moveTo>
                    <a:pt x="350234" y="727768"/>
                  </a:moveTo>
                  <a:lnTo>
                    <a:pt x="350234" y="728190"/>
                  </a:lnTo>
                  <a:lnTo>
                    <a:pt x="350700" y="732381"/>
                  </a:lnTo>
                  <a:lnTo>
                    <a:pt x="351380" y="730941"/>
                  </a:lnTo>
                  <a:close/>
                  <a:moveTo>
                    <a:pt x="1147889" y="727273"/>
                  </a:moveTo>
                  <a:cubicBezTo>
                    <a:pt x="1150640" y="738275"/>
                    <a:pt x="1136887" y="785951"/>
                    <a:pt x="1125885" y="800621"/>
                  </a:cubicBezTo>
                  <a:cubicBezTo>
                    <a:pt x="1132303" y="775866"/>
                    <a:pt x="1141471" y="752028"/>
                    <a:pt x="1147889" y="727273"/>
                  </a:cubicBezTo>
                  <a:close/>
                  <a:moveTo>
                    <a:pt x="1001194" y="725439"/>
                  </a:moveTo>
                  <a:lnTo>
                    <a:pt x="1000737" y="726581"/>
                  </a:lnTo>
                  <a:lnTo>
                    <a:pt x="1000221" y="729419"/>
                  </a:lnTo>
                  <a:close/>
                  <a:moveTo>
                    <a:pt x="970022" y="724522"/>
                  </a:moveTo>
                  <a:lnTo>
                    <a:pt x="970021" y="724524"/>
                  </a:lnTo>
                  <a:lnTo>
                    <a:pt x="970021" y="724527"/>
                  </a:lnTo>
                  <a:close/>
                  <a:moveTo>
                    <a:pt x="1136887" y="721772"/>
                  </a:moveTo>
                  <a:cubicBezTo>
                    <a:pt x="1137804" y="721772"/>
                    <a:pt x="1138721" y="723606"/>
                    <a:pt x="1137804" y="724523"/>
                  </a:cubicBezTo>
                  <a:cubicBezTo>
                    <a:pt x="1134136" y="737358"/>
                    <a:pt x="1132303" y="750194"/>
                    <a:pt x="1124968" y="762113"/>
                  </a:cubicBezTo>
                  <a:cubicBezTo>
                    <a:pt x="1125885" y="749277"/>
                    <a:pt x="1131386" y="736442"/>
                    <a:pt x="1134136" y="723606"/>
                  </a:cubicBezTo>
                  <a:cubicBezTo>
                    <a:pt x="1134136" y="722689"/>
                    <a:pt x="1135053" y="720855"/>
                    <a:pt x="1136887" y="721772"/>
                  </a:cubicBezTo>
                  <a:close/>
                  <a:moveTo>
                    <a:pt x="1031450" y="716271"/>
                  </a:moveTo>
                  <a:lnTo>
                    <a:pt x="1023199" y="724523"/>
                  </a:lnTo>
                  <a:cubicBezTo>
                    <a:pt x="1018615" y="724523"/>
                    <a:pt x="1017698" y="728190"/>
                    <a:pt x="1016781" y="730940"/>
                  </a:cubicBezTo>
                  <a:cubicBezTo>
                    <a:pt x="1014947" y="734608"/>
                    <a:pt x="1014030" y="739192"/>
                    <a:pt x="1012197" y="743776"/>
                  </a:cubicBezTo>
                  <a:lnTo>
                    <a:pt x="1015865" y="741942"/>
                  </a:lnTo>
                  <a:lnTo>
                    <a:pt x="1015864" y="741942"/>
                  </a:lnTo>
                  <a:cubicBezTo>
                    <a:pt x="1013114" y="739192"/>
                    <a:pt x="1015864" y="736441"/>
                    <a:pt x="1016781" y="733691"/>
                  </a:cubicBezTo>
                  <a:cubicBezTo>
                    <a:pt x="1018615" y="728189"/>
                    <a:pt x="1021365" y="722689"/>
                    <a:pt x="1028700" y="720855"/>
                  </a:cubicBezTo>
                  <a:close/>
                  <a:moveTo>
                    <a:pt x="219894" y="712410"/>
                  </a:moveTo>
                  <a:lnTo>
                    <a:pt x="223710" y="716270"/>
                  </a:lnTo>
                  <a:lnTo>
                    <a:pt x="229986" y="722995"/>
                  </a:lnTo>
                  <a:lnTo>
                    <a:pt x="223710" y="715354"/>
                  </a:lnTo>
                  <a:cubicBezTo>
                    <a:pt x="222793" y="714437"/>
                    <a:pt x="222793" y="713520"/>
                    <a:pt x="221876" y="713520"/>
                  </a:cubicBezTo>
                  <a:close/>
                  <a:moveTo>
                    <a:pt x="17419" y="710770"/>
                  </a:moveTo>
                  <a:cubicBezTo>
                    <a:pt x="17419" y="716271"/>
                    <a:pt x="17419" y="721772"/>
                    <a:pt x="17419" y="727273"/>
                  </a:cubicBezTo>
                  <a:cubicBezTo>
                    <a:pt x="17419" y="727273"/>
                    <a:pt x="16503" y="727273"/>
                    <a:pt x="16503" y="727273"/>
                  </a:cubicBezTo>
                  <a:cubicBezTo>
                    <a:pt x="15586" y="726356"/>
                    <a:pt x="14669" y="724523"/>
                    <a:pt x="14669" y="722689"/>
                  </a:cubicBezTo>
                  <a:cubicBezTo>
                    <a:pt x="17419" y="719021"/>
                    <a:pt x="13752" y="714437"/>
                    <a:pt x="17419" y="710770"/>
                  </a:cubicBezTo>
                  <a:close/>
                  <a:moveTo>
                    <a:pt x="363195" y="710644"/>
                  </a:moveTo>
                  <a:lnTo>
                    <a:pt x="363070" y="710769"/>
                  </a:lnTo>
                  <a:lnTo>
                    <a:pt x="363410" y="711561"/>
                  </a:lnTo>
                  <a:close/>
                  <a:moveTo>
                    <a:pt x="368918" y="707573"/>
                  </a:moveTo>
                  <a:lnTo>
                    <a:pt x="366543" y="708380"/>
                  </a:lnTo>
                  <a:lnTo>
                    <a:pt x="369488" y="709852"/>
                  </a:lnTo>
                  <a:close/>
                  <a:moveTo>
                    <a:pt x="262801" y="706518"/>
                  </a:moveTo>
                  <a:lnTo>
                    <a:pt x="263134" y="708018"/>
                  </a:lnTo>
                  <a:lnTo>
                    <a:pt x="263037" y="707093"/>
                  </a:lnTo>
                  <a:close/>
                  <a:moveTo>
                    <a:pt x="176217" y="706348"/>
                  </a:moveTo>
                  <a:lnTo>
                    <a:pt x="176033" y="715354"/>
                  </a:lnTo>
                  <a:lnTo>
                    <a:pt x="176035" y="715359"/>
                  </a:lnTo>
                  <a:lnTo>
                    <a:pt x="176034" y="715354"/>
                  </a:lnTo>
                  <a:cubicBezTo>
                    <a:pt x="177409" y="712145"/>
                    <a:pt x="177180" y="709394"/>
                    <a:pt x="176377" y="706758"/>
                  </a:cubicBezTo>
                  <a:close/>
                  <a:moveTo>
                    <a:pt x="1037257" y="704048"/>
                  </a:moveTo>
                  <a:lnTo>
                    <a:pt x="1035118" y="706186"/>
                  </a:lnTo>
                  <a:lnTo>
                    <a:pt x="1032734" y="714132"/>
                  </a:lnTo>
                  <a:lnTo>
                    <a:pt x="1034201" y="711686"/>
                  </a:lnTo>
                  <a:close/>
                  <a:moveTo>
                    <a:pt x="299231" y="694927"/>
                  </a:moveTo>
                  <a:lnTo>
                    <a:pt x="308976" y="708935"/>
                  </a:lnTo>
                  <a:cubicBezTo>
                    <a:pt x="306684" y="713978"/>
                    <a:pt x="306455" y="718792"/>
                    <a:pt x="307257" y="723490"/>
                  </a:cubicBezTo>
                  <a:lnTo>
                    <a:pt x="307961" y="725673"/>
                  </a:lnTo>
                  <a:lnTo>
                    <a:pt x="309893" y="711686"/>
                  </a:lnTo>
                  <a:lnTo>
                    <a:pt x="311858" y="712341"/>
                  </a:lnTo>
                  <a:lnTo>
                    <a:pt x="309893" y="709853"/>
                  </a:lnTo>
                  <a:close/>
                  <a:moveTo>
                    <a:pt x="235629" y="688765"/>
                  </a:moveTo>
                  <a:lnTo>
                    <a:pt x="235367" y="690625"/>
                  </a:lnTo>
                  <a:lnTo>
                    <a:pt x="236532" y="691324"/>
                  </a:lnTo>
                  <a:close/>
                  <a:moveTo>
                    <a:pt x="294157" y="687535"/>
                  </a:moveTo>
                  <a:lnTo>
                    <a:pt x="294307" y="687848"/>
                  </a:lnTo>
                  <a:lnTo>
                    <a:pt x="295065" y="688938"/>
                  </a:lnTo>
                  <a:close/>
                  <a:moveTo>
                    <a:pt x="193019" y="685869"/>
                  </a:moveTo>
                  <a:lnTo>
                    <a:pt x="193454" y="691516"/>
                  </a:lnTo>
                  <a:lnTo>
                    <a:pt x="193774" y="692092"/>
                  </a:lnTo>
                  <a:close/>
                  <a:moveTo>
                    <a:pt x="264630" y="684277"/>
                  </a:moveTo>
                  <a:lnTo>
                    <a:pt x="263134" y="688765"/>
                  </a:lnTo>
                  <a:lnTo>
                    <a:pt x="262897" y="688943"/>
                  </a:lnTo>
                  <a:lnTo>
                    <a:pt x="264968" y="690599"/>
                  </a:lnTo>
                  <a:cubicBezTo>
                    <a:pt x="266344" y="689224"/>
                    <a:pt x="266344" y="687849"/>
                    <a:pt x="266000" y="686588"/>
                  </a:cubicBezTo>
                  <a:lnTo>
                    <a:pt x="265793" y="685922"/>
                  </a:lnTo>
                  <a:lnTo>
                    <a:pt x="264968" y="685097"/>
                  </a:lnTo>
                  <a:close/>
                  <a:moveTo>
                    <a:pt x="269179" y="678884"/>
                  </a:moveTo>
                  <a:lnTo>
                    <a:pt x="271386" y="684181"/>
                  </a:lnTo>
                  <a:lnTo>
                    <a:pt x="269814" y="686801"/>
                  </a:lnTo>
                  <a:lnTo>
                    <a:pt x="271320" y="687805"/>
                  </a:lnTo>
                  <a:lnTo>
                    <a:pt x="271386" y="684181"/>
                  </a:lnTo>
                  <a:lnTo>
                    <a:pt x="270777" y="681744"/>
                  </a:lnTo>
                  <a:close/>
                  <a:moveTo>
                    <a:pt x="991064" y="677066"/>
                  </a:moveTo>
                  <a:lnTo>
                    <a:pt x="992026" y="683264"/>
                  </a:lnTo>
                  <a:cubicBezTo>
                    <a:pt x="991109" y="688765"/>
                    <a:pt x="992026" y="695183"/>
                    <a:pt x="991109" y="700684"/>
                  </a:cubicBezTo>
                  <a:cubicBezTo>
                    <a:pt x="991109" y="708018"/>
                    <a:pt x="989276" y="713520"/>
                    <a:pt x="983775" y="719021"/>
                  </a:cubicBezTo>
                  <a:cubicBezTo>
                    <a:pt x="979190" y="723605"/>
                    <a:pt x="977357" y="730940"/>
                    <a:pt x="979190" y="736441"/>
                  </a:cubicBezTo>
                  <a:cubicBezTo>
                    <a:pt x="981483" y="745151"/>
                    <a:pt x="981024" y="753174"/>
                    <a:pt x="979305" y="760967"/>
                  </a:cubicBezTo>
                  <a:lnTo>
                    <a:pt x="978570" y="763252"/>
                  </a:lnTo>
                  <a:lnTo>
                    <a:pt x="979190" y="763029"/>
                  </a:lnTo>
                  <a:cubicBezTo>
                    <a:pt x="978732" y="765780"/>
                    <a:pt x="978502" y="768989"/>
                    <a:pt x="977356" y="771854"/>
                  </a:cubicBezTo>
                  <a:lnTo>
                    <a:pt x="975147" y="773891"/>
                  </a:lnTo>
                  <a:lnTo>
                    <a:pt x="971856" y="784117"/>
                  </a:lnTo>
                  <a:cubicBezTo>
                    <a:pt x="964521" y="803371"/>
                    <a:pt x="950768" y="818957"/>
                    <a:pt x="941600" y="837294"/>
                  </a:cubicBezTo>
                  <a:cubicBezTo>
                    <a:pt x="938849" y="842795"/>
                    <a:pt x="938849" y="849213"/>
                    <a:pt x="936099" y="854714"/>
                  </a:cubicBezTo>
                  <a:lnTo>
                    <a:pt x="937922" y="858361"/>
                  </a:lnTo>
                  <a:lnTo>
                    <a:pt x="945267" y="835919"/>
                  </a:lnTo>
                  <a:cubicBezTo>
                    <a:pt x="949163" y="828125"/>
                    <a:pt x="953977" y="820791"/>
                    <a:pt x="959019" y="813456"/>
                  </a:cubicBezTo>
                  <a:cubicBezTo>
                    <a:pt x="970021" y="797870"/>
                    <a:pt x="977356" y="780449"/>
                    <a:pt x="981940" y="762112"/>
                  </a:cubicBezTo>
                  <a:cubicBezTo>
                    <a:pt x="983774" y="754778"/>
                    <a:pt x="986525" y="746526"/>
                    <a:pt x="981024" y="738275"/>
                  </a:cubicBezTo>
                  <a:cubicBezTo>
                    <a:pt x="978273" y="734607"/>
                    <a:pt x="985608" y="719938"/>
                    <a:pt x="989275" y="716270"/>
                  </a:cubicBezTo>
                  <a:cubicBezTo>
                    <a:pt x="992943" y="713520"/>
                    <a:pt x="993859" y="708018"/>
                    <a:pt x="993859" y="703434"/>
                  </a:cubicBezTo>
                  <a:cubicBezTo>
                    <a:pt x="994776" y="695183"/>
                    <a:pt x="992943" y="687848"/>
                    <a:pt x="994776" y="679596"/>
                  </a:cubicBezTo>
                  <a:cubicBezTo>
                    <a:pt x="995235" y="677304"/>
                    <a:pt x="994089" y="677075"/>
                    <a:pt x="992599" y="677190"/>
                  </a:cubicBezTo>
                  <a:close/>
                  <a:moveTo>
                    <a:pt x="285087" y="668569"/>
                  </a:moveTo>
                  <a:lnTo>
                    <a:pt x="286493" y="671509"/>
                  </a:lnTo>
                  <a:lnTo>
                    <a:pt x="286756" y="669403"/>
                  </a:lnTo>
                  <a:close/>
                  <a:moveTo>
                    <a:pt x="192537" y="665844"/>
                  </a:moveTo>
                  <a:lnTo>
                    <a:pt x="191582" y="666527"/>
                  </a:lnTo>
                  <a:lnTo>
                    <a:pt x="191620" y="667677"/>
                  </a:lnTo>
                  <a:lnTo>
                    <a:pt x="195288" y="671345"/>
                  </a:lnTo>
                  <a:lnTo>
                    <a:pt x="196548" y="673063"/>
                  </a:lnTo>
                  <a:close/>
                  <a:moveTo>
                    <a:pt x="274136" y="652091"/>
                  </a:moveTo>
                  <a:cubicBezTo>
                    <a:pt x="272761" y="656675"/>
                    <a:pt x="272074" y="658967"/>
                    <a:pt x="273334" y="660801"/>
                  </a:cubicBezTo>
                  <a:lnTo>
                    <a:pt x="277657" y="663167"/>
                  </a:lnTo>
                  <a:lnTo>
                    <a:pt x="277025" y="655577"/>
                  </a:lnTo>
                  <a:close/>
                  <a:moveTo>
                    <a:pt x="121024" y="642923"/>
                  </a:moveTo>
                  <a:lnTo>
                    <a:pt x="120900" y="643096"/>
                  </a:lnTo>
                  <a:lnTo>
                    <a:pt x="121180" y="643274"/>
                  </a:lnTo>
                  <a:close/>
                  <a:moveTo>
                    <a:pt x="293078" y="639646"/>
                  </a:moveTo>
                  <a:lnTo>
                    <a:pt x="292473" y="640172"/>
                  </a:lnTo>
                  <a:lnTo>
                    <a:pt x="292484" y="640389"/>
                  </a:lnTo>
                  <a:close/>
                  <a:moveTo>
                    <a:pt x="302558" y="639253"/>
                  </a:moveTo>
                  <a:lnTo>
                    <a:pt x="302558" y="643840"/>
                  </a:lnTo>
                  <a:lnTo>
                    <a:pt x="303258" y="644151"/>
                  </a:lnTo>
                  <a:close/>
                  <a:moveTo>
                    <a:pt x="7510" y="630900"/>
                  </a:moveTo>
                  <a:lnTo>
                    <a:pt x="7448" y="631044"/>
                  </a:lnTo>
                  <a:lnTo>
                    <a:pt x="7334" y="631920"/>
                  </a:lnTo>
                  <a:close/>
                  <a:moveTo>
                    <a:pt x="1833" y="627336"/>
                  </a:moveTo>
                  <a:cubicBezTo>
                    <a:pt x="4584" y="632837"/>
                    <a:pt x="2750" y="638338"/>
                    <a:pt x="2750" y="644756"/>
                  </a:cubicBezTo>
                  <a:cubicBezTo>
                    <a:pt x="2750" y="644756"/>
                    <a:pt x="1833" y="644756"/>
                    <a:pt x="1833" y="644756"/>
                  </a:cubicBezTo>
                  <a:cubicBezTo>
                    <a:pt x="1833" y="638338"/>
                    <a:pt x="1833" y="632837"/>
                    <a:pt x="1833" y="627336"/>
                  </a:cubicBezTo>
                  <a:close/>
                  <a:moveTo>
                    <a:pt x="1127719" y="625503"/>
                  </a:moveTo>
                  <a:cubicBezTo>
                    <a:pt x="1128636" y="625503"/>
                    <a:pt x="1128636" y="625503"/>
                    <a:pt x="1129553" y="625503"/>
                  </a:cubicBezTo>
                  <a:cubicBezTo>
                    <a:pt x="1128636" y="628254"/>
                    <a:pt x="1128636" y="631921"/>
                    <a:pt x="1126802" y="636505"/>
                  </a:cubicBezTo>
                  <a:cubicBezTo>
                    <a:pt x="1126802" y="631921"/>
                    <a:pt x="1125885" y="629171"/>
                    <a:pt x="1127719" y="625503"/>
                  </a:cubicBezTo>
                  <a:close/>
                  <a:moveTo>
                    <a:pt x="11787" y="623770"/>
                  </a:moveTo>
                  <a:lnTo>
                    <a:pt x="11919" y="630087"/>
                  </a:lnTo>
                  <a:lnTo>
                    <a:pt x="11895" y="630288"/>
                  </a:lnTo>
                  <a:lnTo>
                    <a:pt x="14478" y="633517"/>
                  </a:lnTo>
                  <a:lnTo>
                    <a:pt x="13753" y="631921"/>
                  </a:lnTo>
                  <a:close/>
                  <a:moveTo>
                    <a:pt x="302559" y="619085"/>
                  </a:moveTo>
                  <a:lnTo>
                    <a:pt x="302558" y="619088"/>
                  </a:lnTo>
                  <a:lnTo>
                    <a:pt x="302558" y="619089"/>
                  </a:lnTo>
                  <a:close/>
                  <a:moveTo>
                    <a:pt x="116853" y="618435"/>
                  </a:moveTo>
                  <a:lnTo>
                    <a:pt x="116507" y="620509"/>
                  </a:lnTo>
                  <a:lnTo>
                    <a:pt x="115980" y="621149"/>
                  </a:lnTo>
                  <a:cubicBezTo>
                    <a:pt x="115751" y="622753"/>
                    <a:pt x="115980" y="624587"/>
                    <a:pt x="115522" y="626420"/>
                  </a:cubicBezTo>
                  <a:lnTo>
                    <a:pt x="116507" y="620509"/>
                  </a:lnTo>
                  <a:lnTo>
                    <a:pt x="116912" y="620017"/>
                  </a:lnTo>
                  <a:close/>
                  <a:moveTo>
                    <a:pt x="1174478" y="613584"/>
                  </a:moveTo>
                  <a:cubicBezTo>
                    <a:pt x="1173561" y="622752"/>
                    <a:pt x="1172644" y="631921"/>
                    <a:pt x="1168060" y="640173"/>
                  </a:cubicBezTo>
                  <a:cubicBezTo>
                    <a:pt x="1168977" y="630087"/>
                    <a:pt x="1168977" y="621836"/>
                    <a:pt x="1174478" y="613584"/>
                  </a:cubicBezTo>
                  <a:close/>
                  <a:moveTo>
                    <a:pt x="187088" y="612896"/>
                  </a:moveTo>
                  <a:lnTo>
                    <a:pt x="185193" y="614648"/>
                  </a:lnTo>
                  <a:lnTo>
                    <a:pt x="184629" y="624013"/>
                  </a:lnTo>
                  <a:lnTo>
                    <a:pt x="187939" y="630900"/>
                  </a:lnTo>
                  <a:lnTo>
                    <a:pt x="187638" y="628645"/>
                  </a:lnTo>
                  <a:lnTo>
                    <a:pt x="185203" y="624586"/>
                  </a:lnTo>
                  <a:cubicBezTo>
                    <a:pt x="186120" y="621836"/>
                    <a:pt x="186120" y="620002"/>
                    <a:pt x="186120" y="617252"/>
                  </a:cubicBezTo>
                  <a:close/>
                  <a:moveTo>
                    <a:pt x="177324" y="612397"/>
                  </a:moveTo>
                  <a:lnTo>
                    <a:pt x="176951" y="617251"/>
                  </a:lnTo>
                  <a:lnTo>
                    <a:pt x="177417" y="614802"/>
                  </a:lnTo>
                  <a:close/>
                  <a:moveTo>
                    <a:pt x="287749" y="603771"/>
                  </a:moveTo>
                  <a:lnTo>
                    <a:pt x="286972" y="610375"/>
                  </a:lnTo>
                  <a:cubicBezTo>
                    <a:pt x="286743" y="612897"/>
                    <a:pt x="286972" y="615418"/>
                    <a:pt x="288806" y="618168"/>
                  </a:cubicBezTo>
                  <a:cubicBezTo>
                    <a:pt x="288806" y="618168"/>
                    <a:pt x="289723" y="624586"/>
                    <a:pt x="284222" y="623669"/>
                  </a:cubicBezTo>
                  <a:cubicBezTo>
                    <a:pt x="282388" y="623669"/>
                    <a:pt x="282388" y="624586"/>
                    <a:pt x="282388" y="625502"/>
                  </a:cubicBezTo>
                  <a:cubicBezTo>
                    <a:pt x="283305" y="633754"/>
                    <a:pt x="279637" y="641089"/>
                    <a:pt x="281471" y="649341"/>
                  </a:cubicBezTo>
                  <a:lnTo>
                    <a:pt x="281471" y="652877"/>
                  </a:lnTo>
                  <a:lnTo>
                    <a:pt x="285139" y="653925"/>
                  </a:lnTo>
                  <a:cubicBezTo>
                    <a:pt x="282388" y="645673"/>
                    <a:pt x="285139" y="638338"/>
                    <a:pt x="285139" y="630087"/>
                  </a:cubicBezTo>
                  <a:cubicBezTo>
                    <a:pt x="285139" y="627336"/>
                    <a:pt x="285139" y="623669"/>
                    <a:pt x="288806" y="622752"/>
                  </a:cubicBezTo>
                  <a:cubicBezTo>
                    <a:pt x="289723" y="622752"/>
                    <a:pt x="290640" y="621835"/>
                    <a:pt x="289723" y="620918"/>
                  </a:cubicBezTo>
                  <a:cubicBezTo>
                    <a:pt x="287889" y="616793"/>
                    <a:pt x="288806" y="612209"/>
                    <a:pt x="289150" y="607853"/>
                  </a:cubicBezTo>
                  <a:close/>
                  <a:moveTo>
                    <a:pt x="5531" y="601428"/>
                  </a:moveTo>
                  <a:lnTo>
                    <a:pt x="5043" y="602811"/>
                  </a:lnTo>
                  <a:lnTo>
                    <a:pt x="3667" y="603651"/>
                  </a:lnTo>
                  <a:lnTo>
                    <a:pt x="3667" y="608083"/>
                  </a:lnTo>
                  <a:lnTo>
                    <a:pt x="5501" y="603804"/>
                  </a:lnTo>
                  <a:lnTo>
                    <a:pt x="5501" y="601665"/>
                  </a:lnTo>
                  <a:close/>
                  <a:moveTo>
                    <a:pt x="181535" y="600748"/>
                  </a:moveTo>
                  <a:lnTo>
                    <a:pt x="181467" y="601053"/>
                  </a:lnTo>
                  <a:lnTo>
                    <a:pt x="181647" y="601703"/>
                  </a:lnTo>
                  <a:close/>
                  <a:moveTo>
                    <a:pt x="155278" y="600163"/>
                  </a:moveTo>
                  <a:lnTo>
                    <a:pt x="154946" y="604415"/>
                  </a:lnTo>
                  <a:lnTo>
                    <a:pt x="155627" y="600512"/>
                  </a:lnTo>
                  <a:close/>
                  <a:moveTo>
                    <a:pt x="21088" y="599831"/>
                  </a:moveTo>
                  <a:lnTo>
                    <a:pt x="21088" y="599832"/>
                  </a:lnTo>
                  <a:lnTo>
                    <a:pt x="21089" y="599834"/>
                  </a:lnTo>
                  <a:close/>
                  <a:moveTo>
                    <a:pt x="117050" y="599524"/>
                  </a:moveTo>
                  <a:lnTo>
                    <a:pt x="117863" y="606432"/>
                  </a:lnTo>
                  <a:lnTo>
                    <a:pt x="118273" y="602582"/>
                  </a:lnTo>
                  <a:close/>
                  <a:moveTo>
                    <a:pt x="239296" y="596164"/>
                  </a:moveTo>
                  <a:lnTo>
                    <a:pt x="237121" y="599210"/>
                  </a:lnTo>
                  <a:lnTo>
                    <a:pt x="237499" y="599318"/>
                  </a:lnTo>
                  <a:lnTo>
                    <a:pt x="239338" y="596560"/>
                  </a:lnTo>
                  <a:close/>
                  <a:moveTo>
                    <a:pt x="265151" y="592999"/>
                  </a:moveTo>
                  <a:lnTo>
                    <a:pt x="265125" y="593057"/>
                  </a:lnTo>
                  <a:lnTo>
                    <a:pt x="266573" y="598226"/>
                  </a:lnTo>
                  <a:lnTo>
                    <a:pt x="267106" y="598376"/>
                  </a:lnTo>
                  <a:close/>
                  <a:moveTo>
                    <a:pt x="1133220" y="592496"/>
                  </a:moveTo>
                  <a:cubicBezTo>
                    <a:pt x="1134137" y="592496"/>
                    <a:pt x="1134137" y="592496"/>
                    <a:pt x="1135054" y="592496"/>
                  </a:cubicBezTo>
                  <a:cubicBezTo>
                    <a:pt x="1133220" y="603498"/>
                    <a:pt x="1131386" y="614501"/>
                    <a:pt x="1129553" y="625502"/>
                  </a:cubicBezTo>
                  <a:cubicBezTo>
                    <a:pt x="1128636" y="626419"/>
                    <a:pt x="1128636" y="626419"/>
                    <a:pt x="1127719" y="625502"/>
                  </a:cubicBezTo>
                  <a:cubicBezTo>
                    <a:pt x="1127719" y="614501"/>
                    <a:pt x="1130470" y="603498"/>
                    <a:pt x="1133220" y="592496"/>
                  </a:cubicBezTo>
                  <a:close/>
                  <a:moveTo>
                    <a:pt x="189015" y="590877"/>
                  </a:moveTo>
                  <a:lnTo>
                    <a:pt x="188984" y="591121"/>
                  </a:lnTo>
                  <a:lnTo>
                    <a:pt x="189503" y="595132"/>
                  </a:lnTo>
                  <a:lnTo>
                    <a:pt x="189329" y="591694"/>
                  </a:lnTo>
                  <a:close/>
                  <a:moveTo>
                    <a:pt x="203539" y="588943"/>
                  </a:moveTo>
                  <a:lnTo>
                    <a:pt x="203539" y="589746"/>
                  </a:lnTo>
                  <a:cubicBezTo>
                    <a:pt x="201706" y="594331"/>
                    <a:pt x="201706" y="598915"/>
                    <a:pt x="201706" y="604416"/>
                  </a:cubicBezTo>
                  <a:cubicBezTo>
                    <a:pt x="202622" y="603499"/>
                    <a:pt x="203081" y="601894"/>
                    <a:pt x="203768" y="601092"/>
                  </a:cubicBezTo>
                  <a:lnTo>
                    <a:pt x="203927" y="601161"/>
                  </a:lnTo>
                  <a:lnTo>
                    <a:pt x="203540" y="593413"/>
                  </a:lnTo>
                  <a:cubicBezTo>
                    <a:pt x="203998" y="592496"/>
                    <a:pt x="205144" y="591121"/>
                    <a:pt x="205373" y="589975"/>
                  </a:cubicBezTo>
                  <a:close/>
                  <a:moveTo>
                    <a:pt x="223710" y="584245"/>
                  </a:moveTo>
                  <a:lnTo>
                    <a:pt x="224030" y="586808"/>
                  </a:lnTo>
                  <a:lnTo>
                    <a:pt x="228753" y="589631"/>
                  </a:lnTo>
                  <a:lnTo>
                    <a:pt x="233665" y="586236"/>
                  </a:lnTo>
                  <a:close/>
                  <a:moveTo>
                    <a:pt x="236850" y="583181"/>
                  </a:moveTo>
                  <a:lnTo>
                    <a:pt x="235708" y="584824"/>
                  </a:lnTo>
                  <a:lnTo>
                    <a:pt x="236546" y="584245"/>
                  </a:lnTo>
                  <a:close/>
                  <a:moveTo>
                    <a:pt x="11416" y="582530"/>
                  </a:moveTo>
                  <a:lnTo>
                    <a:pt x="11002" y="586079"/>
                  </a:lnTo>
                  <a:lnTo>
                    <a:pt x="11032" y="587521"/>
                  </a:lnTo>
                  <a:close/>
                  <a:moveTo>
                    <a:pt x="281864" y="581889"/>
                  </a:moveTo>
                  <a:lnTo>
                    <a:pt x="280555" y="585162"/>
                  </a:lnTo>
                  <a:lnTo>
                    <a:pt x="279796" y="586774"/>
                  </a:lnTo>
                  <a:lnTo>
                    <a:pt x="280783" y="590777"/>
                  </a:lnTo>
                  <a:lnTo>
                    <a:pt x="284713" y="594779"/>
                  </a:lnTo>
                  <a:lnTo>
                    <a:pt x="281471" y="584244"/>
                  </a:lnTo>
                  <a:close/>
                  <a:moveTo>
                    <a:pt x="273597" y="578966"/>
                  </a:moveTo>
                  <a:lnTo>
                    <a:pt x="270469" y="579661"/>
                  </a:lnTo>
                  <a:lnTo>
                    <a:pt x="268818" y="584613"/>
                  </a:lnTo>
                  <a:close/>
                  <a:moveTo>
                    <a:pt x="305309" y="577828"/>
                  </a:moveTo>
                  <a:lnTo>
                    <a:pt x="303645" y="580462"/>
                  </a:lnTo>
                  <a:lnTo>
                    <a:pt x="304392" y="580577"/>
                  </a:lnTo>
                  <a:lnTo>
                    <a:pt x="306056" y="578769"/>
                  </a:lnTo>
                  <a:close/>
                  <a:moveTo>
                    <a:pt x="283075" y="577369"/>
                  </a:moveTo>
                  <a:lnTo>
                    <a:pt x="281524" y="579343"/>
                  </a:lnTo>
                  <a:lnTo>
                    <a:pt x="282141" y="580225"/>
                  </a:lnTo>
                  <a:lnTo>
                    <a:pt x="282388" y="578744"/>
                  </a:lnTo>
                  <a:lnTo>
                    <a:pt x="283541" y="577643"/>
                  </a:lnTo>
                  <a:close/>
                  <a:moveTo>
                    <a:pt x="1137805" y="576910"/>
                  </a:moveTo>
                  <a:cubicBezTo>
                    <a:pt x="1139638" y="578744"/>
                    <a:pt x="1138722" y="579660"/>
                    <a:pt x="1137805" y="581494"/>
                  </a:cubicBezTo>
                  <a:lnTo>
                    <a:pt x="1137804" y="581494"/>
                  </a:lnTo>
                  <a:cubicBezTo>
                    <a:pt x="1137804" y="584245"/>
                    <a:pt x="1137804" y="586996"/>
                    <a:pt x="1135054" y="589746"/>
                  </a:cubicBezTo>
                  <a:cubicBezTo>
                    <a:pt x="1135971" y="586079"/>
                    <a:pt x="1135971" y="584245"/>
                    <a:pt x="1136888" y="581494"/>
                  </a:cubicBezTo>
                  <a:lnTo>
                    <a:pt x="1135971" y="581494"/>
                  </a:lnTo>
                  <a:cubicBezTo>
                    <a:pt x="1136888" y="579660"/>
                    <a:pt x="1136888" y="578744"/>
                    <a:pt x="1137805" y="576910"/>
                  </a:cubicBezTo>
                  <a:close/>
                  <a:moveTo>
                    <a:pt x="258535" y="576824"/>
                  </a:moveTo>
                  <a:lnTo>
                    <a:pt x="257633" y="576910"/>
                  </a:lnTo>
                  <a:cubicBezTo>
                    <a:pt x="255799" y="575993"/>
                    <a:pt x="254882" y="577368"/>
                    <a:pt x="254080" y="579202"/>
                  </a:cubicBezTo>
                  <a:lnTo>
                    <a:pt x="253457" y="580298"/>
                  </a:lnTo>
                  <a:close/>
                  <a:moveTo>
                    <a:pt x="346118" y="573920"/>
                  </a:moveTo>
                  <a:lnTo>
                    <a:pt x="346567" y="575993"/>
                  </a:lnTo>
                  <a:lnTo>
                    <a:pt x="348441" y="575056"/>
                  </a:lnTo>
                  <a:close/>
                  <a:moveTo>
                    <a:pt x="339292" y="573751"/>
                  </a:moveTo>
                  <a:lnTo>
                    <a:pt x="336449" y="574152"/>
                  </a:lnTo>
                  <a:lnTo>
                    <a:pt x="337055" y="575076"/>
                  </a:lnTo>
                  <a:close/>
                  <a:moveTo>
                    <a:pt x="190317" y="569656"/>
                  </a:moveTo>
                  <a:lnTo>
                    <a:pt x="190703" y="573243"/>
                  </a:lnTo>
                  <a:lnTo>
                    <a:pt x="190703" y="573582"/>
                  </a:lnTo>
                  <a:lnTo>
                    <a:pt x="191391" y="572440"/>
                  </a:lnTo>
                  <a:close/>
                  <a:moveTo>
                    <a:pt x="82516" y="565908"/>
                  </a:moveTo>
                  <a:lnTo>
                    <a:pt x="81482" y="572113"/>
                  </a:lnTo>
                  <a:lnTo>
                    <a:pt x="83432" y="578744"/>
                  </a:lnTo>
                  <a:lnTo>
                    <a:pt x="84449" y="573253"/>
                  </a:lnTo>
                  <a:close/>
                  <a:moveTo>
                    <a:pt x="297172" y="564303"/>
                  </a:moveTo>
                  <a:lnTo>
                    <a:pt x="296360" y="564897"/>
                  </a:lnTo>
                  <a:lnTo>
                    <a:pt x="297485" y="564343"/>
                  </a:lnTo>
                  <a:close/>
                  <a:moveTo>
                    <a:pt x="321290" y="564010"/>
                  </a:moveTo>
                  <a:lnTo>
                    <a:pt x="321813" y="567741"/>
                  </a:lnTo>
                  <a:lnTo>
                    <a:pt x="322695" y="566859"/>
                  </a:lnTo>
                  <a:close/>
                  <a:moveTo>
                    <a:pt x="11613" y="561324"/>
                  </a:moveTo>
                  <a:lnTo>
                    <a:pt x="10085" y="570492"/>
                  </a:lnTo>
                  <a:lnTo>
                    <a:pt x="9677" y="573653"/>
                  </a:lnTo>
                  <a:lnTo>
                    <a:pt x="10278" y="575221"/>
                  </a:lnTo>
                  <a:lnTo>
                    <a:pt x="10085" y="572326"/>
                  </a:lnTo>
                  <a:lnTo>
                    <a:pt x="11919" y="561324"/>
                  </a:lnTo>
                  <a:close/>
                  <a:moveTo>
                    <a:pt x="272131" y="560312"/>
                  </a:moveTo>
                  <a:lnTo>
                    <a:pt x="272302" y="567741"/>
                  </a:lnTo>
                  <a:lnTo>
                    <a:pt x="271545" y="568390"/>
                  </a:lnTo>
                  <a:lnTo>
                    <a:pt x="274136" y="567742"/>
                  </a:lnTo>
                  <a:cubicBezTo>
                    <a:pt x="275053" y="567742"/>
                    <a:pt x="275053" y="567742"/>
                    <a:pt x="275970" y="568659"/>
                  </a:cubicBezTo>
                  <a:lnTo>
                    <a:pt x="276008" y="568648"/>
                  </a:lnTo>
                  <a:lnTo>
                    <a:pt x="275970" y="567742"/>
                  </a:lnTo>
                  <a:lnTo>
                    <a:pt x="279804" y="561705"/>
                  </a:lnTo>
                  <a:lnTo>
                    <a:pt x="275970" y="564992"/>
                  </a:lnTo>
                  <a:cubicBezTo>
                    <a:pt x="275053" y="564992"/>
                    <a:pt x="275053" y="564992"/>
                    <a:pt x="274136" y="564992"/>
                  </a:cubicBezTo>
                  <a:close/>
                  <a:moveTo>
                    <a:pt x="77445" y="558978"/>
                  </a:moveTo>
                  <a:lnTo>
                    <a:pt x="73347" y="577828"/>
                  </a:lnTo>
                  <a:lnTo>
                    <a:pt x="73920" y="580120"/>
                  </a:lnTo>
                  <a:lnTo>
                    <a:pt x="75181" y="575076"/>
                  </a:lnTo>
                  <a:close/>
                  <a:moveTo>
                    <a:pt x="357202" y="558756"/>
                  </a:moveTo>
                  <a:lnTo>
                    <a:pt x="357569" y="560407"/>
                  </a:lnTo>
                  <a:lnTo>
                    <a:pt x="357936" y="560223"/>
                  </a:lnTo>
                  <a:close/>
                  <a:moveTo>
                    <a:pt x="263250" y="558283"/>
                  </a:moveTo>
                  <a:lnTo>
                    <a:pt x="261731" y="560202"/>
                  </a:lnTo>
                  <a:lnTo>
                    <a:pt x="262905" y="559146"/>
                  </a:lnTo>
                  <a:close/>
                  <a:moveTo>
                    <a:pt x="245714" y="556835"/>
                  </a:moveTo>
                  <a:lnTo>
                    <a:pt x="245714" y="563157"/>
                  </a:lnTo>
                  <a:lnTo>
                    <a:pt x="248884" y="559987"/>
                  </a:lnTo>
                  <a:lnTo>
                    <a:pt x="247548" y="560407"/>
                  </a:lnTo>
                  <a:close/>
                  <a:moveTo>
                    <a:pt x="255682" y="556561"/>
                  </a:moveTo>
                  <a:lnTo>
                    <a:pt x="256487" y="559146"/>
                  </a:lnTo>
                  <a:cubicBezTo>
                    <a:pt x="256945" y="560865"/>
                    <a:pt x="257633" y="562240"/>
                    <a:pt x="259466" y="562240"/>
                  </a:cubicBezTo>
                  <a:lnTo>
                    <a:pt x="260665" y="561161"/>
                  </a:lnTo>
                  <a:close/>
                  <a:moveTo>
                    <a:pt x="293390" y="555823"/>
                  </a:moveTo>
                  <a:lnTo>
                    <a:pt x="288804" y="560714"/>
                  </a:lnTo>
                  <a:lnTo>
                    <a:pt x="292473" y="557657"/>
                  </a:lnTo>
                  <a:lnTo>
                    <a:pt x="293165" y="558755"/>
                  </a:lnTo>
                  <a:close/>
                  <a:moveTo>
                    <a:pt x="228294" y="552155"/>
                  </a:moveTo>
                  <a:lnTo>
                    <a:pt x="227763" y="553073"/>
                  </a:lnTo>
                  <a:lnTo>
                    <a:pt x="228506" y="553073"/>
                  </a:lnTo>
                  <a:close/>
                  <a:moveTo>
                    <a:pt x="135693" y="551239"/>
                  </a:moveTo>
                  <a:lnTo>
                    <a:pt x="132026" y="568654"/>
                  </a:lnTo>
                  <a:lnTo>
                    <a:pt x="132026" y="613584"/>
                  </a:lnTo>
                  <a:cubicBezTo>
                    <a:pt x="132943" y="625503"/>
                    <a:pt x="129275" y="637422"/>
                    <a:pt x="130192" y="649341"/>
                  </a:cubicBezTo>
                  <a:cubicBezTo>
                    <a:pt x="130192" y="653925"/>
                    <a:pt x="131109" y="656676"/>
                    <a:pt x="132943" y="661260"/>
                  </a:cubicBezTo>
                  <a:cubicBezTo>
                    <a:pt x="143028" y="677763"/>
                    <a:pt x="147612" y="697017"/>
                    <a:pt x="151280" y="716271"/>
                  </a:cubicBezTo>
                  <a:lnTo>
                    <a:pt x="150224" y="723662"/>
                  </a:lnTo>
                  <a:lnTo>
                    <a:pt x="153113" y="727273"/>
                  </a:lnTo>
                  <a:cubicBezTo>
                    <a:pt x="155863" y="730940"/>
                    <a:pt x="154946" y="736442"/>
                    <a:pt x="159531" y="738275"/>
                  </a:cubicBezTo>
                  <a:lnTo>
                    <a:pt x="161823" y="745151"/>
                  </a:lnTo>
                  <a:lnTo>
                    <a:pt x="165949" y="753861"/>
                  </a:lnTo>
                  <a:cubicBezTo>
                    <a:pt x="174200" y="762113"/>
                    <a:pt x="176034" y="774031"/>
                    <a:pt x="182452" y="783200"/>
                  </a:cubicBezTo>
                  <a:cubicBezTo>
                    <a:pt x="186119" y="786867"/>
                    <a:pt x="185202" y="792368"/>
                    <a:pt x="187036" y="796953"/>
                  </a:cubicBezTo>
                  <a:lnTo>
                    <a:pt x="187595" y="798183"/>
                  </a:lnTo>
                  <a:lnTo>
                    <a:pt x="191620" y="801537"/>
                  </a:lnTo>
                  <a:cubicBezTo>
                    <a:pt x="195287" y="808872"/>
                    <a:pt x="199872" y="816207"/>
                    <a:pt x="206290" y="820791"/>
                  </a:cubicBezTo>
                  <a:cubicBezTo>
                    <a:pt x="207206" y="821708"/>
                    <a:pt x="208123" y="823541"/>
                    <a:pt x="209040" y="825375"/>
                  </a:cubicBezTo>
                  <a:cubicBezTo>
                    <a:pt x="210874" y="829960"/>
                    <a:pt x="213624" y="834544"/>
                    <a:pt x="217292" y="838211"/>
                  </a:cubicBezTo>
                  <a:lnTo>
                    <a:pt x="245297" y="872342"/>
                  </a:lnTo>
                  <a:lnTo>
                    <a:pt x="239296" y="862966"/>
                  </a:lnTo>
                  <a:cubicBezTo>
                    <a:pt x="230128" y="851964"/>
                    <a:pt x="221876" y="841879"/>
                    <a:pt x="213624" y="830877"/>
                  </a:cubicBezTo>
                  <a:cubicBezTo>
                    <a:pt x="211791" y="829043"/>
                    <a:pt x="209957" y="826292"/>
                    <a:pt x="209957" y="823542"/>
                  </a:cubicBezTo>
                  <a:lnTo>
                    <a:pt x="213017" y="825072"/>
                  </a:lnTo>
                  <a:lnTo>
                    <a:pt x="209957" y="822624"/>
                  </a:lnTo>
                  <a:cubicBezTo>
                    <a:pt x="208123" y="818957"/>
                    <a:pt x="206289" y="816207"/>
                    <a:pt x="203539" y="814373"/>
                  </a:cubicBezTo>
                  <a:cubicBezTo>
                    <a:pt x="198038" y="810705"/>
                    <a:pt x="196204" y="804287"/>
                    <a:pt x="193454" y="799703"/>
                  </a:cubicBezTo>
                  <a:cubicBezTo>
                    <a:pt x="192537" y="797870"/>
                    <a:pt x="191620" y="793286"/>
                    <a:pt x="187036" y="796953"/>
                  </a:cubicBezTo>
                  <a:cubicBezTo>
                    <a:pt x="185202" y="792369"/>
                    <a:pt x="184285" y="787784"/>
                    <a:pt x="184285" y="783200"/>
                  </a:cubicBezTo>
                  <a:lnTo>
                    <a:pt x="183287" y="776284"/>
                  </a:lnTo>
                  <a:lnTo>
                    <a:pt x="182452" y="775866"/>
                  </a:lnTo>
                  <a:cubicBezTo>
                    <a:pt x="179701" y="765781"/>
                    <a:pt x="173283" y="757529"/>
                    <a:pt x="167782" y="749277"/>
                  </a:cubicBezTo>
                  <a:cubicBezTo>
                    <a:pt x="164115" y="744693"/>
                    <a:pt x="162281" y="739192"/>
                    <a:pt x="160447" y="734608"/>
                  </a:cubicBezTo>
                  <a:cubicBezTo>
                    <a:pt x="154029" y="734608"/>
                    <a:pt x="154946" y="729107"/>
                    <a:pt x="154029" y="725439"/>
                  </a:cubicBezTo>
                  <a:cubicBezTo>
                    <a:pt x="151279" y="717188"/>
                    <a:pt x="153113" y="708019"/>
                    <a:pt x="151279" y="699768"/>
                  </a:cubicBezTo>
                  <a:cubicBezTo>
                    <a:pt x="148528" y="687849"/>
                    <a:pt x="144861" y="675930"/>
                    <a:pt x="139360" y="665844"/>
                  </a:cubicBezTo>
                  <a:cubicBezTo>
                    <a:pt x="133859" y="655759"/>
                    <a:pt x="131108" y="645674"/>
                    <a:pt x="132942" y="634672"/>
                  </a:cubicBezTo>
                  <a:cubicBezTo>
                    <a:pt x="134776" y="622753"/>
                    <a:pt x="133859" y="611750"/>
                    <a:pt x="132942" y="599832"/>
                  </a:cubicBezTo>
                  <a:cubicBezTo>
                    <a:pt x="132025" y="584245"/>
                    <a:pt x="131108" y="567742"/>
                    <a:pt x="135693" y="551239"/>
                  </a:cubicBezTo>
                  <a:close/>
                  <a:moveTo>
                    <a:pt x="269552" y="550322"/>
                  </a:moveTo>
                  <a:lnTo>
                    <a:pt x="268941" y="551094"/>
                  </a:lnTo>
                  <a:lnTo>
                    <a:pt x="270429" y="554266"/>
                  </a:lnTo>
                  <a:close/>
                  <a:moveTo>
                    <a:pt x="309893" y="546827"/>
                  </a:moveTo>
                  <a:lnTo>
                    <a:pt x="308976" y="551582"/>
                  </a:lnTo>
                  <a:lnTo>
                    <a:pt x="309318" y="554875"/>
                  </a:lnTo>
                  <a:lnTo>
                    <a:pt x="309893" y="552767"/>
                  </a:lnTo>
                  <a:lnTo>
                    <a:pt x="309893" y="549405"/>
                  </a:lnTo>
                  <a:close/>
                  <a:moveTo>
                    <a:pt x="210874" y="546654"/>
                  </a:moveTo>
                  <a:lnTo>
                    <a:pt x="209149" y="547026"/>
                  </a:lnTo>
                  <a:lnTo>
                    <a:pt x="209040" y="547571"/>
                  </a:lnTo>
                  <a:cubicBezTo>
                    <a:pt x="208123" y="552155"/>
                    <a:pt x="205373" y="555823"/>
                    <a:pt x="203539" y="560407"/>
                  </a:cubicBezTo>
                  <a:cubicBezTo>
                    <a:pt x="202164" y="564533"/>
                    <a:pt x="200330" y="568430"/>
                    <a:pt x="199757" y="572326"/>
                  </a:cubicBezTo>
                  <a:lnTo>
                    <a:pt x="201581" y="578073"/>
                  </a:lnTo>
                  <a:lnTo>
                    <a:pt x="203310" y="566596"/>
                  </a:lnTo>
                  <a:cubicBezTo>
                    <a:pt x="205144" y="561324"/>
                    <a:pt x="207665" y="556281"/>
                    <a:pt x="209958" y="551239"/>
                  </a:cubicBezTo>
                  <a:cubicBezTo>
                    <a:pt x="210874" y="549405"/>
                    <a:pt x="211791" y="548488"/>
                    <a:pt x="210874" y="546654"/>
                  </a:cubicBezTo>
                  <a:close/>
                  <a:moveTo>
                    <a:pt x="159530" y="545738"/>
                  </a:moveTo>
                  <a:lnTo>
                    <a:pt x="159529" y="545740"/>
                  </a:lnTo>
                  <a:lnTo>
                    <a:pt x="159530" y="545739"/>
                  </a:lnTo>
                  <a:close/>
                  <a:moveTo>
                    <a:pt x="15772" y="545538"/>
                  </a:moveTo>
                  <a:lnTo>
                    <a:pt x="13753" y="550322"/>
                  </a:lnTo>
                  <a:lnTo>
                    <a:pt x="14669" y="550322"/>
                  </a:lnTo>
                  <a:lnTo>
                    <a:pt x="12836" y="561323"/>
                  </a:lnTo>
                  <a:lnTo>
                    <a:pt x="13259" y="561323"/>
                  </a:lnTo>
                  <a:lnTo>
                    <a:pt x="14670" y="552155"/>
                  </a:lnTo>
                  <a:close/>
                  <a:moveTo>
                    <a:pt x="170975" y="543782"/>
                  </a:moveTo>
                  <a:lnTo>
                    <a:pt x="167386" y="547891"/>
                  </a:lnTo>
                  <a:lnTo>
                    <a:pt x="168699" y="549405"/>
                  </a:lnTo>
                  <a:close/>
                  <a:moveTo>
                    <a:pt x="290332" y="541158"/>
                  </a:moveTo>
                  <a:lnTo>
                    <a:pt x="284915" y="553660"/>
                  </a:lnTo>
                  <a:lnTo>
                    <a:pt x="287545" y="549519"/>
                  </a:lnTo>
                  <a:close/>
                  <a:moveTo>
                    <a:pt x="202623" y="540236"/>
                  </a:moveTo>
                  <a:lnTo>
                    <a:pt x="202623" y="540236"/>
                  </a:lnTo>
                  <a:lnTo>
                    <a:pt x="202623" y="540236"/>
                  </a:lnTo>
                  <a:close/>
                  <a:moveTo>
                    <a:pt x="245714" y="539320"/>
                  </a:moveTo>
                  <a:lnTo>
                    <a:pt x="245714" y="554823"/>
                  </a:lnTo>
                  <a:lnTo>
                    <a:pt x="246631" y="551239"/>
                  </a:lnTo>
                  <a:cubicBezTo>
                    <a:pt x="247548" y="546655"/>
                    <a:pt x="247548" y="542987"/>
                    <a:pt x="245714" y="539320"/>
                  </a:cubicBezTo>
                  <a:close/>
                  <a:moveTo>
                    <a:pt x="308059" y="535652"/>
                  </a:moveTo>
                  <a:lnTo>
                    <a:pt x="307404" y="536176"/>
                  </a:lnTo>
                  <a:lnTo>
                    <a:pt x="308139" y="535931"/>
                  </a:lnTo>
                  <a:close/>
                  <a:moveTo>
                    <a:pt x="266573" y="534048"/>
                  </a:moveTo>
                  <a:lnTo>
                    <a:pt x="266802" y="535652"/>
                  </a:lnTo>
                  <a:lnTo>
                    <a:pt x="267095" y="535613"/>
                  </a:lnTo>
                  <a:close/>
                  <a:moveTo>
                    <a:pt x="195151" y="533798"/>
                  </a:moveTo>
                  <a:lnTo>
                    <a:pt x="195509" y="535052"/>
                  </a:lnTo>
                  <a:lnTo>
                    <a:pt x="195632" y="534391"/>
                  </a:lnTo>
                  <a:close/>
                  <a:moveTo>
                    <a:pt x="292335" y="525290"/>
                  </a:moveTo>
                  <a:lnTo>
                    <a:pt x="293390" y="527401"/>
                  </a:lnTo>
                  <a:lnTo>
                    <a:pt x="293963" y="530266"/>
                  </a:lnTo>
                  <a:lnTo>
                    <a:pt x="294307" y="529234"/>
                  </a:lnTo>
                  <a:lnTo>
                    <a:pt x="295224" y="529234"/>
                  </a:lnTo>
                  <a:close/>
                  <a:moveTo>
                    <a:pt x="116996" y="523913"/>
                  </a:moveTo>
                  <a:lnTo>
                    <a:pt x="117356" y="532902"/>
                  </a:lnTo>
                  <a:cubicBezTo>
                    <a:pt x="117356" y="533819"/>
                    <a:pt x="117356" y="533819"/>
                    <a:pt x="117356" y="534736"/>
                  </a:cubicBezTo>
                  <a:lnTo>
                    <a:pt x="113148" y="569232"/>
                  </a:lnTo>
                  <a:lnTo>
                    <a:pt x="117356" y="558573"/>
                  </a:lnTo>
                  <a:cubicBezTo>
                    <a:pt x="118273" y="557657"/>
                    <a:pt x="119190" y="555823"/>
                    <a:pt x="118273" y="554906"/>
                  </a:cubicBezTo>
                  <a:cubicBezTo>
                    <a:pt x="116439" y="547113"/>
                    <a:pt x="117127" y="539091"/>
                    <a:pt x="117586" y="530954"/>
                  </a:cubicBezTo>
                  <a:close/>
                  <a:moveTo>
                    <a:pt x="377740" y="520066"/>
                  </a:moveTo>
                  <a:lnTo>
                    <a:pt x="373855" y="521176"/>
                  </a:lnTo>
                  <a:lnTo>
                    <a:pt x="374072" y="521899"/>
                  </a:lnTo>
                  <a:lnTo>
                    <a:pt x="377053" y="520982"/>
                  </a:lnTo>
                  <a:close/>
                  <a:moveTo>
                    <a:pt x="83433" y="516399"/>
                  </a:moveTo>
                  <a:lnTo>
                    <a:pt x="83225" y="516797"/>
                  </a:lnTo>
                  <a:lnTo>
                    <a:pt x="83337" y="517078"/>
                  </a:lnTo>
                  <a:close/>
                  <a:moveTo>
                    <a:pt x="73008" y="514880"/>
                  </a:moveTo>
                  <a:lnTo>
                    <a:pt x="70597" y="530152"/>
                  </a:lnTo>
                  <a:lnTo>
                    <a:pt x="73779" y="523332"/>
                  </a:lnTo>
                  <a:lnTo>
                    <a:pt x="74265" y="518232"/>
                  </a:lnTo>
                  <a:close/>
                  <a:moveTo>
                    <a:pt x="291065" y="509802"/>
                  </a:moveTo>
                  <a:lnTo>
                    <a:pt x="289138" y="512692"/>
                  </a:lnTo>
                  <a:lnTo>
                    <a:pt x="288233" y="517086"/>
                  </a:lnTo>
                  <a:lnTo>
                    <a:pt x="288540" y="517700"/>
                  </a:lnTo>
                  <a:close/>
                  <a:moveTo>
                    <a:pt x="336976" y="509654"/>
                  </a:moveTo>
                  <a:lnTo>
                    <a:pt x="335718" y="511203"/>
                  </a:lnTo>
                  <a:lnTo>
                    <a:pt x="336482" y="512731"/>
                  </a:lnTo>
                  <a:close/>
                  <a:moveTo>
                    <a:pt x="23529" y="509379"/>
                  </a:moveTo>
                  <a:lnTo>
                    <a:pt x="19254" y="523733"/>
                  </a:lnTo>
                  <a:cubicBezTo>
                    <a:pt x="18337" y="528317"/>
                    <a:pt x="18337" y="532901"/>
                    <a:pt x="16503" y="537486"/>
                  </a:cubicBezTo>
                  <a:lnTo>
                    <a:pt x="15307" y="542272"/>
                  </a:lnTo>
                  <a:lnTo>
                    <a:pt x="15876" y="544915"/>
                  </a:lnTo>
                  <a:lnTo>
                    <a:pt x="16503" y="541153"/>
                  </a:lnTo>
                  <a:cubicBezTo>
                    <a:pt x="17420" y="536569"/>
                    <a:pt x="17420" y="531068"/>
                    <a:pt x="19254" y="527401"/>
                  </a:cubicBezTo>
                  <a:lnTo>
                    <a:pt x="19496" y="527624"/>
                  </a:lnTo>
                  <a:lnTo>
                    <a:pt x="19253" y="526484"/>
                  </a:lnTo>
                  <a:close/>
                  <a:moveTo>
                    <a:pt x="332815" y="507230"/>
                  </a:moveTo>
                  <a:cubicBezTo>
                    <a:pt x="330981" y="511815"/>
                    <a:pt x="330064" y="515482"/>
                    <a:pt x="326397" y="519149"/>
                  </a:cubicBezTo>
                  <a:cubicBezTo>
                    <a:pt x="324563" y="520983"/>
                    <a:pt x="323646" y="523733"/>
                    <a:pt x="325480" y="527401"/>
                  </a:cubicBezTo>
                  <a:lnTo>
                    <a:pt x="325088" y="528107"/>
                  </a:lnTo>
                  <a:lnTo>
                    <a:pt x="325741" y="528983"/>
                  </a:lnTo>
                  <a:lnTo>
                    <a:pt x="328001" y="518920"/>
                  </a:lnTo>
                  <a:lnTo>
                    <a:pt x="333351" y="510987"/>
                  </a:lnTo>
                  <a:close/>
                  <a:moveTo>
                    <a:pt x="113689" y="505396"/>
                  </a:moveTo>
                  <a:lnTo>
                    <a:pt x="113327" y="506246"/>
                  </a:lnTo>
                  <a:lnTo>
                    <a:pt x="115762" y="509168"/>
                  </a:lnTo>
                  <a:lnTo>
                    <a:pt x="115523" y="506313"/>
                  </a:lnTo>
                  <a:cubicBezTo>
                    <a:pt x="115523" y="506313"/>
                    <a:pt x="114606" y="505396"/>
                    <a:pt x="114606" y="505396"/>
                  </a:cubicBezTo>
                  <a:cubicBezTo>
                    <a:pt x="114606" y="505396"/>
                    <a:pt x="113689" y="505396"/>
                    <a:pt x="113689" y="505396"/>
                  </a:cubicBezTo>
                  <a:close/>
                  <a:moveTo>
                    <a:pt x="221077" y="503054"/>
                  </a:moveTo>
                  <a:lnTo>
                    <a:pt x="218209" y="511814"/>
                  </a:lnTo>
                  <a:lnTo>
                    <a:pt x="219432" y="510184"/>
                  </a:lnTo>
                  <a:close/>
                  <a:moveTo>
                    <a:pt x="93219" y="499133"/>
                  </a:moveTo>
                  <a:lnTo>
                    <a:pt x="92601" y="501729"/>
                  </a:lnTo>
                  <a:lnTo>
                    <a:pt x="93146" y="499550"/>
                  </a:lnTo>
                  <a:close/>
                  <a:moveTo>
                    <a:pt x="236155" y="498684"/>
                  </a:moveTo>
                  <a:lnTo>
                    <a:pt x="236087" y="499436"/>
                  </a:lnTo>
                  <a:lnTo>
                    <a:pt x="237721" y="499288"/>
                  </a:lnTo>
                  <a:close/>
                  <a:moveTo>
                    <a:pt x="323312" y="498561"/>
                  </a:moveTo>
                  <a:lnTo>
                    <a:pt x="323646" y="499896"/>
                  </a:lnTo>
                  <a:lnTo>
                    <a:pt x="324322" y="498897"/>
                  </a:lnTo>
                  <a:close/>
                  <a:moveTo>
                    <a:pt x="272304" y="495310"/>
                  </a:moveTo>
                  <a:lnTo>
                    <a:pt x="272303" y="495311"/>
                  </a:lnTo>
                  <a:lnTo>
                    <a:pt x="272303" y="495312"/>
                  </a:lnTo>
                  <a:close/>
                  <a:moveTo>
                    <a:pt x="246751" y="493676"/>
                  </a:moveTo>
                  <a:lnTo>
                    <a:pt x="242964" y="498979"/>
                  </a:lnTo>
                  <a:lnTo>
                    <a:pt x="240670" y="499552"/>
                  </a:lnTo>
                  <a:lnTo>
                    <a:pt x="240396" y="499895"/>
                  </a:lnTo>
                  <a:lnTo>
                    <a:pt x="242046" y="499895"/>
                  </a:lnTo>
                  <a:lnTo>
                    <a:pt x="242349" y="503524"/>
                  </a:lnTo>
                  <a:lnTo>
                    <a:pt x="243678" y="501111"/>
                  </a:lnTo>
                  <a:lnTo>
                    <a:pt x="243881" y="499896"/>
                  </a:lnTo>
                  <a:close/>
                  <a:moveTo>
                    <a:pt x="330858" y="489985"/>
                  </a:moveTo>
                  <a:lnTo>
                    <a:pt x="327988" y="494085"/>
                  </a:lnTo>
                  <a:lnTo>
                    <a:pt x="330981" y="490727"/>
                  </a:lnTo>
                  <a:lnTo>
                    <a:pt x="331788" y="490081"/>
                  </a:lnTo>
                  <a:close/>
                  <a:moveTo>
                    <a:pt x="87100" y="488893"/>
                  </a:moveTo>
                  <a:cubicBezTo>
                    <a:pt x="85267" y="492560"/>
                    <a:pt x="83433" y="497144"/>
                    <a:pt x="82516" y="500812"/>
                  </a:cubicBezTo>
                  <a:lnTo>
                    <a:pt x="81458" y="501235"/>
                  </a:lnTo>
                  <a:lnTo>
                    <a:pt x="77932" y="511813"/>
                  </a:lnTo>
                  <a:lnTo>
                    <a:pt x="77932" y="511814"/>
                  </a:lnTo>
                  <a:cubicBezTo>
                    <a:pt x="77932" y="508147"/>
                    <a:pt x="79766" y="504480"/>
                    <a:pt x="82516" y="501729"/>
                  </a:cubicBezTo>
                  <a:cubicBezTo>
                    <a:pt x="84350" y="498062"/>
                    <a:pt x="85267" y="493477"/>
                    <a:pt x="87100" y="488893"/>
                  </a:cubicBezTo>
                  <a:close/>
                  <a:moveTo>
                    <a:pt x="189876" y="475516"/>
                  </a:moveTo>
                  <a:lnTo>
                    <a:pt x="187036" y="480642"/>
                  </a:lnTo>
                  <a:cubicBezTo>
                    <a:pt x="186577" y="481558"/>
                    <a:pt x="186119" y="482934"/>
                    <a:pt x="185431" y="483850"/>
                  </a:cubicBezTo>
                  <a:lnTo>
                    <a:pt x="182712" y="484269"/>
                  </a:lnTo>
                  <a:lnTo>
                    <a:pt x="182452" y="487976"/>
                  </a:lnTo>
                  <a:lnTo>
                    <a:pt x="186639" y="482703"/>
                  </a:lnTo>
                  <a:lnTo>
                    <a:pt x="187953" y="479725"/>
                  </a:lnTo>
                  <a:lnTo>
                    <a:pt x="189053" y="478625"/>
                  </a:lnTo>
                  <a:close/>
                  <a:moveTo>
                    <a:pt x="182452" y="475141"/>
                  </a:moveTo>
                  <a:cubicBezTo>
                    <a:pt x="182452" y="477891"/>
                    <a:pt x="181535" y="477891"/>
                    <a:pt x="181535" y="478808"/>
                  </a:cubicBezTo>
                  <a:lnTo>
                    <a:pt x="181715" y="479889"/>
                  </a:lnTo>
                  <a:lnTo>
                    <a:pt x="181598" y="480642"/>
                  </a:lnTo>
                  <a:lnTo>
                    <a:pt x="181749" y="480094"/>
                  </a:lnTo>
                  <a:lnTo>
                    <a:pt x="181715" y="479889"/>
                  </a:lnTo>
                  <a:close/>
                  <a:moveTo>
                    <a:pt x="87571" y="474473"/>
                  </a:moveTo>
                  <a:lnTo>
                    <a:pt x="86511" y="476052"/>
                  </a:lnTo>
                  <a:lnTo>
                    <a:pt x="86174" y="477546"/>
                  </a:lnTo>
                  <a:close/>
                  <a:moveTo>
                    <a:pt x="282022" y="474040"/>
                  </a:moveTo>
                  <a:lnTo>
                    <a:pt x="280325" y="477433"/>
                  </a:lnTo>
                  <a:lnTo>
                    <a:pt x="281537" y="479857"/>
                  </a:lnTo>
                  <a:close/>
                  <a:moveTo>
                    <a:pt x="44008" y="472390"/>
                  </a:moveTo>
                  <a:lnTo>
                    <a:pt x="43672" y="472924"/>
                  </a:lnTo>
                  <a:lnTo>
                    <a:pt x="43821" y="473297"/>
                  </a:lnTo>
                  <a:close/>
                  <a:moveTo>
                    <a:pt x="314133" y="470836"/>
                  </a:moveTo>
                  <a:lnTo>
                    <a:pt x="314478" y="472390"/>
                  </a:lnTo>
                  <a:lnTo>
                    <a:pt x="295871" y="497763"/>
                  </a:lnTo>
                  <a:lnTo>
                    <a:pt x="295940" y="498075"/>
                  </a:lnTo>
                  <a:lnTo>
                    <a:pt x="316311" y="472390"/>
                  </a:lnTo>
                  <a:lnTo>
                    <a:pt x="318144" y="471015"/>
                  </a:lnTo>
                  <a:lnTo>
                    <a:pt x="315395" y="472390"/>
                  </a:lnTo>
                  <a:close/>
                  <a:moveTo>
                    <a:pt x="264051" y="464139"/>
                  </a:moveTo>
                  <a:lnTo>
                    <a:pt x="259336" y="472259"/>
                  </a:lnTo>
                  <a:lnTo>
                    <a:pt x="261186" y="469337"/>
                  </a:lnTo>
                  <a:close/>
                  <a:moveTo>
                    <a:pt x="163322" y="456926"/>
                  </a:moveTo>
                  <a:lnTo>
                    <a:pt x="163321" y="456927"/>
                  </a:lnTo>
                  <a:lnTo>
                    <a:pt x="163550" y="457156"/>
                  </a:lnTo>
                  <a:lnTo>
                    <a:pt x="163550" y="457155"/>
                  </a:lnTo>
                  <a:close/>
                  <a:moveTo>
                    <a:pt x="194513" y="452463"/>
                  </a:moveTo>
                  <a:lnTo>
                    <a:pt x="192537" y="458638"/>
                  </a:lnTo>
                  <a:cubicBezTo>
                    <a:pt x="191620" y="459554"/>
                    <a:pt x="190703" y="461388"/>
                    <a:pt x="191620" y="462305"/>
                  </a:cubicBezTo>
                  <a:lnTo>
                    <a:pt x="191673" y="466904"/>
                  </a:lnTo>
                  <a:lnTo>
                    <a:pt x="193683" y="455542"/>
                  </a:lnTo>
                  <a:close/>
                  <a:moveTo>
                    <a:pt x="60131" y="449849"/>
                  </a:moveTo>
                  <a:lnTo>
                    <a:pt x="57760" y="451303"/>
                  </a:lnTo>
                  <a:lnTo>
                    <a:pt x="56230" y="453750"/>
                  </a:lnTo>
                  <a:close/>
                  <a:moveTo>
                    <a:pt x="235902" y="444718"/>
                  </a:moveTo>
                  <a:lnTo>
                    <a:pt x="232092" y="449163"/>
                  </a:lnTo>
                  <a:lnTo>
                    <a:pt x="232528" y="450181"/>
                  </a:lnTo>
                  <a:lnTo>
                    <a:pt x="232879" y="449469"/>
                  </a:lnTo>
                  <a:close/>
                  <a:moveTo>
                    <a:pt x="44008" y="440627"/>
                  </a:moveTo>
                  <a:lnTo>
                    <a:pt x="33777" y="474976"/>
                  </a:lnTo>
                  <a:lnTo>
                    <a:pt x="44008" y="444794"/>
                  </a:lnTo>
                  <a:close/>
                  <a:moveTo>
                    <a:pt x="51341" y="436636"/>
                  </a:moveTo>
                  <a:lnTo>
                    <a:pt x="47111" y="445096"/>
                  </a:lnTo>
                  <a:lnTo>
                    <a:pt x="47675" y="447635"/>
                  </a:lnTo>
                  <a:close/>
                  <a:moveTo>
                    <a:pt x="211242" y="431131"/>
                  </a:moveTo>
                  <a:lnTo>
                    <a:pt x="199654" y="436398"/>
                  </a:lnTo>
                  <a:lnTo>
                    <a:pt x="198864" y="438867"/>
                  </a:lnTo>
                  <a:close/>
                  <a:moveTo>
                    <a:pt x="194350" y="427549"/>
                  </a:moveTo>
                  <a:lnTo>
                    <a:pt x="193454" y="431132"/>
                  </a:lnTo>
                  <a:lnTo>
                    <a:pt x="196254" y="429031"/>
                  </a:lnTo>
                  <a:close/>
                  <a:moveTo>
                    <a:pt x="156022" y="420448"/>
                  </a:moveTo>
                  <a:lnTo>
                    <a:pt x="155863" y="421046"/>
                  </a:lnTo>
                  <a:lnTo>
                    <a:pt x="156113" y="420629"/>
                  </a:lnTo>
                  <a:close/>
                  <a:moveTo>
                    <a:pt x="221877" y="415545"/>
                  </a:moveTo>
                  <a:lnTo>
                    <a:pt x="212431" y="430388"/>
                  </a:lnTo>
                  <a:lnTo>
                    <a:pt x="212708" y="430215"/>
                  </a:lnTo>
                  <a:cubicBezTo>
                    <a:pt x="216375" y="428381"/>
                    <a:pt x="217292" y="424714"/>
                    <a:pt x="219125" y="421964"/>
                  </a:cubicBezTo>
                  <a:lnTo>
                    <a:pt x="222698" y="419105"/>
                  </a:lnTo>
                  <a:close/>
                  <a:moveTo>
                    <a:pt x="256717" y="410044"/>
                  </a:moveTo>
                  <a:lnTo>
                    <a:pt x="238908" y="439994"/>
                  </a:lnTo>
                  <a:lnTo>
                    <a:pt x="257713" y="410443"/>
                  </a:lnTo>
                  <a:close/>
                  <a:moveTo>
                    <a:pt x="262218" y="408206"/>
                  </a:moveTo>
                  <a:lnTo>
                    <a:pt x="261675" y="410377"/>
                  </a:lnTo>
                  <a:lnTo>
                    <a:pt x="262218" y="410594"/>
                  </a:lnTo>
                  <a:close/>
                  <a:moveTo>
                    <a:pt x="69866" y="406556"/>
                  </a:moveTo>
                  <a:lnTo>
                    <a:pt x="60511" y="419213"/>
                  </a:lnTo>
                  <a:lnTo>
                    <a:pt x="55261" y="429130"/>
                  </a:lnTo>
                  <a:lnTo>
                    <a:pt x="63262" y="416463"/>
                  </a:lnTo>
                  <a:close/>
                  <a:moveTo>
                    <a:pt x="263915" y="396234"/>
                  </a:moveTo>
                  <a:lnTo>
                    <a:pt x="260384" y="403626"/>
                  </a:lnTo>
                  <a:lnTo>
                    <a:pt x="256723" y="410033"/>
                  </a:lnTo>
                  <a:lnTo>
                    <a:pt x="260383" y="404543"/>
                  </a:lnTo>
                  <a:lnTo>
                    <a:pt x="260843" y="404543"/>
                  </a:lnTo>
                  <a:lnTo>
                    <a:pt x="264968" y="396292"/>
                  </a:lnTo>
                  <a:close/>
                  <a:moveTo>
                    <a:pt x="155265" y="394927"/>
                  </a:moveTo>
                  <a:lnTo>
                    <a:pt x="153915" y="396979"/>
                  </a:lnTo>
                  <a:lnTo>
                    <a:pt x="154401" y="397287"/>
                  </a:lnTo>
                  <a:close/>
                  <a:moveTo>
                    <a:pt x="295881" y="394804"/>
                  </a:moveTo>
                  <a:lnTo>
                    <a:pt x="295682" y="395146"/>
                  </a:lnTo>
                  <a:lnTo>
                    <a:pt x="295691" y="395204"/>
                  </a:lnTo>
                  <a:close/>
                  <a:moveTo>
                    <a:pt x="199872" y="391948"/>
                  </a:moveTo>
                  <a:lnTo>
                    <a:pt x="199872" y="392624"/>
                  </a:lnTo>
                  <a:lnTo>
                    <a:pt x="200305" y="392699"/>
                  </a:lnTo>
                  <a:close/>
                  <a:moveTo>
                    <a:pt x="206289" y="390791"/>
                  </a:moveTo>
                  <a:lnTo>
                    <a:pt x="201910" y="392980"/>
                  </a:lnTo>
                  <a:lnTo>
                    <a:pt x="204456" y="393426"/>
                  </a:lnTo>
                  <a:close/>
                  <a:moveTo>
                    <a:pt x="255803" y="390786"/>
                  </a:moveTo>
                  <a:lnTo>
                    <a:pt x="255799" y="390790"/>
                  </a:lnTo>
                  <a:lnTo>
                    <a:pt x="255800" y="390791"/>
                  </a:lnTo>
                  <a:close/>
                  <a:moveTo>
                    <a:pt x="207087" y="390392"/>
                  </a:moveTo>
                  <a:lnTo>
                    <a:pt x="206290" y="390791"/>
                  </a:lnTo>
                  <a:lnTo>
                    <a:pt x="206930" y="392283"/>
                  </a:lnTo>
                  <a:close/>
                  <a:moveTo>
                    <a:pt x="115523" y="386207"/>
                  </a:moveTo>
                  <a:cubicBezTo>
                    <a:pt x="116439" y="388040"/>
                    <a:pt x="115523" y="390791"/>
                    <a:pt x="114606" y="391708"/>
                  </a:cubicBezTo>
                  <a:cubicBezTo>
                    <a:pt x="114606" y="389874"/>
                    <a:pt x="114606" y="388040"/>
                    <a:pt x="112772" y="387123"/>
                  </a:cubicBezTo>
                  <a:cubicBezTo>
                    <a:pt x="113689" y="386207"/>
                    <a:pt x="114606" y="385290"/>
                    <a:pt x="115523" y="386207"/>
                  </a:cubicBezTo>
                  <a:close/>
                  <a:moveTo>
                    <a:pt x="161364" y="383456"/>
                  </a:moveTo>
                  <a:lnTo>
                    <a:pt x="159656" y="385433"/>
                  </a:lnTo>
                  <a:lnTo>
                    <a:pt x="158817" y="387530"/>
                  </a:lnTo>
                  <a:close/>
                  <a:moveTo>
                    <a:pt x="248290" y="378266"/>
                  </a:moveTo>
                  <a:lnTo>
                    <a:pt x="248006" y="380247"/>
                  </a:lnTo>
                  <a:lnTo>
                    <a:pt x="248465" y="378872"/>
                  </a:lnTo>
                  <a:close/>
                  <a:moveTo>
                    <a:pt x="271788" y="378004"/>
                  </a:moveTo>
                  <a:lnTo>
                    <a:pt x="271157" y="378757"/>
                  </a:lnTo>
                  <a:lnTo>
                    <a:pt x="271663" y="379129"/>
                  </a:lnTo>
                  <a:close/>
                  <a:moveTo>
                    <a:pt x="90767" y="373371"/>
                  </a:moveTo>
                  <a:lnTo>
                    <a:pt x="90618" y="373621"/>
                  </a:lnTo>
                  <a:lnTo>
                    <a:pt x="90693" y="373604"/>
                  </a:lnTo>
                  <a:close/>
                  <a:moveTo>
                    <a:pt x="440994" y="368786"/>
                  </a:moveTo>
                  <a:lnTo>
                    <a:pt x="441002" y="368787"/>
                  </a:lnTo>
                  <a:lnTo>
                    <a:pt x="441005" y="368786"/>
                  </a:lnTo>
                  <a:close/>
                  <a:moveTo>
                    <a:pt x="230967" y="368476"/>
                  </a:moveTo>
                  <a:lnTo>
                    <a:pt x="229435" y="371387"/>
                  </a:lnTo>
                  <a:lnTo>
                    <a:pt x="230128" y="370620"/>
                  </a:lnTo>
                  <a:close/>
                  <a:moveTo>
                    <a:pt x="91284" y="364878"/>
                  </a:moveTo>
                  <a:lnTo>
                    <a:pt x="89343" y="366434"/>
                  </a:lnTo>
                  <a:lnTo>
                    <a:pt x="88933" y="367870"/>
                  </a:lnTo>
                  <a:close/>
                  <a:moveTo>
                    <a:pt x="238849" y="363551"/>
                  </a:moveTo>
                  <a:lnTo>
                    <a:pt x="236175" y="364073"/>
                  </a:lnTo>
                  <a:lnTo>
                    <a:pt x="236661" y="364775"/>
                  </a:lnTo>
                  <a:lnTo>
                    <a:pt x="238379" y="364202"/>
                  </a:lnTo>
                  <a:lnTo>
                    <a:pt x="238379" y="364202"/>
                  </a:lnTo>
                  <a:close/>
                  <a:moveTo>
                    <a:pt x="312644" y="363286"/>
                  </a:moveTo>
                  <a:lnTo>
                    <a:pt x="301015" y="373267"/>
                  </a:lnTo>
                  <a:lnTo>
                    <a:pt x="312026" y="364354"/>
                  </a:lnTo>
                  <a:close/>
                  <a:moveTo>
                    <a:pt x="235629" y="359618"/>
                  </a:moveTo>
                  <a:lnTo>
                    <a:pt x="235151" y="360527"/>
                  </a:lnTo>
                  <a:lnTo>
                    <a:pt x="235620" y="359995"/>
                  </a:lnTo>
                  <a:close/>
                  <a:moveTo>
                    <a:pt x="162853" y="359580"/>
                  </a:moveTo>
                  <a:lnTo>
                    <a:pt x="160076" y="363209"/>
                  </a:lnTo>
                  <a:lnTo>
                    <a:pt x="159530" y="365119"/>
                  </a:lnTo>
                  <a:close/>
                  <a:moveTo>
                    <a:pt x="273329" y="353080"/>
                  </a:moveTo>
                  <a:lnTo>
                    <a:pt x="272280" y="353461"/>
                  </a:lnTo>
                  <a:lnTo>
                    <a:pt x="272244" y="353510"/>
                  </a:lnTo>
                  <a:lnTo>
                    <a:pt x="272293" y="353633"/>
                  </a:lnTo>
                  <a:close/>
                  <a:moveTo>
                    <a:pt x="90768" y="352283"/>
                  </a:moveTo>
                  <a:lnTo>
                    <a:pt x="88855" y="355288"/>
                  </a:lnTo>
                  <a:lnTo>
                    <a:pt x="89598" y="355189"/>
                  </a:lnTo>
                  <a:close/>
                  <a:moveTo>
                    <a:pt x="225850" y="352281"/>
                  </a:moveTo>
                  <a:lnTo>
                    <a:pt x="224232" y="354361"/>
                  </a:lnTo>
                  <a:lnTo>
                    <a:pt x="224979" y="354148"/>
                  </a:lnTo>
                  <a:close/>
                  <a:moveTo>
                    <a:pt x="200101" y="350793"/>
                  </a:moveTo>
                  <a:cubicBezTo>
                    <a:pt x="199643" y="349532"/>
                    <a:pt x="198955" y="349074"/>
                    <a:pt x="197121" y="352283"/>
                  </a:cubicBezTo>
                  <a:lnTo>
                    <a:pt x="192843" y="356561"/>
                  </a:lnTo>
                  <a:lnTo>
                    <a:pt x="192537" y="357784"/>
                  </a:lnTo>
                  <a:lnTo>
                    <a:pt x="200489" y="351598"/>
                  </a:lnTo>
                  <a:close/>
                  <a:moveTo>
                    <a:pt x="267225" y="346808"/>
                  </a:moveTo>
                  <a:lnTo>
                    <a:pt x="265885" y="348616"/>
                  </a:lnTo>
                  <a:lnTo>
                    <a:pt x="265885" y="351363"/>
                  </a:lnTo>
                  <a:close/>
                  <a:moveTo>
                    <a:pt x="171450" y="345865"/>
                  </a:moveTo>
                  <a:lnTo>
                    <a:pt x="169031" y="350074"/>
                  </a:lnTo>
                  <a:lnTo>
                    <a:pt x="171106" y="347927"/>
                  </a:lnTo>
                  <a:cubicBezTo>
                    <a:pt x="172366" y="347698"/>
                    <a:pt x="173741" y="348615"/>
                    <a:pt x="175117" y="351366"/>
                  </a:cubicBezTo>
                  <a:lnTo>
                    <a:pt x="177616" y="353377"/>
                  </a:lnTo>
                  <a:close/>
                  <a:moveTo>
                    <a:pt x="284118" y="345059"/>
                  </a:moveTo>
                  <a:lnTo>
                    <a:pt x="279959" y="349545"/>
                  </a:lnTo>
                  <a:lnTo>
                    <a:pt x="284205" y="347281"/>
                  </a:lnTo>
                  <a:close/>
                  <a:moveTo>
                    <a:pt x="192537" y="344949"/>
                  </a:moveTo>
                  <a:cubicBezTo>
                    <a:pt x="189786" y="345865"/>
                    <a:pt x="187953" y="347699"/>
                    <a:pt x="186119" y="349533"/>
                  </a:cubicBezTo>
                  <a:lnTo>
                    <a:pt x="177797" y="353523"/>
                  </a:lnTo>
                  <a:lnTo>
                    <a:pt x="179816" y="355148"/>
                  </a:lnTo>
                  <a:cubicBezTo>
                    <a:pt x="181535" y="355033"/>
                    <a:pt x="183368" y="353658"/>
                    <a:pt x="185202" y="351366"/>
                  </a:cubicBezTo>
                  <a:cubicBezTo>
                    <a:pt x="186119" y="350449"/>
                    <a:pt x="186119" y="349532"/>
                    <a:pt x="187036" y="349532"/>
                  </a:cubicBezTo>
                  <a:lnTo>
                    <a:pt x="192027" y="347868"/>
                  </a:lnTo>
                  <a:close/>
                  <a:moveTo>
                    <a:pt x="214542" y="342713"/>
                  </a:moveTo>
                  <a:lnTo>
                    <a:pt x="213633" y="343149"/>
                  </a:lnTo>
                  <a:lnTo>
                    <a:pt x="214067" y="344884"/>
                  </a:lnTo>
                  <a:lnTo>
                    <a:pt x="214542" y="344032"/>
                  </a:lnTo>
                  <a:close/>
                  <a:moveTo>
                    <a:pt x="334648" y="340365"/>
                  </a:moveTo>
                  <a:lnTo>
                    <a:pt x="333823" y="340881"/>
                  </a:lnTo>
                  <a:lnTo>
                    <a:pt x="333120" y="342199"/>
                  </a:lnTo>
                  <a:close/>
                  <a:moveTo>
                    <a:pt x="359370" y="326212"/>
                  </a:moveTo>
                  <a:lnTo>
                    <a:pt x="358945" y="326956"/>
                  </a:lnTo>
                  <a:lnTo>
                    <a:pt x="359889" y="327934"/>
                  </a:lnTo>
                  <a:close/>
                  <a:moveTo>
                    <a:pt x="149445" y="319277"/>
                  </a:moveTo>
                  <a:cubicBezTo>
                    <a:pt x="150362" y="320194"/>
                    <a:pt x="150362" y="320194"/>
                    <a:pt x="151279" y="321111"/>
                  </a:cubicBezTo>
                  <a:cubicBezTo>
                    <a:pt x="150362" y="322944"/>
                    <a:pt x="148529" y="325695"/>
                    <a:pt x="145778" y="326612"/>
                  </a:cubicBezTo>
                  <a:cubicBezTo>
                    <a:pt x="145778" y="323861"/>
                    <a:pt x="147612" y="321111"/>
                    <a:pt x="149445" y="319277"/>
                  </a:cubicBezTo>
                  <a:close/>
                  <a:moveTo>
                    <a:pt x="257203" y="314662"/>
                  </a:moveTo>
                  <a:lnTo>
                    <a:pt x="257450" y="314987"/>
                  </a:lnTo>
                  <a:lnTo>
                    <a:pt x="257633" y="314693"/>
                  </a:lnTo>
                  <a:close/>
                  <a:moveTo>
                    <a:pt x="157697" y="310108"/>
                  </a:moveTo>
                  <a:cubicBezTo>
                    <a:pt x="155864" y="315609"/>
                    <a:pt x="153113" y="318359"/>
                    <a:pt x="151279" y="321110"/>
                  </a:cubicBezTo>
                  <a:cubicBezTo>
                    <a:pt x="149446" y="321110"/>
                    <a:pt x="148529" y="321110"/>
                    <a:pt x="149446" y="319276"/>
                  </a:cubicBezTo>
                  <a:cubicBezTo>
                    <a:pt x="151279" y="315609"/>
                    <a:pt x="153113" y="312858"/>
                    <a:pt x="157697" y="310108"/>
                  </a:cubicBezTo>
                  <a:close/>
                  <a:moveTo>
                    <a:pt x="327921" y="306596"/>
                  </a:moveTo>
                  <a:lnTo>
                    <a:pt x="325479" y="309191"/>
                  </a:lnTo>
                  <a:lnTo>
                    <a:pt x="328028" y="307492"/>
                  </a:lnTo>
                  <a:close/>
                  <a:moveTo>
                    <a:pt x="341921" y="304636"/>
                  </a:moveTo>
                  <a:lnTo>
                    <a:pt x="345404" y="308486"/>
                  </a:lnTo>
                  <a:lnTo>
                    <a:pt x="345536" y="308275"/>
                  </a:lnTo>
                  <a:cubicBezTo>
                    <a:pt x="345880" y="307358"/>
                    <a:pt x="345651" y="306441"/>
                    <a:pt x="343817" y="305525"/>
                  </a:cubicBezTo>
                  <a:close/>
                  <a:moveTo>
                    <a:pt x="266985" y="298556"/>
                  </a:moveTo>
                  <a:lnTo>
                    <a:pt x="260384" y="301857"/>
                  </a:lnTo>
                  <a:lnTo>
                    <a:pt x="258550" y="303691"/>
                  </a:lnTo>
                  <a:lnTo>
                    <a:pt x="253369" y="309612"/>
                  </a:lnTo>
                  <a:lnTo>
                    <a:pt x="253506" y="309792"/>
                  </a:lnTo>
                  <a:lnTo>
                    <a:pt x="255085" y="308697"/>
                  </a:lnTo>
                  <a:lnTo>
                    <a:pt x="259467" y="303690"/>
                  </a:lnTo>
                  <a:lnTo>
                    <a:pt x="267719" y="299564"/>
                  </a:lnTo>
                  <a:lnTo>
                    <a:pt x="266802" y="299106"/>
                  </a:lnTo>
                  <a:close/>
                  <a:moveTo>
                    <a:pt x="408360" y="298376"/>
                  </a:moveTo>
                  <a:lnTo>
                    <a:pt x="404329" y="302774"/>
                  </a:lnTo>
                  <a:lnTo>
                    <a:pt x="405245" y="302381"/>
                  </a:lnTo>
                  <a:close/>
                  <a:moveTo>
                    <a:pt x="322729" y="292963"/>
                  </a:moveTo>
                  <a:lnTo>
                    <a:pt x="321812" y="294522"/>
                  </a:lnTo>
                  <a:cubicBezTo>
                    <a:pt x="320895" y="295439"/>
                    <a:pt x="320895" y="296356"/>
                    <a:pt x="321812" y="297273"/>
                  </a:cubicBezTo>
                  <a:lnTo>
                    <a:pt x="322729" y="297043"/>
                  </a:lnTo>
                  <a:close/>
                  <a:moveTo>
                    <a:pt x="590447" y="289938"/>
                  </a:moveTo>
                  <a:cubicBezTo>
                    <a:pt x="572110" y="298190"/>
                    <a:pt x="553774" y="307358"/>
                    <a:pt x="534520" y="315610"/>
                  </a:cubicBezTo>
                  <a:cubicBezTo>
                    <a:pt x="534520" y="314693"/>
                    <a:pt x="533603" y="313776"/>
                    <a:pt x="533603" y="312859"/>
                  </a:cubicBezTo>
                  <a:cubicBezTo>
                    <a:pt x="551940" y="304607"/>
                    <a:pt x="568443" y="291772"/>
                    <a:pt x="590447" y="289938"/>
                  </a:cubicBezTo>
                  <a:close/>
                  <a:moveTo>
                    <a:pt x="189787" y="289938"/>
                  </a:moveTo>
                  <a:lnTo>
                    <a:pt x="173677" y="311419"/>
                  </a:lnTo>
                  <a:lnTo>
                    <a:pt x="174200" y="311942"/>
                  </a:lnTo>
                  <a:cubicBezTo>
                    <a:pt x="173283" y="313775"/>
                    <a:pt x="171450" y="316526"/>
                    <a:pt x="168699" y="317443"/>
                  </a:cubicBezTo>
                  <a:cubicBezTo>
                    <a:pt x="168699" y="314692"/>
                    <a:pt x="170533" y="311942"/>
                    <a:pt x="172366" y="310108"/>
                  </a:cubicBezTo>
                  <a:lnTo>
                    <a:pt x="172367" y="310109"/>
                  </a:lnTo>
                  <a:close/>
                  <a:moveTo>
                    <a:pt x="417092" y="288647"/>
                  </a:moveTo>
                  <a:lnTo>
                    <a:pt x="415064" y="291013"/>
                  </a:lnTo>
                  <a:lnTo>
                    <a:pt x="417050" y="290052"/>
                  </a:lnTo>
                  <a:close/>
                  <a:moveTo>
                    <a:pt x="301641" y="285354"/>
                  </a:moveTo>
                  <a:lnTo>
                    <a:pt x="301029" y="285659"/>
                  </a:lnTo>
                  <a:lnTo>
                    <a:pt x="300724" y="286270"/>
                  </a:lnTo>
                  <a:close/>
                  <a:moveTo>
                    <a:pt x="305309" y="283520"/>
                  </a:moveTo>
                  <a:lnTo>
                    <a:pt x="303933" y="284207"/>
                  </a:lnTo>
                  <a:lnTo>
                    <a:pt x="304965" y="284036"/>
                  </a:lnTo>
                  <a:close/>
                  <a:moveTo>
                    <a:pt x="317543" y="282555"/>
                  </a:moveTo>
                  <a:lnTo>
                    <a:pt x="311612" y="289135"/>
                  </a:lnTo>
                  <a:cubicBezTo>
                    <a:pt x="308747" y="292000"/>
                    <a:pt x="306226" y="294980"/>
                    <a:pt x="305309" y="299106"/>
                  </a:cubicBezTo>
                  <a:lnTo>
                    <a:pt x="307347" y="301483"/>
                  </a:lnTo>
                  <a:lnTo>
                    <a:pt x="308060" y="299106"/>
                  </a:lnTo>
                  <a:lnTo>
                    <a:pt x="308454" y="298790"/>
                  </a:lnTo>
                  <a:lnTo>
                    <a:pt x="311039" y="290739"/>
                  </a:lnTo>
                  <a:cubicBezTo>
                    <a:pt x="313331" y="288333"/>
                    <a:pt x="316311" y="286270"/>
                    <a:pt x="318145" y="283519"/>
                  </a:cubicBezTo>
                  <a:close/>
                  <a:moveTo>
                    <a:pt x="352723" y="281031"/>
                  </a:moveTo>
                  <a:lnTo>
                    <a:pt x="340149" y="293606"/>
                  </a:lnTo>
                  <a:lnTo>
                    <a:pt x="338638" y="295211"/>
                  </a:lnTo>
                  <a:lnTo>
                    <a:pt x="350235" y="285354"/>
                  </a:lnTo>
                  <a:lnTo>
                    <a:pt x="353436" y="281086"/>
                  </a:lnTo>
                  <a:close/>
                  <a:moveTo>
                    <a:pt x="296575" y="280238"/>
                  </a:moveTo>
                  <a:lnTo>
                    <a:pt x="296190" y="280537"/>
                  </a:lnTo>
                  <a:lnTo>
                    <a:pt x="294307" y="282603"/>
                  </a:lnTo>
                  <a:close/>
                  <a:moveTo>
                    <a:pt x="362228" y="270620"/>
                  </a:moveTo>
                  <a:lnTo>
                    <a:pt x="362153" y="270684"/>
                  </a:lnTo>
                  <a:lnTo>
                    <a:pt x="362148" y="270691"/>
                  </a:lnTo>
                  <a:lnTo>
                    <a:pt x="362154" y="270685"/>
                  </a:lnTo>
                  <a:close/>
                  <a:moveTo>
                    <a:pt x="644542" y="269767"/>
                  </a:moveTo>
                  <a:lnTo>
                    <a:pt x="634187" y="274081"/>
                  </a:lnTo>
                  <a:lnTo>
                    <a:pt x="634456" y="274351"/>
                  </a:lnTo>
                  <a:cubicBezTo>
                    <a:pt x="631706" y="276185"/>
                    <a:pt x="628955" y="278018"/>
                    <a:pt x="624371" y="277101"/>
                  </a:cubicBezTo>
                  <a:cubicBezTo>
                    <a:pt x="627122" y="273434"/>
                    <a:pt x="629872" y="273434"/>
                    <a:pt x="632623" y="272517"/>
                  </a:cubicBezTo>
                  <a:cubicBezTo>
                    <a:pt x="636290" y="271601"/>
                    <a:pt x="640875" y="270684"/>
                    <a:pt x="644542" y="269767"/>
                  </a:cubicBezTo>
                  <a:close/>
                  <a:moveTo>
                    <a:pt x="342899" y="268850"/>
                  </a:moveTo>
                  <a:lnTo>
                    <a:pt x="341250" y="269400"/>
                  </a:lnTo>
                  <a:lnTo>
                    <a:pt x="338201" y="273091"/>
                  </a:lnTo>
                  <a:lnTo>
                    <a:pt x="331580" y="278451"/>
                  </a:lnTo>
                  <a:lnTo>
                    <a:pt x="330491" y="279769"/>
                  </a:lnTo>
                  <a:lnTo>
                    <a:pt x="324845" y="289366"/>
                  </a:lnTo>
                  <a:close/>
                  <a:moveTo>
                    <a:pt x="321805" y="267940"/>
                  </a:moveTo>
                  <a:lnTo>
                    <a:pt x="315394" y="273435"/>
                  </a:lnTo>
                  <a:cubicBezTo>
                    <a:pt x="313560" y="275269"/>
                    <a:pt x="308976" y="277102"/>
                    <a:pt x="310810" y="280769"/>
                  </a:cubicBezTo>
                  <a:cubicBezTo>
                    <a:pt x="311727" y="283061"/>
                    <a:pt x="313102" y="282832"/>
                    <a:pt x="314707" y="282030"/>
                  </a:cubicBezTo>
                  <a:lnTo>
                    <a:pt x="316700" y="281207"/>
                  </a:lnTo>
                  <a:lnTo>
                    <a:pt x="313560" y="276185"/>
                  </a:lnTo>
                  <a:close/>
                  <a:moveTo>
                    <a:pt x="327806" y="262796"/>
                  </a:moveTo>
                  <a:lnTo>
                    <a:pt x="321823" y="267924"/>
                  </a:lnTo>
                  <a:lnTo>
                    <a:pt x="327771" y="263349"/>
                  </a:lnTo>
                  <a:close/>
                  <a:moveTo>
                    <a:pt x="484094" y="255098"/>
                  </a:moveTo>
                  <a:cubicBezTo>
                    <a:pt x="482260" y="256014"/>
                    <a:pt x="481343" y="256014"/>
                    <a:pt x="480426" y="256931"/>
                  </a:cubicBezTo>
                  <a:lnTo>
                    <a:pt x="480420" y="256934"/>
                  </a:lnTo>
                  <a:lnTo>
                    <a:pt x="480426" y="256932"/>
                  </a:lnTo>
                  <a:lnTo>
                    <a:pt x="477404" y="259279"/>
                  </a:lnTo>
                  <a:lnTo>
                    <a:pt x="480426" y="257848"/>
                  </a:lnTo>
                  <a:cubicBezTo>
                    <a:pt x="481343" y="256931"/>
                    <a:pt x="483177" y="256014"/>
                    <a:pt x="484094" y="255098"/>
                  </a:cubicBezTo>
                  <a:close/>
                  <a:moveTo>
                    <a:pt x="766482" y="250513"/>
                  </a:moveTo>
                  <a:cubicBezTo>
                    <a:pt x="737143" y="252347"/>
                    <a:pt x="707804" y="260599"/>
                    <a:pt x="678465" y="261516"/>
                  </a:cubicBezTo>
                  <a:cubicBezTo>
                    <a:pt x="706887" y="254180"/>
                    <a:pt x="736226" y="248680"/>
                    <a:pt x="766482" y="250513"/>
                  </a:cubicBezTo>
                  <a:close/>
                  <a:moveTo>
                    <a:pt x="700584" y="249482"/>
                  </a:moveTo>
                  <a:cubicBezTo>
                    <a:pt x="702303" y="248909"/>
                    <a:pt x="704137" y="248680"/>
                    <a:pt x="705970" y="250514"/>
                  </a:cubicBezTo>
                  <a:cubicBezTo>
                    <a:pt x="703220" y="252347"/>
                    <a:pt x="700469" y="251430"/>
                    <a:pt x="697719" y="251430"/>
                  </a:cubicBezTo>
                  <a:lnTo>
                    <a:pt x="695887" y="250515"/>
                  </a:lnTo>
                  <a:lnTo>
                    <a:pt x="697719" y="252347"/>
                  </a:lnTo>
                  <a:cubicBezTo>
                    <a:pt x="694968" y="254180"/>
                    <a:pt x="692218" y="254180"/>
                    <a:pt x="689467" y="253263"/>
                  </a:cubicBezTo>
                  <a:cubicBezTo>
                    <a:pt x="691301" y="250513"/>
                    <a:pt x="693134" y="250513"/>
                    <a:pt x="695885" y="250513"/>
                  </a:cubicBezTo>
                  <a:lnTo>
                    <a:pt x="695886" y="250514"/>
                  </a:lnTo>
                  <a:close/>
                  <a:moveTo>
                    <a:pt x="796967" y="248450"/>
                  </a:moveTo>
                  <a:cubicBezTo>
                    <a:pt x="798342" y="248680"/>
                    <a:pt x="799947" y="249596"/>
                    <a:pt x="801322" y="250513"/>
                  </a:cubicBezTo>
                  <a:cubicBezTo>
                    <a:pt x="803155" y="251430"/>
                    <a:pt x="807740" y="251430"/>
                    <a:pt x="809573" y="254181"/>
                  </a:cubicBezTo>
                  <a:cubicBezTo>
                    <a:pt x="809573" y="256932"/>
                    <a:pt x="807740" y="256014"/>
                    <a:pt x="805906" y="256014"/>
                  </a:cubicBezTo>
                  <a:cubicBezTo>
                    <a:pt x="803155" y="255098"/>
                    <a:pt x="801322" y="254181"/>
                    <a:pt x="798571" y="253264"/>
                  </a:cubicBezTo>
                  <a:cubicBezTo>
                    <a:pt x="796737" y="252347"/>
                    <a:pt x="792153" y="252347"/>
                    <a:pt x="793987" y="250513"/>
                  </a:cubicBezTo>
                  <a:cubicBezTo>
                    <a:pt x="794446" y="248679"/>
                    <a:pt x="795592" y="248221"/>
                    <a:pt x="796967" y="248450"/>
                  </a:cubicBezTo>
                  <a:close/>
                  <a:moveTo>
                    <a:pt x="336479" y="245931"/>
                  </a:moveTo>
                  <a:lnTo>
                    <a:pt x="328230" y="253264"/>
                  </a:lnTo>
                  <a:lnTo>
                    <a:pt x="326215" y="254830"/>
                  </a:lnTo>
                  <a:lnTo>
                    <a:pt x="326053" y="255327"/>
                  </a:lnTo>
                  <a:lnTo>
                    <a:pt x="325166" y="255647"/>
                  </a:lnTo>
                  <a:lnTo>
                    <a:pt x="325136" y="255670"/>
                  </a:lnTo>
                  <a:lnTo>
                    <a:pt x="328068" y="258603"/>
                  </a:lnTo>
                  <a:lnTo>
                    <a:pt x="328230" y="256014"/>
                  </a:lnTo>
                  <a:cubicBezTo>
                    <a:pt x="327313" y="254180"/>
                    <a:pt x="330064" y="253264"/>
                    <a:pt x="330980" y="251430"/>
                  </a:cubicBezTo>
                  <a:close/>
                  <a:moveTo>
                    <a:pt x="742644" y="244095"/>
                  </a:moveTo>
                  <a:cubicBezTo>
                    <a:pt x="743561" y="244095"/>
                    <a:pt x="745394" y="244095"/>
                    <a:pt x="745394" y="245929"/>
                  </a:cubicBezTo>
                  <a:cubicBezTo>
                    <a:pt x="745394" y="247763"/>
                    <a:pt x="743561" y="246846"/>
                    <a:pt x="741727" y="246846"/>
                  </a:cubicBezTo>
                  <a:lnTo>
                    <a:pt x="740016" y="246357"/>
                  </a:lnTo>
                  <a:lnTo>
                    <a:pt x="741728" y="247763"/>
                  </a:lnTo>
                  <a:cubicBezTo>
                    <a:pt x="735310" y="248680"/>
                    <a:pt x="728892" y="248680"/>
                    <a:pt x="721557" y="249596"/>
                  </a:cubicBezTo>
                  <a:lnTo>
                    <a:pt x="721557" y="249597"/>
                  </a:lnTo>
                  <a:cubicBezTo>
                    <a:pt x="717889" y="250514"/>
                    <a:pt x="714222" y="250514"/>
                    <a:pt x="708721" y="251430"/>
                  </a:cubicBezTo>
                  <a:cubicBezTo>
                    <a:pt x="714222" y="245930"/>
                    <a:pt x="717889" y="247763"/>
                    <a:pt x="721557" y="247763"/>
                  </a:cubicBezTo>
                  <a:cubicBezTo>
                    <a:pt x="726141" y="245012"/>
                    <a:pt x="730725" y="246846"/>
                    <a:pt x="735310" y="245929"/>
                  </a:cubicBezTo>
                  <a:lnTo>
                    <a:pt x="737021" y="245501"/>
                  </a:lnTo>
                  <a:lnTo>
                    <a:pt x="735309" y="245012"/>
                  </a:lnTo>
                  <a:cubicBezTo>
                    <a:pt x="737143" y="243179"/>
                    <a:pt x="739893" y="244095"/>
                    <a:pt x="742644" y="244095"/>
                  </a:cubicBezTo>
                  <a:close/>
                  <a:moveTo>
                    <a:pt x="339232" y="243179"/>
                  </a:moveTo>
                  <a:lnTo>
                    <a:pt x="337656" y="243581"/>
                  </a:lnTo>
                  <a:lnTo>
                    <a:pt x="336482" y="245928"/>
                  </a:lnTo>
                  <a:close/>
                  <a:moveTo>
                    <a:pt x="397387" y="239904"/>
                  </a:moveTo>
                  <a:lnTo>
                    <a:pt x="385069" y="249142"/>
                  </a:lnTo>
                  <a:lnTo>
                    <a:pt x="379573" y="254180"/>
                  </a:lnTo>
                  <a:lnTo>
                    <a:pt x="377172" y="257062"/>
                  </a:lnTo>
                  <a:lnTo>
                    <a:pt x="377267" y="257349"/>
                  </a:lnTo>
                  <a:lnTo>
                    <a:pt x="377740" y="256932"/>
                  </a:lnTo>
                  <a:cubicBezTo>
                    <a:pt x="383241" y="251431"/>
                    <a:pt x="391493" y="248680"/>
                    <a:pt x="396077" y="242262"/>
                  </a:cubicBezTo>
                  <a:close/>
                  <a:moveTo>
                    <a:pt x="426314" y="234608"/>
                  </a:moveTo>
                  <a:lnTo>
                    <a:pt x="426333" y="234927"/>
                  </a:lnTo>
                  <a:lnTo>
                    <a:pt x="427067" y="235110"/>
                  </a:lnTo>
                  <a:close/>
                  <a:moveTo>
                    <a:pt x="350545" y="232903"/>
                  </a:moveTo>
                  <a:lnTo>
                    <a:pt x="349317" y="234010"/>
                  </a:lnTo>
                  <a:lnTo>
                    <a:pt x="346537" y="237646"/>
                  </a:lnTo>
                  <a:lnTo>
                    <a:pt x="346567" y="237677"/>
                  </a:lnTo>
                  <a:close/>
                  <a:moveTo>
                    <a:pt x="357454" y="226675"/>
                  </a:moveTo>
                  <a:lnTo>
                    <a:pt x="356643" y="227407"/>
                  </a:lnTo>
                  <a:lnTo>
                    <a:pt x="357476" y="226683"/>
                  </a:lnTo>
                  <a:close/>
                  <a:moveTo>
                    <a:pt x="754563" y="224842"/>
                  </a:moveTo>
                  <a:cubicBezTo>
                    <a:pt x="749062" y="228509"/>
                    <a:pt x="744477" y="226675"/>
                    <a:pt x="739893" y="227592"/>
                  </a:cubicBezTo>
                  <a:cubicBezTo>
                    <a:pt x="727974" y="228509"/>
                    <a:pt x="716055" y="229426"/>
                    <a:pt x="705053" y="231259"/>
                  </a:cubicBezTo>
                  <a:cubicBezTo>
                    <a:pt x="715138" y="227592"/>
                    <a:pt x="725224" y="225758"/>
                    <a:pt x="735309" y="226675"/>
                  </a:cubicBezTo>
                  <a:lnTo>
                    <a:pt x="736423" y="226203"/>
                  </a:lnTo>
                  <a:lnTo>
                    <a:pt x="735309" y="225758"/>
                  </a:lnTo>
                  <a:lnTo>
                    <a:pt x="737752" y="225642"/>
                  </a:lnTo>
                  <a:lnTo>
                    <a:pt x="738289" y="225414"/>
                  </a:lnTo>
                  <a:lnTo>
                    <a:pt x="738432" y="225609"/>
                  </a:lnTo>
                  <a:close/>
                  <a:moveTo>
                    <a:pt x="557732" y="221909"/>
                  </a:moveTo>
                  <a:lnTo>
                    <a:pt x="553093" y="222466"/>
                  </a:lnTo>
                  <a:lnTo>
                    <a:pt x="549190" y="224842"/>
                  </a:lnTo>
                  <a:cubicBezTo>
                    <a:pt x="548273" y="224842"/>
                    <a:pt x="549190" y="224842"/>
                    <a:pt x="550107" y="224842"/>
                  </a:cubicBezTo>
                  <a:close/>
                  <a:moveTo>
                    <a:pt x="552857" y="213840"/>
                  </a:moveTo>
                  <a:lnTo>
                    <a:pt x="540956" y="218764"/>
                  </a:lnTo>
                  <a:lnTo>
                    <a:pt x="530853" y="225759"/>
                  </a:lnTo>
                  <a:cubicBezTo>
                    <a:pt x="537271" y="223008"/>
                    <a:pt x="545522" y="220258"/>
                    <a:pt x="553774" y="215673"/>
                  </a:cubicBezTo>
                  <a:lnTo>
                    <a:pt x="557137" y="214552"/>
                  </a:lnTo>
                  <a:close/>
                  <a:moveTo>
                    <a:pt x="306100" y="207157"/>
                  </a:moveTo>
                  <a:lnTo>
                    <a:pt x="303476" y="209256"/>
                  </a:lnTo>
                  <a:lnTo>
                    <a:pt x="291127" y="221604"/>
                  </a:lnTo>
                  <a:close/>
                  <a:moveTo>
                    <a:pt x="547643" y="203710"/>
                  </a:moveTo>
                  <a:lnTo>
                    <a:pt x="540022" y="204671"/>
                  </a:lnTo>
                  <a:lnTo>
                    <a:pt x="539105" y="205588"/>
                  </a:lnTo>
                  <a:lnTo>
                    <a:pt x="534994" y="209482"/>
                  </a:lnTo>
                  <a:lnTo>
                    <a:pt x="540938" y="205588"/>
                  </a:lnTo>
                  <a:close/>
                  <a:moveTo>
                    <a:pt x="474926" y="202836"/>
                  </a:moveTo>
                  <a:lnTo>
                    <a:pt x="474925" y="202837"/>
                  </a:lnTo>
                  <a:lnTo>
                    <a:pt x="474926" y="202837"/>
                  </a:lnTo>
                  <a:close/>
                  <a:moveTo>
                    <a:pt x="417050" y="199972"/>
                  </a:moveTo>
                  <a:cubicBezTo>
                    <a:pt x="416019" y="200315"/>
                    <a:pt x="414873" y="201003"/>
                    <a:pt x="414414" y="201003"/>
                  </a:cubicBezTo>
                  <a:lnTo>
                    <a:pt x="411614" y="202403"/>
                  </a:lnTo>
                  <a:lnTo>
                    <a:pt x="378535" y="227001"/>
                  </a:lnTo>
                  <a:lnTo>
                    <a:pt x="380490" y="226675"/>
                  </a:lnTo>
                  <a:lnTo>
                    <a:pt x="381141" y="226501"/>
                  </a:lnTo>
                  <a:lnTo>
                    <a:pt x="381063" y="225644"/>
                  </a:lnTo>
                  <a:cubicBezTo>
                    <a:pt x="381866" y="224842"/>
                    <a:pt x="383241" y="224383"/>
                    <a:pt x="384158" y="223925"/>
                  </a:cubicBezTo>
                  <a:cubicBezTo>
                    <a:pt x="395160" y="216590"/>
                    <a:pt x="405245" y="209255"/>
                    <a:pt x="415330" y="201004"/>
                  </a:cubicBezTo>
                  <a:lnTo>
                    <a:pt x="418121" y="200539"/>
                  </a:lnTo>
                  <a:close/>
                  <a:moveTo>
                    <a:pt x="568443" y="198253"/>
                  </a:moveTo>
                  <a:lnTo>
                    <a:pt x="565172" y="199334"/>
                  </a:lnTo>
                  <a:lnTo>
                    <a:pt x="567119" y="199577"/>
                  </a:lnTo>
                  <a:close/>
                  <a:moveTo>
                    <a:pt x="477354" y="197015"/>
                  </a:moveTo>
                  <a:lnTo>
                    <a:pt x="470341" y="198253"/>
                  </a:lnTo>
                  <a:cubicBezTo>
                    <a:pt x="464840" y="201003"/>
                    <a:pt x="458422" y="203754"/>
                    <a:pt x="452921" y="204671"/>
                  </a:cubicBezTo>
                  <a:lnTo>
                    <a:pt x="452359" y="200176"/>
                  </a:lnTo>
                  <a:lnTo>
                    <a:pt x="451546" y="201233"/>
                  </a:lnTo>
                  <a:cubicBezTo>
                    <a:pt x="450859" y="202379"/>
                    <a:pt x="450630" y="203754"/>
                    <a:pt x="452005" y="205588"/>
                  </a:cubicBezTo>
                  <a:lnTo>
                    <a:pt x="443400" y="209890"/>
                  </a:lnTo>
                  <a:lnTo>
                    <a:pt x="442836" y="212006"/>
                  </a:lnTo>
                  <a:cubicBezTo>
                    <a:pt x="447420" y="210172"/>
                    <a:pt x="451087" y="208338"/>
                    <a:pt x="454755" y="207422"/>
                  </a:cubicBezTo>
                  <a:lnTo>
                    <a:pt x="455741" y="207422"/>
                  </a:lnTo>
                  <a:close/>
                  <a:moveTo>
                    <a:pt x="437292" y="195404"/>
                  </a:moveTo>
                  <a:lnTo>
                    <a:pt x="434584" y="196419"/>
                  </a:lnTo>
                  <a:lnTo>
                    <a:pt x="426709" y="202545"/>
                  </a:lnTo>
                  <a:lnTo>
                    <a:pt x="427135" y="202723"/>
                  </a:lnTo>
                  <a:cubicBezTo>
                    <a:pt x="429083" y="201921"/>
                    <a:pt x="430917" y="200087"/>
                    <a:pt x="432750" y="199170"/>
                  </a:cubicBezTo>
                  <a:close/>
                  <a:moveTo>
                    <a:pt x="439169" y="194700"/>
                  </a:moveTo>
                  <a:lnTo>
                    <a:pt x="437621" y="195281"/>
                  </a:lnTo>
                  <a:lnTo>
                    <a:pt x="439439" y="195358"/>
                  </a:lnTo>
                  <a:close/>
                  <a:moveTo>
                    <a:pt x="548312" y="194367"/>
                  </a:moveTo>
                  <a:lnTo>
                    <a:pt x="527614" y="202416"/>
                  </a:lnTo>
                  <a:lnTo>
                    <a:pt x="527988" y="202378"/>
                  </a:lnTo>
                  <a:lnTo>
                    <a:pt x="546396" y="195893"/>
                  </a:lnTo>
                  <a:close/>
                  <a:moveTo>
                    <a:pt x="559277" y="179917"/>
                  </a:moveTo>
                  <a:lnTo>
                    <a:pt x="562217" y="181387"/>
                  </a:lnTo>
                  <a:lnTo>
                    <a:pt x="562627" y="181073"/>
                  </a:lnTo>
                  <a:lnTo>
                    <a:pt x="562026" y="180833"/>
                  </a:lnTo>
                  <a:close/>
                  <a:moveTo>
                    <a:pt x="558053" y="179509"/>
                  </a:moveTo>
                  <a:lnTo>
                    <a:pt x="557442" y="179916"/>
                  </a:lnTo>
                  <a:cubicBezTo>
                    <a:pt x="557442" y="179916"/>
                    <a:pt x="558358" y="181750"/>
                    <a:pt x="558358" y="180833"/>
                  </a:cubicBezTo>
                  <a:lnTo>
                    <a:pt x="559275" y="179916"/>
                  </a:lnTo>
                  <a:close/>
                  <a:moveTo>
                    <a:pt x="368114" y="167080"/>
                  </a:moveTo>
                  <a:lnTo>
                    <a:pt x="367241" y="168826"/>
                  </a:lnTo>
                  <a:lnTo>
                    <a:pt x="368571" y="167080"/>
                  </a:lnTo>
                  <a:close/>
                  <a:moveTo>
                    <a:pt x="458348" y="167055"/>
                  </a:moveTo>
                  <a:lnTo>
                    <a:pt x="457940" y="167294"/>
                  </a:lnTo>
                  <a:lnTo>
                    <a:pt x="458422" y="167080"/>
                  </a:lnTo>
                  <a:close/>
                  <a:moveTo>
                    <a:pt x="453440" y="164047"/>
                  </a:moveTo>
                  <a:lnTo>
                    <a:pt x="452921" y="164330"/>
                  </a:lnTo>
                  <a:lnTo>
                    <a:pt x="453671" y="164330"/>
                  </a:lnTo>
                  <a:close/>
                  <a:moveTo>
                    <a:pt x="454754" y="117571"/>
                  </a:moveTo>
                  <a:cubicBezTo>
                    <a:pt x="444669" y="128573"/>
                    <a:pt x="431833" y="134991"/>
                    <a:pt x="418997" y="141409"/>
                  </a:cubicBezTo>
                  <a:lnTo>
                    <a:pt x="418997" y="141409"/>
                  </a:lnTo>
                  <a:lnTo>
                    <a:pt x="380490" y="166163"/>
                  </a:lnTo>
                  <a:lnTo>
                    <a:pt x="381521" y="164102"/>
                  </a:lnTo>
                  <a:lnTo>
                    <a:pt x="380490" y="165247"/>
                  </a:lnTo>
                  <a:cubicBezTo>
                    <a:pt x="372239" y="170748"/>
                    <a:pt x="365821" y="178082"/>
                    <a:pt x="357569" y="180833"/>
                  </a:cubicBezTo>
                  <a:cubicBezTo>
                    <a:pt x="358028" y="177624"/>
                    <a:pt x="360549" y="176019"/>
                    <a:pt x="363070" y="174300"/>
                  </a:cubicBezTo>
                  <a:lnTo>
                    <a:pt x="363918" y="173188"/>
                  </a:lnTo>
                  <a:lnTo>
                    <a:pt x="356653" y="179000"/>
                  </a:lnTo>
                  <a:lnTo>
                    <a:pt x="345573" y="190932"/>
                  </a:lnTo>
                  <a:lnTo>
                    <a:pt x="345650" y="190919"/>
                  </a:lnTo>
                  <a:lnTo>
                    <a:pt x="345315" y="191209"/>
                  </a:lnTo>
                  <a:lnTo>
                    <a:pt x="344734" y="191835"/>
                  </a:lnTo>
                  <a:lnTo>
                    <a:pt x="344545" y="191877"/>
                  </a:lnTo>
                  <a:lnTo>
                    <a:pt x="331898" y="202837"/>
                  </a:lnTo>
                  <a:cubicBezTo>
                    <a:pt x="324563" y="206505"/>
                    <a:pt x="319062" y="212922"/>
                    <a:pt x="311727" y="217507"/>
                  </a:cubicBezTo>
                  <a:lnTo>
                    <a:pt x="309950" y="218297"/>
                  </a:lnTo>
                  <a:lnTo>
                    <a:pt x="311727" y="218424"/>
                  </a:lnTo>
                  <a:cubicBezTo>
                    <a:pt x="310810" y="219340"/>
                    <a:pt x="309893" y="220258"/>
                    <a:pt x="309893" y="221174"/>
                  </a:cubicBezTo>
                  <a:cubicBezTo>
                    <a:pt x="308059" y="222091"/>
                    <a:pt x="307142" y="223008"/>
                    <a:pt x="305309" y="223925"/>
                  </a:cubicBezTo>
                  <a:lnTo>
                    <a:pt x="305027" y="223502"/>
                  </a:lnTo>
                  <a:lnTo>
                    <a:pt x="304087" y="225147"/>
                  </a:lnTo>
                  <a:lnTo>
                    <a:pt x="304392" y="224842"/>
                  </a:lnTo>
                  <a:cubicBezTo>
                    <a:pt x="306226" y="223924"/>
                    <a:pt x="306226" y="221174"/>
                    <a:pt x="308976" y="222091"/>
                  </a:cubicBezTo>
                  <a:cubicBezTo>
                    <a:pt x="309893" y="221174"/>
                    <a:pt x="310810" y="222091"/>
                    <a:pt x="310810" y="223008"/>
                  </a:cubicBezTo>
                  <a:lnTo>
                    <a:pt x="309346" y="224397"/>
                  </a:lnTo>
                  <a:lnTo>
                    <a:pt x="311727" y="223008"/>
                  </a:lnTo>
                  <a:cubicBezTo>
                    <a:pt x="314478" y="223008"/>
                    <a:pt x="315394" y="220258"/>
                    <a:pt x="318145" y="220258"/>
                  </a:cubicBezTo>
                  <a:cubicBezTo>
                    <a:pt x="313561" y="224842"/>
                    <a:pt x="308977" y="230343"/>
                    <a:pt x="303475" y="234927"/>
                  </a:cubicBezTo>
                  <a:lnTo>
                    <a:pt x="302499" y="235317"/>
                  </a:lnTo>
                  <a:lnTo>
                    <a:pt x="303475" y="235843"/>
                  </a:lnTo>
                  <a:cubicBezTo>
                    <a:pt x="302558" y="236761"/>
                    <a:pt x="301641" y="237677"/>
                    <a:pt x="300725" y="238594"/>
                  </a:cubicBezTo>
                  <a:lnTo>
                    <a:pt x="300725" y="238593"/>
                  </a:lnTo>
                  <a:lnTo>
                    <a:pt x="300725" y="238595"/>
                  </a:lnTo>
                  <a:cubicBezTo>
                    <a:pt x="296141" y="243179"/>
                    <a:pt x="291557" y="247763"/>
                    <a:pt x="286972" y="252348"/>
                  </a:cubicBezTo>
                  <a:cubicBezTo>
                    <a:pt x="285139" y="254181"/>
                    <a:pt x="282388" y="256932"/>
                    <a:pt x="283305" y="260599"/>
                  </a:cubicBezTo>
                  <a:cubicBezTo>
                    <a:pt x="287889" y="257848"/>
                    <a:pt x="291557" y="252347"/>
                    <a:pt x="297975" y="251430"/>
                  </a:cubicBezTo>
                  <a:cubicBezTo>
                    <a:pt x="298892" y="254181"/>
                    <a:pt x="294307" y="255098"/>
                    <a:pt x="297058" y="258765"/>
                  </a:cubicBezTo>
                  <a:lnTo>
                    <a:pt x="319412" y="240881"/>
                  </a:lnTo>
                  <a:lnTo>
                    <a:pt x="319061" y="239512"/>
                  </a:lnTo>
                  <a:lnTo>
                    <a:pt x="328841" y="232400"/>
                  </a:lnTo>
                  <a:lnTo>
                    <a:pt x="329147" y="231259"/>
                  </a:lnTo>
                  <a:cubicBezTo>
                    <a:pt x="332356" y="228508"/>
                    <a:pt x="336253" y="227592"/>
                    <a:pt x="340149" y="226560"/>
                  </a:cubicBezTo>
                  <a:lnTo>
                    <a:pt x="348190" y="222624"/>
                  </a:lnTo>
                  <a:lnTo>
                    <a:pt x="349317" y="221174"/>
                  </a:lnTo>
                  <a:cubicBezTo>
                    <a:pt x="357569" y="212922"/>
                    <a:pt x="367654" y="208338"/>
                    <a:pt x="376823" y="201921"/>
                  </a:cubicBezTo>
                  <a:cubicBezTo>
                    <a:pt x="399744" y="188168"/>
                    <a:pt x="421748" y="172581"/>
                    <a:pt x="445586" y="159745"/>
                  </a:cubicBezTo>
                  <a:lnTo>
                    <a:pt x="453982" y="157455"/>
                  </a:lnTo>
                  <a:lnTo>
                    <a:pt x="454755" y="156995"/>
                  </a:lnTo>
                  <a:lnTo>
                    <a:pt x="485006" y="144161"/>
                  </a:lnTo>
                  <a:lnTo>
                    <a:pt x="485010" y="144159"/>
                  </a:lnTo>
                  <a:cubicBezTo>
                    <a:pt x="501513" y="137741"/>
                    <a:pt x="518017" y="130406"/>
                    <a:pt x="536354" y="128573"/>
                  </a:cubicBezTo>
                  <a:cubicBezTo>
                    <a:pt x="537270" y="133157"/>
                    <a:pt x="532686" y="133157"/>
                    <a:pt x="532686" y="136824"/>
                  </a:cubicBezTo>
                  <a:cubicBezTo>
                    <a:pt x="541855" y="133157"/>
                    <a:pt x="538187" y="144159"/>
                    <a:pt x="542771" y="145993"/>
                  </a:cubicBezTo>
                  <a:cubicBezTo>
                    <a:pt x="543688" y="145993"/>
                    <a:pt x="540938" y="148743"/>
                    <a:pt x="539104" y="150577"/>
                  </a:cubicBezTo>
                  <a:cubicBezTo>
                    <a:pt x="535437" y="154245"/>
                    <a:pt x="525351" y="154245"/>
                    <a:pt x="530852" y="163413"/>
                  </a:cubicBezTo>
                  <a:cubicBezTo>
                    <a:pt x="530852" y="164330"/>
                    <a:pt x="525351" y="167997"/>
                    <a:pt x="522601" y="170748"/>
                  </a:cubicBezTo>
                  <a:lnTo>
                    <a:pt x="522304" y="171355"/>
                  </a:lnTo>
                  <a:lnTo>
                    <a:pt x="523518" y="170748"/>
                  </a:lnTo>
                  <a:cubicBezTo>
                    <a:pt x="528103" y="170748"/>
                    <a:pt x="532687" y="167997"/>
                    <a:pt x="537271" y="167080"/>
                  </a:cubicBezTo>
                  <a:cubicBezTo>
                    <a:pt x="548273" y="165247"/>
                    <a:pt x="559275" y="164329"/>
                    <a:pt x="570277" y="162496"/>
                  </a:cubicBezTo>
                  <a:cubicBezTo>
                    <a:pt x="571194" y="162496"/>
                    <a:pt x="573028" y="161579"/>
                    <a:pt x="573028" y="164329"/>
                  </a:cubicBezTo>
                  <a:cubicBezTo>
                    <a:pt x="572570" y="165704"/>
                    <a:pt x="572799" y="167538"/>
                    <a:pt x="572455" y="169143"/>
                  </a:cubicBezTo>
                  <a:lnTo>
                    <a:pt x="569426" y="171739"/>
                  </a:lnTo>
                  <a:lnTo>
                    <a:pt x="574518" y="172123"/>
                  </a:lnTo>
                  <a:cubicBezTo>
                    <a:pt x="576696" y="171435"/>
                    <a:pt x="578988" y="170748"/>
                    <a:pt x="581280" y="172582"/>
                  </a:cubicBezTo>
                  <a:cubicBezTo>
                    <a:pt x="579446" y="174874"/>
                    <a:pt x="576696" y="176020"/>
                    <a:pt x="573945" y="177280"/>
                  </a:cubicBezTo>
                  <a:lnTo>
                    <a:pt x="567182" y="182246"/>
                  </a:lnTo>
                  <a:lnTo>
                    <a:pt x="568443" y="182667"/>
                  </a:lnTo>
                  <a:cubicBezTo>
                    <a:pt x="581279" y="184500"/>
                    <a:pt x="593198" y="178082"/>
                    <a:pt x="606034" y="176249"/>
                  </a:cubicBezTo>
                  <a:cubicBezTo>
                    <a:pt x="619786" y="174415"/>
                    <a:pt x="634456" y="176249"/>
                    <a:pt x="648209" y="172582"/>
                  </a:cubicBezTo>
                  <a:cubicBezTo>
                    <a:pt x="650042" y="172582"/>
                    <a:pt x="651876" y="171664"/>
                    <a:pt x="650959" y="175332"/>
                  </a:cubicBezTo>
                  <a:cubicBezTo>
                    <a:pt x="650042" y="179000"/>
                    <a:pt x="654627" y="176249"/>
                    <a:pt x="656460" y="176249"/>
                  </a:cubicBezTo>
                  <a:cubicBezTo>
                    <a:pt x="679381" y="173498"/>
                    <a:pt x="703219" y="169831"/>
                    <a:pt x="726141" y="168914"/>
                  </a:cubicBezTo>
                  <a:cubicBezTo>
                    <a:pt x="729808" y="168914"/>
                    <a:pt x="732558" y="168914"/>
                    <a:pt x="737143" y="171664"/>
                  </a:cubicBezTo>
                  <a:cubicBezTo>
                    <a:pt x="727057" y="176249"/>
                    <a:pt x="716972" y="177166"/>
                    <a:pt x="706887" y="178082"/>
                  </a:cubicBezTo>
                  <a:cubicBezTo>
                    <a:pt x="684883" y="181750"/>
                    <a:pt x="662878" y="186334"/>
                    <a:pt x="641791" y="193669"/>
                  </a:cubicBezTo>
                  <a:cubicBezTo>
                    <a:pt x="614285" y="201921"/>
                    <a:pt x="588614" y="212006"/>
                    <a:pt x="563859" y="221174"/>
                  </a:cubicBezTo>
                  <a:cubicBezTo>
                    <a:pt x="557441" y="227592"/>
                    <a:pt x="549190" y="228509"/>
                    <a:pt x="541855" y="233093"/>
                  </a:cubicBezTo>
                  <a:cubicBezTo>
                    <a:pt x="519851" y="244095"/>
                    <a:pt x="497846" y="256014"/>
                    <a:pt x="477676" y="269767"/>
                  </a:cubicBezTo>
                  <a:cubicBezTo>
                    <a:pt x="470341" y="275268"/>
                    <a:pt x="462089" y="279853"/>
                    <a:pt x="453838" y="284437"/>
                  </a:cubicBezTo>
                  <a:cubicBezTo>
                    <a:pt x="451087" y="286270"/>
                    <a:pt x="448337" y="285353"/>
                    <a:pt x="447420" y="282603"/>
                  </a:cubicBezTo>
                  <a:cubicBezTo>
                    <a:pt x="448337" y="285354"/>
                    <a:pt x="451087" y="285354"/>
                    <a:pt x="452921" y="285354"/>
                  </a:cubicBezTo>
                  <a:cubicBezTo>
                    <a:pt x="443753" y="296356"/>
                    <a:pt x="430917" y="302774"/>
                    <a:pt x="420831" y="311025"/>
                  </a:cubicBezTo>
                  <a:lnTo>
                    <a:pt x="419732" y="311208"/>
                  </a:lnTo>
                  <a:lnTo>
                    <a:pt x="402495" y="328445"/>
                  </a:lnTo>
                  <a:lnTo>
                    <a:pt x="402490" y="328449"/>
                  </a:lnTo>
                  <a:lnTo>
                    <a:pt x="402495" y="328446"/>
                  </a:lnTo>
                  <a:cubicBezTo>
                    <a:pt x="401578" y="330279"/>
                    <a:pt x="399745" y="332113"/>
                    <a:pt x="400661" y="333946"/>
                  </a:cubicBezTo>
                  <a:cubicBezTo>
                    <a:pt x="402954" y="333946"/>
                    <a:pt x="404558" y="332571"/>
                    <a:pt x="406163" y="331196"/>
                  </a:cubicBezTo>
                  <a:lnTo>
                    <a:pt x="411662" y="328447"/>
                  </a:lnTo>
                  <a:lnTo>
                    <a:pt x="411663" y="328445"/>
                  </a:lnTo>
                  <a:cubicBezTo>
                    <a:pt x="421749" y="320193"/>
                    <a:pt x="431834" y="311942"/>
                    <a:pt x="442836" y="305524"/>
                  </a:cubicBezTo>
                  <a:cubicBezTo>
                    <a:pt x="447420" y="300939"/>
                    <a:pt x="453838" y="298189"/>
                    <a:pt x="460256" y="295438"/>
                  </a:cubicBezTo>
                  <a:cubicBezTo>
                    <a:pt x="451088" y="311942"/>
                    <a:pt x="435501" y="321110"/>
                    <a:pt x="423582" y="333946"/>
                  </a:cubicBezTo>
                  <a:lnTo>
                    <a:pt x="422820" y="334251"/>
                  </a:lnTo>
                  <a:lnTo>
                    <a:pt x="411549" y="352283"/>
                  </a:lnTo>
                  <a:lnTo>
                    <a:pt x="413726" y="352283"/>
                  </a:lnTo>
                  <a:cubicBezTo>
                    <a:pt x="415102" y="351366"/>
                    <a:pt x="416248" y="349991"/>
                    <a:pt x="417164" y="349533"/>
                  </a:cubicBezTo>
                  <a:cubicBezTo>
                    <a:pt x="433668" y="336697"/>
                    <a:pt x="451088" y="325695"/>
                    <a:pt x="468508" y="314693"/>
                  </a:cubicBezTo>
                  <a:cubicBezTo>
                    <a:pt x="476759" y="309191"/>
                    <a:pt x="486845" y="305524"/>
                    <a:pt x="496013" y="300940"/>
                  </a:cubicBezTo>
                  <a:lnTo>
                    <a:pt x="495097" y="304147"/>
                  </a:lnTo>
                  <a:lnTo>
                    <a:pt x="496012" y="302774"/>
                  </a:lnTo>
                  <a:cubicBezTo>
                    <a:pt x="513433" y="289937"/>
                    <a:pt x="533603" y="279852"/>
                    <a:pt x="553774" y="271601"/>
                  </a:cubicBezTo>
                  <a:cubicBezTo>
                    <a:pt x="577612" y="261516"/>
                    <a:pt x="601450" y="250513"/>
                    <a:pt x="626204" y="240428"/>
                  </a:cubicBezTo>
                  <a:cubicBezTo>
                    <a:pt x="633539" y="237677"/>
                    <a:pt x="641791" y="236761"/>
                    <a:pt x="650042" y="235843"/>
                  </a:cubicBezTo>
                  <a:cubicBezTo>
                    <a:pt x="652793" y="234927"/>
                    <a:pt x="656460" y="235843"/>
                    <a:pt x="652793" y="240428"/>
                  </a:cubicBezTo>
                  <a:cubicBezTo>
                    <a:pt x="653710" y="241345"/>
                    <a:pt x="654627" y="241345"/>
                    <a:pt x="655543" y="241345"/>
                  </a:cubicBezTo>
                  <a:lnTo>
                    <a:pt x="650959" y="242262"/>
                  </a:lnTo>
                  <a:lnTo>
                    <a:pt x="650959" y="242262"/>
                  </a:lnTo>
                  <a:lnTo>
                    <a:pt x="655544" y="241345"/>
                  </a:lnTo>
                  <a:cubicBezTo>
                    <a:pt x="663796" y="242262"/>
                    <a:pt x="671131" y="238595"/>
                    <a:pt x="678465" y="238595"/>
                  </a:cubicBezTo>
                  <a:cubicBezTo>
                    <a:pt x="678465" y="239512"/>
                    <a:pt x="678465" y="240428"/>
                    <a:pt x="679382" y="240428"/>
                  </a:cubicBezTo>
                  <a:cubicBezTo>
                    <a:pt x="659212" y="245930"/>
                    <a:pt x="639041" y="251430"/>
                    <a:pt x="618871" y="256932"/>
                  </a:cubicBezTo>
                  <a:cubicBezTo>
                    <a:pt x="617954" y="254181"/>
                    <a:pt x="620704" y="253264"/>
                    <a:pt x="621621" y="252348"/>
                  </a:cubicBezTo>
                  <a:lnTo>
                    <a:pt x="624146" y="251296"/>
                  </a:lnTo>
                  <a:lnTo>
                    <a:pt x="624143" y="251296"/>
                  </a:lnTo>
                  <a:lnTo>
                    <a:pt x="621621" y="252347"/>
                  </a:lnTo>
                  <a:lnTo>
                    <a:pt x="621621" y="251761"/>
                  </a:lnTo>
                  <a:lnTo>
                    <a:pt x="589531" y="263349"/>
                  </a:lnTo>
                  <a:cubicBezTo>
                    <a:pt x="566610" y="274351"/>
                    <a:pt x="542772" y="286270"/>
                    <a:pt x="520767" y="300023"/>
                  </a:cubicBezTo>
                  <a:cubicBezTo>
                    <a:pt x="512516" y="304607"/>
                    <a:pt x="504264" y="309191"/>
                    <a:pt x="496012" y="313775"/>
                  </a:cubicBezTo>
                  <a:lnTo>
                    <a:pt x="491430" y="315150"/>
                  </a:lnTo>
                  <a:lnTo>
                    <a:pt x="459339" y="344032"/>
                  </a:lnTo>
                  <a:cubicBezTo>
                    <a:pt x="453838" y="348616"/>
                    <a:pt x="449254" y="354117"/>
                    <a:pt x="448337" y="361452"/>
                  </a:cubicBezTo>
                  <a:lnTo>
                    <a:pt x="442296" y="368355"/>
                  </a:lnTo>
                  <a:lnTo>
                    <a:pt x="442720" y="368214"/>
                  </a:lnTo>
                  <a:lnTo>
                    <a:pt x="448337" y="364202"/>
                  </a:lnTo>
                  <a:lnTo>
                    <a:pt x="449869" y="365734"/>
                  </a:lnTo>
                  <a:lnTo>
                    <a:pt x="460943" y="360306"/>
                  </a:lnTo>
                  <a:cubicBezTo>
                    <a:pt x="464840" y="358472"/>
                    <a:pt x="468966" y="357326"/>
                    <a:pt x="474008" y="358701"/>
                  </a:cubicBezTo>
                  <a:cubicBezTo>
                    <a:pt x="476759" y="359618"/>
                    <a:pt x="479509" y="355034"/>
                    <a:pt x="483177" y="355951"/>
                  </a:cubicBezTo>
                  <a:cubicBezTo>
                    <a:pt x="485010" y="359618"/>
                    <a:pt x="476759" y="359618"/>
                    <a:pt x="481343" y="363286"/>
                  </a:cubicBezTo>
                  <a:cubicBezTo>
                    <a:pt x="492345" y="358701"/>
                    <a:pt x="502431" y="353201"/>
                    <a:pt x="512516" y="347699"/>
                  </a:cubicBezTo>
                  <a:cubicBezTo>
                    <a:pt x="515267" y="345407"/>
                    <a:pt x="516183" y="346324"/>
                    <a:pt x="516756" y="347699"/>
                  </a:cubicBezTo>
                  <a:lnTo>
                    <a:pt x="518933" y="350449"/>
                  </a:lnTo>
                  <a:lnTo>
                    <a:pt x="540938" y="344032"/>
                  </a:lnTo>
                  <a:cubicBezTo>
                    <a:pt x="522601" y="366036"/>
                    <a:pt x="496012" y="375204"/>
                    <a:pt x="475842" y="393541"/>
                  </a:cubicBezTo>
                  <a:lnTo>
                    <a:pt x="474885" y="392761"/>
                  </a:lnTo>
                  <a:lnTo>
                    <a:pt x="474925" y="393541"/>
                  </a:lnTo>
                  <a:lnTo>
                    <a:pt x="459318" y="410016"/>
                  </a:lnTo>
                  <a:lnTo>
                    <a:pt x="459340" y="410044"/>
                  </a:lnTo>
                  <a:cubicBezTo>
                    <a:pt x="455672" y="414629"/>
                    <a:pt x="452005" y="420130"/>
                    <a:pt x="446504" y="423797"/>
                  </a:cubicBezTo>
                  <a:lnTo>
                    <a:pt x="444997" y="424701"/>
                  </a:lnTo>
                  <a:lnTo>
                    <a:pt x="445586" y="424714"/>
                  </a:lnTo>
                  <a:cubicBezTo>
                    <a:pt x="437334" y="437550"/>
                    <a:pt x="424499" y="445802"/>
                    <a:pt x="415330" y="457721"/>
                  </a:cubicBezTo>
                  <a:cubicBezTo>
                    <a:pt x="408912" y="465972"/>
                    <a:pt x="407995" y="476975"/>
                    <a:pt x="401577" y="485226"/>
                  </a:cubicBezTo>
                  <a:cubicBezTo>
                    <a:pt x="388742" y="501729"/>
                    <a:pt x="382324" y="521900"/>
                    <a:pt x="373155" y="540237"/>
                  </a:cubicBezTo>
                  <a:lnTo>
                    <a:pt x="370502" y="544482"/>
                  </a:lnTo>
                  <a:lnTo>
                    <a:pt x="371322" y="549405"/>
                  </a:lnTo>
                  <a:cubicBezTo>
                    <a:pt x="368571" y="551239"/>
                    <a:pt x="371322" y="554906"/>
                    <a:pt x="368571" y="557657"/>
                  </a:cubicBezTo>
                  <a:cubicBezTo>
                    <a:pt x="367654" y="558573"/>
                    <a:pt x="367654" y="554906"/>
                    <a:pt x="366737" y="556739"/>
                  </a:cubicBezTo>
                  <a:lnTo>
                    <a:pt x="365158" y="559487"/>
                  </a:lnTo>
                  <a:lnTo>
                    <a:pt x="357569" y="581495"/>
                  </a:lnTo>
                  <a:lnTo>
                    <a:pt x="356653" y="577831"/>
                  </a:lnTo>
                  <a:lnTo>
                    <a:pt x="356653" y="581494"/>
                  </a:lnTo>
                  <a:cubicBezTo>
                    <a:pt x="354819" y="588829"/>
                    <a:pt x="352985" y="596164"/>
                    <a:pt x="352069" y="602581"/>
                  </a:cubicBezTo>
                  <a:lnTo>
                    <a:pt x="352068" y="602576"/>
                  </a:lnTo>
                  <a:lnTo>
                    <a:pt x="352068" y="602581"/>
                  </a:lnTo>
                  <a:cubicBezTo>
                    <a:pt x="349318" y="621835"/>
                    <a:pt x="350235" y="641089"/>
                    <a:pt x="356652" y="659426"/>
                  </a:cubicBezTo>
                  <a:lnTo>
                    <a:pt x="356967" y="662263"/>
                  </a:lnTo>
                  <a:lnTo>
                    <a:pt x="357569" y="661260"/>
                  </a:lnTo>
                  <a:cubicBezTo>
                    <a:pt x="363987" y="678680"/>
                    <a:pt x="370405" y="697017"/>
                    <a:pt x="377740" y="714436"/>
                  </a:cubicBezTo>
                  <a:lnTo>
                    <a:pt x="382897" y="728189"/>
                  </a:lnTo>
                  <a:lnTo>
                    <a:pt x="383241" y="728189"/>
                  </a:lnTo>
                  <a:cubicBezTo>
                    <a:pt x="384158" y="729106"/>
                    <a:pt x="384158" y="730023"/>
                    <a:pt x="385075" y="730940"/>
                  </a:cubicBezTo>
                  <a:lnTo>
                    <a:pt x="388413" y="737103"/>
                  </a:lnTo>
                  <a:lnTo>
                    <a:pt x="385075" y="727273"/>
                  </a:lnTo>
                  <a:cubicBezTo>
                    <a:pt x="396077" y="745610"/>
                    <a:pt x="407996" y="763030"/>
                    <a:pt x="421748" y="778616"/>
                  </a:cubicBezTo>
                  <a:cubicBezTo>
                    <a:pt x="438252" y="797870"/>
                    <a:pt x="459339" y="810706"/>
                    <a:pt x="483177" y="821708"/>
                  </a:cubicBezTo>
                  <a:cubicBezTo>
                    <a:pt x="486844" y="827209"/>
                    <a:pt x="489595" y="829043"/>
                    <a:pt x="492345" y="830876"/>
                  </a:cubicBezTo>
                  <a:lnTo>
                    <a:pt x="479919" y="827338"/>
                  </a:lnTo>
                  <a:lnTo>
                    <a:pt x="485010" y="829960"/>
                  </a:lnTo>
                  <a:cubicBezTo>
                    <a:pt x="486844" y="829043"/>
                    <a:pt x="489595" y="829960"/>
                    <a:pt x="492345" y="830877"/>
                  </a:cubicBezTo>
                  <a:cubicBezTo>
                    <a:pt x="513433" y="838211"/>
                    <a:pt x="534520" y="844629"/>
                    <a:pt x="556524" y="846463"/>
                  </a:cubicBezTo>
                  <a:cubicBezTo>
                    <a:pt x="573944" y="845546"/>
                    <a:pt x="590448" y="845546"/>
                    <a:pt x="607868" y="846463"/>
                  </a:cubicBezTo>
                  <a:lnTo>
                    <a:pt x="613139" y="848722"/>
                  </a:lnTo>
                  <a:lnTo>
                    <a:pt x="613317" y="848697"/>
                  </a:lnTo>
                  <a:lnTo>
                    <a:pt x="609472" y="845775"/>
                  </a:lnTo>
                  <a:cubicBezTo>
                    <a:pt x="607180" y="845316"/>
                    <a:pt x="604659" y="845545"/>
                    <a:pt x="602367" y="845545"/>
                  </a:cubicBezTo>
                  <a:cubicBezTo>
                    <a:pt x="587697" y="845545"/>
                    <a:pt x="573028" y="845545"/>
                    <a:pt x="558358" y="845545"/>
                  </a:cubicBezTo>
                  <a:cubicBezTo>
                    <a:pt x="565693" y="842795"/>
                    <a:pt x="573028" y="844629"/>
                    <a:pt x="581279" y="844629"/>
                  </a:cubicBezTo>
                  <a:cubicBezTo>
                    <a:pt x="606034" y="844629"/>
                    <a:pt x="630789" y="844629"/>
                    <a:pt x="654627" y="841878"/>
                  </a:cubicBezTo>
                  <a:lnTo>
                    <a:pt x="673914" y="837113"/>
                  </a:lnTo>
                  <a:lnTo>
                    <a:pt x="674797" y="836377"/>
                  </a:lnTo>
                  <a:lnTo>
                    <a:pt x="694143" y="831980"/>
                  </a:lnTo>
                  <a:lnTo>
                    <a:pt x="729808" y="814373"/>
                  </a:lnTo>
                  <a:cubicBezTo>
                    <a:pt x="734392" y="809789"/>
                    <a:pt x="741727" y="806121"/>
                    <a:pt x="747228" y="802454"/>
                  </a:cubicBezTo>
                  <a:lnTo>
                    <a:pt x="747934" y="804217"/>
                  </a:lnTo>
                  <a:lnTo>
                    <a:pt x="748145" y="803371"/>
                  </a:lnTo>
                  <a:cubicBezTo>
                    <a:pt x="752729" y="800620"/>
                    <a:pt x="756396" y="796953"/>
                    <a:pt x="760981" y="794202"/>
                  </a:cubicBezTo>
                  <a:cubicBezTo>
                    <a:pt x="767398" y="790535"/>
                    <a:pt x="773816" y="785951"/>
                    <a:pt x="780234" y="781366"/>
                  </a:cubicBezTo>
                  <a:lnTo>
                    <a:pt x="799565" y="771282"/>
                  </a:lnTo>
                  <a:lnTo>
                    <a:pt x="796738" y="771282"/>
                  </a:lnTo>
                  <a:cubicBezTo>
                    <a:pt x="795821" y="771282"/>
                    <a:pt x="794904" y="771282"/>
                    <a:pt x="793987" y="772198"/>
                  </a:cubicBezTo>
                  <a:cubicBezTo>
                    <a:pt x="783902" y="779534"/>
                    <a:pt x="772900" y="785951"/>
                    <a:pt x="761898" y="793286"/>
                  </a:cubicBezTo>
                  <a:cubicBezTo>
                    <a:pt x="760981" y="793286"/>
                    <a:pt x="760064" y="793286"/>
                    <a:pt x="760064" y="793286"/>
                  </a:cubicBezTo>
                  <a:cubicBezTo>
                    <a:pt x="766482" y="787785"/>
                    <a:pt x="771983" y="782284"/>
                    <a:pt x="778401" y="777700"/>
                  </a:cubicBezTo>
                  <a:cubicBezTo>
                    <a:pt x="786653" y="771282"/>
                    <a:pt x="793070" y="763030"/>
                    <a:pt x="799488" y="753861"/>
                  </a:cubicBezTo>
                  <a:cubicBezTo>
                    <a:pt x="804989" y="745610"/>
                    <a:pt x="809574" y="737358"/>
                    <a:pt x="814158" y="729107"/>
                  </a:cubicBezTo>
                  <a:cubicBezTo>
                    <a:pt x="815075" y="727273"/>
                    <a:pt x="815992" y="723606"/>
                    <a:pt x="818742" y="724523"/>
                  </a:cubicBezTo>
                  <a:cubicBezTo>
                    <a:pt x="821493" y="725439"/>
                    <a:pt x="819659" y="728190"/>
                    <a:pt x="818742" y="730024"/>
                  </a:cubicBezTo>
                  <a:cubicBezTo>
                    <a:pt x="816908" y="734608"/>
                    <a:pt x="815075" y="739192"/>
                    <a:pt x="813241" y="744693"/>
                  </a:cubicBezTo>
                  <a:cubicBezTo>
                    <a:pt x="812324" y="747444"/>
                    <a:pt x="810490" y="750194"/>
                    <a:pt x="814158" y="752945"/>
                  </a:cubicBezTo>
                  <a:lnTo>
                    <a:pt x="814158" y="752944"/>
                  </a:lnTo>
                  <a:cubicBezTo>
                    <a:pt x="820576" y="741942"/>
                    <a:pt x="827911" y="730940"/>
                    <a:pt x="839830" y="725439"/>
                  </a:cubicBezTo>
                  <a:cubicBezTo>
                    <a:pt x="841664" y="730940"/>
                    <a:pt x="838913" y="735524"/>
                    <a:pt x="837079" y="739192"/>
                  </a:cubicBezTo>
                  <a:cubicBezTo>
                    <a:pt x="832495" y="747444"/>
                    <a:pt x="833412" y="758445"/>
                    <a:pt x="826994" y="766697"/>
                  </a:cubicBezTo>
                  <a:lnTo>
                    <a:pt x="824793" y="766697"/>
                  </a:lnTo>
                  <a:lnTo>
                    <a:pt x="826077" y="768531"/>
                  </a:lnTo>
                  <a:cubicBezTo>
                    <a:pt x="821492" y="778616"/>
                    <a:pt x="812324" y="787784"/>
                    <a:pt x="807740" y="799703"/>
                  </a:cubicBezTo>
                  <a:lnTo>
                    <a:pt x="804225" y="805052"/>
                  </a:lnTo>
                  <a:lnTo>
                    <a:pt x="808657" y="800620"/>
                  </a:lnTo>
                  <a:cubicBezTo>
                    <a:pt x="820576" y="798786"/>
                    <a:pt x="825160" y="788701"/>
                    <a:pt x="832495" y="782283"/>
                  </a:cubicBezTo>
                  <a:cubicBezTo>
                    <a:pt x="834329" y="780449"/>
                    <a:pt x="835246" y="777699"/>
                    <a:pt x="837996" y="777699"/>
                  </a:cubicBezTo>
                  <a:cubicBezTo>
                    <a:pt x="839830" y="784117"/>
                    <a:pt x="839830" y="790534"/>
                    <a:pt x="835246" y="796036"/>
                  </a:cubicBezTo>
                  <a:cubicBezTo>
                    <a:pt x="831578" y="800620"/>
                    <a:pt x="827911" y="806121"/>
                    <a:pt x="824243" y="812539"/>
                  </a:cubicBezTo>
                  <a:cubicBezTo>
                    <a:pt x="828828" y="810705"/>
                    <a:pt x="831578" y="810705"/>
                    <a:pt x="834329" y="810705"/>
                  </a:cubicBezTo>
                  <a:cubicBezTo>
                    <a:pt x="835246" y="817123"/>
                    <a:pt x="832495" y="823541"/>
                    <a:pt x="830661" y="829959"/>
                  </a:cubicBezTo>
                  <a:lnTo>
                    <a:pt x="831768" y="829682"/>
                  </a:lnTo>
                  <a:lnTo>
                    <a:pt x="832495" y="822625"/>
                  </a:lnTo>
                  <a:cubicBezTo>
                    <a:pt x="831578" y="818958"/>
                    <a:pt x="831578" y="814374"/>
                    <a:pt x="834329" y="810706"/>
                  </a:cubicBezTo>
                  <a:cubicBezTo>
                    <a:pt x="841663" y="803371"/>
                    <a:pt x="848081" y="796037"/>
                    <a:pt x="854499" y="787785"/>
                  </a:cubicBezTo>
                  <a:cubicBezTo>
                    <a:pt x="860000" y="782284"/>
                    <a:pt x="865501" y="775866"/>
                    <a:pt x="873753" y="773116"/>
                  </a:cubicBezTo>
                  <a:cubicBezTo>
                    <a:pt x="874670" y="773116"/>
                    <a:pt x="876503" y="772198"/>
                    <a:pt x="877420" y="772198"/>
                  </a:cubicBezTo>
                  <a:cubicBezTo>
                    <a:pt x="888422" y="776783"/>
                    <a:pt x="894840" y="770365"/>
                    <a:pt x="901258" y="763030"/>
                  </a:cubicBezTo>
                  <a:cubicBezTo>
                    <a:pt x="903092" y="761197"/>
                    <a:pt x="904009" y="757529"/>
                    <a:pt x="906759" y="758446"/>
                  </a:cubicBezTo>
                  <a:cubicBezTo>
                    <a:pt x="909510" y="759363"/>
                    <a:pt x="907676" y="763030"/>
                    <a:pt x="908593" y="764864"/>
                  </a:cubicBezTo>
                  <a:cubicBezTo>
                    <a:pt x="908593" y="765781"/>
                    <a:pt x="909510" y="767614"/>
                    <a:pt x="910427" y="768531"/>
                  </a:cubicBezTo>
                  <a:lnTo>
                    <a:pt x="910490" y="768760"/>
                  </a:lnTo>
                  <a:lnTo>
                    <a:pt x="919022" y="761540"/>
                  </a:lnTo>
                  <a:cubicBezTo>
                    <a:pt x="921658" y="757758"/>
                    <a:pt x="923721" y="753403"/>
                    <a:pt x="926013" y="749277"/>
                  </a:cubicBezTo>
                  <a:cubicBezTo>
                    <a:pt x="937015" y="730023"/>
                    <a:pt x="948934" y="712603"/>
                    <a:pt x="951684" y="689682"/>
                  </a:cubicBezTo>
                  <a:cubicBezTo>
                    <a:pt x="951684" y="687849"/>
                    <a:pt x="952601" y="685098"/>
                    <a:pt x="955352" y="684181"/>
                  </a:cubicBezTo>
                  <a:cubicBezTo>
                    <a:pt x="957185" y="686931"/>
                    <a:pt x="955352" y="691516"/>
                    <a:pt x="957185" y="694266"/>
                  </a:cubicBezTo>
                  <a:cubicBezTo>
                    <a:pt x="959478" y="693808"/>
                    <a:pt x="960853" y="692203"/>
                    <a:pt x="962114" y="690828"/>
                  </a:cubicBezTo>
                  <a:lnTo>
                    <a:pt x="962928" y="690432"/>
                  </a:lnTo>
                  <a:lnTo>
                    <a:pt x="962687" y="689682"/>
                  </a:lnTo>
                  <a:cubicBezTo>
                    <a:pt x="968188" y="682347"/>
                    <a:pt x="967271" y="672262"/>
                    <a:pt x="972772" y="664010"/>
                  </a:cubicBezTo>
                  <a:cubicBezTo>
                    <a:pt x="975523" y="666760"/>
                    <a:pt x="974606" y="669511"/>
                    <a:pt x="974606" y="672262"/>
                  </a:cubicBezTo>
                  <a:cubicBezTo>
                    <a:pt x="974606" y="675012"/>
                    <a:pt x="973689" y="678680"/>
                    <a:pt x="975523" y="679596"/>
                  </a:cubicBezTo>
                  <a:cubicBezTo>
                    <a:pt x="978274" y="680513"/>
                    <a:pt x="981941" y="679596"/>
                    <a:pt x="983775" y="676846"/>
                  </a:cubicBezTo>
                  <a:lnTo>
                    <a:pt x="988421" y="676699"/>
                  </a:lnTo>
                  <a:lnTo>
                    <a:pt x="996610" y="657592"/>
                  </a:lnTo>
                  <a:cubicBezTo>
                    <a:pt x="1000277" y="658509"/>
                    <a:pt x="999360" y="663093"/>
                    <a:pt x="1003945" y="664010"/>
                  </a:cubicBezTo>
                  <a:cubicBezTo>
                    <a:pt x="1005778" y="653925"/>
                    <a:pt x="1013113" y="648423"/>
                    <a:pt x="1017697" y="640172"/>
                  </a:cubicBezTo>
                  <a:lnTo>
                    <a:pt x="1023159" y="636271"/>
                  </a:lnTo>
                  <a:lnTo>
                    <a:pt x="1023199" y="634671"/>
                  </a:lnTo>
                  <a:cubicBezTo>
                    <a:pt x="1024116" y="634213"/>
                    <a:pt x="1025262" y="632838"/>
                    <a:pt x="1026293" y="632380"/>
                  </a:cubicBezTo>
                  <a:cubicBezTo>
                    <a:pt x="1027325" y="631922"/>
                    <a:pt x="1028242" y="632380"/>
                    <a:pt x="1028700" y="635589"/>
                  </a:cubicBezTo>
                  <a:cubicBezTo>
                    <a:pt x="1030534" y="643840"/>
                    <a:pt x="1034201" y="649341"/>
                    <a:pt x="1041536" y="653926"/>
                  </a:cubicBezTo>
                  <a:lnTo>
                    <a:pt x="1036826" y="675907"/>
                  </a:lnTo>
                  <a:lnTo>
                    <a:pt x="1039817" y="670658"/>
                  </a:lnTo>
                  <a:cubicBezTo>
                    <a:pt x="1040390" y="666990"/>
                    <a:pt x="1040161" y="663094"/>
                    <a:pt x="1040619" y="659426"/>
                  </a:cubicBezTo>
                  <a:cubicBezTo>
                    <a:pt x="1040619" y="657593"/>
                    <a:pt x="1041535" y="655759"/>
                    <a:pt x="1042452" y="653926"/>
                  </a:cubicBezTo>
                  <a:cubicBezTo>
                    <a:pt x="1048870" y="647508"/>
                    <a:pt x="1047953" y="638339"/>
                    <a:pt x="1053454" y="631004"/>
                  </a:cubicBezTo>
                  <a:lnTo>
                    <a:pt x="1053908" y="630649"/>
                  </a:lnTo>
                  <a:lnTo>
                    <a:pt x="1058038" y="619085"/>
                  </a:lnTo>
                  <a:lnTo>
                    <a:pt x="1058038" y="631003"/>
                  </a:lnTo>
                  <a:lnTo>
                    <a:pt x="1058039" y="631004"/>
                  </a:lnTo>
                  <a:lnTo>
                    <a:pt x="1058038" y="631012"/>
                  </a:lnTo>
                  <a:lnTo>
                    <a:pt x="1058038" y="631920"/>
                  </a:lnTo>
                  <a:lnTo>
                    <a:pt x="1057921" y="631920"/>
                  </a:lnTo>
                  <a:lnTo>
                    <a:pt x="1054371" y="659426"/>
                  </a:lnTo>
                  <a:lnTo>
                    <a:pt x="1053143" y="660631"/>
                  </a:lnTo>
                  <a:lnTo>
                    <a:pt x="1048871" y="689682"/>
                  </a:lnTo>
                  <a:lnTo>
                    <a:pt x="1045609" y="694394"/>
                  </a:lnTo>
                  <a:lnTo>
                    <a:pt x="1049788" y="690599"/>
                  </a:lnTo>
                  <a:cubicBezTo>
                    <a:pt x="1048871" y="701601"/>
                    <a:pt x="1047954" y="712603"/>
                    <a:pt x="1047954" y="723605"/>
                  </a:cubicBezTo>
                  <a:cubicBezTo>
                    <a:pt x="1047954" y="724522"/>
                    <a:pt x="1047954" y="726356"/>
                    <a:pt x="1047954" y="727273"/>
                  </a:cubicBezTo>
                  <a:cubicBezTo>
                    <a:pt x="1047954" y="729107"/>
                    <a:pt x="1047954" y="732774"/>
                    <a:pt x="1049788" y="732774"/>
                  </a:cubicBezTo>
                  <a:cubicBezTo>
                    <a:pt x="1052538" y="733691"/>
                    <a:pt x="1054372" y="730940"/>
                    <a:pt x="1055289" y="728189"/>
                  </a:cubicBezTo>
                  <a:cubicBezTo>
                    <a:pt x="1058039" y="719938"/>
                    <a:pt x="1060790" y="711686"/>
                    <a:pt x="1064457" y="703434"/>
                  </a:cubicBezTo>
                  <a:cubicBezTo>
                    <a:pt x="1065374" y="700684"/>
                    <a:pt x="1065374" y="696100"/>
                    <a:pt x="1069958" y="697017"/>
                  </a:cubicBezTo>
                  <a:cubicBezTo>
                    <a:pt x="1074542" y="697934"/>
                    <a:pt x="1072709" y="701601"/>
                    <a:pt x="1072709" y="704352"/>
                  </a:cubicBezTo>
                  <a:cubicBezTo>
                    <a:pt x="1072709" y="720855"/>
                    <a:pt x="1068125" y="736441"/>
                    <a:pt x="1066291" y="752944"/>
                  </a:cubicBezTo>
                  <a:cubicBezTo>
                    <a:pt x="1064457" y="768531"/>
                    <a:pt x="1059873" y="783200"/>
                    <a:pt x="1056205" y="797870"/>
                  </a:cubicBezTo>
                  <a:cubicBezTo>
                    <a:pt x="1055289" y="800620"/>
                    <a:pt x="1054372" y="803371"/>
                    <a:pt x="1053455" y="806121"/>
                  </a:cubicBezTo>
                  <a:lnTo>
                    <a:pt x="1048019" y="800685"/>
                  </a:lnTo>
                  <a:lnTo>
                    <a:pt x="1048068" y="803485"/>
                  </a:lnTo>
                  <a:cubicBezTo>
                    <a:pt x="1049100" y="805204"/>
                    <a:pt x="1050704" y="806580"/>
                    <a:pt x="1051621" y="807955"/>
                  </a:cubicBezTo>
                  <a:lnTo>
                    <a:pt x="1051621" y="811623"/>
                  </a:lnTo>
                  <a:cubicBezTo>
                    <a:pt x="1055289" y="810706"/>
                    <a:pt x="1055289" y="807039"/>
                    <a:pt x="1057122" y="803371"/>
                  </a:cubicBezTo>
                  <a:cubicBezTo>
                    <a:pt x="1058956" y="799704"/>
                    <a:pt x="1060790" y="796037"/>
                    <a:pt x="1063540" y="792369"/>
                  </a:cubicBezTo>
                  <a:cubicBezTo>
                    <a:pt x="1061707" y="803371"/>
                    <a:pt x="1056205" y="812540"/>
                    <a:pt x="1051621" y="822625"/>
                  </a:cubicBezTo>
                  <a:lnTo>
                    <a:pt x="1047419" y="822625"/>
                  </a:lnTo>
                  <a:lnTo>
                    <a:pt x="1047037" y="823541"/>
                  </a:lnTo>
                  <a:cubicBezTo>
                    <a:pt x="1034201" y="851047"/>
                    <a:pt x="1019531" y="877635"/>
                    <a:pt x="1003945" y="903307"/>
                  </a:cubicBezTo>
                  <a:cubicBezTo>
                    <a:pt x="1002112" y="910641"/>
                    <a:pt x="996611" y="916142"/>
                    <a:pt x="994777" y="922560"/>
                  </a:cubicBezTo>
                  <a:lnTo>
                    <a:pt x="994526" y="923229"/>
                  </a:lnTo>
                  <a:lnTo>
                    <a:pt x="995693" y="924395"/>
                  </a:lnTo>
                  <a:lnTo>
                    <a:pt x="996610" y="923478"/>
                  </a:lnTo>
                  <a:lnTo>
                    <a:pt x="1003694" y="915606"/>
                  </a:lnTo>
                  <a:lnTo>
                    <a:pt x="1003028" y="915225"/>
                  </a:lnTo>
                  <a:cubicBezTo>
                    <a:pt x="1022282" y="885886"/>
                    <a:pt x="1038785" y="856547"/>
                    <a:pt x="1056205" y="823541"/>
                  </a:cubicBezTo>
                  <a:cubicBezTo>
                    <a:pt x="1058039" y="829042"/>
                    <a:pt x="1057122" y="830876"/>
                    <a:pt x="1056205" y="833626"/>
                  </a:cubicBezTo>
                  <a:cubicBezTo>
                    <a:pt x="1049787" y="854713"/>
                    <a:pt x="1040619" y="874884"/>
                    <a:pt x="1026866" y="893221"/>
                  </a:cubicBezTo>
                  <a:lnTo>
                    <a:pt x="1010406" y="917478"/>
                  </a:lnTo>
                  <a:lnTo>
                    <a:pt x="1011280" y="917977"/>
                  </a:lnTo>
                  <a:cubicBezTo>
                    <a:pt x="1001194" y="937230"/>
                    <a:pt x="986525" y="953734"/>
                    <a:pt x="970938" y="969320"/>
                  </a:cubicBezTo>
                  <a:cubicBezTo>
                    <a:pt x="959019" y="982156"/>
                    <a:pt x="947100" y="994075"/>
                    <a:pt x="933348" y="1005994"/>
                  </a:cubicBezTo>
                  <a:cubicBezTo>
                    <a:pt x="923262" y="1014246"/>
                    <a:pt x="916844" y="1026164"/>
                    <a:pt x="905842" y="1033499"/>
                  </a:cubicBezTo>
                  <a:cubicBezTo>
                    <a:pt x="904009" y="1034416"/>
                    <a:pt x="902175" y="1036250"/>
                    <a:pt x="904009" y="1039000"/>
                  </a:cubicBezTo>
                  <a:cubicBezTo>
                    <a:pt x="906759" y="1042667"/>
                    <a:pt x="908593" y="1039000"/>
                    <a:pt x="910427" y="1038083"/>
                  </a:cubicBezTo>
                  <a:cubicBezTo>
                    <a:pt x="924179" y="1029832"/>
                    <a:pt x="936098" y="1019746"/>
                    <a:pt x="948934" y="1009661"/>
                  </a:cubicBezTo>
                  <a:cubicBezTo>
                    <a:pt x="957186" y="1003243"/>
                    <a:pt x="965437" y="996825"/>
                    <a:pt x="973689" y="991324"/>
                  </a:cubicBezTo>
                  <a:cubicBezTo>
                    <a:pt x="976439" y="989491"/>
                    <a:pt x="978273" y="987657"/>
                    <a:pt x="981940" y="986740"/>
                  </a:cubicBezTo>
                  <a:lnTo>
                    <a:pt x="970963" y="1001096"/>
                  </a:lnTo>
                  <a:lnTo>
                    <a:pt x="972772" y="1000493"/>
                  </a:lnTo>
                  <a:cubicBezTo>
                    <a:pt x="974606" y="1000493"/>
                    <a:pt x="977357" y="992241"/>
                    <a:pt x="979191" y="1000493"/>
                  </a:cubicBezTo>
                  <a:cubicBezTo>
                    <a:pt x="979191" y="1002327"/>
                    <a:pt x="983775" y="1000493"/>
                    <a:pt x="985608" y="998659"/>
                  </a:cubicBezTo>
                  <a:cubicBezTo>
                    <a:pt x="993860" y="994075"/>
                    <a:pt x="1000278" y="986740"/>
                    <a:pt x="1007613" y="980322"/>
                  </a:cubicBezTo>
                  <a:cubicBezTo>
                    <a:pt x="1011280" y="976655"/>
                    <a:pt x="1015864" y="972988"/>
                    <a:pt x="1021365" y="969320"/>
                  </a:cubicBezTo>
                  <a:cubicBezTo>
                    <a:pt x="1021365" y="974821"/>
                    <a:pt x="1019532" y="978488"/>
                    <a:pt x="1017698" y="982156"/>
                  </a:cubicBezTo>
                  <a:cubicBezTo>
                    <a:pt x="1013114" y="990408"/>
                    <a:pt x="1006696" y="997743"/>
                    <a:pt x="1000278" y="1005077"/>
                  </a:cubicBezTo>
                  <a:cubicBezTo>
                    <a:pt x="993860" y="1012412"/>
                    <a:pt x="985608" y="1019746"/>
                    <a:pt x="981941" y="1028915"/>
                  </a:cubicBezTo>
                  <a:cubicBezTo>
                    <a:pt x="979191" y="1036250"/>
                    <a:pt x="970939" y="1039917"/>
                    <a:pt x="965438" y="1044501"/>
                  </a:cubicBezTo>
                  <a:cubicBezTo>
                    <a:pt x="958103" y="1050919"/>
                    <a:pt x="949851" y="1057337"/>
                    <a:pt x="942517" y="1063755"/>
                  </a:cubicBezTo>
                  <a:cubicBezTo>
                    <a:pt x="940683" y="1067423"/>
                    <a:pt x="937932" y="1070173"/>
                    <a:pt x="935182" y="1072924"/>
                  </a:cubicBezTo>
                  <a:cubicBezTo>
                    <a:pt x="929681" y="1078425"/>
                    <a:pt x="924180" y="1082092"/>
                    <a:pt x="915928" y="1083926"/>
                  </a:cubicBezTo>
                  <a:cubicBezTo>
                    <a:pt x="876504" y="1107764"/>
                    <a:pt x="837080" y="1130685"/>
                    <a:pt x="793988" y="1147188"/>
                  </a:cubicBezTo>
                  <a:lnTo>
                    <a:pt x="763358" y="1155194"/>
                  </a:lnTo>
                  <a:lnTo>
                    <a:pt x="760981" y="1157273"/>
                  </a:lnTo>
                  <a:lnTo>
                    <a:pt x="727817" y="1164482"/>
                  </a:lnTo>
                  <a:lnTo>
                    <a:pt x="713305" y="1168275"/>
                  </a:lnTo>
                  <a:cubicBezTo>
                    <a:pt x="714222" y="1169193"/>
                    <a:pt x="711472" y="1168275"/>
                    <a:pt x="709638" y="1168275"/>
                  </a:cubicBezTo>
                  <a:cubicBezTo>
                    <a:pt x="688550" y="1175610"/>
                    <a:pt x="666546" y="1172859"/>
                    <a:pt x="645459" y="1174693"/>
                  </a:cubicBezTo>
                  <a:cubicBezTo>
                    <a:pt x="617037" y="1177443"/>
                    <a:pt x="587697" y="1174693"/>
                    <a:pt x="559275" y="1177443"/>
                  </a:cubicBezTo>
                  <a:cubicBezTo>
                    <a:pt x="535437" y="1180194"/>
                    <a:pt x="511599" y="1174693"/>
                    <a:pt x="487761" y="1175610"/>
                  </a:cubicBezTo>
                  <a:cubicBezTo>
                    <a:pt x="486844" y="1175610"/>
                    <a:pt x="485928" y="1174693"/>
                    <a:pt x="485011" y="1174693"/>
                  </a:cubicBezTo>
                  <a:cubicBezTo>
                    <a:pt x="485011" y="1173776"/>
                    <a:pt x="485011" y="1173776"/>
                    <a:pt x="485011" y="1172859"/>
                  </a:cubicBezTo>
                  <a:cubicBezTo>
                    <a:pt x="481802" y="1169192"/>
                    <a:pt x="478364" y="1165753"/>
                    <a:pt x="474467" y="1163461"/>
                  </a:cubicBezTo>
                  <a:lnTo>
                    <a:pt x="473485" y="1163275"/>
                  </a:lnTo>
                  <a:lnTo>
                    <a:pt x="481308" y="1171011"/>
                  </a:lnTo>
                  <a:lnTo>
                    <a:pt x="481343" y="1171026"/>
                  </a:lnTo>
                  <a:lnTo>
                    <a:pt x="481418" y="1171120"/>
                  </a:lnTo>
                  <a:lnTo>
                    <a:pt x="483177" y="1172859"/>
                  </a:lnTo>
                  <a:lnTo>
                    <a:pt x="482973" y="1173063"/>
                  </a:lnTo>
                  <a:lnTo>
                    <a:pt x="485011" y="1175610"/>
                  </a:lnTo>
                  <a:cubicBezTo>
                    <a:pt x="471258" y="1175610"/>
                    <a:pt x="457505" y="1171026"/>
                    <a:pt x="443753" y="1169192"/>
                  </a:cubicBezTo>
                  <a:lnTo>
                    <a:pt x="443742" y="1169191"/>
                  </a:lnTo>
                  <a:lnTo>
                    <a:pt x="443752" y="1169193"/>
                  </a:lnTo>
                  <a:cubicBezTo>
                    <a:pt x="439168" y="1171026"/>
                    <a:pt x="442835" y="1171943"/>
                    <a:pt x="443752" y="1172860"/>
                  </a:cubicBezTo>
                  <a:cubicBezTo>
                    <a:pt x="450170" y="1175610"/>
                    <a:pt x="457505" y="1177444"/>
                    <a:pt x="463923" y="1178361"/>
                  </a:cubicBezTo>
                  <a:lnTo>
                    <a:pt x="466673" y="1179736"/>
                  </a:lnTo>
                  <a:lnTo>
                    <a:pt x="469425" y="1180194"/>
                  </a:lnTo>
                  <a:cubicBezTo>
                    <a:pt x="468508" y="1180194"/>
                    <a:pt x="469425" y="1181111"/>
                    <a:pt x="470341" y="1181111"/>
                  </a:cubicBezTo>
                  <a:cubicBezTo>
                    <a:pt x="474008" y="1181111"/>
                    <a:pt x="478593" y="1181111"/>
                    <a:pt x="482260" y="1183861"/>
                  </a:cubicBezTo>
                  <a:lnTo>
                    <a:pt x="467383" y="1182295"/>
                  </a:lnTo>
                  <a:lnTo>
                    <a:pt x="465757" y="1182945"/>
                  </a:lnTo>
                  <a:cubicBezTo>
                    <a:pt x="462090" y="1182028"/>
                    <a:pt x="458422" y="1182028"/>
                    <a:pt x="454755" y="1180194"/>
                  </a:cubicBezTo>
                  <a:lnTo>
                    <a:pt x="455443" y="1179851"/>
                  </a:lnTo>
                  <a:lnTo>
                    <a:pt x="455324" y="1179815"/>
                  </a:lnTo>
                  <a:lnTo>
                    <a:pt x="454755" y="1180194"/>
                  </a:lnTo>
                  <a:lnTo>
                    <a:pt x="452730" y="1179037"/>
                  </a:lnTo>
                  <a:lnTo>
                    <a:pt x="447420" y="1177444"/>
                  </a:lnTo>
                  <a:lnTo>
                    <a:pt x="446503" y="1177444"/>
                  </a:lnTo>
                  <a:lnTo>
                    <a:pt x="445586" y="1177444"/>
                  </a:lnTo>
                  <a:lnTo>
                    <a:pt x="444363" y="1177291"/>
                  </a:lnTo>
                  <a:lnTo>
                    <a:pt x="443295" y="1177558"/>
                  </a:lnTo>
                  <a:lnTo>
                    <a:pt x="440088" y="1176757"/>
                  </a:lnTo>
                  <a:lnTo>
                    <a:pt x="438251" y="1176527"/>
                  </a:lnTo>
                  <a:lnTo>
                    <a:pt x="432417" y="1174028"/>
                  </a:lnTo>
                  <a:lnTo>
                    <a:pt x="432750" y="1174693"/>
                  </a:lnTo>
                  <a:cubicBezTo>
                    <a:pt x="363070" y="1161857"/>
                    <a:pt x="299808" y="1134352"/>
                    <a:pt x="242963" y="1091260"/>
                  </a:cubicBezTo>
                  <a:cubicBezTo>
                    <a:pt x="228294" y="1080258"/>
                    <a:pt x="213624" y="1067422"/>
                    <a:pt x="202622" y="1052753"/>
                  </a:cubicBezTo>
                  <a:cubicBezTo>
                    <a:pt x="205372" y="1050919"/>
                    <a:pt x="206289" y="1052753"/>
                    <a:pt x="208123" y="1053669"/>
                  </a:cubicBezTo>
                  <a:lnTo>
                    <a:pt x="208124" y="1053670"/>
                  </a:lnTo>
                  <a:lnTo>
                    <a:pt x="209914" y="1051880"/>
                  </a:lnTo>
                  <a:lnTo>
                    <a:pt x="209040" y="1050919"/>
                  </a:lnTo>
                  <a:cubicBezTo>
                    <a:pt x="198038" y="1039000"/>
                    <a:pt x="185202" y="1028915"/>
                    <a:pt x="175117" y="1016079"/>
                  </a:cubicBezTo>
                  <a:cubicBezTo>
                    <a:pt x="176034" y="1016079"/>
                    <a:pt x="176034" y="1016079"/>
                    <a:pt x="176951" y="1016079"/>
                  </a:cubicBezTo>
                  <a:lnTo>
                    <a:pt x="175485" y="1013538"/>
                  </a:lnTo>
                  <a:lnTo>
                    <a:pt x="156780" y="992814"/>
                  </a:lnTo>
                  <a:cubicBezTo>
                    <a:pt x="150820" y="984906"/>
                    <a:pt x="145319" y="976655"/>
                    <a:pt x="139360" y="968403"/>
                  </a:cubicBezTo>
                  <a:cubicBezTo>
                    <a:pt x="112771" y="931729"/>
                    <a:pt x="91684" y="891388"/>
                    <a:pt x="70597" y="851047"/>
                  </a:cubicBezTo>
                  <a:cubicBezTo>
                    <a:pt x="66929" y="843713"/>
                    <a:pt x="65096" y="834544"/>
                    <a:pt x="59594" y="827209"/>
                  </a:cubicBezTo>
                  <a:cubicBezTo>
                    <a:pt x="56844" y="825376"/>
                    <a:pt x="56844" y="821708"/>
                    <a:pt x="55927" y="818958"/>
                  </a:cubicBezTo>
                  <a:cubicBezTo>
                    <a:pt x="55010" y="817124"/>
                    <a:pt x="55010" y="815290"/>
                    <a:pt x="54093" y="813456"/>
                  </a:cubicBezTo>
                  <a:cubicBezTo>
                    <a:pt x="53177" y="811623"/>
                    <a:pt x="52260" y="808872"/>
                    <a:pt x="52260" y="806122"/>
                  </a:cubicBezTo>
                  <a:cubicBezTo>
                    <a:pt x="52260" y="796953"/>
                    <a:pt x="46759" y="789619"/>
                    <a:pt x="44008" y="781367"/>
                  </a:cubicBezTo>
                  <a:cubicBezTo>
                    <a:pt x="35756" y="758446"/>
                    <a:pt x="24754" y="736442"/>
                    <a:pt x="21087" y="711687"/>
                  </a:cubicBezTo>
                  <a:cubicBezTo>
                    <a:pt x="19253" y="712603"/>
                    <a:pt x="19253" y="710770"/>
                    <a:pt x="18336" y="708936"/>
                  </a:cubicBezTo>
                  <a:cubicBezTo>
                    <a:pt x="17419" y="708936"/>
                    <a:pt x="17419" y="709852"/>
                    <a:pt x="16503" y="709852"/>
                  </a:cubicBezTo>
                  <a:cubicBezTo>
                    <a:pt x="13752" y="713520"/>
                    <a:pt x="18336" y="719021"/>
                    <a:pt x="13752" y="721771"/>
                  </a:cubicBezTo>
                  <a:cubicBezTo>
                    <a:pt x="3667" y="700684"/>
                    <a:pt x="3667" y="676846"/>
                    <a:pt x="2750" y="653925"/>
                  </a:cubicBezTo>
                  <a:lnTo>
                    <a:pt x="2750" y="644756"/>
                  </a:lnTo>
                  <a:lnTo>
                    <a:pt x="2750" y="642923"/>
                  </a:lnTo>
                  <a:lnTo>
                    <a:pt x="1874" y="626277"/>
                  </a:lnTo>
                  <a:lnTo>
                    <a:pt x="1833" y="626419"/>
                  </a:lnTo>
                  <a:lnTo>
                    <a:pt x="1833" y="625502"/>
                  </a:lnTo>
                  <a:cubicBezTo>
                    <a:pt x="1833" y="624586"/>
                    <a:pt x="1833" y="624586"/>
                    <a:pt x="1833" y="623669"/>
                  </a:cubicBezTo>
                  <a:lnTo>
                    <a:pt x="1833" y="604772"/>
                  </a:lnTo>
                  <a:lnTo>
                    <a:pt x="917" y="605332"/>
                  </a:lnTo>
                  <a:cubicBezTo>
                    <a:pt x="0" y="601665"/>
                    <a:pt x="917" y="597080"/>
                    <a:pt x="917" y="593413"/>
                  </a:cubicBezTo>
                  <a:cubicBezTo>
                    <a:pt x="917" y="588829"/>
                    <a:pt x="1834" y="585162"/>
                    <a:pt x="0" y="580577"/>
                  </a:cubicBezTo>
                  <a:cubicBezTo>
                    <a:pt x="1834" y="579660"/>
                    <a:pt x="1834" y="576910"/>
                    <a:pt x="1834" y="573243"/>
                  </a:cubicBezTo>
                  <a:cubicBezTo>
                    <a:pt x="5501" y="566825"/>
                    <a:pt x="3667" y="559490"/>
                    <a:pt x="5501" y="552155"/>
                  </a:cubicBezTo>
                  <a:cubicBezTo>
                    <a:pt x="13753" y="515481"/>
                    <a:pt x="20171" y="478807"/>
                    <a:pt x="37591" y="445801"/>
                  </a:cubicBezTo>
                  <a:cubicBezTo>
                    <a:pt x="49510" y="422880"/>
                    <a:pt x="55928" y="397208"/>
                    <a:pt x="67846" y="373370"/>
                  </a:cubicBezTo>
                  <a:cubicBezTo>
                    <a:pt x="70597" y="367869"/>
                    <a:pt x="73348" y="361451"/>
                    <a:pt x="77932" y="356867"/>
                  </a:cubicBezTo>
                  <a:lnTo>
                    <a:pt x="78399" y="358910"/>
                  </a:lnTo>
                  <a:lnTo>
                    <a:pt x="78849" y="357785"/>
                  </a:lnTo>
                  <a:cubicBezTo>
                    <a:pt x="88017" y="345865"/>
                    <a:pt x="94435" y="333030"/>
                    <a:pt x="103604" y="321111"/>
                  </a:cubicBezTo>
                  <a:cubicBezTo>
                    <a:pt x="109105" y="313776"/>
                    <a:pt x="115523" y="307358"/>
                    <a:pt x="121024" y="300940"/>
                  </a:cubicBezTo>
                  <a:cubicBezTo>
                    <a:pt x="123774" y="298190"/>
                    <a:pt x="126525" y="298190"/>
                    <a:pt x="131109" y="296356"/>
                  </a:cubicBezTo>
                  <a:cubicBezTo>
                    <a:pt x="122857" y="311942"/>
                    <a:pt x="116439" y="325695"/>
                    <a:pt x="109105" y="339448"/>
                  </a:cubicBezTo>
                  <a:lnTo>
                    <a:pt x="103818" y="348489"/>
                  </a:lnTo>
                  <a:lnTo>
                    <a:pt x="109104" y="341281"/>
                  </a:lnTo>
                  <a:cubicBezTo>
                    <a:pt x="108187" y="351367"/>
                    <a:pt x="102686" y="361452"/>
                    <a:pt x="97185" y="372454"/>
                  </a:cubicBezTo>
                  <a:lnTo>
                    <a:pt x="94967" y="375866"/>
                  </a:lnTo>
                  <a:lnTo>
                    <a:pt x="98102" y="373371"/>
                  </a:lnTo>
                  <a:cubicBezTo>
                    <a:pt x="95351" y="377955"/>
                    <a:pt x="93517" y="384373"/>
                    <a:pt x="90767" y="390791"/>
                  </a:cubicBezTo>
                  <a:lnTo>
                    <a:pt x="89794" y="394543"/>
                  </a:lnTo>
                  <a:lnTo>
                    <a:pt x="91685" y="391707"/>
                  </a:lnTo>
                  <a:cubicBezTo>
                    <a:pt x="91685" y="392624"/>
                    <a:pt x="91685" y="394458"/>
                    <a:pt x="91685" y="396291"/>
                  </a:cubicBezTo>
                  <a:cubicBezTo>
                    <a:pt x="98103" y="389874"/>
                    <a:pt x="99019" y="380705"/>
                    <a:pt x="108188" y="375204"/>
                  </a:cubicBezTo>
                  <a:cubicBezTo>
                    <a:pt x="105437" y="382539"/>
                    <a:pt x="112772" y="383456"/>
                    <a:pt x="112772" y="388040"/>
                  </a:cubicBezTo>
                  <a:cubicBezTo>
                    <a:pt x="116439" y="388040"/>
                    <a:pt x="115523" y="390790"/>
                    <a:pt x="114606" y="392624"/>
                  </a:cubicBezTo>
                  <a:cubicBezTo>
                    <a:pt x="108188" y="411878"/>
                    <a:pt x="102687" y="430215"/>
                    <a:pt x="96269" y="449469"/>
                  </a:cubicBezTo>
                  <a:lnTo>
                    <a:pt x="95452" y="451206"/>
                  </a:lnTo>
                  <a:lnTo>
                    <a:pt x="92601" y="460471"/>
                  </a:lnTo>
                  <a:lnTo>
                    <a:pt x="90721" y="467542"/>
                  </a:lnTo>
                  <a:lnTo>
                    <a:pt x="93518" y="461388"/>
                  </a:lnTo>
                  <a:cubicBezTo>
                    <a:pt x="99936" y="458637"/>
                    <a:pt x="101770" y="452219"/>
                    <a:pt x="104520" y="446718"/>
                  </a:cubicBezTo>
                  <a:cubicBezTo>
                    <a:pt x="105437" y="443968"/>
                    <a:pt x="106354" y="441217"/>
                    <a:pt x="107271" y="439383"/>
                  </a:cubicBezTo>
                  <a:lnTo>
                    <a:pt x="107765" y="439945"/>
                  </a:lnTo>
                  <a:lnTo>
                    <a:pt x="107271" y="436633"/>
                  </a:lnTo>
                  <a:cubicBezTo>
                    <a:pt x="111855" y="417380"/>
                    <a:pt x="122857" y="400876"/>
                    <a:pt x="132025" y="384373"/>
                  </a:cubicBezTo>
                  <a:lnTo>
                    <a:pt x="135690" y="382540"/>
                  </a:lnTo>
                  <a:lnTo>
                    <a:pt x="135692" y="382538"/>
                  </a:lnTo>
                  <a:lnTo>
                    <a:pt x="160470" y="344581"/>
                  </a:lnTo>
                  <a:lnTo>
                    <a:pt x="161250" y="340822"/>
                  </a:lnTo>
                  <a:cubicBezTo>
                    <a:pt x="164115" y="334175"/>
                    <a:pt x="168240" y="327987"/>
                    <a:pt x="173283" y="322028"/>
                  </a:cubicBezTo>
                  <a:cubicBezTo>
                    <a:pt x="175117" y="319277"/>
                    <a:pt x="177867" y="316527"/>
                    <a:pt x="177867" y="312859"/>
                  </a:cubicBezTo>
                  <a:cubicBezTo>
                    <a:pt x="178784" y="310109"/>
                    <a:pt x="180618" y="308275"/>
                    <a:pt x="182452" y="306441"/>
                  </a:cubicBezTo>
                  <a:cubicBezTo>
                    <a:pt x="182452" y="307358"/>
                    <a:pt x="182452" y="308275"/>
                    <a:pt x="182452" y="308275"/>
                  </a:cubicBezTo>
                  <a:cubicBezTo>
                    <a:pt x="181993" y="309192"/>
                    <a:pt x="180847" y="310338"/>
                    <a:pt x="180159" y="311484"/>
                  </a:cubicBezTo>
                  <a:lnTo>
                    <a:pt x="180502" y="313884"/>
                  </a:lnTo>
                  <a:lnTo>
                    <a:pt x="182452" y="311025"/>
                  </a:lnTo>
                  <a:cubicBezTo>
                    <a:pt x="191621" y="299106"/>
                    <a:pt x="200789" y="289021"/>
                    <a:pt x="209957" y="278019"/>
                  </a:cubicBezTo>
                  <a:cubicBezTo>
                    <a:pt x="221876" y="259682"/>
                    <a:pt x="238380" y="245930"/>
                    <a:pt x="253966" y="232177"/>
                  </a:cubicBezTo>
                  <a:cubicBezTo>
                    <a:pt x="275053" y="213840"/>
                    <a:pt x="296141" y="194586"/>
                    <a:pt x="318145" y="178083"/>
                  </a:cubicBezTo>
                  <a:cubicBezTo>
                    <a:pt x="347484" y="156079"/>
                    <a:pt x="378657" y="136825"/>
                    <a:pt x="411663" y="121238"/>
                  </a:cubicBezTo>
                  <a:cubicBezTo>
                    <a:pt x="414414" y="120322"/>
                    <a:pt x="416247" y="118488"/>
                    <a:pt x="420832" y="120322"/>
                  </a:cubicBezTo>
                  <a:lnTo>
                    <a:pt x="346568" y="173498"/>
                  </a:lnTo>
                  <a:lnTo>
                    <a:pt x="348095" y="175026"/>
                  </a:lnTo>
                  <a:lnTo>
                    <a:pt x="349318" y="174415"/>
                  </a:lnTo>
                  <a:lnTo>
                    <a:pt x="356149" y="170689"/>
                  </a:lnTo>
                  <a:lnTo>
                    <a:pt x="357569" y="168914"/>
                  </a:lnTo>
                  <a:cubicBezTo>
                    <a:pt x="359403" y="167997"/>
                    <a:pt x="360320" y="167080"/>
                    <a:pt x="362154" y="166164"/>
                  </a:cubicBezTo>
                  <a:lnTo>
                    <a:pt x="364633" y="166164"/>
                  </a:lnTo>
                  <a:lnTo>
                    <a:pt x="389659" y="151494"/>
                  </a:lnTo>
                  <a:lnTo>
                    <a:pt x="389922" y="152250"/>
                  </a:lnTo>
                  <a:lnTo>
                    <a:pt x="415330" y="136824"/>
                  </a:lnTo>
                  <a:lnTo>
                    <a:pt x="415331" y="136824"/>
                  </a:lnTo>
                  <a:lnTo>
                    <a:pt x="434699" y="126166"/>
                  </a:lnTo>
                  <a:cubicBezTo>
                    <a:pt x="441460" y="123301"/>
                    <a:pt x="448337" y="120780"/>
                    <a:pt x="454754" y="117571"/>
                  </a:cubicBezTo>
                  <a:close/>
                  <a:moveTo>
                    <a:pt x="507932" y="79063"/>
                  </a:moveTo>
                  <a:cubicBezTo>
                    <a:pt x="507932" y="79980"/>
                    <a:pt x="508849" y="79980"/>
                    <a:pt x="508849" y="80897"/>
                  </a:cubicBezTo>
                  <a:cubicBezTo>
                    <a:pt x="496930" y="86398"/>
                    <a:pt x="485011" y="91899"/>
                    <a:pt x="472175" y="97400"/>
                  </a:cubicBezTo>
                  <a:cubicBezTo>
                    <a:pt x="461173" y="103818"/>
                    <a:pt x="450171" y="110236"/>
                    <a:pt x="437335" y="113904"/>
                  </a:cubicBezTo>
                  <a:cubicBezTo>
                    <a:pt x="448337" y="105652"/>
                    <a:pt x="459339" y="99234"/>
                    <a:pt x="472175" y="94650"/>
                  </a:cubicBezTo>
                  <a:lnTo>
                    <a:pt x="472175" y="94649"/>
                  </a:lnTo>
                  <a:cubicBezTo>
                    <a:pt x="483177" y="87315"/>
                    <a:pt x="496013" y="82731"/>
                    <a:pt x="507932" y="79063"/>
                  </a:cubicBezTo>
                  <a:close/>
                  <a:moveTo>
                    <a:pt x="607867" y="215"/>
                  </a:moveTo>
                  <a:cubicBezTo>
                    <a:pt x="546439" y="17634"/>
                    <a:pt x="485927" y="39639"/>
                    <a:pt x="427249" y="66227"/>
                  </a:cubicBezTo>
                  <a:cubicBezTo>
                    <a:pt x="459339" y="40555"/>
                    <a:pt x="586780" y="-3453"/>
                    <a:pt x="607867" y="215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98000"/>
              </a:schemeClr>
            </a:solidFill>
            <a:ln w="9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782C222A-08E2-4B04-8435-AF0BEB738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3169" y="2178200"/>
            <a:ext cx="9437426" cy="26702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97EA652-59D2-4B5A-8C28-2294CF3E55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6031" y="229489"/>
            <a:ext cx="7364606" cy="85961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8EFC459-AB30-46AB-8B79-1934F6E2C2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043" y="1082442"/>
            <a:ext cx="464555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96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7" name="直接连接符 736">
            <a:extLst>
              <a:ext uri="{FF2B5EF4-FFF2-40B4-BE49-F238E27FC236}">
                <a16:creationId xmlns:a16="http://schemas.microsoft.com/office/drawing/2014/main" id="{CE8CE7DF-CEA1-473F-86B4-242E678B2EE0}"/>
              </a:ext>
            </a:extLst>
          </p:cNvPr>
          <p:cNvCxnSpPr>
            <a:cxnSpLocks/>
          </p:cNvCxnSpPr>
          <p:nvPr/>
        </p:nvCxnSpPr>
        <p:spPr>
          <a:xfrm>
            <a:off x="0" y="619760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>
            <a:extLst>
              <a:ext uri="{FF2B5EF4-FFF2-40B4-BE49-F238E27FC236}">
                <a16:creationId xmlns:a16="http://schemas.microsoft.com/office/drawing/2014/main" id="{3813B592-AE5C-474B-86FE-68589FC25B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1"/>
          <a:stretch/>
        </p:blipFill>
        <p:spPr>
          <a:xfrm>
            <a:off x="386943" y="1504355"/>
            <a:ext cx="2813435" cy="482723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876ACC04-50D0-48A7-8B59-3E7C5781C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1791" y="747402"/>
            <a:ext cx="6468417" cy="96934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EBB7F97-E3C2-40A4-B6DF-BA121F011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6797" y="1816847"/>
            <a:ext cx="9699577" cy="426147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90B8423-CFDC-49D4-ADBF-A777A89098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7914" y="5854317"/>
            <a:ext cx="2981202" cy="107298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AFCA439-83C9-4D7D-A442-00984DAB78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71112"/>
            <a:ext cx="376155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7" name="直接连接符 736">
            <a:extLst>
              <a:ext uri="{FF2B5EF4-FFF2-40B4-BE49-F238E27FC236}">
                <a16:creationId xmlns:a16="http://schemas.microsoft.com/office/drawing/2014/main" id="{CE8CE7DF-CEA1-473F-86B4-242E678B2EE0}"/>
              </a:ext>
            </a:extLst>
          </p:cNvPr>
          <p:cNvCxnSpPr>
            <a:cxnSpLocks/>
          </p:cNvCxnSpPr>
          <p:nvPr/>
        </p:nvCxnSpPr>
        <p:spPr>
          <a:xfrm>
            <a:off x="0" y="619760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342F2469-20BC-4A9F-946C-0A0676D953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470" y="1055246"/>
            <a:ext cx="2359193" cy="481313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2FC0EF4-6F1C-4713-9D79-7DB6FF6D7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7876" y="710861"/>
            <a:ext cx="6468417" cy="96325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2AE9E25-1C16-42A5-BB41-0C53AAD07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7639" y="1486446"/>
            <a:ext cx="10254361" cy="431024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6A32136-D4F9-4E55-9780-5221EA2652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8267" y="5098704"/>
            <a:ext cx="2473733" cy="156467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EB15D22-7C6F-4EC3-9F8F-475F9ACDF2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247" y="5610644"/>
            <a:ext cx="9705673" cy="107298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93A5052-49AF-4CEC-94D6-2082847EE5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9470" y="-60335"/>
            <a:ext cx="376155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1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7" name="直接连接符 736">
            <a:extLst>
              <a:ext uri="{FF2B5EF4-FFF2-40B4-BE49-F238E27FC236}">
                <a16:creationId xmlns:a16="http://schemas.microsoft.com/office/drawing/2014/main" id="{CE8CE7DF-CEA1-473F-86B4-242E678B2EE0}"/>
              </a:ext>
            </a:extLst>
          </p:cNvPr>
          <p:cNvCxnSpPr>
            <a:cxnSpLocks/>
          </p:cNvCxnSpPr>
          <p:nvPr/>
        </p:nvCxnSpPr>
        <p:spPr>
          <a:xfrm>
            <a:off x="0" y="619760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58AFB1E4-887A-40E2-A222-053F80529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480" y="2174887"/>
            <a:ext cx="7986452" cy="107298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C031047-9CA7-47F9-90B9-4B1521CA1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2498" y="802818"/>
            <a:ext cx="6468417" cy="96325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42F2469-20BC-4A9F-946C-0A0676D953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65"/>
          <a:stretch/>
        </p:blipFill>
        <p:spPr>
          <a:xfrm>
            <a:off x="1" y="732868"/>
            <a:ext cx="2610204" cy="30052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585E4C5-F17B-412A-94F5-BB9DF54FD0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9308" y="3476771"/>
            <a:ext cx="7846232" cy="2286198"/>
          </a:xfrm>
          <a:prstGeom prst="rect">
            <a:avLst/>
          </a:prstGeom>
        </p:spPr>
      </p:pic>
      <p:pic>
        <p:nvPicPr>
          <p:cNvPr id="17414" name="图片 17413">
            <a:extLst>
              <a:ext uri="{FF2B5EF4-FFF2-40B4-BE49-F238E27FC236}">
                <a16:creationId xmlns:a16="http://schemas.microsoft.com/office/drawing/2014/main" id="{0A14F5D5-F0A4-4CE2-92EE-3FFF3941CBA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883" y="2772621"/>
            <a:ext cx="2644281" cy="277649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DAC11B-94E1-436C-8158-0BB05FD30C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4594" y="5553928"/>
            <a:ext cx="5639289" cy="107298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E027C2E-342C-483A-BCB4-9344B0F7D9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25959" y="-83128"/>
            <a:ext cx="376155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58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7" name="直接连接符 736">
            <a:extLst>
              <a:ext uri="{FF2B5EF4-FFF2-40B4-BE49-F238E27FC236}">
                <a16:creationId xmlns:a16="http://schemas.microsoft.com/office/drawing/2014/main" id="{CE8CE7DF-CEA1-473F-86B4-242E678B2EE0}"/>
              </a:ext>
            </a:extLst>
          </p:cNvPr>
          <p:cNvCxnSpPr>
            <a:cxnSpLocks/>
          </p:cNvCxnSpPr>
          <p:nvPr/>
        </p:nvCxnSpPr>
        <p:spPr>
          <a:xfrm>
            <a:off x="0" y="619760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CEA3CE42-E1FD-496E-8659-D90949160042}"/>
              </a:ext>
            </a:extLst>
          </p:cNvPr>
          <p:cNvSpPr txBox="1"/>
          <p:nvPr/>
        </p:nvSpPr>
        <p:spPr>
          <a:xfrm>
            <a:off x="373529" y="1654976"/>
            <a:ext cx="4442311" cy="707886"/>
          </a:xfrm>
          <a:prstGeom prst="rect">
            <a:avLst/>
          </a:prstGeom>
          <a:solidFill>
            <a:schemeClr val="bg1">
              <a:lumMod val="95000"/>
              <a:alpha val="57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方正颜真卿楷书 简繁" panose="02000500000000000000" pitchFamily="2" charset="-122"/>
                <a:ea typeface="方正颜真卿楷书 简繁" panose="02000500000000000000" pitchFamily="2" charset="-122"/>
                <a:cs typeface="+mn-cs"/>
              </a:rPr>
              <a:t>(1)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方正颜真卿楷书 简繁" panose="02000500000000000000" pitchFamily="2" charset="-122"/>
                <a:ea typeface="方正颜真卿楷书 简繁" panose="02000500000000000000" pitchFamily="2" charset="-122"/>
                <a:cs typeface="+mn-cs"/>
              </a:rPr>
              <a:t>开放的治国理念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方正颜真卿楷书 简繁" panose="02000500000000000000" pitchFamily="2" charset="-122"/>
              <a:ea typeface="方正颜真卿楷书 简繁" panose="02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E4C85AD-3E96-4AEC-9C8F-8FD4D213BEA5}"/>
              </a:ext>
            </a:extLst>
          </p:cNvPr>
          <p:cNvSpPr txBox="1"/>
          <p:nvPr/>
        </p:nvSpPr>
        <p:spPr>
          <a:xfrm>
            <a:off x="884389" y="2587371"/>
            <a:ext cx="2410312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prstClr val="black"/>
                </a:solidFill>
                <a:latin typeface="方正颜真卿楷书 简繁" panose="02000500000000000000" pitchFamily="2" charset="-122"/>
                <a:ea typeface="方正颜真卿楷书 简繁" panose="02000500000000000000" pitchFamily="2" charset="-122"/>
              </a:rPr>
              <a:t>勤于政事</a:t>
            </a:r>
            <a:endParaRPr lang="en-US" altLang="zh-CN" sz="4000" dirty="0">
              <a:solidFill>
                <a:prstClr val="black"/>
              </a:solidFill>
              <a:latin typeface="方正颜真卿楷书 简繁" panose="02000500000000000000" pitchFamily="2" charset="-122"/>
              <a:ea typeface="方正颜真卿楷书 简繁" panose="02000500000000000000" pitchFamily="2" charset="-122"/>
            </a:endParaRPr>
          </a:p>
          <a:p>
            <a:r>
              <a:rPr lang="zh-CN" altLang="en-US" sz="4000" dirty="0">
                <a:solidFill>
                  <a:prstClr val="black"/>
                </a:solidFill>
                <a:latin typeface="方正颜真卿楷书 简繁" panose="02000500000000000000" pitchFamily="2" charset="-122"/>
                <a:ea typeface="方正颜真卿楷书 简繁" panose="02000500000000000000" pitchFamily="2" charset="-122"/>
              </a:rPr>
              <a:t>虚心纳谏，</a:t>
            </a:r>
            <a:endParaRPr lang="en-US" altLang="zh-CN" sz="4000" dirty="0">
              <a:solidFill>
                <a:prstClr val="black"/>
              </a:solidFill>
              <a:latin typeface="方正颜真卿楷书 简繁" panose="02000500000000000000" pitchFamily="2" charset="-122"/>
              <a:ea typeface="方正颜真卿楷书 简繁" panose="02000500000000000000" pitchFamily="2" charset="-122"/>
            </a:endParaRPr>
          </a:p>
          <a:p>
            <a:r>
              <a:rPr lang="zh-CN" altLang="en-US" sz="4000" dirty="0">
                <a:solidFill>
                  <a:prstClr val="black"/>
                </a:solidFill>
                <a:latin typeface="方正颜真卿楷书 简繁" panose="02000500000000000000" pitchFamily="2" charset="-122"/>
                <a:ea typeface="方正颜真卿楷书 简繁" panose="02000500000000000000" pitchFamily="2" charset="-122"/>
              </a:rPr>
              <a:t>从善如流。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1B767CB-9A94-4647-8FB4-2F467B25AC48}"/>
              </a:ext>
            </a:extLst>
          </p:cNvPr>
          <p:cNvSpPr txBox="1"/>
          <p:nvPr/>
        </p:nvSpPr>
        <p:spPr>
          <a:xfrm>
            <a:off x="373529" y="4914801"/>
            <a:ext cx="3789220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prstClr val="black"/>
                </a:solidFill>
                <a:latin typeface="方正颜真卿楷书 简繁" panose="02000500000000000000" pitchFamily="2" charset="-122"/>
                <a:ea typeface="方正颜真卿楷书 简繁" panose="02000500000000000000" pitchFamily="2" charset="-122"/>
              </a:rPr>
              <a:t>重视人才，</a:t>
            </a:r>
            <a:endParaRPr lang="en-US" altLang="zh-CN" sz="4000" dirty="0">
              <a:solidFill>
                <a:prstClr val="black"/>
              </a:solidFill>
              <a:latin typeface="方正颜真卿楷书 简繁" panose="02000500000000000000" pitchFamily="2" charset="-122"/>
              <a:ea typeface="方正颜真卿楷书 简繁" panose="02000500000000000000" pitchFamily="2" charset="-122"/>
            </a:endParaRPr>
          </a:p>
          <a:p>
            <a:r>
              <a:rPr lang="zh-CN" altLang="en-US" sz="4000" dirty="0">
                <a:solidFill>
                  <a:prstClr val="black"/>
                </a:solidFill>
                <a:latin typeface="方正颜真卿楷书 简繁" panose="02000500000000000000" pitchFamily="2" charset="-122"/>
                <a:ea typeface="方正颜真卿楷书 简繁" panose="02000500000000000000" pitchFamily="2" charset="-122"/>
              </a:rPr>
              <a:t>勇于纠正弊政。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EB16CF6F-7CFD-41D4-A97D-CAFE70AF3599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3294701" y="3556867"/>
            <a:ext cx="1987419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1C5742C7-2F7A-4DA2-AF4E-75E9684B579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120" y="2113447"/>
            <a:ext cx="1787468" cy="2375372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C56E2733-D311-42F0-A627-1E0A963B16E4}"/>
              </a:ext>
            </a:extLst>
          </p:cNvPr>
          <p:cNvSpPr txBox="1"/>
          <p:nvPr/>
        </p:nvSpPr>
        <p:spPr>
          <a:xfrm>
            <a:off x="7055295" y="2362862"/>
            <a:ext cx="48674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rgbClr val="C00000"/>
                </a:solidFill>
                <a:highlight>
                  <a:srgbClr val="FFFEC1"/>
                </a:highlight>
                <a:latin typeface="方正颜真卿楷书 简繁" panose="02000500000000000000" pitchFamily="2" charset="-122"/>
                <a:ea typeface="方正颜真卿楷书 简繁" panose="02000500000000000000" pitchFamily="2" charset="-122"/>
              </a:rPr>
              <a:t>魏徵</a:t>
            </a:r>
            <a:r>
              <a:rPr lang="en-US" altLang="zh-CN" sz="3200" dirty="0">
                <a:solidFill>
                  <a:srgbClr val="C00000"/>
                </a:solidFill>
                <a:latin typeface="方正颜真卿楷书 简繁" panose="02000500000000000000" pitchFamily="2" charset="-122"/>
                <a:ea typeface="方正颜真卿楷书 简繁" panose="02000500000000000000" pitchFamily="2" charset="-122"/>
              </a:rPr>
              <a:t> </a:t>
            </a:r>
          </a:p>
          <a:p>
            <a:r>
              <a:rPr lang="zh-CN" altLang="en-US" sz="3200" dirty="0">
                <a:solidFill>
                  <a:srgbClr val="C00000"/>
                </a:solidFill>
                <a:latin typeface="方正颜真卿楷书 简繁" panose="02000500000000000000" pitchFamily="2" charset="-122"/>
                <a:ea typeface="方正颜真卿楷书 简繁" panose="02000500000000000000" pitchFamily="2" charset="-122"/>
              </a:rPr>
              <a:t>“君之所以明者，兼听也；其所以暗者，偏信也。”</a:t>
            </a:r>
            <a:endParaRPr lang="en-US" altLang="zh-CN" sz="3200" dirty="0">
              <a:solidFill>
                <a:srgbClr val="C00000"/>
              </a:solidFill>
              <a:latin typeface="方正颜真卿楷书 简繁" panose="02000500000000000000" pitchFamily="2" charset="-122"/>
              <a:ea typeface="方正颜真卿楷书 简繁" panose="02000500000000000000" pitchFamily="2" charset="-122"/>
            </a:endParaRP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6212074C-CB23-4E5F-BB9C-F734D82DE4CC}"/>
              </a:ext>
            </a:extLst>
          </p:cNvPr>
          <p:cNvCxnSpPr>
            <a:cxnSpLocks/>
          </p:cNvCxnSpPr>
          <p:nvPr/>
        </p:nvCxnSpPr>
        <p:spPr>
          <a:xfrm>
            <a:off x="4162748" y="5576520"/>
            <a:ext cx="2013106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extLst>
              <a:ext uri="{FF2B5EF4-FFF2-40B4-BE49-F238E27FC236}">
                <a16:creationId xmlns:a16="http://schemas.microsoft.com/office/drawing/2014/main" id="{A31973FC-3BA7-4332-B73A-CA07ABC286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09" b="100000" l="0" r="100000"/>
                    </a14:imgEffect>
                  </a14:imgLayer>
                </a14:imgProps>
              </a:ext>
            </a:extLst>
          </a:blip>
          <a:srcRect b="2847"/>
          <a:stretch/>
        </p:blipFill>
        <p:spPr>
          <a:xfrm>
            <a:off x="5009322" y="4640993"/>
            <a:ext cx="1565429" cy="184684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330A90D-D369-487A-B1C4-E05D2D856B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16" b="100000" l="0" r="100000">
                        <a14:backgroundMark x1="9354" y1="66884" x2="8797" y2="705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4751" y="4616802"/>
            <a:ext cx="1565429" cy="1871039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C46B758C-EE20-43D4-B6DB-7B166F69CC29}"/>
              </a:ext>
            </a:extLst>
          </p:cNvPr>
          <p:cNvSpPr txBox="1"/>
          <p:nvPr/>
        </p:nvSpPr>
        <p:spPr>
          <a:xfrm>
            <a:off x="8172109" y="4918181"/>
            <a:ext cx="38837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200" dirty="0">
                <a:solidFill>
                  <a:srgbClr val="C00000"/>
                </a:solidFill>
                <a:highlight>
                  <a:srgbClr val="FFFEC1"/>
                </a:highlight>
                <a:latin typeface="方正颜真卿楷书 简繁" panose="02000500000000000000" pitchFamily="2" charset="-122"/>
                <a:ea typeface="方正颜真卿楷书 简繁" panose="02000500000000000000" pitchFamily="2" charset="-122"/>
              </a:rPr>
              <a:t>“房谋杜断”</a:t>
            </a:r>
            <a:endParaRPr lang="en-US" altLang="zh-CN" sz="3200" dirty="0">
              <a:solidFill>
                <a:srgbClr val="C00000"/>
              </a:solidFill>
              <a:highlight>
                <a:srgbClr val="FFFEC1"/>
              </a:highlight>
              <a:latin typeface="方正颜真卿楷书 简繁" panose="02000500000000000000" pitchFamily="2" charset="-122"/>
              <a:ea typeface="方正颜真卿楷书 简繁" panose="02000500000000000000" pitchFamily="2" charset="-122"/>
            </a:endParaRPr>
          </a:p>
          <a:p>
            <a:r>
              <a:rPr lang="zh-CN" altLang="en-US" sz="3200" dirty="0">
                <a:solidFill>
                  <a:srgbClr val="C00000"/>
                </a:solidFill>
                <a:latin typeface="方正颜真卿楷书 简繁" panose="02000500000000000000" pitchFamily="2" charset="-122"/>
                <a:ea typeface="方正颜真卿楷书 简繁" panose="02000500000000000000" pitchFamily="2" charset="-122"/>
              </a:rPr>
              <a:t>杜如晦：善于作决断</a:t>
            </a:r>
            <a:endParaRPr lang="en-US" altLang="zh-CN" sz="3200" dirty="0">
              <a:solidFill>
                <a:srgbClr val="C00000"/>
              </a:solidFill>
              <a:latin typeface="方正颜真卿楷书 简繁" panose="02000500000000000000" pitchFamily="2" charset="-122"/>
              <a:ea typeface="方正颜真卿楷书 简繁" panose="02000500000000000000" pitchFamily="2" charset="-122"/>
            </a:endParaRPr>
          </a:p>
          <a:p>
            <a:r>
              <a:rPr lang="zh-CN" altLang="en-US" sz="3200" dirty="0">
                <a:solidFill>
                  <a:srgbClr val="C00000"/>
                </a:solidFill>
                <a:latin typeface="方正颜真卿楷书 简繁" panose="02000500000000000000" pitchFamily="2" charset="-122"/>
                <a:ea typeface="方正颜真卿楷书 简繁" panose="02000500000000000000" pitchFamily="2" charset="-122"/>
              </a:rPr>
              <a:t>房玄龄：善于出计谋</a:t>
            </a:r>
            <a:endParaRPr lang="en-US" altLang="zh-CN" sz="3200" dirty="0">
              <a:solidFill>
                <a:srgbClr val="C00000"/>
              </a:solidFill>
              <a:latin typeface="方正颜真卿楷书 简繁" panose="02000500000000000000" pitchFamily="2" charset="-122"/>
              <a:ea typeface="方正颜真卿楷书 简繁" panose="02000500000000000000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7445415-4E9E-477E-B7F2-53C52F0C3D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1791" y="723767"/>
            <a:ext cx="6468417" cy="9632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921E832-3708-4FA6-8397-C74BFFE6A5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8204" y="-50799"/>
            <a:ext cx="376155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8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ldLvl="0" animBg="1"/>
      <p:bldP spid="17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7" name="直接连接符 736">
            <a:extLst>
              <a:ext uri="{FF2B5EF4-FFF2-40B4-BE49-F238E27FC236}">
                <a16:creationId xmlns:a16="http://schemas.microsoft.com/office/drawing/2014/main" id="{CE8CE7DF-CEA1-473F-86B4-242E678B2EE0}"/>
              </a:ext>
            </a:extLst>
          </p:cNvPr>
          <p:cNvCxnSpPr>
            <a:cxnSpLocks/>
          </p:cNvCxnSpPr>
          <p:nvPr/>
        </p:nvCxnSpPr>
        <p:spPr>
          <a:xfrm>
            <a:off x="0" y="619760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6E4EDEA8-7EBA-46F8-949B-D94B726D4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791" y="619760"/>
            <a:ext cx="6468417" cy="96325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27F51A6-80F1-421F-9C78-683789464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335" y="1408614"/>
            <a:ext cx="4822354" cy="107298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D222EF7-7DBD-49D6-8EF5-D620A9DD6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2070" y="2252122"/>
            <a:ext cx="8327858" cy="96934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D8C4A21-58DB-43FF-BA43-FB4DC2ED26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484" y="3079957"/>
            <a:ext cx="11772396" cy="373717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D619EDE-C5F8-4A58-953A-6F7231CFE3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3715" y="-49351"/>
            <a:ext cx="3761558" cy="85961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94883E69-CD0C-45F2-9FD5-39AE88B05391}"/>
              </a:ext>
            </a:extLst>
          </p:cNvPr>
          <p:cNvSpPr/>
          <p:nvPr/>
        </p:nvSpPr>
        <p:spPr>
          <a:xfrm>
            <a:off x="2528047" y="3221470"/>
            <a:ext cx="9534833" cy="892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500DDC1-81DB-4F72-9887-B85BB130A546}"/>
              </a:ext>
            </a:extLst>
          </p:cNvPr>
          <p:cNvSpPr/>
          <p:nvPr/>
        </p:nvSpPr>
        <p:spPr>
          <a:xfrm>
            <a:off x="2528047" y="4234975"/>
            <a:ext cx="9534833" cy="477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7ADC6BF-41B2-48AE-BD9D-3300897FD944}"/>
              </a:ext>
            </a:extLst>
          </p:cNvPr>
          <p:cNvSpPr/>
          <p:nvPr/>
        </p:nvSpPr>
        <p:spPr>
          <a:xfrm>
            <a:off x="2528046" y="4927698"/>
            <a:ext cx="9534833" cy="477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D3CB7E6-A5E6-48C2-9DE4-87444960684E}"/>
              </a:ext>
            </a:extLst>
          </p:cNvPr>
          <p:cNvSpPr/>
          <p:nvPr/>
        </p:nvSpPr>
        <p:spPr>
          <a:xfrm>
            <a:off x="2528046" y="5458722"/>
            <a:ext cx="9534833" cy="477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F18F76E-C733-4B4C-B287-A26FEBCDF8AB}"/>
              </a:ext>
            </a:extLst>
          </p:cNvPr>
          <p:cNvSpPr/>
          <p:nvPr/>
        </p:nvSpPr>
        <p:spPr>
          <a:xfrm>
            <a:off x="2528045" y="6120386"/>
            <a:ext cx="9534833" cy="477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21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62855924"/>
  <p:tag name="KSO_WM_UNIT_PLACING_PICTURE_USER_VIEWPORT" val="{&quot;height&quot;:8799.8850393700777,&quot;width&quot;:7675.6708661417324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62855924"/>
  <p:tag name="KSO_WM_UNIT_PLACING_PICTURE_USER_VIEWPORT" val="{&quot;height&quot;:8799.8850393700777,&quot;width&quot;:7675.6708661417324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62855924"/>
  <p:tag name="KSO_WM_UNIT_PLACING_PICTURE_USER_VIEWPORT" val="{&quot;height&quot;:8799.8850393700777,&quot;width&quot;:7675.6708661417324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1190</TotalTime>
  <Words>127</Words>
  <PresentationFormat>宽屏</PresentationFormat>
  <Paragraphs>37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8" baseType="lpstr">
      <vt:lpstr>等线</vt:lpstr>
      <vt:lpstr>方正苏新诗柳楷简体</vt:lpstr>
      <vt:lpstr>方正颜真卿楷书 简繁</vt:lpstr>
      <vt:lpstr>华文新魏</vt:lpstr>
      <vt:lpstr>Arial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2021-11-23T02:28:37Z</dcterms:created>
  <dcterms:modified xsi:type="dcterms:W3CDTF">2021-12-05T12:27:48Z</dcterms:modified>
</cp:coreProperties>
</file>