
<file path=[Content_Types].xml><?xml version="1.0" encoding="utf-8"?>
<Types xmlns="http://schemas.openxmlformats.org/package/2006/content-types">
  <Default ContentType="image/gif" Extension="GIF"/>
  <Default ContentType="image/jpeg" Extension="jfif"/>
  <Default ContentType="image/jpeg" Extension="jpeg"/>
  <Default ContentType="image/jpeg" Extension="jpg"/>
  <Default ContentType="video/mp4" Extension="mp4"/>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tags+xml" PartName="/ppt/tags/tag69.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tags+xml" PartName="/ppt/tags/tag92.xml"/>
  <Override ContentType="application/vnd.openxmlformats-officedocument.presentationml.tags+xml" PartName="/ppt/tags/tag93.xml"/>
  <Override ContentType="application/vnd.openxmlformats-officedocument.presentationml.tags+xml" PartName="/ppt/tags/tag94.xml"/>
  <Override ContentType="application/vnd.openxmlformats-officedocument.presentationml.tags+xml" PartName="/ppt/tags/tag95.xml"/>
  <Override ContentType="application/vnd.openxmlformats-officedocument.presentationml.tags+xml" PartName="/ppt/tags/tag96.xml"/>
  <Override ContentType="application/vnd.openxmlformats-officedocument.presentationml.tags+xml" PartName="/ppt/tags/tag97.xml"/>
  <Override ContentType="application/vnd.openxmlformats-officedocument.presentationml.tags+xml" PartName="/ppt/tags/tag98.xml"/>
  <Override ContentType="application/vnd.openxmlformats-officedocument.presentationml.tags+xml" PartName="/ppt/tags/tag99.xml"/>
  <Override ContentType="application/vnd.openxmlformats-officedocument.presentationml.tags+xml" PartName="/ppt/tags/tag100.xml"/>
  <Override ContentType="application/vnd.openxmlformats-officedocument.presentationml.tags+xml" PartName="/ppt/tags/tag101.xml"/>
  <Override ContentType="application/vnd.openxmlformats-officedocument.presentationml.tags+xml" PartName="/ppt/tags/tag102.xml"/>
  <Override ContentType="application/vnd.openxmlformats-officedocument.presentationml.tags+xml" PartName="/ppt/tags/tag103.xml"/>
  <Override ContentType="application/vnd.openxmlformats-officedocument.presentationml.tags+xml" PartName="/ppt/tags/tag104.xml"/>
  <Override ContentType="application/vnd.openxmlformats-officedocument.presentationml.tags+xml" PartName="/ppt/tags/tag105.xml"/>
  <Override ContentType="application/vnd.openxmlformats-officedocument.presentationml.tags+xml" PartName="/ppt/tags/tag106.xml"/>
  <Override ContentType="application/vnd.openxmlformats-officedocument.presentationml.tags+xml" PartName="/ppt/tags/tag107.xml"/>
  <Override ContentType="application/vnd.openxmlformats-officedocument.presentationml.tags+xml" PartName="/ppt/tags/tag108.xml"/>
  <Override ContentType="application/vnd.openxmlformats-officedocument.presentationml.tags+xml" PartName="/ppt/tags/tag109.xml"/>
  <Override ContentType="application/vnd.openxmlformats-officedocument.presentationml.tags+xml" PartName="/ppt/tags/tag110.xml"/>
  <Override ContentType="application/vnd.openxmlformats-officedocument.presentationml.tags+xml" PartName="/ppt/tags/tag111.xml"/>
  <Override ContentType="application/vnd.openxmlformats-officedocument.presentationml.tags+xml" PartName="/ppt/tags/tag112.xml"/>
  <Override ContentType="application/vnd.openxmlformats-officedocument.presentationml.tags+xml" PartName="/ppt/tags/tag113.xml"/>
  <Override ContentType="application/vnd.openxmlformats-officedocument.presentationml.tags+xml" PartName="/ppt/tags/tag114.xml"/>
  <Override ContentType="application/vnd.openxmlformats-officedocument.presentationml.tags+xml" PartName="/ppt/tags/tag115.xml"/>
  <Override ContentType="application/vnd.openxmlformats-officedocument.presentationml.tags+xml" PartName="/ppt/tags/tag116.xml"/>
  <Override ContentType="application/vnd.openxmlformats-officedocument.presentationml.tags+xml" PartName="/ppt/tags/tag117.xml"/>
  <Override ContentType="application/vnd.openxmlformats-officedocument.presentationml.tags+xml" PartName="/ppt/tags/tag118.xml"/>
  <Override ContentType="application/vnd.openxmlformats-officedocument.presentationml.tags+xml" PartName="/ppt/tags/tag119.xml"/>
  <Override ContentType="application/vnd.openxmlformats-officedocument.presentationml.tags+xml" PartName="/ppt/tags/tag120.xml"/>
  <Override ContentType="application/vnd.openxmlformats-officedocument.presentationml.tags+xml" PartName="/ppt/tags/tag121.xml"/>
  <Override ContentType="application/vnd.openxmlformats-officedocument.presentationml.tags+xml" PartName="/ppt/tags/tag122.xml"/>
  <Override ContentType="application/vnd.openxmlformats-officedocument.presentationml.tags+xml" PartName="/ppt/tags/tag123.xml"/>
  <Override ContentType="application/vnd.openxmlformats-officedocument.presentationml.tags+xml" PartName="/ppt/tags/tag124.xml"/>
  <Override ContentType="application/vnd.openxmlformats-officedocument.presentationml.tags+xml" PartName="/ppt/tags/tag125.xml"/>
  <Override ContentType="application/vnd.openxmlformats-officedocument.presentationml.tags+xml" PartName="/ppt/tags/tag126.xml"/>
  <Override ContentType="application/vnd.openxmlformats-officedocument.presentationml.tags+xml" PartName="/ppt/tags/tag127.xml"/>
  <Override ContentType="application/vnd.openxmlformats-officedocument.presentationml.tags+xml" PartName="/ppt/tags/tag128.xml"/>
  <Override ContentType="application/vnd.openxmlformats-officedocument.presentationml.tags+xml" PartName="/ppt/tags/tag129.xml"/>
  <Override ContentType="application/vnd.openxmlformats-officedocument.presentationml.tags+xml" PartName="/ppt/tags/tag130.xml"/>
  <Override ContentType="application/vnd.openxmlformats-officedocument.presentationml.tags+xml" PartName="/ppt/tags/tag131.xml"/>
  <Override ContentType="application/vnd.openxmlformats-officedocument.presentationml.tags+xml" PartName="/ppt/tags/tag132.xml"/>
  <Override ContentType="application/vnd.openxmlformats-officedocument.presentationml.tags+xml" PartName="/ppt/tags/tag133.xml"/>
  <Override ContentType="application/vnd.openxmlformats-officedocument.presentationml.tags+xml" PartName="/ppt/tags/tag134.xml"/>
  <Override ContentType="application/vnd.openxmlformats-officedocument.presentationml.tags+xml" PartName="/ppt/tags/tag135.xml"/>
  <Override ContentType="application/vnd.openxmlformats-officedocument.presentationml.tags+xml" PartName="/ppt/tags/tag136.xml"/>
  <Override ContentType="application/vnd.openxmlformats-officedocument.presentationml.tags+xml" PartName="/ppt/tags/tag137.xml"/>
  <Override ContentType="application/vnd.openxmlformats-officedocument.presentationml.tags+xml" PartName="/ppt/tags/tag138.xml"/>
  <Override ContentType="application/vnd.openxmlformats-officedocument.presentationml.tags+xml" PartName="/ppt/tags/tag139.xml"/>
  <Override ContentType="application/vnd.openxmlformats-officedocument.presentationml.tags+xml" PartName="/ppt/tags/tag140.xml"/>
  <Override ContentType="application/vnd.openxmlformats-officedocument.presentationml.tags+xml" PartName="/ppt/tags/tag141.xml"/>
  <Override ContentType="application/vnd.openxmlformats-officedocument.presentationml.tags+xml" PartName="/ppt/tags/tag142.xml"/>
  <Override ContentType="application/vnd.openxmlformats-officedocument.presentationml.tags+xml" PartName="/ppt/tags/tag143.xml"/>
  <Override ContentType="application/vnd.openxmlformats-officedocument.presentationml.tags+xml" PartName="/ppt/tags/tag144.xml"/>
  <Override ContentType="application/vnd.openxmlformats-officedocument.presentationml.tags+xml" PartName="/ppt/tags/tag145.xml"/>
  <Override ContentType="application/vnd.openxmlformats-officedocument.presentationml.tags+xml" PartName="/ppt/tags/tag146.xml"/>
  <Override ContentType="application/vnd.openxmlformats-officedocument.presentationml.tags+xml" PartName="/ppt/tags/tag147.xml"/>
  <Override ContentType="application/vnd.openxmlformats-officedocument.presentationml.tags+xml" PartName="/ppt/tags/tag148.xml"/>
  <Override ContentType="application/vnd.openxmlformats-officedocument.presentationml.tags+xml" PartName="/ppt/tags/tag149.xml"/>
  <Override ContentType="application/vnd.openxmlformats-officedocument.presentationml.tags+xml" PartName="/ppt/tags/tag150.xml"/>
  <Override ContentType="application/vnd.openxmlformats-officedocument.presentationml.tags+xml" PartName="/ppt/tags/tag151.xml"/>
  <Override ContentType="application/vnd.openxmlformats-officedocument.presentationml.tags+xml" PartName="/ppt/tags/tag152.xml"/>
  <Override ContentType="application/vnd.openxmlformats-officedocument.presentationml.tags+xml" PartName="/ppt/tags/tag153.xml"/>
  <Override ContentType="application/vnd.openxmlformats-officedocument.presentationml.tags+xml" PartName="/ppt/tags/tag154.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tags+xml" PartName="/ppt/tags/tag155.xml"/>
  <Override ContentType="application/vnd.openxmlformats-officedocument.presentationml.tags+xml" PartName="/ppt/tags/tag156.xml"/>
  <Override ContentType="application/vnd.openxmlformats-officedocument.presentationml.tags+xml" PartName="/ppt/tags/tag157.xml"/>
  <Override ContentType="application/vnd.openxmlformats-officedocument.presentationml.tags+xml" PartName="/ppt/tags/tag158.xml"/>
  <Override ContentType="application/vnd.openxmlformats-officedocument.presentationml.notesSlide+xml" PartName="/ppt/notesSlides/notesSlide6.xml"/>
  <Override ContentType="application/vnd.openxmlformats-officedocument.presentationml.tags+xml" PartName="/ppt/tags/tag159.xml"/>
  <Override ContentType="application/vnd.openxmlformats-officedocument.presentationml.tags+xml" PartName="/ppt/tags/tag160.xml"/>
  <Override ContentType="application/vnd.openxmlformats-officedocument.presentationml.notesSlide+xml" PartName="/ppt/notesSlides/notesSlide7.xml"/>
  <Override ContentType="application/vnd.openxmlformats-officedocument.presentationml.tags+xml" PartName="/ppt/tags/tag161.xml"/>
  <Override ContentType="application/vnd.openxmlformats-officedocument.presentationml.tags+xml" PartName="/ppt/tags/tag162.xml"/>
  <Override ContentType="application/vnd.openxmlformats-officedocument.presentationml.tags+xml" PartName="/ppt/tags/tag163.xml"/>
  <Override ContentType="application/vnd.openxmlformats-officedocument.presentationml.tags+xml" PartName="/ppt/tags/tag164.xml"/>
  <Override ContentType="application/vnd.openxmlformats-officedocument.presentationml.notesSlide+xml" PartName="/ppt/notesSlides/notesSlide8.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presentationml.tags+xml" PartName="/ppt/tags/tag16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3"/>
  </p:notesMasterIdLst>
  <p:sldIdLst>
    <p:sldId id="278" r:id="rId2"/>
    <p:sldId id="274" r:id="rId3"/>
    <p:sldId id="256" r:id="rId4"/>
    <p:sldId id="282" r:id="rId5"/>
    <p:sldId id="321" r:id="rId6"/>
    <p:sldId id="296" r:id="rId7"/>
    <p:sldId id="334" r:id="rId8"/>
    <p:sldId id="295" r:id="rId9"/>
    <p:sldId id="287" r:id="rId10"/>
    <p:sldId id="343" r:id="rId11"/>
    <p:sldId id="313" r:id="rId12"/>
    <p:sldId id="322" r:id="rId13"/>
    <p:sldId id="268" r:id="rId14"/>
    <p:sldId id="309" r:id="rId15"/>
    <p:sldId id="314" r:id="rId16"/>
    <p:sldId id="310" r:id="rId17"/>
    <p:sldId id="641" r:id="rId18"/>
    <p:sldId id="319" r:id="rId19"/>
    <p:sldId id="293" r:id="rId20"/>
    <p:sldId id="318" r:id="rId21"/>
    <p:sldId id="291" r:id="rId22"/>
    <p:sldId id="339" r:id="rId23"/>
    <p:sldId id="285" r:id="rId24"/>
    <p:sldId id="280" r:id="rId25"/>
    <p:sldId id="637" r:id="rId26"/>
    <p:sldId id="636" r:id="rId27"/>
    <p:sldId id="638" r:id="rId28"/>
    <p:sldId id="326" r:id="rId29"/>
    <p:sldId id="260" r:id="rId30"/>
    <p:sldId id="765" r:id="rId31"/>
    <p:sldId id="766" r:id="rId32"/>
    <p:sldId id="337" r:id="rId33"/>
    <p:sldId id="336" r:id="rId34"/>
    <p:sldId id="763" r:id="rId35"/>
    <p:sldId id="764" r:id="rId36"/>
    <p:sldId id="762" r:id="rId37"/>
    <p:sldId id="639" r:id="rId38"/>
    <p:sldId id="281" r:id="rId39"/>
    <p:sldId id="270" r:id="rId40"/>
    <p:sldId id="272" r:id="rId41"/>
    <p:sldId id="642"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新课导入" id="{A89D6793-5FEB-4310-89E5-F2A71CC5F520}">
          <p14:sldIdLst>
            <p14:sldId id="278"/>
          </p14:sldIdLst>
        </p14:section>
        <p14:section name="民族危亡" id="{CAB46F39-8ABD-4ACE-B741-617B29F88A00}">
          <p14:sldIdLst>
            <p14:sldId id="274"/>
            <p14:sldId id="256"/>
            <p14:sldId id="282"/>
            <p14:sldId id="321"/>
            <p14:sldId id="296"/>
            <p14:sldId id="334"/>
            <p14:sldId id="295"/>
            <p14:sldId id="287"/>
            <p14:sldId id="343"/>
            <p14:sldId id="313"/>
            <p14:sldId id="322"/>
            <p14:sldId id="268"/>
            <p14:sldId id="309"/>
            <p14:sldId id="314"/>
            <p14:sldId id="310"/>
            <p14:sldId id="641"/>
          </p14:sldIdLst>
        </p14:section>
        <p14:section name="民族奋起" id="{2AFF0467-98D5-4605-806D-F4D1668A56FA}">
          <p14:sldIdLst>
            <p14:sldId id="319"/>
            <p14:sldId id="293"/>
            <p14:sldId id="318"/>
            <p14:sldId id="291"/>
            <p14:sldId id="339"/>
            <p14:sldId id="285"/>
          </p14:sldIdLst>
        </p14:section>
        <p14:section name="民族凝聚" id="{36DF0DF1-7FC6-486F-ADC4-231F70FD34DD}">
          <p14:sldIdLst>
            <p14:sldId id="280"/>
            <p14:sldId id="637"/>
            <p14:sldId id="636"/>
            <p14:sldId id="638"/>
            <p14:sldId id="326"/>
            <p14:sldId id="260"/>
            <p14:sldId id="765"/>
            <p14:sldId id="766"/>
            <p14:sldId id="337"/>
            <p14:sldId id="336"/>
          </p14:sldIdLst>
        </p14:section>
        <p14:section name="总结" id="{B3C8BF4C-302D-4B7C-B501-C0AD7E637CC6}">
          <p14:sldIdLst>
            <p14:sldId id="763"/>
            <p14:sldId id="764"/>
            <p14:sldId id="762"/>
            <p14:sldId id="639"/>
            <p14:sldId id="281"/>
            <p14:sldId id="270"/>
            <p14:sldId id="272"/>
            <p14:sldId id="64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车俊杰 车俊杰" initials="车俊杰" lastIdx="1" clrIdx="0">
    <p:extLst>
      <p:ext uri="{19B8F6BF-5375-455C-9EA6-DF929625EA0E}">
        <p15:presenceInfo xmlns:p15="http://schemas.microsoft.com/office/powerpoint/2012/main" userId="50a11b33155257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0523"/>
    <a:srgbClr val="740000"/>
    <a:srgbClr val="0CAC36"/>
    <a:srgbClr val="DAFC7C"/>
    <a:srgbClr val="7EE8FA"/>
    <a:srgbClr val="FC91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39" autoAdjust="0"/>
    <p:restoredTop sz="94662" autoAdjust="0"/>
  </p:normalViewPr>
  <p:slideViewPr>
    <p:cSldViewPr snapToGrid="0">
      <p:cViewPr varScale="1">
        <p:scale>
          <a:sx n="91" d="100"/>
          <a:sy n="91" d="100"/>
        </p:scale>
        <p:origin x="33"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C31E59A-0304-49DA-AD90-91EA007A8C00}" type="doc">
      <dgm:prSet loTypeId="urn:microsoft.com/office/officeart/2005/8/layout/process4" loCatId="process" qsTypeId="urn:microsoft.com/office/officeart/2005/8/quickstyle/simple5" qsCatId="simple" csTypeId="urn:microsoft.com/office/officeart/2005/8/colors/colorful1" csCatId="colorful" phldr="1"/>
      <dgm:spPr/>
      <dgm:t>
        <a:bodyPr/>
        <a:lstStyle/>
        <a:p>
          <a:endParaRPr lang="zh-CN" altLang="en-US"/>
        </a:p>
      </dgm:t>
    </dgm:pt>
    <dgm:pt modelId="{9C14C031-60DF-4702-8806-B0779D4B4997}">
      <dgm:prSet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en-US"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月</a:t>
          </a:r>
          <a:r>
            <a:rPr lang="en-US" altLang="en-US" sz="2400" b="1" dirty="0">
              <a:latin typeface="微软雅黑" panose="020B0503020204020204" pitchFamily="34" charset="-122"/>
              <a:ea typeface="微软雅黑" panose="020B0503020204020204" pitchFamily="34" charset="-122"/>
            </a:rPr>
            <a:t>30</a:t>
          </a:r>
          <a:r>
            <a:rPr lang="zh-CN" altLang="en-US" sz="2400" b="1" dirty="0">
              <a:latin typeface="微软雅黑" panose="020B0503020204020204" pitchFamily="34" charset="-122"/>
              <a:ea typeface="微软雅黑" panose="020B0503020204020204" pitchFamily="34" charset="-122"/>
            </a:rPr>
            <a:t>日，张北事件</a:t>
          </a:r>
        </a:p>
      </dgm:t>
    </dgm:pt>
    <dgm:pt modelId="{BFDF23ED-EFAC-4E42-8FB1-BD41E1AFEAFF}" type="parTrans" cxnId="{25712F4E-4B9F-424F-8AED-571893E11070}">
      <dgm:prSet/>
      <dgm:spPr/>
      <dgm:t>
        <a:bodyPr/>
        <a:lstStyle/>
        <a:p>
          <a:endParaRPr lang="zh-CN" altLang="en-US"/>
        </a:p>
      </dgm:t>
    </dgm:pt>
    <dgm:pt modelId="{6B5ECF63-C881-4A82-892B-A7A20E1A4ABB}" type="sibTrans" cxnId="{25712F4E-4B9F-424F-8AED-571893E11070}">
      <dgm:prSet/>
      <dgm:spPr/>
      <dgm:t>
        <a:bodyPr/>
        <a:lstStyle/>
        <a:p>
          <a:endParaRPr lang="zh-CN" altLang="en-US"/>
        </a:p>
      </dgm:t>
    </dgm:pt>
    <dgm:pt modelId="{F5BA132F-A6A5-4F0E-9A76-25C4BB6CFBA9}">
      <dgm:prSet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en-US" sz="2400" b="1" dirty="0">
              <a:latin typeface="微软雅黑" panose="020B0503020204020204" pitchFamily="34" charset="-122"/>
              <a:ea typeface="微软雅黑" panose="020B0503020204020204" pitchFamily="34" charset="-122"/>
            </a:rPr>
            <a:t>10</a:t>
          </a:r>
          <a:r>
            <a:rPr lang="zh-CN" altLang="en-US" sz="2400" b="1" dirty="0">
              <a:latin typeface="微软雅黑" panose="020B0503020204020204" pitchFamily="34" charset="-122"/>
              <a:ea typeface="微软雅黑" panose="020B0503020204020204" pitchFamily="34" charset="-122"/>
            </a:rPr>
            <a:t>月</a:t>
          </a:r>
          <a:r>
            <a:rPr lang="en-US" altLang="en-US"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香河暴动</a:t>
          </a:r>
        </a:p>
      </dgm:t>
    </dgm:pt>
    <dgm:pt modelId="{98B6344F-AF6C-4F41-ADAC-833F68DF8F3F}" type="parTrans" cxnId="{D7FB1625-2852-4329-A5D5-763EE63DF2A1}">
      <dgm:prSet/>
      <dgm:spPr/>
      <dgm:t>
        <a:bodyPr/>
        <a:lstStyle/>
        <a:p>
          <a:endParaRPr lang="zh-CN" altLang="en-US"/>
        </a:p>
      </dgm:t>
    </dgm:pt>
    <dgm:pt modelId="{B43C5955-714F-4A4D-9335-9F794ADD3BDD}" type="sibTrans" cxnId="{D7FB1625-2852-4329-A5D5-763EE63DF2A1}">
      <dgm:prSet/>
      <dgm:spPr/>
      <dgm:t>
        <a:bodyPr/>
        <a:lstStyle/>
        <a:p>
          <a:endParaRPr lang="zh-CN" altLang="en-US"/>
        </a:p>
      </dgm:t>
    </dgm:pt>
    <dgm:pt modelId="{6B5175F9-61A2-4CD2-A7AF-5FF97F906FC5}">
      <dgm:prSet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en-US" sz="2400" b="1" dirty="0">
              <a:latin typeface="微软雅黑" panose="020B0503020204020204" pitchFamily="34" charset="-122"/>
              <a:ea typeface="微软雅黑" panose="020B0503020204020204" pitchFamily="34" charset="-122"/>
            </a:rPr>
            <a:t>11</a:t>
          </a:r>
          <a:r>
            <a:rPr lang="zh-CN" altLang="en-US" sz="2400" b="1" dirty="0">
              <a:latin typeface="微软雅黑" panose="020B0503020204020204" pitchFamily="34" charset="-122"/>
              <a:ea typeface="微软雅黑" panose="020B0503020204020204" pitchFamily="34" charset="-122"/>
            </a:rPr>
            <a:t>月，冀东防共自治政府</a:t>
          </a:r>
        </a:p>
      </dgm:t>
    </dgm:pt>
    <dgm:pt modelId="{DDFB5CD2-2BF3-4FBE-A83C-C6E75DA53AA1}" type="parTrans" cxnId="{DD365685-C07F-425B-93E8-BDA9E35E9AAC}">
      <dgm:prSet/>
      <dgm:spPr/>
      <dgm:t>
        <a:bodyPr/>
        <a:lstStyle/>
        <a:p>
          <a:endParaRPr lang="zh-CN" altLang="en-US"/>
        </a:p>
      </dgm:t>
    </dgm:pt>
    <dgm:pt modelId="{025DBDA2-20EF-4F03-B3A3-187197E83E63}" type="sibTrans" cxnId="{DD365685-C07F-425B-93E8-BDA9E35E9AAC}">
      <dgm:prSet/>
      <dgm:spPr/>
      <dgm:t>
        <a:bodyPr/>
        <a:lstStyle/>
        <a:p>
          <a:endParaRPr lang="zh-CN" altLang="en-US"/>
        </a:p>
      </dgm:t>
    </dgm:pt>
    <dgm:pt modelId="{0B725A49-5E25-46D5-A5A7-9A723DC03389}">
      <dgm:prSet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en-US" sz="2400" b="1" dirty="0">
              <a:latin typeface="微软雅黑" panose="020B0503020204020204" pitchFamily="34" charset="-122"/>
              <a:ea typeface="微软雅黑" panose="020B0503020204020204" pitchFamily="34" charset="-122"/>
            </a:rPr>
            <a:t>12</a:t>
          </a:r>
          <a:r>
            <a:rPr lang="zh-CN" altLang="en-US" sz="2400" b="1" dirty="0">
              <a:latin typeface="微软雅黑" panose="020B0503020204020204" pitchFamily="34" charset="-122"/>
              <a:ea typeface="微软雅黑" panose="020B0503020204020204" pitchFamily="34" charset="-122"/>
            </a:rPr>
            <a:t>月，冀察政务委员会</a:t>
          </a:r>
        </a:p>
      </dgm:t>
    </dgm:pt>
    <dgm:pt modelId="{125FD91B-9480-46BC-B16A-A8F772559AB4}" type="parTrans" cxnId="{A8AC9CD6-0ADE-4C4D-9B5E-FA9F0F70AECE}">
      <dgm:prSet/>
      <dgm:spPr/>
      <dgm:t>
        <a:bodyPr/>
        <a:lstStyle/>
        <a:p>
          <a:endParaRPr lang="zh-CN" altLang="en-US"/>
        </a:p>
      </dgm:t>
    </dgm:pt>
    <dgm:pt modelId="{8FCE1ECD-BBCF-45C3-BA08-9C06B087318D}" type="sibTrans" cxnId="{A8AC9CD6-0ADE-4C4D-9B5E-FA9F0F70AECE}">
      <dgm:prSet/>
      <dgm:spPr/>
      <dgm:t>
        <a:bodyPr/>
        <a:lstStyle/>
        <a:p>
          <a:endParaRPr lang="zh-CN" altLang="en-US"/>
        </a:p>
      </dgm:t>
    </dgm:pt>
    <dgm:pt modelId="{F666FAEE-23BC-422F-BF9F-C864C80CFC9D}">
      <dgm:prSet phldrT="[文本]"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en-US"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月初</a:t>
          </a:r>
          <a:r>
            <a:rPr lang="en-US" altLang="en-US"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河北事件</a:t>
          </a:r>
        </a:p>
      </dgm:t>
    </dgm:pt>
    <dgm:pt modelId="{64601CE2-DFDF-44B0-9561-244B066F6C71}" type="sibTrans" cxnId="{7A08AAB4-3579-4E91-8D10-898DB0281EE9}">
      <dgm:prSet/>
      <dgm:spPr/>
      <dgm:t>
        <a:bodyPr/>
        <a:lstStyle/>
        <a:p>
          <a:endParaRPr lang="zh-CN" altLang="en-US"/>
        </a:p>
      </dgm:t>
    </dgm:pt>
    <dgm:pt modelId="{4DAC7051-6A4C-4FDC-B592-0DD7EAC943E3}" type="parTrans" cxnId="{7A08AAB4-3579-4E91-8D10-898DB0281EE9}">
      <dgm:prSet/>
      <dgm:spPr/>
      <dgm:t>
        <a:bodyPr/>
        <a:lstStyle/>
        <a:p>
          <a:endParaRPr lang="zh-CN" altLang="en-US"/>
        </a:p>
      </dgm:t>
    </dgm:pt>
    <dgm:pt modelId="{3ADF8D3A-A627-42EA-AC4A-24F4A46AD08D}">
      <dgm:prSet phldrT="[文本]" custT="1"/>
      <dgm:spPr/>
      <dgm:t>
        <a:bodyPr/>
        <a:lstStyle/>
        <a:p>
          <a:r>
            <a:rPr lang="en-US" altLang="en-US" sz="2400" b="1" dirty="0">
              <a:latin typeface="微软雅黑" panose="020B0503020204020204" pitchFamily="34" charset="-122"/>
              <a:ea typeface="微软雅黑" panose="020B0503020204020204" pitchFamily="34" charset="-122"/>
            </a:rPr>
            <a:t>1935</a:t>
          </a:r>
          <a:r>
            <a:rPr lang="zh-CN" altLang="en-US" sz="2400" b="1" dirty="0">
              <a:latin typeface="微软雅黑" panose="020B0503020204020204" pitchFamily="34" charset="-122"/>
              <a:ea typeface="微软雅黑" panose="020B0503020204020204" pitchFamily="34" charset="-122"/>
            </a:rPr>
            <a:t>年</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月，察东事件</a:t>
          </a:r>
        </a:p>
      </dgm:t>
    </dgm:pt>
    <dgm:pt modelId="{E3410339-4014-4461-B873-47E0CC286092}" type="parTrans" cxnId="{4040B022-30D5-4F3E-B920-F15AE4704520}">
      <dgm:prSet/>
      <dgm:spPr/>
      <dgm:t>
        <a:bodyPr/>
        <a:lstStyle/>
        <a:p>
          <a:endParaRPr lang="zh-CN" altLang="en-US"/>
        </a:p>
      </dgm:t>
    </dgm:pt>
    <dgm:pt modelId="{F78E3D7D-CFCA-4406-B5AC-731F611ED7BB}" type="sibTrans" cxnId="{4040B022-30D5-4F3E-B920-F15AE4704520}">
      <dgm:prSet/>
      <dgm:spPr/>
      <dgm:t>
        <a:bodyPr/>
        <a:lstStyle/>
        <a:p>
          <a:endParaRPr lang="zh-CN" altLang="en-US"/>
        </a:p>
      </dgm:t>
    </dgm:pt>
    <dgm:pt modelId="{E80BC785-26F6-4C1F-92BF-B3003FC43190}" type="pres">
      <dgm:prSet presAssocID="{FC31E59A-0304-49DA-AD90-91EA007A8C00}" presName="Name0" presStyleCnt="0">
        <dgm:presLayoutVars>
          <dgm:dir/>
          <dgm:animLvl val="lvl"/>
          <dgm:resizeHandles val="exact"/>
        </dgm:presLayoutVars>
      </dgm:prSet>
      <dgm:spPr/>
    </dgm:pt>
    <dgm:pt modelId="{C5DCFBF4-17CE-4B46-ACEB-B2BFDEAFDEDE}" type="pres">
      <dgm:prSet presAssocID="{0B725A49-5E25-46D5-A5A7-9A723DC03389}" presName="boxAndChildren" presStyleCnt="0"/>
      <dgm:spPr/>
    </dgm:pt>
    <dgm:pt modelId="{0A6F346F-FE4F-4222-A21B-189FF3687393}" type="pres">
      <dgm:prSet presAssocID="{0B725A49-5E25-46D5-A5A7-9A723DC03389}" presName="parentTextBox" presStyleLbl="node1" presStyleIdx="0" presStyleCnt="6"/>
      <dgm:spPr/>
    </dgm:pt>
    <dgm:pt modelId="{971C61C9-FDF3-4358-986B-27126C730E2F}" type="pres">
      <dgm:prSet presAssocID="{025DBDA2-20EF-4F03-B3A3-187197E83E63}" presName="sp" presStyleCnt="0"/>
      <dgm:spPr/>
    </dgm:pt>
    <dgm:pt modelId="{E373C380-2524-4540-8EC7-0B07E70B328C}" type="pres">
      <dgm:prSet presAssocID="{6B5175F9-61A2-4CD2-A7AF-5FF97F906FC5}" presName="arrowAndChildren" presStyleCnt="0"/>
      <dgm:spPr/>
    </dgm:pt>
    <dgm:pt modelId="{5EC3F7ED-5B9E-4253-BA4C-72BC225BA518}" type="pres">
      <dgm:prSet presAssocID="{6B5175F9-61A2-4CD2-A7AF-5FF97F906FC5}" presName="parentTextArrow" presStyleLbl="node1" presStyleIdx="1" presStyleCnt="6"/>
      <dgm:spPr/>
    </dgm:pt>
    <dgm:pt modelId="{3C9EA3F9-A5D2-4308-8711-A66BA5618777}" type="pres">
      <dgm:prSet presAssocID="{B43C5955-714F-4A4D-9335-9F794ADD3BDD}" presName="sp" presStyleCnt="0"/>
      <dgm:spPr/>
    </dgm:pt>
    <dgm:pt modelId="{7B207708-4E75-469E-B3D1-B3175693F18D}" type="pres">
      <dgm:prSet presAssocID="{F5BA132F-A6A5-4F0E-9A76-25C4BB6CFBA9}" presName="arrowAndChildren" presStyleCnt="0"/>
      <dgm:spPr/>
    </dgm:pt>
    <dgm:pt modelId="{4E2E8515-BAE9-4DB8-B05B-D67322060EFA}" type="pres">
      <dgm:prSet presAssocID="{F5BA132F-A6A5-4F0E-9A76-25C4BB6CFBA9}" presName="parentTextArrow" presStyleLbl="node1" presStyleIdx="2" presStyleCnt="6"/>
      <dgm:spPr/>
    </dgm:pt>
    <dgm:pt modelId="{519F9C3C-6EDB-429B-AA5B-1CAD48AD5447}" type="pres">
      <dgm:prSet presAssocID="{6B5ECF63-C881-4A82-892B-A7A20E1A4ABB}" presName="sp" presStyleCnt="0"/>
      <dgm:spPr/>
    </dgm:pt>
    <dgm:pt modelId="{DE89110B-83F6-4C3F-892C-68FCF79861C0}" type="pres">
      <dgm:prSet presAssocID="{9C14C031-60DF-4702-8806-B0779D4B4997}" presName="arrowAndChildren" presStyleCnt="0"/>
      <dgm:spPr/>
    </dgm:pt>
    <dgm:pt modelId="{C05DD874-EB8D-4C11-ABFC-F349CBB7A39F}" type="pres">
      <dgm:prSet presAssocID="{9C14C031-60DF-4702-8806-B0779D4B4997}" presName="parentTextArrow" presStyleLbl="node1" presStyleIdx="3" presStyleCnt="6"/>
      <dgm:spPr/>
    </dgm:pt>
    <dgm:pt modelId="{73497037-6B8F-4958-9B69-A3F9EA964D1B}" type="pres">
      <dgm:prSet presAssocID="{64601CE2-DFDF-44B0-9561-244B066F6C71}" presName="sp" presStyleCnt="0"/>
      <dgm:spPr/>
    </dgm:pt>
    <dgm:pt modelId="{5E01329B-DD81-4B58-8F96-A0A91DECCB8A}" type="pres">
      <dgm:prSet presAssocID="{F666FAEE-23BC-422F-BF9F-C864C80CFC9D}" presName="arrowAndChildren" presStyleCnt="0"/>
      <dgm:spPr/>
    </dgm:pt>
    <dgm:pt modelId="{A3C72904-AB10-4764-BC25-C2D5D1E1BC67}" type="pres">
      <dgm:prSet presAssocID="{F666FAEE-23BC-422F-BF9F-C864C80CFC9D}" presName="parentTextArrow" presStyleLbl="node1" presStyleIdx="4" presStyleCnt="6"/>
      <dgm:spPr/>
    </dgm:pt>
    <dgm:pt modelId="{FF9DFFAC-2817-4829-8888-946827ED6C2D}" type="pres">
      <dgm:prSet presAssocID="{F78E3D7D-CFCA-4406-B5AC-731F611ED7BB}" presName="sp" presStyleCnt="0"/>
      <dgm:spPr/>
    </dgm:pt>
    <dgm:pt modelId="{7D1C5C8B-89EF-49E4-AA75-FA24A6B86795}" type="pres">
      <dgm:prSet presAssocID="{3ADF8D3A-A627-42EA-AC4A-24F4A46AD08D}" presName="arrowAndChildren" presStyleCnt="0"/>
      <dgm:spPr/>
    </dgm:pt>
    <dgm:pt modelId="{2D74B3FE-CAB8-402E-9719-46C522AE7108}" type="pres">
      <dgm:prSet presAssocID="{3ADF8D3A-A627-42EA-AC4A-24F4A46AD08D}" presName="parentTextArrow" presStyleLbl="node1" presStyleIdx="5" presStyleCnt="6"/>
      <dgm:spPr/>
    </dgm:pt>
  </dgm:ptLst>
  <dgm:cxnLst>
    <dgm:cxn modelId="{4040B022-30D5-4F3E-B920-F15AE4704520}" srcId="{FC31E59A-0304-49DA-AD90-91EA007A8C00}" destId="{3ADF8D3A-A627-42EA-AC4A-24F4A46AD08D}" srcOrd="0" destOrd="0" parTransId="{E3410339-4014-4461-B873-47E0CC286092}" sibTransId="{F78E3D7D-CFCA-4406-B5AC-731F611ED7BB}"/>
    <dgm:cxn modelId="{D7FB1625-2852-4329-A5D5-763EE63DF2A1}" srcId="{FC31E59A-0304-49DA-AD90-91EA007A8C00}" destId="{F5BA132F-A6A5-4F0E-9A76-25C4BB6CFBA9}" srcOrd="3" destOrd="0" parTransId="{98B6344F-AF6C-4F41-ADAC-833F68DF8F3F}" sibTransId="{B43C5955-714F-4A4D-9335-9F794ADD3BDD}"/>
    <dgm:cxn modelId="{B4BA5E31-1E13-4DEF-A7E3-534356BAAE93}" type="presOf" srcId="{F666FAEE-23BC-422F-BF9F-C864C80CFC9D}" destId="{A3C72904-AB10-4764-BC25-C2D5D1E1BC67}" srcOrd="0" destOrd="0" presId="urn:microsoft.com/office/officeart/2005/8/layout/process4"/>
    <dgm:cxn modelId="{E6341640-020C-4BD1-9F8C-EEA9489CD68A}" type="presOf" srcId="{FC31E59A-0304-49DA-AD90-91EA007A8C00}" destId="{E80BC785-26F6-4C1F-92BF-B3003FC43190}" srcOrd="0" destOrd="0" presId="urn:microsoft.com/office/officeart/2005/8/layout/process4"/>
    <dgm:cxn modelId="{25712F4E-4B9F-424F-8AED-571893E11070}" srcId="{FC31E59A-0304-49DA-AD90-91EA007A8C00}" destId="{9C14C031-60DF-4702-8806-B0779D4B4997}" srcOrd="2" destOrd="0" parTransId="{BFDF23ED-EFAC-4E42-8FB1-BD41E1AFEAFF}" sibTransId="{6B5ECF63-C881-4A82-892B-A7A20E1A4ABB}"/>
    <dgm:cxn modelId="{1F69E66E-7CA2-4ACA-886F-CBFDE4C41C82}" type="presOf" srcId="{9C14C031-60DF-4702-8806-B0779D4B4997}" destId="{C05DD874-EB8D-4C11-ABFC-F349CBB7A39F}" srcOrd="0" destOrd="0" presId="urn:microsoft.com/office/officeart/2005/8/layout/process4"/>
    <dgm:cxn modelId="{DD365685-C07F-425B-93E8-BDA9E35E9AAC}" srcId="{FC31E59A-0304-49DA-AD90-91EA007A8C00}" destId="{6B5175F9-61A2-4CD2-A7AF-5FF97F906FC5}" srcOrd="4" destOrd="0" parTransId="{DDFB5CD2-2BF3-4FBE-A83C-C6E75DA53AA1}" sibTransId="{025DBDA2-20EF-4F03-B3A3-187197E83E63}"/>
    <dgm:cxn modelId="{7A08AAB4-3579-4E91-8D10-898DB0281EE9}" srcId="{FC31E59A-0304-49DA-AD90-91EA007A8C00}" destId="{F666FAEE-23BC-422F-BF9F-C864C80CFC9D}" srcOrd="1" destOrd="0" parTransId="{4DAC7051-6A4C-4FDC-B592-0DD7EAC943E3}" sibTransId="{64601CE2-DFDF-44B0-9561-244B066F6C71}"/>
    <dgm:cxn modelId="{52999DBB-AE46-40B7-9657-9D5C2767D565}" type="presOf" srcId="{F5BA132F-A6A5-4F0E-9A76-25C4BB6CFBA9}" destId="{4E2E8515-BAE9-4DB8-B05B-D67322060EFA}" srcOrd="0" destOrd="0" presId="urn:microsoft.com/office/officeart/2005/8/layout/process4"/>
    <dgm:cxn modelId="{3B13A6D0-7D14-4176-935A-4C10AA25572F}" type="presOf" srcId="{0B725A49-5E25-46D5-A5A7-9A723DC03389}" destId="{0A6F346F-FE4F-4222-A21B-189FF3687393}" srcOrd="0" destOrd="0" presId="urn:microsoft.com/office/officeart/2005/8/layout/process4"/>
    <dgm:cxn modelId="{A8AC9CD6-0ADE-4C4D-9B5E-FA9F0F70AECE}" srcId="{FC31E59A-0304-49DA-AD90-91EA007A8C00}" destId="{0B725A49-5E25-46D5-A5A7-9A723DC03389}" srcOrd="5" destOrd="0" parTransId="{125FD91B-9480-46BC-B16A-A8F772559AB4}" sibTransId="{8FCE1ECD-BBCF-45C3-BA08-9C06B087318D}"/>
    <dgm:cxn modelId="{F571EAD8-E3F4-4BB2-98C6-C77EDE7A0D52}" type="presOf" srcId="{6B5175F9-61A2-4CD2-A7AF-5FF97F906FC5}" destId="{5EC3F7ED-5B9E-4253-BA4C-72BC225BA518}" srcOrd="0" destOrd="0" presId="urn:microsoft.com/office/officeart/2005/8/layout/process4"/>
    <dgm:cxn modelId="{47DCFBD8-95A7-4605-9B9C-2EDDAF717E7C}" type="presOf" srcId="{3ADF8D3A-A627-42EA-AC4A-24F4A46AD08D}" destId="{2D74B3FE-CAB8-402E-9719-46C522AE7108}" srcOrd="0" destOrd="0" presId="urn:microsoft.com/office/officeart/2005/8/layout/process4"/>
    <dgm:cxn modelId="{5019ABA4-4922-49FD-83C5-29ADF1478621}" type="presParOf" srcId="{E80BC785-26F6-4C1F-92BF-B3003FC43190}" destId="{C5DCFBF4-17CE-4B46-ACEB-B2BFDEAFDEDE}" srcOrd="0" destOrd="0" presId="urn:microsoft.com/office/officeart/2005/8/layout/process4"/>
    <dgm:cxn modelId="{B271EBED-F0BF-4B7C-9529-8A90B03F5D94}" type="presParOf" srcId="{C5DCFBF4-17CE-4B46-ACEB-B2BFDEAFDEDE}" destId="{0A6F346F-FE4F-4222-A21B-189FF3687393}" srcOrd="0" destOrd="0" presId="urn:microsoft.com/office/officeart/2005/8/layout/process4"/>
    <dgm:cxn modelId="{5552D143-3808-4217-B364-A7CD01A9F8B9}" type="presParOf" srcId="{E80BC785-26F6-4C1F-92BF-B3003FC43190}" destId="{971C61C9-FDF3-4358-986B-27126C730E2F}" srcOrd="1" destOrd="0" presId="urn:microsoft.com/office/officeart/2005/8/layout/process4"/>
    <dgm:cxn modelId="{0C02F7D6-9FE1-47C6-88E5-F18BC0ADD762}" type="presParOf" srcId="{E80BC785-26F6-4C1F-92BF-B3003FC43190}" destId="{E373C380-2524-4540-8EC7-0B07E70B328C}" srcOrd="2" destOrd="0" presId="urn:microsoft.com/office/officeart/2005/8/layout/process4"/>
    <dgm:cxn modelId="{045EB8E1-8C84-4FB6-9A88-77ED21AD376E}" type="presParOf" srcId="{E373C380-2524-4540-8EC7-0B07E70B328C}" destId="{5EC3F7ED-5B9E-4253-BA4C-72BC225BA518}" srcOrd="0" destOrd="0" presId="urn:microsoft.com/office/officeart/2005/8/layout/process4"/>
    <dgm:cxn modelId="{85435C47-E951-43EC-B0AA-1338DD5CF7E1}" type="presParOf" srcId="{E80BC785-26F6-4C1F-92BF-B3003FC43190}" destId="{3C9EA3F9-A5D2-4308-8711-A66BA5618777}" srcOrd="3" destOrd="0" presId="urn:microsoft.com/office/officeart/2005/8/layout/process4"/>
    <dgm:cxn modelId="{CAF69F65-77DA-4FCF-9B03-9B85CE488F6E}" type="presParOf" srcId="{E80BC785-26F6-4C1F-92BF-B3003FC43190}" destId="{7B207708-4E75-469E-B3D1-B3175693F18D}" srcOrd="4" destOrd="0" presId="urn:microsoft.com/office/officeart/2005/8/layout/process4"/>
    <dgm:cxn modelId="{A364F653-D68C-4086-A6BF-81C133F48C12}" type="presParOf" srcId="{7B207708-4E75-469E-B3D1-B3175693F18D}" destId="{4E2E8515-BAE9-4DB8-B05B-D67322060EFA}" srcOrd="0" destOrd="0" presId="urn:microsoft.com/office/officeart/2005/8/layout/process4"/>
    <dgm:cxn modelId="{D0C7BBBF-E0C9-4992-A16F-10B8EC2121A7}" type="presParOf" srcId="{E80BC785-26F6-4C1F-92BF-B3003FC43190}" destId="{519F9C3C-6EDB-429B-AA5B-1CAD48AD5447}" srcOrd="5" destOrd="0" presId="urn:microsoft.com/office/officeart/2005/8/layout/process4"/>
    <dgm:cxn modelId="{E01FD464-6D07-4DF9-9000-6437328619DA}" type="presParOf" srcId="{E80BC785-26F6-4C1F-92BF-B3003FC43190}" destId="{DE89110B-83F6-4C3F-892C-68FCF79861C0}" srcOrd="6" destOrd="0" presId="urn:microsoft.com/office/officeart/2005/8/layout/process4"/>
    <dgm:cxn modelId="{06C595CE-FBB4-4EC0-BFFE-750CEA591595}" type="presParOf" srcId="{DE89110B-83F6-4C3F-892C-68FCF79861C0}" destId="{C05DD874-EB8D-4C11-ABFC-F349CBB7A39F}" srcOrd="0" destOrd="0" presId="urn:microsoft.com/office/officeart/2005/8/layout/process4"/>
    <dgm:cxn modelId="{9AEF02F7-F60D-43B5-A46E-9FFEDEA7C559}" type="presParOf" srcId="{E80BC785-26F6-4C1F-92BF-B3003FC43190}" destId="{73497037-6B8F-4958-9B69-A3F9EA964D1B}" srcOrd="7" destOrd="0" presId="urn:microsoft.com/office/officeart/2005/8/layout/process4"/>
    <dgm:cxn modelId="{CB482167-30B2-40ED-9FD7-5C36C95B0098}" type="presParOf" srcId="{E80BC785-26F6-4C1F-92BF-B3003FC43190}" destId="{5E01329B-DD81-4B58-8F96-A0A91DECCB8A}" srcOrd="8" destOrd="0" presId="urn:microsoft.com/office/officeart/2005/8/layout/process4"/>
    <dgm:cxn modelId="{570C8BBD-CEE7-42A5-A600-D7A6F4992CD6}" type="presParOf" srcId="{5E01329B-DD81-4B58-8F96-A0A91DECCB8A}" destId="{A3C72904-AB10-4764-BC25-C2D5D1E1BC67}" srcOrd="0" destOrd="0" presId="urn:microsoft.com/office/officeart/2005/8/layout/process4"/>
    <dgm:cxn modelId="{F883A1AB-6C40-45E5-BD14-01383B1EA30C}" type="presParOf" srcId="{E80BC785-26F6-4C1F-92BF-B3003FC43190}" destId="{FF9DFFAC-2817-4829-8888-946827ED6C2D}" srcOrd="9" destOrd="0" presId="urn:microsoft.com/office/officeart/2005/8/layout/process4"/>
    <dgm:cxn modelId="{228F067A-0FFE-43F8-9FD4-3AD9B08A7F11}" type="presParOf" srcId="{E80BC785-26F6-4C1F-92BF-B3003FC43190}" destId="{7D1C5C8B-89EF-49E4-AA75-FA24A6B86795}" srcOrd="10" destOrd="0" presId="urn:microsoft.com/office/officeart/2005/8/layout/process4"/>
    <dgm:cxn modelId="{DCBFDF28-B57C-4AB7-B89B-27D56354830E}" type="presParOf" srcId="{7D1C5C8B-89EF-49E4-AA75-FA24A6B86795}" destId="{2D74B3FE-CAB8-402E-9719-46C522AE710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87E252-DFAB-4AF6-9C2C-BA74B994FC9E}" type="doc">
      <dgm:prSet loTypeId="urn:microsoft.com/office/officeart/2005/8/layout/chevron2" loCatId="list" qsTypeId="urn:microsoft.com/office/officeart/2005/8/quickstyle/simple5" qsCatId="simple" csTypeId="urn:microsoft.com/office/officeart/2005/8/colors/accent0_3" csCatId="mainScheme" phldr="1"/>
      <dgm:spPr/>
      <dgm:t>
        <a:bodyPr/>
        <a:lstStyle/>
        <a:p>
          <a:endParaRPr lang="zh-CN" altLang="en-US"/>
        </a:p>
      </dgm:t>
    </dgm:pt>
    <dgm:pt modelId="{FBFDC284-3864-4350-8CA9-52B04D903EFC}">
      <dgm:prSet phldrT="[文本]" custT="1"/>
      <dgm:spPr>
        <a:gradFill rotWithShape="0">
          <a:gsLst>
            <a:gs pos="0">
              <a:schemeClr val="accent1"/>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dgm:spPr>
      <dgm:t>
        <a:bodyPr/>
        <a:lstStyle/>
        <a:p>
          <a:r>
            <a:rPr lang="zh-CN" altLang="en-US" sz="2000" dirty="0">
              <a:latin typeface="方正颜真卿楷书 简繁" panose="02000500000000000000" pitchFamily="2" charset="-122"/>
              <a:ea typeface="方正颜真卿楷书 简繁" panose="02000500000000000000" pitchFamily="2" charset="-122"/>
            </a:rPr>
            <a:t>“治安区”（敌占区）</a:t>
          </a:r>
        </a:p>
      </dgm:t>
    </dgm:pt>
    <dgm:pt modelId="{9CB72C81-C713-4C40-83E9-01439DAF286B}" type="parTrans" cxnId="{A0A55B1A-33BD-44BE-BD26-02C6A1C2558F}">
      <dgm:prSet/>
      <dgm:spPr/>
      <dgm:t>
        <a:bodyPr/>
        <a:lstStyle/>
        <a:p>
          <a:endParaRPr lang="zh-CN" altLang="en-US"/>
        </a:p>
      </dgm:t>
    </dgm:pt>
    <dgm:pt modelId="{3E9F5D67-7A9E-4841-BDB3-0D917C75CB3B}" type="sibTrans" cxnId="{A0A55B1A-33BD-44BE-BD26-02C6A1C2558F}">
      <dgm:prSet/>
      <dgm:spPr/>
      <dgm:t>
        <a:bodyPr/>
        <a:lstStyle/>
        <a:p>
          <a:endParaRPr lang="zh-CN" altLang="en-US"/>
        </a:p>
      </dgm:t>
    </dgm:pt>
    <dgm:pt modelId="{AC7E423C-06D7-4137-9581-791D8ADC7942}">
      <dgm:prSet phldrT="[文本]" custT="1"/>
      <dgm:spPr>
        <a:solidFill>
          <a:schemeClr val="lt2">
            <a:hueOff val="0"/>
            <a:satOff val="0"/>
            <a:lumOff val="0"/>
          </a:schemeClr>
        </a:solidFill>
      </dgm:spPr>
      <dgm:t>
        <a:bodyPr/>
        <a:lstStyle/>
        <a:p>
          <a:r>
            <a:rPr lang="zh-CN" altLang="en-US" sz="2800" dirty="0">
              <a:latin typeface="方正颜真卿楷书 简繁" panose="02000500000000000000" pitchFamily="2" charset="-122"/>
              <a:ea typeface="方正颜真卿楷书 简繁" panose="02000500000000000000" pitchFamily="2" charset="-122"/>
            </a:rPr>
            <a:t>加强中国人组织力量，以中国人警察力量承担治安工作；</a:t>
          </a:r>
        </a:p>
      </dgm:t>
    </dgm:pt>
    <dgm:pt modelId="{0AA1764D-15DA-4C87-B396-C12B8416A3C3}" type="parTrans" cxnId="{2E65E134-2E74-41FD-8724-32867E670EC4}">
      <dgm:prSet/>
      <dgm:spPr/>
      <dgm:t>
        <a:bodyPr/>
        <a:lstStyle/>
        <a:p>
          <a:endParaRPr lang="zh-CN" altLang="en-US"/>
        </a:p>
      </dgm:t>
    </dgm:pt>
    <dgm:pt modelId="{C799BD36-AFCD-4252-ADA6-82C88E40EE23}" type="sibTrans" cxnId="{2E65E134-2E74-41FD-8724-32867E670EC4}">
      <dgm:prSet/>
      <dgm:spPr/>
      <dgm:t>
        <a:bodyPr/>
        <a:lstStyle/>
        <a:p>
          <a:endParaRPr lang="zh-CN" altLang="en-US"/>
        </a:p>
      </dgm:t>
    </dgm:pt>
    <dgm:pt modelId="{8ADE2287-BCCD-420F-A370-309F9F6025EC}">
      <dgm:prSet phldrT="[文本]" custT="1"/>
      <dgm:spPr/>
      <dgm:t>
        <a:bodyPr/>
        <a:lstStyle/>
        <a:p>
          <a:r>
            <a:rPr lang="zh-CN" altLang="en-US" sz="2800" dirty="0">
              <a:latin typeface="方正颜真卿楷书 简繁" panose="02000500000000000000" pitchFamily="2" charset="-122"/>
              <a:ea typeface="方正颜真卿楷书 简繁" panose="02000500000000000000" pitchFamily="2" charset="-122"/>
            </a:rPr>
            <a:t>对准治安区进行“蚕食”，制造无人区，使其逐步变成治安区；</a:t>
          </a:r>
        </a:p>
      </dgm:t>
    </dgm:pt>
    <dgm:pt modelId="{9E08D550-39BA-4784-82AD-C58E0D1F6A5E}" type="parTrans" cxnId="{5D73EAF8-03B4-4288-A96E-E85E5D497FDF}">
      <dgm:prSet/>
      <dgm:spPr/>
      <dgm:t>
        <a:bodyPr/>
        <a:lstStyle/>
        <a:p>
          <a:endParaRPr lang="zh-CN" altLang="en-US"/>
        </a:p>
      </dgm:t>
    </dgm:pt>
    <dgm:pt modelId="{3F8488A6-938F-454E-AFFC-23729A563C9A}" type="sibTrans" cxnId="{5D73EAF8-03B4-4288-A96E-E85E5D497FDF}">
      <dgm:prSet/>
      <dgm:spPr/>
      <dgm:t>
        <a:bodyPr/>
        <a:lstStyle/>
        <a:p>
          <a:endParaRPr lang="zh-CN" altLang="en-US"/>
        </a:p>
      </dgm:t>
    </dgm:pt>
    <dgm:pt modelId="{C57787EB-B53F-44CE-BBFF-46E856276147}">
      <dgm:prSet phldrT="[文本]" custT="1"/>
      <dgm:spPr>
        <a:gradFill rotWithShape="0">
          <a:gsLst>
            <a:gs pos="0">
              <a:srgbClr val="0070C0"/>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gradFill>
      </dgm:spPr>
      <dgm:t>
        <a:bodyPr/>
        <a:lstStyle/>
        <a:p>
          <a:r>
            <a:rPr lang="zh-CN" altLang="en-US" sz="2000" dirty="0">
              <a:latin typeface="方正颜真卿楷书 简繁" panose="02000500000000000000" pitchFamily="2" charset="-122"/>
              <a:ea typeface="方正颜真卿楷书 简繁" panose="02000500000000000000" pitchFamily="2" charset="-122"/>
            </a:rPr>
            <a:t>“非治安区”（敌后根据地）</a:t>
          </a:r>
        </a:p>
      </dgm:t>
    </dgm:pt>
    <dgm:pt modelId="{A7B365FA-6D58-49DE-9343-6DFDC4FC38F2}" type="parTrans" cxnId="{23FB7D0F-69C1-42F2-9258-E8B451EEDE61}">
      <dgm:prSet/>
      <dgm:spPr/>
      <dgm:t>
        <a:bodyPr/>
        <a:lstStyle/>
        <a:p>
          <a:endParaRPr lang="zh-CN" altLang="en-US"/>
        </a:p>
      </dgm:t>
    </dgm:pt>
    <dgm:pt modelId="{49691DD4-CD9C-4384-88BA-C92ECF1AEBFD}" type="sibTrans" cxnId="{23FB7D0F-69C1-42F2-9258-E8B451EEDE61}">
      <dgm:prSet/>
      <dgm:spPr/>
      <dgm:t>
        <a:bodyPr/>
        <a:lstStyle/>
        <a:p>
          <a:endParaRPr lang="zh-CN" altLang="en-US"/>
        </a:p>
      </dgm:t>
    </dgm:pt>
    <dgm:pt modelId="{9FC4CC70-490E-485B-92C3-E45943694A3D}">
      <dgm:prSet phldrT="[文本]" custT="1"/>
      <dgm:spPr/>
      <dgm:t>
        <a:bodyPr/>
        <a:lstStyle/>
        <a:p>
          <a:r>
            <a:rPr lang="zh-CN" altLang="en-US" sz="2800" dirty="0">
              <a:latin typeface="方正颜真卿楷书 简繁" panose="02000500000000000000" pitchFamily="2" charset="-122"/>
              <a:ea typeface="方正颜真卿楷书 简繁" panose="02000500000000000000" pitchFamily="2" charset="-122"/>
            </a:rPr>
            <a:t>以军事“扫荡”为主，实行“三光政策”及囚笼政策。 </a:t>
          </a:r>
        </a:p>
      </dgm:t>
    </dgm:pt>
    <dgm:pt modelId="{C89575F6-48E2-47B5-BCE0-94CCB19481F0}" type="parTrans" cxnId="{0DB008DE-BDCE-44C0-A748-21E0BE24D91D}">
      <dgm:prSet/>
      <dgm:spPr/>
      <dgm:t>
        <a:bodyPr/>
        <a:lstStyle/>
        <a:p>
          <a:endParaRPr lang="zh-CN" altLang="en-US"/>
        </a:p>
      </dgm:t>
    </dgm:pt>
    <dgm:pt modelId="{2D60332D-07D2-4C86-8078-5E1D242C14FD}" type="sibTrans" cxnId="{0DB008DE-BDCE-44C0-A748-21E0BE24D91D}">
      <dgm:prSet/>
      <dgm:spPr/>
      <dgm:t>
        <a:bodyPr/>
        <a:lstStyle/>
        <a:p>
          <a:endParaRPr lang="zh-CN" altLang="en-US"/>
        </a:p>
      </dgm:t>
    </dgm:pt>
    <dgm:pt modelId="{06D15FBC-7282-4641-B8A0-78988ED68621}">
      <dgm:prSet phldrT="[文本]" custT="1"/>
      <dgm:spPr>
        <a:gradFill rotWithShape="0">
          <a:gsLst>
            <a:gs pos="0">
              <a:schemeClr val="accent5">
                <a:lumMod val="75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gradFill>
      </dgm:spPr>
      <dgm:t>
        <a:bodyPr/>
        <a:lstStyle/>
        <a:p>
          <a:r>
            <a:rPr lang="zh-CN" altLang="en-US" sz="2000" dirty="0">
              <a:latin typeface="方正颜真卿楷书 简繁" panose="02000500000000000000" pitchFamily="2" charset="-122"/>
              <a:ea typeface="方正颜真卿楷书 简繁" panose="02000500000000000000" pitchFamily="2" charset="-122"/>
            </a:rPr>
            <a:t>“准治安区”（争夺之地）</a:t>
          </a:r>
          <a:endParaRPr lang="zh-CN" altLang="en-US" sz="2800" dirty="0">
            <a:latin typeface="方正颜真卿楷书 简繁" panose="02000500000000000000" pitchFamily="2" charset="-122"/>
            <a:ea typeface="方正颜真卿楷书 简繁" panose="02000500000000000000" pitchFamily="2" charset="-122"/>
          </a:endParaRPr>
        </a:p>
      </dgm:t>
    </dgm:pt>
    <dgm:pt modelId="{B8847A01-40E2-44FE-A115-7EA5DB08864F}" type="sibTrans" cxnId="{C945B3FB-370D-48AF-97C1-A85C2EA1E855}">
      <dgm:prSet/>
      <dgm:spPr/>
      <dgm:t>
        <a:bodyPr/>
        <a:lstStyle/>
        <a:p>
          <a:endParaRPr lang="zh-CN" altLang="en-US"/>
        </a:p>
      </dgm:t>
    </dgm:pt>
    <dgm:pt modelId="{9FCCBA3A-A954-49D5-BBA7-821CC689704F}" type="parTrans" cxnId="{C945B3FB-370D-48AF-97C1-A85C2EA1E855}">
      <dgm:prSet/>
      <dgm:spPr/>
      <dgm:t>
        <a:bodyPr/>
        <a:lstStyle/>
        <a:p>
          <a:endParaRPr lang="zh-CN" altLang="en-US"/>
        </a:p>
      </dgm:t>
    </dgm:pt>
    <dgm:pt modelId="{927B4505-0C2D-4CD3-A179-4BDF14293B9A}" type="pres">
      <dgm:prSet presAssocID="{4387E252-DFAB-4AF6-9C2C-BA74B994FC9E}" presName="linearFlow" presStyleCnt="0">
        <dgm:presLayoutVars>
          <dgm:dir/>
          <dgm:animLvl val="lvl"/>
          <dgm:resizeHandles val="exact"/>
        </dgm:presLayoutVars>
      </dgm:prSet>
      <dgm:spPr/>
    </dgm:pt>
    <dgm:pt modelId="{A8958BD7-0001-4378-A8E9-1DE82A71E6B6}" type="pres">
      <dgm:prSet presAssocID="{FBFDC284-3864-4350-8CA9-52B04D903EFC}" presName="composite" presStyleCnt="0"/>
      <dgm:spPr/>
    </dgm:pt>
    <dgm:pt modelId="{F22D2A65-2846-40C4-8A94-440C0E68DF9D}" type="pres">
      <dgm:prSet presAssocID="{FBFDC284-3864-4350-8CA9-52B04D903EFC}" presName="parentText" presStyleLbl="alignNode1" presStyleIdx="0" presStyleCnt="3">
        <dgm:presLayoutVars>
          <dgm:chMax val="1"/>
          <dgm:bulletEnabled val="1"/>
        </dgm:presLayoutVars>
      </dgm:prSet>
      <dgm:spPr/>
    </dgm:pt>
    <dgm:pt modelId="{189F0D8C-7A01-4D83-86CB-C86A9263DC68}" type="pres">
      <dgm:prSet presAssocID="{FBFDC284-3864-4350-8CA9-52B04D903EFC}" presName="descendantText" presStyleLbl="alignAcc1" presStyleIdx="0" presStyleCnt="3">
        <dgm:presLayoutVars>
          <dgm:bulletEnabled val="1"/>
        </dgm:presLayoutVars>
      </dgm:prSet>
      <dgm:spPr/>
    </dgm:pt>
    <dgm:pt modelId="{AD2AD19F-E877-4AF5-8160-747ADE687E8F}" type="pres">
      <dgm:prSet presAssocID="{3E9F5D67-7A9E-4841-BDB3-0D917C75CB3B}" presName="sp" presStyleCnt="0"/>
      <dgm:spPr/>
    </dgm:pt>
    <dgm:pt modelId="{06EF56EE-14DD-4326-B734-D10B31B0212F}" type="pres">
      <dgm:prSet presAssocID="{06D15FBC-7282-4641-B8A0-78988ED68621}" presName="composite" presStyleCnt="0"/>
      <dgm:spPr/>
    </dgm:pt>
    <dgm:pt modelId="{B7A4505D-6E3A-484E-AC4A-13DB3FF01EC2}" type="pres">
      <dgm:prSet presAssocID="{06D15FBC-7282-4641-B8A0-78988ED68621}" presName="parentText" presStyleLbl="alignNode1" presStyleIdx="1" presStyleCnt="3">
        <dgm:presLayoutVars>
          <dgm:chMax val="1"/>
          <dgm:bulletEnabled val="1"/>
        </dgm:presLayoutVars>
      </dgm:prSet>
      <dgm:spPr/>
    </dgm:pt>
    <dgm:pt modelId="{9E51A6C8-05ED-49BA-A644-98870D86EFEB}" type="pres">
      <dgm:prSet presAssocID="{06D15FBC-7282-4641-B8A0-78988ED68621}" presName="descendantText" presStyleLbl="alignAcc1" presStyleIdx="1" presStyleCnt="3">
        <dgm:presLayoutVars>
          <dgm:bulletEnabled val="1"/>
        </dgm:presLayoutVars>
      </dgm:prSet>
      <dgm:spPr/>
    </dgm:pt>
    <dgm:pt modelId="{597F3720-953D-451B-AABC-7E6C1CF8332C}" type="pres">
      <dgm:prSet presAssocID="{B8847A01-40E2-44FE-A115-7EA5DB08864F}" presName="sp" presStyleCnt="0"/>
      <dgm:spPr/>
    </dgm:pt>
    <dgm:pt modelId="{849509A8-DB90-4405-87A2-C471CDEB2D32}" type="pres">
      <dgm:prSet presAssocID="{C57787EB-B53F-44CE-BBFF-46E856276147}" presName="composite" presStyleCnt="0"/>
      <dgm:spPr/>
    </dgm:pt>
    <dgm:pt modelId="{C8D58282-4468-4FCC-83B5-C47A424C366A}" type="pres">
      <dgm:prSet presAssocID="{C57787EB-B53F-44CE-BBFF-46E856276147}" presName="parentText" presStyleLbl="alignNode1" presStyleIdx="2" presStyleCnt="3">
        <dgm:presLayoutVars>
          <dgm:chMax val="1"/>
          <dgm:bulletEnabled val="1"/>
        </dgm:presLayoutVars>
      </dgm:prSet>
      <dgm:spPr/>
    </dgm:pt>
    <dgm:pt modelId="{36460D83-2150-4453-9093-9C158E02C942}" type="pres">
      <dgm:prSet presAssocID="{C57787EB-B53F-44CE-BBFF-46E856276147}" presName="descendantText" presStyleLbl="alignAcc1" presStyleIdx="2" presStyleCnt="3">
        <dgm:presLayoutVars>
          <dgm:bulletEnabled val="1"/>
        </dgm:presLayoutVars>
      </dgm:prSet>
      <dgm:spPr/>
    </dgm:pt>
  </dgm:ptLst>
  <dgm:cxnLst>
    <dgm:cxn modelId="{23FB7D0F-69C1-42F2-9258-E8B451EEDE61}" srcId="{4387E252-DFAB-4AF6-9C2C-BA74B994FC9E}" destId="{C57787EB-B53F-44CE-BBFF-46E856276147}" srcOrd="2" destOrd="0" parTransId="{A7B365FA-6D58-49DE-9343-6DFDC4FC38F2}" sibTransId="{49691DD4-CD9C-4384-88BA-C92ECF1AEBFD}"/>
    <dgm:cxn modelId="{A0A55B1A-33BD-44BE-BD26-02C6A1C2558F}" srcId="{4387E252-DFAB-4AF6-9C2C-BA74B994FC9E}" destId="{FBFDC284-3864-4350-8CA9-52B04D903EFC}" srcOrd="0" destOrd="0" parTransId="{9CB72C81-C713-4C40-83E9-01439DAF286B}" sibTransId="{3E9F5D67-7A9E-4841-BDB3-0D917C75CB3B}"/>
    <dgm:cxn modelId="{2E65E134-2E74-41FD-8724-32867E670EC4}" srcId="{FBFDC284-3864-4350-8CA9-52B04D903EFC}" destId="{AC7E423C-06D7-4137-9581-791D8ADC7942}" srcOrd="0" destOrd="0" parTransId="{0AA1764D-15DA-4C87-B396-C12B8416A3C3}" sibTransId="{C799BD36-AFCD-4252-ADA6-82C88E40EE23}"/>
    <dgm:cxn modelId="{BD015B78-1B04-4BBB-8CB9-39F543ECFBBD}" type="presOf" srcId="{FBFDC284-3864-4350-8CA9-52B04D903EFC}" destId="{F22D2A65-2846-40C4-8A94-440C0E68DF9D}" srcOrd="0" destOrd="0" presId="urn:microsoft.com/office/officeart/2005/8/layout/chevron2"/>
    <dgm:cxn modelId="{98F61F7A-5543-4EA7-BF00-2D226E720311}" type="presOf" srcId="{C57787EB-B53F-44CE-BBFF-46E856276147}" destId="{C8D58282-4468-4FCC-83B5-C47A424C366A}" srcOrd="0" destOrd="0" presId="urn:microsoft.com/office/officeart/2005/8/layout/chevron2"/>
    <dgm:cxn modelId="{0B135994-F805-4F58-BADA-8323BE9E7FB8}" type="presOf" srcId="{9FC4CC70-490E-485B-92C3-E45943694A3D}" destId="{36460D83-2150-4453-9093-9C158E02C942}" srcOrd="0" destOrd="0" presId="urn:microsoft.com/office/officeart/2005/8/layout/chevron2"/>
    <dgm:cxn modelId="{D2234999-1457-4AE6-A13B-16A6982B1033}" type="presOf" srcId="{8ADE2287-BCCD-420F-A370-309F9F6025EC}" destId="{9E51A6C8-05ED-49BA-A644-98870D86EFEB}" srcOrd="0" destOrd="0" presId="urn:microsoft.com/office/officeart/2005/8/layout/chevron2"/>
    <dgm:cxn modelId="{0CBD27AA-8878-4483-84F1-DF76E1489B82}" type="presOf" srcId="{06D15FBC-7282-4641-B8A0-78988ED68621}" destId="{B7A4505D-6E3A-484E-AC4A-13DB3FF01EC2}" srcOrd="0" destOrd="0" presId="urn:microsoft.com/office/officeart/2005/8/layout/chevron2"/>
    <dgm:cxn modelId="{0DB008DE-BDCE-44C0-A748-21E0BE24D91D}" srcId="{C57787EB-B53F-44CE-BBFF-46E856276147}" destId="{9FC4CC70-490E-485B-92C3-E45943694A3D}" srcOrd="0" destOrd="0" parTransId="{C89575F6-48E2-47B5-BCE0-94CCB19481F0}" sibTransId="{2D60332D-07D2-4C86-8078-5E1D242C14FD}"/>
    <dgm:cxn modelId="{60009AE0-5BED-4E4F-9670-3DD23D22081A}" type="presOf" srcId="{4387E252-DFAB-4AF6-9C2C-BA74B994FC9E}" destId="{927B4505-0C2D-4CD3-A179-4BDF14293B9A}" srcOrd="0" destOrd="0" presId="urn:microsoft.com/office/officeart/2005/8/layout/chevron2"/>
    <dgm:cxn modelId="{569569F7-4D2D-4115-BAEB-60C8ED88D4EF}" type="presOf" srcId="{AC7E423C-06D7-4137-9581-791D8ADC7942}" destId="{189F0D8C-7A01-4D83-86CB-C86A9263DC68}" srcOrd="0" destOrd="0" presId="urn:microsoft.com/office/officeart/2005/8/layout/chevron2"/>
    <dgm:cxn modelId="{5D73EAF8-03B4-4288-A96E-E85E5D497FDF}" srcId="{06D15FBC-7282-4641-B8A0-78988ED68621}" destId="{8ADE2287-BCCD-420F-A370-309F9F6025EC}" srcOrd="0" destOrd="0" parTransId="{9E08D550-39BA-4784-82AD-C58E0D1F6A5E}" sibTransId="{3F8488A6-938F-454E-AFFC-23729A563C9A}"/>
    <dgm:cxn modelId="{C945B3FB-370D-48AF-97C1-A85C2EA1E855}" srcId="{4387E252-DFAB-4AF6-9C2C-BA74B994FC9E}" destId="{06D15FBC-7282-4641-B8A0-78988ED68621}" srcOrd="1" destOrd="0" parTransId="{9FCCBA3A-A954-49D5-BBA7-821CC689704F}" sibTransId="{B8847A01-40E2-44FE-A115-7EA5DB08864F}"/>
    <dgm:cxn modelId="{88B6F073-C5A9-4A96-9985-79DC2253BC9D}" type="presParOf" srcId="{927B4505-0C2D-4CD3-A179-4BDF14293B9A}" destId="{A8958BD7-0001-4378-A8E9-1DE82A71E6B6}" srcOrd="0" destOrd="0" presId="urn:microsoft.com/office/officeart/2005/8/layout/chevron2"/>
    <dgm:cxn modelId="{F007BD99-68D6-4A21-B26B-125723F0E084}" type="presParOf" srcId="{A8958BD7-0001-4378-A8E9-1DE82A71E6B6}" destId="{F22D2A65-2846-40C4-8A94-440C0E68DF9D}" srcOrd="0" destOrd="0" presId="urn:microsoft.com/office/officeart/2005/8/layout/chevron2"/>
    <dgm:cxn modelId="{2A19E84D-EBEB-445A-B1D7-F3396E4B494D}" type="presParOf" srcId="{A8958BD7-0001-4378-A8E9-1DE82A71E6B6}" destId="{189F0D8C-7A01-4D83-86CB-C86A9263DC68}" srcOrd="1" destOrd="0" presId="urn:microsoft.com/office/officeart/2005/8/layout/chevron2"/>
    <dgm:cxn modelId="{D733468D-07F1-41AE-8B01-66313C0CDF94}" type="presParOf" srcId="{927B4505-0C2D-4CD3-A179-4BDF14293B9A}" destId="{AD2AD19F-E877-4AF5-8160-747ADE687E8F}" srcOrd="1" destOrd="0" presId="urn:microsoft.com/office/officeart/2005/8/layout/chevron2"/>
    <dgm:cxn modelId="{009A11E0-6330-48A3-A6C1-5A0A6CE331F5}" type="presParOf" srcId="{927B4505-0C2D-4CD3-A179-4BDF14293B9A}" destId="{06EF56EE-14DD-4326-B734-D10B31B0212F}" srcOrd="2" destOrd="0" presId="urn:microsoft.com/office/officeart/2005/8/layout/chevron2"/>
    <dgm:cxn modelId="{0AB73B00-1CEF-4887-821D-E741AE403C68}" type="presParOf" srcId="{06EF56EE-14DD-4326-B734-D10B31B0212F}" destId="{B7A4505D-6E3A-484E-AC4A-13DB3FF01EC2}" srcOrd="0" destOrd="0" presId="urn:microsoft.com/office/officeart/2005/8/layout/chevron2"/>
    <dgm:cxn modelId="{2CC57B53-4BBB-40FB-80D9-BDA6D08E7987}" type="presParOf" srcId="{06EF56EE-14DD-4326-B734-D10B31B0212F}" destId="{9E51A6C8-05ED-49BA-A644-98870D86EFEB}" srcOrd="1" destOrd="0" presId="urn:microsoft.com/office/officeart/2005/8/layout/chevron2"/>
    <dgm:cxn modelId="{B66A527F-AF7F-4150-93A0-DFA9B77975D3}" type="presParOf" srcId="{927B4505-0C2D-4CD3-A179-4BDF14293B9A}" destId="{597F3720-953D-451B-AABC-7E6C1CF8332C}" srcOrd="3" destOrd="0" presId="urn:microsoft.com/office/officeart/2005/8/layout/chevron2"/>
    <dgm:cxn modelId="{5CAACC23-F94A-4862-9B2E-242C3E4AB06E}" type="presParOf" srcId="{927B4505-0C2D-4CD3-A179-4BDF14293B9A}" destId="{849509A8-DB90-4405-87A2-C471CDEB2D32}" srcOrd="4" destOrd="0" presId="urn:microsoft.com/office/officeart/2005/8/layout/chevron2"/>
    <dgm:cxn modelId="{2935BA78-165D-4152-BAE7-87A7A9A20ABD}" type="presParOf" srcId="{849509A8-DB90-4405-87A2-C471CDEB2D32}" destId="{C8D58282-4468-4FCC-83B5-C47A424C366A}" srcOrd="0" destOrd="0" presId="urn:microsoft.com/office/officeart/2005/8/layout/chevron2"/>
    <dgm:cxn modelId="{FBD764DC-E861-461A-9A65-9E9344FBF6E9}" type="presParOf" srcId="{849509A8-DB90-4405-87A2-C471CDEB2D32}" destId="{36460D83-2150-4453-9093-9C158E02C94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84C9E8-CE3B-4D84-96BA-6B9F0AD210B8}" type="doc">
      <dgm:prSet loTypeId="urn:microsoft.com/office/officeart/2005/8/layout/radial6" loCatId="cycle" qsTypeId="urn:microsoft.com/office/officeart/2005/8/quickstyle/simple3" qsCatId="simple" csTypeId="urn:microsoft.com/office/officeart/2005/8/colors/colorful5" csCatId="colorful" phldr="1"/>
      <dgm:spPr/>
      <dgm:t>
        <a:bodyPr/>
        <a:lstStyle/>
        <a:p>
          <a:endParaRPr lang="zh-CN" altLang="en-US"/>
        </a:p>
      </dgm:t>
    </dgm:pt>
    <dgm:pt modelId="{EB3EC031-EA6D-4DB5-BA46-4D93858A6D35}">
      <dgm:prSet phldrT="[文本]" custT="1"/>
      <dgm:spPr/>
      <dgm:t>
        <a:bodyPr/>
        <a:lstStyle/>
        <a:p>
          <a:r>
            <a:rPr lang="zh-CN" altLang="en-US" sz="4000" dirty="0">
              <a:latin typeface="方正粗金陵简体" panose="02000000000000000000" pitchFamily="2" charset="-122"/>
              <a:ea typeface="方正粗金陵简体" panose="02000000000000000000" pitchFamily="2" charset="-122"/>
            </a:rPr>
            <a:t>前身</a:t>
          </a:r>
        </a:p>
      </dgm:t>
    </dgm:pt>
    <dgm:pt modelId="{7122A6D7-40A2-4E70-9F32-8C62C4FDF315}" type="parTrans" cxnId="{904194EF-F338-4789-B118-DBDE610768D9}">
      <dgm:prSet/>
      <dgm:spPr/>
      <dgm:t>
        <a:bodyPr/>
        <a:lstStyle/>
        <a:p>
          <a:endParaRPr lang="zh-CN" altLang="en-US"/>
        </a:p>
      </dgm:t>
    </dgm:pt>
    <dgm:pt modelId="{55909D6D-C9D5-4539-ABD0-D4DE3AD4F891}" type="sibTrans" cxnId="{904194EF-F338-4789-B118-DBDE610768D9}">
      <dgm:prSet/>
      <dgm:spPr/>
      <dgm:t>
        <a:bodyPr/>
        <a:lstStyle/>
        <a:p>
          <a:endParaRPr lang="zh-CN" altLang="en-US"/>
        </a:p>
      </dgm:t>
    </dgm:pt>
    <dgm:pt modelId="{7A0E2D3A-3F00-47A7-BA78-F7F8E3A2DF0F}">
      <dgm:prSet phldrT="[文本]" custT="1"/>
      <dgm:spPr/>
      <dgm:t>
        <a:bodyPr/>
        <a:lstStyle/>
        <a:p>
          <a:r>
            <a:rPr lang="zh-CN" altLang="en-US" sz="2800" dirty="0">
              <a:latin typeface="方正粗金陵简体" panose="02000000000000000000" pitchFamily="2" charset="-122"/>
              <a:ea typeface="方正粗金陵简体" panose="02000000000000000000" pitchFamily="2" charset="-122"/>
            </a:rPr>
            <a:t>东北抗日义勇军余部</a:t>
          </a:r>
        </a:p>
      </dgm:t>
    </dgm:pt>
    <dgm:pt modelId="{2877C280-EA46-4533-B4AE-E90079B28CD4}" type="parTrans" cxnId="{01BA2B80-B8E9-4681-A586-1B40F72067D2}">
      <dgm:prSet/>
      <dgm:spPr/>
      <dgm:t>
        <a:bodyPr/>
        <a:lstStyle/>
        <a:p>
          <a:endParaRPr lang="zh-CN" altLang="en-US"/>
        </a:p>
      </dgm:t>
    </dgm:pt>
    <dgm:pt modelId="{DA843B2E-78F5-4CBD-8766-0B6728A450AE}" type="sibTrans" cxnId="{01BA2B80-B8E9-4681-A586-1B40F72067D2}">
      <dgm:prSet/>
      <dgm:spPr/>
      <dgm:t>
        <a:bodyPr/>
        <a:lstStyle/>
        <a:p>
          <a:endParaRPr lang="zh-CN" altLang="en-US"/>
        </a:p>
      </dgm:t>
    </dgm:pt>
    <dgm:pt modelId="{988E885B-379F-4CE7-8156-DD878B7DFFB3}">
      <dgm:prSet phldrT="[文本]" custT="1"/>
      <dgm:spPr/>
      <dgm:t>
        <a:bodyPr/>
        <a:lstStyle/>
        <a:p>
          <a:r>
            <a:rPr lang="zh-CN" altLang="en-US" sz="2800">
              <a:latin typeface="方正粗金陵简体" panose="02000000000000000000" pitchFamily="2" charset="-122"/>
              <a:ea typeface="方正粗金陵简体" panose="02000000000000000000" pitchFamily="2" charset="-122"/>
            </a:rPr>
            <a:t>东北人民革命军</a:t>
          </a:r>
          <a:endParaRPr lang="zh-CN" altLang="en-US" sz="2800" dirty="0">
            <a:latin typeface="方正粗金陵简体" panose="02000000000000000000" pitchFamily="2" charset="-122"/>
            <a:ea typeface="方正粗金陵简体" panose="02000000000000000000" pitchFamily="2" charset="-122"/>
          </a:endParaRPr>
        </a:p>
      </dgm:t>
    </dgm:pt>
    <dgm:pt modelId="{10673540-AF71-44F8-BE69-D1221F6CABA5}" type="parTrans" cxnId="{45AA8B7E-D89E-49C5-B66E-28A55C0E0467}">
      <dgm:prSet/>
      <dgm:spPr/>
      <dgm:t>
        <a:bodyPr/>
        <a:lstStyle/>
        <a:p>
          <a:endParaRPr lang="zh-CN" altLang="en-US"/>
        </a:p>
      </dgm:t>
    </dgm:pt>
    <dgm:pt modelId="{CE42DD00-4FB8-42A5-BDDB-46AE8BBECFC5}" type="sibTrans" cxnId="{45AA8B7E-D89E-49C5-B66E-28A55C0E0467}">
      <dgm:prSet/>
      <dgm:spPr/>
      <dgm:t>
        <a:bodyPr/>
        <a:lstStyle/>
        <a:p>
          <a:endParaRPr lang="zh-CN" altLang="en-US"/>
        </a:p>
      </dgm:t>
    </dgm:pt>
    <dgm:pt modelId="{8D15B2E6-E035-4772-AA85-C57839450A44}">
      <dgm:prSet phldrT="[文本]" custT="1"/>
      <dgm:spPr/>
      <dgm:t>
        <a:bodyPr/>
        <a:lstStyle/>
        <a:p>
          <a:r>
            <a:rPr lang="zh-CN" altLang="en-US" sz="2800" dirty="0">
              <a:latin typeface="方正粗金陵简体" panose="02000000000000000000" pitchFamily="2" charset="-122"/>
              <a:ea typeface="方正粗金陵简体" panose="02000000000000000000" pitchFamily="2" charset="-122"/>
            </a:rPr>
            <a:t>东北反日游击队</a:t>
          </a:r>
        </a:p>
      </dgm:t>
    </dgm:pt>
    <dgm:pt modelId="{B66AE7D2-3E31-4799-B136-3B602C62FE17}" type="parTrans" cxnId="{FDAB9CDB-6CE7-4452-8141-37861F71A21B}">
      <dgm:prSet/>
      <dgm:spPr/>
      <dgm:t>
        <a:bodyPr/>
        <a:lstStyle/>
        <a:p>
          <a:endParaRPr lang="zh-CN" altLang="en-US"/>
        </a:p>
      </dgm:t>
    </dgm:pt>
    <dgm:pt modelId="{B3E92F52-2A5F-4B25-8C78-5EB7FD00377B}" type="sibTrans" cxnId="{FDAB9CDB-6CE7-4452-8141-37861F71A21B}">
      <dgm:prSet/>
      <dgm:spPr/>
      <dgm:t>
        <a:bodyPr/>
        <a:lstStyle/>
        <a:p>
          <a:endParaRPr lang="zh-CN" altLang="en-US"/>
        </a:p>
      </dgm:t>
    </dgm:pt>
    <dgm:pt modelId="{C0851037-223F-434C-BEED-90AE113334D3}" type="pres">
      <dgm:prSet presAssocID="{7584C9E8-CE3B-4D84-96BA-6B9F0AD210B8}" presName="Name0" presStyleCnt="0">
        <dgm:presLayoutVars>
          <dgm:chMax val="1"/>
          <dgm:dir/>
          <dgm:animLvl val="ctr"/>
          <dgm:resizeHandles val="exact"/>
        </dgm:presLayoutVars>
      </dgm:prSet>
      <dgm:spPr/>
    </dgm:pt>
    <dgm:pt modelId="{D94470CD-562D-4719-B504-71A8A1F23E0F}" type="pres">
      <dgm:prSet presAssocID="{EB3EC031-EA6D-4DB5-BA46-4D93858A6D35}" presName="centerShape" presStyleLbl="node0" presStyleIdx="0" presStyleCnt="1" custScaleX="83062" custScaleY="74598"/>
      <dgm:spPr/>
    </dgm:pt>
    <dgm:pt modelId="{D309AE21-BD2D-4D9D-A7AB-F4F7B45944BE}" type="pres">
      <dgm:prSet presAssocID="{7A0E2D3A-3F00-47A7-BA78-F7F8E3A2DF0F}" presName="node" presStyleLbl="node1" presStyleIdx="0" presStyleCnt="3">
        <dgm:presLayoutVars>
          <dgm:bulletEnabled val="1"/>
        </dgm:presLayoutVars>
      </dgm:prSet>
      <dgm:spPr/>
    </dgm:pt>
    <dgm:pt modelId="{BB2AC57B-3217-4FB0-937B-A0EF3169139D}" type="pres">
      <dgm:prSet presAssocID="{7A0E2D3A-3F00-47A7-BA78-F7F8E3A2DF0F}" presName="dummy" presStyleCnt="0"/>
      <dgm:spPr/>
    </dgm:pt>
    <dgm:pt modelId="{2B6607FA-7983-4E31-8CC2-AD90D4271D92}" type="pres">
      <dgm:prSet presAssocID="{DA843B2E-78F5-4CBD-8766-0B6728A450AE}" presName="sibTrans" presStyleLbl="sibTrans2D1" presStyleIdx="0" presStyleCnt="3"/>
      <dgm:spPr/>
    </dgm:pt>
    <dgm:pt modelId="{1CC27C99-F34F-4C32-913E-7D79B527FBDE}" type="pres">
      <dgm:prSet presAssocID="{988E885B-379F-4CE7-8156-DD878B7DFFB3}" presName="node" presStyleLbl="node1" presStyleIdx="1" presStyleCnt="3">
        <dgm:presLayoutVars>
          <dgm:bulletEnabled val="1"/>
        </dgm:presLayoutVars>
      </dgm:prSet>
      <dgm:spPr/>
    </dgm:pt>
    <dgm:pt modelId="{3275EA39-C3A4-4DB6-91B4-C8435D43782F}" type="pres">
      <dgm:prSet presAssocID="{988E885B-379F-4CE7-8156-DD878B7DFFB3}" presName="dummy" presStyleCnt="0"/>
      <dgm:spPr/>
    </dgm:pt>
    <dgm:pt modelId="{09D6C694-46D8-4456-BA79-A43F80824A2B}" type="pres">
      <dgm:prSet presAssocID="{CE42DD00-4FB8-42A5-BDDB-46AE8BBECFC5}" presName="sibTrans" presStyleLbl="sibTrans2D1" presStyleIdx="1" presStyleCnt="3" custLinFactNeighborX="873" custLinFactNeighborY="2495"/>
      <dgm:spPr/>
    </dgm:pt>
    <dgm:pt modelId="{9804188F-B8A6-4D1C-8736-177744A10DCF}" type="pres">
      <dgm:prSet presAssocID="{8D15B2E6-E035-4772-AA85-C57839450A44}" presName="node" presStyleLbl="node1" presStyleIdx="2" presStyleCnt="3">
        <dgm:presLayoutVars>
          <dgm:bulletEnabled val="1"/>
        </dgm:presLayoutVars>
      </dgm:prSet>
      <dgm:spPr/>
    </dgm:pt>
    <dgm:pt modelId="{D4A323AB-92C8-49C0-A1F2-0C3622C4FEE7}" type="pres">
      <dgm:prSet presAssocID="{8D15B2E6-E035-4772-AA85-C57839450A44}" presName="dummy" presStyleCnt="0"/>
      <dgm:spPr/>
    </dgm:pt>
    <dgm:pt modelId="{4237900A-52CC-497B-B2E6-E33513759486}" type="pres">
      <dgm:prSet presAssocID="{B3E92F52-2A5F-4B25-8C78-5EB7FD00377B}" presName="sibTrans" presStyleLbl="sibTrans2D1" presStyleIdx="2" presStyleCnt="3"/>
      <dgm:spPr/>
    </dgm:pt>
  </dgm:ptLst>
  <dgm:cxnLst>
    <dgm:cxn modelId="{0A1A752D-E962-41A9-959D-EDFFDC9467A9}" type="presOf" srcId="{CE42DD00-4FB8-42A5-BDDB-46AE8BBECFC5}" destId="{09D6C694-46D8-4456-BA79-A43F80824A2B}" srcOrd="0" destOrd="0" presId="urn:microsoft.com/office/officeart/2005/8/layout/radial6"/>
    <dgm:cxn modelId="{5B0BAC2D-AD2F-4DC8-AA9A-1F4EE086DDB3}" type="presOf" srcId="{8D15B2E6-E035-4772-AA85-C57839450A44}" destId="{9804188F-B8A6-4D1C-8736-177744A10DCF}" srcOrd="0" destOrd="0" presId="urn:microsoft.com/office/officeart/2005/8/layout/radial6"/>
    <dgm:cxn modelId="{A2C58B6A-E0D2-4BCC-BCA7-E5D1D76CFBB8}" type="presOf" srcId="{988E885B-379F-4CE7-8156-DD878B7DFFB3}" destId="{1CC27C99-F34F-4C32-913E-7D79B527FBDE}" srcOrd="0" destOrd="0" presId="urn:microsoft.com/office/officeart/2005/8/layout/radial6"/>
    <dgm:cxn modelId="{7AF2E151-4DF4-41C5-B635-88AE8151F054}" type="presOf" srcId="{EB3EC031-EA6D-4DB5-BA46-4D93858A6D35}" destId="{D94470CD-562D-4719-B504-71A8A1F23E0F}" srcOrd="0" destOrd="0" presId="urn:microsoft.com/office/officeart/2005/8/layout/radial6"/>
    <dgm:cxn modelId="{45AA8B7E-D89E-49C5-B66E-28A55C0E0467}" srcId="{EB3EC031-EA6D-4DB5-BA46-4D93858A6D35}" destId="{988E885B-379F-4CE7-8156-DD878B7DFFB3}" srcOrd="1" destOrd="0" parTransId="{10673540-AF71-44F8-BE69-D1221F6CABA5}" sibTransId="{CE42DD00-4FB8-42A5-BDDB-46AE8BBECFC5}"/>
    <dgm:cxn modelId="{01BA2B80-B8E9-4681-A586-1B40F72067D2}" srcId="{EB3EC031-EA6D-4DB5-BA46-4D93858A6D35}" destId="{7A0E2D3A-3F00-47A7-BA78-F7F8E3A2DF0F}" srcOrd="0" destOrd="0" parTransId="{2877C280-EA46-4533-B4AE-E90079B28CD4}" sibTransId="{DA843B2E-78F5-4CBD-8766-0B6728A450AE}"/>
    <dgm:cxn modelId="{E3B295AE-6190-46CF-9133-BF89B6EA0871}" type="presOf" srcId="{DA843B2E-78F5-4CBD-8766-0B6728A450AE}" destId="{2B6607FA-7983-4E31-8CC2-AD90D4271D92}" srcOrd="0" destOrd="0" presId="urn:microsoft.com/office/officeart/2005/8/layout/radial6"/>
    <dgm:cxn modelId="{FE3BD1C9-9332-4B5C-A375-64D3F83C2F70}" type="presOf" srcId="{7A0E2D3A-3F00-47A7-BA78-F7F8E3A2DF0F}" destId="{D309AE21-BD2D-4D9D-A7AB-F4F7B45944BE}" srcOrd="0" destOrd="0" presId="urn:microsoft.com/office/officeart/2005/8/layout/radial6"/>
    <dgm:cxn modelId="{FDAB9CDB-6CE7-4452-8141-37861F71A21B}" srcId="{EB3EC031-EA6D-4DB5-BA46-4D93858A6D35}" destId="{8D15B2E6-E035-4772-AA85-C57839450A44}" srcOrd="2" destOrd="0" parTransId="{B66AE7D2-3E31-4799-B136-3B602C62FE17}" sibTransId="{B3E92F52-2A5F-4B25-8C78-5EB7FD00377B}"/>
    <dgm:cxn modelId="{A1DE5CE3-BF4F-4856-AD1D-E5C4A231DCEA}" type="presOf" srcId="{7584C9E8-CE3B-4D84-96BA-6B9F0AD210B8}" destId="{C0851037-223F-434C-BEED-90AE113334D3}" srcOrd="0" destOrd="0" presId="urn:microsoft.com/office/officeart/2005/8/layout/radial6"/>
    <dgm:cxn modelId="{904194EF-F338-4789-B118-DBDE610768D9}" srcId="{7584C9E8-CE3B-4D84-96BA-6B9F0AD210B8}" destId="{EB3EC031-EA6D-4DB5-BA46-4D93858A6D35}" srcOrd="0" destOrd="0" parTransId="{7122A6D7-40A2-4E70-9F32-8C62C4FDF315}" sibTransId="{55909D6D-C9D5-4539-ABD0-D4DE3AD4F891}"/>
    <dgm:cxn modelId="{B4A870F4-BBD4-4F2A-9EA6-276C84CF6790}" type="presOf" srcId="{B3E92F52-2A5F-4B25-8C78-5EB7FD00377B}" destId="{4237900A-52CC-497B-B2E6-E33513759486}" srcOrd="0" destOrd="0" presId="urn:microsoft.com/office/officeart/2005/8/layout/radial6"/>
    <dgm:cxn modelId="{549B58D0-A793-404B-8797-8D90CE0F9C4A}" type="presParOf" srcId="{C0851037-223F-434C-BEED-90AE113334D3}" destId="{D94470CD-562D-4719-B504-71A8A1F23E0F}" srcOrd="0" destOrd="0" presId="urn:microsoft.com/office/officeart/2005/8/layout/radial6"/>
    <dgm:cxn modelId="{8A56378B-C53B-4F6C-AA88-5B91CE01D5DB}" type="presParOf" srcId="{C0851037-223F-434C-BEED-90AE113334D3}" destId="{D309AE21-BD2D-4D9D-A7AB-F4F7B45944BE}" srcOrd="1" destOrd="0" presId="urn:microsoft.com/office/officeart/2005/8/layout/radial6"/>
    <dgm:cxn modelId="{9929E43F-7EB2-4711-A316-19BB34E6C4F4}" type="presParOf" srcId="{C0851037-223F-434C-BEED-90AE113334D3}" destId="{BB2AC57B-3217-4FB0-937B-A0EF3169139D}" srcOrd="2" destOrd="0" presId="urn:microsoft.com/office/officeart/2005/8/layout/radial6"/>
    <dgm:cxn modelId="{AD120038-3C3A-42C8-9707-9F619636D45E}" type="presParOf" srcId="{C0851037-223F-434C-BEED-90AE113334D3}" destId="{2B6607FA-7983-4E31-8CC2-AD90D4271D92}" srcOrd="3" destOrd="0" presId="urn:microsoft.com/office/officeart/2005/8/layout/radial6"/>
    <dgm:cxn modelId="{E8BEC53C-1BCC-4C88-95A0-1FB3FCE5C54C}" type="presParOf" srcId="{C0851037-223F-434C-BEED-90AE113334D3}" destId="{1CC27C99-F34F-4C32-913E-7D79B527FBDE}" srcOrd="4" destOrd="0" presId="urn:microsoft.com/office/officeart/2005/8/layout/radial6"/>
    <dgm:cxn modelId="{17D00407-4AD1-4066-AF55-A42CEC922827}" type="presParOf" srcId="{C0851037-223F-434C-BEED-90AE113334D3}" destId="{3275EA39-C3A4-4DB6-91B4-C8435D43782F}" srcOrd="5" destOrd="0" presId="urn:microsoft.com/office/officeart/2005/8/layout/radial6"/>
    <dgm:cxn modelId="{42265646-2733-4049-8C1B-21354DFE132D}" type="presParOf" srcId="{C0851037-223F-434C-BEED-90AE113334D3}" destId="{09D6C694-46D8-4456-BA79-A43F80824A2B}" srcOrd="6" destOrd="0" presId="urn:microsoft.com/office/officeart/2005/8/layout/radial6"/>
    <dgm:cxn modelId="{1449D9D3-6D41-4CA1-BFFA-697D7823C7F5}" type="presParOf" srcId="{C0851037-223F-434C-BEED-90AE113334D3}" destId="{9804188F-B8A6-4D1C-8736-177744A10DCF}" srcOrd="7" destOrd="0" presId="urn:microsoft.com/office/officeart/2005/8/layout/radial6"/>
    <dgm:cxn modelId="{4ED12E41-B466-42F4-9BA9-D2BEA2931275}" type="presParOf" srcId="{C0851037-223F-434C-BEED-90AE113334D3}" destId="{D4A323AB-92C8-49C0-A1F2-0C3622C4FEE7}" srcOrd="8" destOrd="0" presId="urn:microsoft.com/office/officeart/2005/8/layout/radial6"/>
    <dgm:cxn modelId="{E20E9F05-1929-4D29-8B10-10458B8C87C2}" type="presParOf" srcId="{C0851037-223F-434C-BEED-90AE113334D3}" destId="{4237900A-52CC-497B-B2E6-E33513759486}"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820827-8FFC-4867-8764-0F496F0BC805}" type="doc">
      <dgm:prSet loTypeId="urn:microsoft.com/office/officeart/2005/8/layout/process4" loCatId="process" qsTypeId="urn:microsoft.com/office/officeart/2005/8/quickstyle/simple3" qsCatId="simple" csTypeId="urn:microsoft.com/office/officeart/2005/8/colors/colorful4" csCatId="colorful" phldr="1"/>
      <dgm:spPr/>
      <dgm:t>
        <a:bodyPr/>
        <a:lstStyle/>
        <a:p>
          <a:endParaRPr lang="zh-CN" altLang="en-US"/>
        </a:p>
      </dgm:t>
    </dgm:pt>
    <dgm:pt modelId="{C1FE6D7F-1A6E-4C88-85CE-949B31B4C56E}" type="pres">
      <dgm:prSet presAssocID="{C5820827-8FFC-4867-8764-0F496F0BC805}" presName="Name0" presStyleCnt="0">
        <dgm:presLayoutVars>
          <dgm:dir/>
          <dgm:animLvl val="lvl"/>
          <dgm:resizeHandles val="exact"/>
        </dgm:presLayoutVars>
      </dgm:prSet>
      <dgm:spPr/>
    </dgm:pt>
  </dgm:ptLst>
  <dgm:cxnLst>
    <dgm:cxn modelId="{A2D71A7A-5743-4B54-BE06-A68562D363F6}" type="presOf" srcId="{C5820827-8FFC-4867-8764-0F496F0BC805}" destId="{C1FE6D7F-1A6E-4C88-85CE-949B31B4C56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62E8FE4-D545-4667-BD34-F52AA4DD5406}" type="doc">
      <dgm:prSet loTypeId="urn:microsoft.com/office/officeart/2005/8/layout/process1" loCatId="process" qsTypeId="urn:microsoft.com/office/officeart/2005/8/quickstyle/simple5" qsCatId="simple" csTypeId="urn:microsoft.com/office/officeart/2005/8/colors/colorful5" csCatId="colorful" phldr="1"/>
      <dgm:spPr/>
    </dgm:pt>
    <dgm:pt modelId="{0F46C2F7-3D49-4730-B6C6-94FD76332A2E}">
      <dgm:prSet phldrT="[文本]" custT="1"/>
      <dgm:spPr/>
      <dgm:t>
        <a:bodyPr/>
        <a:lstStyle/>
        <a:p>
          <a:r>
            <a:rPr lang="zh-CN" altLang="en-US" sz="2000" dirty="0"/>
            <a:t>东北</a:t>
          </a:r>
        </a:p>
      </dgm:t>
    </dgm:pt>
    <dgm:pt modelId="{D5011CF6-E3DE-4BFB-BBD4-3D63011F97D0}" type="parTrans" cxnId="{6038F9F1-84A5-4C6C-B831-4DF613A1B7BE}">
      <dgm:prSet/>
      <dgm:spPr/>
      <dgm:t>
        <a:bodyPr/>
        <a:lstStyle/>
        <a:p>
          <a:endParaRPr lang="zh-CN" altLang="en-US"/>
        </a:p>
      </dgm:t>
    </dgm:pt>
    <dgm:pt modelId="{BE1B8E35-D12C-41E7-ABAC-B6BA60C5A5B0}" type="sibTrans" cxnId="{6038F9F1-84A5-4C6C-B831-4DF613A1B7BE}">
      <dgm:prSet/>
      <dgm:spPr/>
      <dgm:t>
        <a:bodyPr/>
        <a:lstStyle/>
        <a:p>
          <a:endParaRPr lang="zh-CN" altLang="en-US"/>
        </a:p>
      </dgm:t>
    </dgm:pt>
    <dgm:pt modelId="{2A55E5F8-D03F-4025-BA4B-68367E13E79F}">
      <dgm:prSet phldrT="[文本]" custT="1"/>
      <dgm:spPr/>
      <dgm:t>
        <a:bodyPr/>
        <a:lstStyle/>
        <a:p>
          <a:r>
            <a:rPr lang="zh-CN" altLang="en-US" sz="2000" dirty="0"/>
            <a:t>长城沿线</a:t>
          </a:r>
        </a:p>
      </dgm:t>
    </dgm:pt>
    <dgm:pt modelId="{AF9A2A1F-9C05-481C-929E-F38C22626884}" type="parTrans" cxnId="{2DAAE43E-3F92-44A6-B0AB-56889E868BB0}">
      <dgm:prSet/>
      <dgm:spPr/>
      <dgm:t>
        <a:bodyPr/>
        <a:lstStyle/>
        <a:p>
          <a:endParaRPr lang="zh-CN" altLang="en-US"/>
        </a:p>
      </dgm:t>
    </dgm:pt>
    <dgm:pt modelId="{1F94D278-DB46-4E77-8775-90CC0F032D71}" type="sibTrans" cxnId="{2DAAE43E-3F92-44A6-B0AB-56889E868BB0}">
      <dgm:prSet/>
      <dgm:spPr/>
      <dgm:t>
        <a:bodyPr/>
        <a:lstStyle/>
        <a:p>
          <a:endParaRPr lang="zh-CN" altLang="en-US"/>
        </a:p>
      </dgm:t>
    </dgm:pt>
    <dgm:pt modelId="{B77024E1-E8C1-48EA-835C-15C626373693}" type="pres">
      <dgm:prSet presAssocID="{862E8FE4-D545-4667-BD34-F52AA4DD5406}" presName="Name0" presStyleCnt="0">
        <dgm:presLayoutVars>
          <dgm:dir/>
          <dgm:resizeHandles val="exact"/>
        </dgm:presLayoutVars>
      </dgm:prSet>
      <dgm:spPr/>
    </dgm:pt>
    <dgm:pt modelId="{55C18D91-D25C-4F81-B678-38834A5D9F0D}" type="pres">
      <dgm:prSet presAssocID="{0F46C2F7-3D49-4730-B6C6-94FD76332A2E}" presName="node" presStyleLbl="node1" presStyleIdx="0" presStyleCnt="2">
        <dgm:presLayoutVars>
          <dgm:bulletEnabled val="1"/>
        </dgm:presLayoutVars>
      </dgm:prSet>
      <dgm:spPr/>
    </dgm:pt>
    <dgm:pt modelId="{93832D55-D011-4F19-AB9E-2DFAFD50236B}" type="pres">
      <dgm:prSet presAssocID="{BE1B8E35-D12C-41E7-ABAC-B6BA60C5A5B0}" presName="sibTrans" presStyleLbl="sibTrans2D1" presStyleIdx="0" presStyleCnt="1"/>
      <dgm:spPr/>
    </dgm:pt>
    <dgm:pt modelId="{C286CF98-2134-4C8B-A886-04565807E27E}" type="pres">
      <dgm:prSet presAssocID="{BE1B8E35-D12C-41E7-ABAC-B6BA60C5A5B0}" presName="connectorText" presStyleLbl="sibTrans2D1" presStyleIdx="0" presStyleCnt="1"/>
      <dgm:spPr/>
    </dgm:pt>
    <dgm:pt modelId="{0FC34CB3-80FF-4EF9-8E21-9BE03D368CAB}" type="pres">
      <dgm:prSet presAssocID="{2A55E5F8-D03F-4025-BA4B-68367E13E79F}" presName="node" presStyleLbl="node1" presStyleIdx="1" presStyleCnt="2">
        <dgm:presLayoutVars>
          <dgm:bulletEnabled val="1"/>
        </dgm:presLayoutVars>
      </dgm:prSet>
      <dgm:spPr/>
    </dgm:pt>
  </dgm:ptLst>
  <dgm:cxnLst>
    <dgm:cxn modelId="{61DAE52E-470E-4D2B-98AF-830BE27A0E7F}" type="presOf" srcId="{0F46C2F7-3D49-4730-B6C6-94FD76332A2E}" destId="{55C18D91-D25C-4F81-B678-38834A5D9F0D}" srcOrd="0" destOrd="0" presId="urn:microsoft.com/office/officeart/2005/8/layout/process1"/>
    <dgm:cxn modelId="{85860D2F-64B9-4A00-B42F-7DEEC649090D}" type="presOf" srcId="{BE1B8E35-D12C-41E7-ABAC-B6BA60C5A5B0}" destId="{93832D55-D011-4F19-AB9E-2DFAFD50236B}" srcOrd="0" destOrd="0" presId="urn:microsoft.com/office/officeart/2005/8/layout/process1"/>
    <dgm:cxn modelId="{2DAAE43E-3F92-44A6-B0AB-56889E868BB0}" srcId="{862E8FE4-D545-4667-BD34-F52AA4DD5406}" destId="{2A55E5F8-D03F-4025-BA4B-68367E13E79F}" srcOrd="1" destOrd="0" parTransId="{AF9A2A1F-9C05-481C-929E-F38C22626884}" sibTransId="{1F94D278-DB46-4E77-8775-90CC0F032D71}"/>
    <dgm:cxn modelId="{FAB78A92-4030-4E07-9995-BB3B3109901E}" type="presOf" srcId="{862E8FE4-D545-4667-BD34-F52AA4DD5406}" destId="{B77024E1-E8C1-48EA-835C-15C626373693}" srcOrd="0" destOrd="0" presId="urn:microsoft.com/office/officeart/2005/8/layout/process1"/>
    <dgm:cxn modelId="{54E265C7-9901-41DA-BAFD-8C7428B8CA55}" type="presOf" srcId="{2A55E5F8-D03F-4025-BA4B-68367E13E79F}" destId="{0FC34CB3-80FF-4EF9-8E21-9BE03D368CAB}" srcOrd="0" destOrd="0" presId="urn:microsoft.com/office/officeart/2005/8/layout/process1"/>
    <dgm:cxn modelId="{4F4905C9-DCCE-4762-BF96-5B9DBCAA3153}" type="presOf" srcId="{BE1B8E35-D12C-41E7-ABAC-B6BA60C5A5B0}" destId="{C286CF98-2134-4C8B-A886-04565807E27E}" srcOrd="1" destOrd="0" presId="urn:microsoft.com/office/officeart/2005/8/layout/process1"/>
    <dgm:cxn modelId="{6038F9F1-84A5-4C6C-B831-4DF613A1B7BE}" srcId="{862E8FE4-D545-4667-BD34-F52AA4DD5406}" destId="{0F46C2F7-3D49-4730-B6C6-94FD76332A2E}" srcOrd="0" destOrd="0" parTransId="{D5011CF6-E3DE-4BFB-BBD4-3D63011F97D0}" sibTransId="{BE1B8E35-D12C-41E7-ABAC-B6BA60C5A5B0}"/>
    <dgm:cxn modelId="{42D89246-1035-49C4-B030-041E592C967F}" type="presParOf" srcId="{B77024E1-E8C1-48EA-835C-15C626373693}" destId="{55C18D91-D25C-4F81-B678-38834A5D9F0D}" srcOrd="0" destOrd="0" presId="urn:microsoft.com/office/officeart/2005/8/layout/process1"/>
    <dgm:cxn modelId="{85644E77-7221-446B-90A4-541B3C63C2C3}" type="presParOf" srcId="{B77024E1-E8C1-48EA-835C-15C626373693}" destId="{93832D55-D011-4F19-AB9E-2DFAFD50236B}" srcOrd="1" destOrd="0" presId="urn:microsoft.com/office/officeart/2005/8/layout/process1"/>
    <dgm:cxn modelId="{2EEA729E-0737-4C78-BDCB-5A1E2DFAF052}" type="presParOf" srcId="{93832D55-D011-4F19-AB9E-2DFAFD50236B}" destId="{C286CF98-2134-4C8B-A886-04565807E27E}" srcOrd="0" destOrd="0" presId="urn:microsoft.com/office/officeart/2005/8/layout/process1"/>
    <dgm:cxn modelId="{5BE16E65-2E60-4FD8-944F-68A4A6BB94D6}" type="presParOf" srcId="{B77024E1-E8C1-48EA-835C-15C626373693}" destId="{0FC34CB3-80FF-4EF9-8E21-9BE03D368CAB}"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ECB21F-4407-44B9-AB2E-E3EF102BB14E}" type="doc">
      <dgm:prSet loTypeId="urn:microsoft.com/office/officeart/2005/8/layout/matrix1#1" loCatId="matrix" qsTypeId="urn:microsoft.com/office/officeart/2005/8/quickstyle/simple5#1" qsCatId="simple" csTypeId="urn:microsoft.com/office/officeart/2005/8/colors/accent1_1#1" csCatId="accent1" phldr="1"/>
      <dgm:spPr/>
      <dgm:t>
        <a:bodyPr/>
        <a:lstStyle/>
        <a:p>
          <a:endParaRPr lang="zh-CN" altLang="en-US"/>
        </a:p>
      </dgm:t>
    </dgm:pt>
    <dgm:pt modelId="{A79A14FB-C4CA-484B-9EC0-7D118FD97147}" type="pres">
      <dgm:prSet presAssocID="{61ECB21F-4407-44B9-AB2E-E3EF102BB14E}" presName="diagram" presStyleCnt="0">
        <dgm:presLayoutVars>
          <dgm:chMax val="1"/>
          <dgm:dir/>
          <dgm:animLvl val="ctr"/>
          <dgm:resizeHandles val="exact"/>
        </dgm:presLayoutVars>
      </dgm:prSet>
      <dgm:spPr/>
    </dgm:pt>
  </dgm:ptLst>
  <dgm:cxnLst>
    <dgm:cxn modelId="{92CED6A0-BC05-4F24-98BF-3EAEC37FAC88}" type="presOf" srcId="{61ECB21F-4407-44B9-AB2E-E3EF102BB14E}" destId="{A79A14FB-C4CA-484B-9EC0-7D118FD97147}" srcOrd="0" destOrd="0" presId="urn:microsoft.com/office/officeart/2005/8/layout/matrix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ECB21F-4407-44B9-AB2E-E3EF102BB14E}" type="doc">
      <dgm:prSet loTypeId="urn:microsoft.com/office/officeart/2005/8/layout/matrix1#1" loCatId="matrix" qsTypeId="urn:microsoft.com/office/officeart/2005/8/quickstyle/simple5#1" qsCatId="simple" csTypeId="urn:microsoft.com/office/officeart/2005/8/colors/accent1_1#1" csCatId="accent1" phldr="1"/>
      <dgm:spPr/>
      <dgm:t>
        <a:bodyPr/>
        <a:lstStyle/>
        <a:p>
          <a:endParaRPr lang="zh-CN" altLang="en-US"/>
        </a:p>
      </dgm:t>
    </dgm:pt>
    <dgm:pt modelId="{A79A14FB-C4CA-484B-9EC0-7D118FD97147}" type="pres">
      <dgm:prSet presAssocID="{61ECB21F-4407-44B9-AB2E-E3EF102BB14E}" presName="diagram" presStyleCnt="0">
        <dgm:presLayoutVars>
          <dgm:chMax val="1"/>
          <dgm:dir/>
          <dgm:animLvl val="ctr"/>
          <dgm:resizeHandles val="exact"/>
        </dgm:presLayoutVars>
      </dgm:prSet>
      <dgm:spPr/>
    </dgm:pt>
  </dgm:ptLst>
  <dgm:cxnLst>
    <dgm:cxn modelId="{92CED6A0-BC05-4F24-98BF-3EAEC37FAC88}" type="presOf" srcId="{61ECB21F-4407-44B9-AB2E-E3EF102BB14E}" destId="{A79A14FB-C4CA-484B-9EC0-7D118FD97147}" srcOrd="0" destOrd="0" presId="urn:microsoft.com/office/officeart/2005/8/layout/matrix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F346F-FE4F-4222-A21B-189FF3687393}">
      <dsp:nvSpPr>
        <dsp:cNvPr id="0" name=""/>
        <dsp:cNvSpPr/>
      </dsp:nvSpPr>
      <dsp:spPr>
        <a:xfrm>
          <a:off x="0" y="3953859"/>
          <a:ext cx="5043595" cy="5189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en-US" sz="2400" b="1" kern="1200" dirty="0">
              <a:latin typeface="微软雅黑" panose="020B0503020204020204" pitchFamily="34" charset="-122"/>
              <a:ea typeface="微软雅黑" panose="020B0503020204020204" pitchFamily="34" charset="-122"/>
            </a:rPr>
            <a:t>12</a:t>
          </a:r>
          <a:r>
            <a:rPr lang="zh-CN" altLang="en-US" sz="2400" b="1" kern="1200" dirty="0">
              <a:latin typeface="微软雅黑" panose="020B0503020204020204" pitchFamily="34" charset="-122"/>
              <a:ea typeface="微软雅黑" panose="020B0503020204020204" pitchFamily="34" charset="-122"/>
            </a:rPr>
            <a:t>月，冀察政务委员会</a:t>
          </a:r>
        </a:p>
      </dsp:txBody>
      <dsp:txXfrm>
        <a:off x="0" y="3953859"/>
        <a:ext cx="5043595" cy="518941"/>
      </dsp:txXfrm>
    </dsp:sp>
    <dsp:sp modelId="{5EC3F7ED-5B9E-4253-BA4C-72BC225BA518}">
      <dsp:nvSpPr>
        <dsp:cNvPr id="0" name=""/>
        <dsp:cNvSpPr/>
      </dsp:nvSpPr>
      <dsp:spPr>
        <a:xfrm rot="10800000">
          <a:off x="0" y="3163510"/>
          <a:ext cx="5043595" cy="798132"/>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en-US" sz="2400" b="1" kern="1200" dirty="0">
              <a:latin typeface="微软雅黑" panose="020B0503020204020204" pitchFamily="34" charset="-122"/>
              <a:ea typeface="微软雅黑" panose="020B0503020204020204" pitchFamily="34" charset="-122"/>
            </a:rPr>
            <a:t>11</a:t>
          </a:r>
          <a:r>
            <a:rPr lang="zh-CN" altLang="en-US" sz="2400" b="1" kern="1200" dirty="0">
              <a:latin typeface="微软雅黑" panose="020B0503020204020204" pitchFamily="34" charset="-122"/>
              <a:ea typeface="微软雅黑" panose="020B0503020204020204" pitchFamily="34" charset="-122"/>
            </a:rPr>
            <a:t>月，冀东防共自治政府</a:t>
          </a:r>
        </a:p>
      </dsp:txBody>
      <dsp:txXfrm rot="10800000">
        <a:off x="0" y="3163510"/>
        <a:ext cx="5043595" cy="518602"/>
      </dsp:txXfrm>
    </dsp:sp>
    <dsp:sp modelId="{4E2E8515-BAE9-4DB8-B05B-D67322060EFA}">
      <dsp:nvSpPr>
        <dsp:cNvPr id="0" name=""/>
        <dsp:cNvSpPr/>
      </dsp:nvSpPr>
      <dsp:spPr>
        <a:xfrm rot="10800000">
          <a:off x="0" y="2373162"/>
          <a:ext cx="5043595" cy="798132"/>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en-US" sz="2400" b="1" kern="1200" dirty="0">
              <a:latin typeface="微软雅黑" panose="020B0503020204020204" pitchFamily="34" charset="-122"/>
              <a:ea typeface="微软雅黑" panose="020B0503020204020204" pitchFamily="34" charset="-122"/>
            </a:rPr>
            <a:t>10</a:t>
          </a:r>
          <a:r>
            <a:rPr lang="zh-CN" altLang="en-US" sz="2400" b="1" kern="1200" dirty="0">
              <a:latin typeface="微软雅黑" panose="020B0503020204020204" pitchFamily="34" charset="-122"/>
              <a:ea typeface="微软雅黑" panose="020B0503020204020204" pitchFamily="34" charset="-122"/>
            </a:rPr>
            <a:t>月</a:t>
          </a:r>
          <a:r>
            <a:rPr lang="en-US" altLang="en-US" sz="2400" b="1" kern="1200" dirty="0">
              <a:latin typeface="微软雅黑" panose="020B0503020204020204" pitchFamily="34" charset="-122"/>
              <a:ea typeface="微软雅黑" panose="020B0503020204020204" pitchFamily="34" charset="-122"/>
            </a:rPr>
            <a:t>，</a:t>
          </a:r>
          <a:r>
            <a:rPr lang="zh-CN" altLang="en-US" sz="2400" b="1" kern="1200" dirty="0">
              <a:latin typeface="微软雅黑" panose="020B0503020204020204" pitchFamily="34" charset="-122"/>
              <a:ea typeface="微软雅黑" panose="020B0503020204020204" pitchFamily="34" charset="-122"/>
            </a:rPr>
            <a:t>香河暴动</a:t>
          </a:r>
        </a:p>
      </dsp:txBody>
      <dsp:txXfrm rot="10800000">
        <a:off x="0" y="2373162"/>
        <a:ext cx="5043595" cy="518602"/>
      </dsp:txXfrm>
    </dsp:sp>
    <dsp:sp modelId="{C05DD874-EB8D-4C11-ABFC-F349CBB7A39F}">
      <dsp:nvSpPr>
        <dsp:cNvPr id="0" name=""/>
        <dsp:cNvSpPr/>
      </dsp:nvSpPr>
      <dsp:spPr>
        <a:xfrm rot="10800000">
          <a:off x="0" y="1582813"/>
          <a:ext cx="5043595" cy="798132"/>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en-US" sz="2400" b="1" kern="1200" dirty="0">
              <a:latin typeface="微软雅黑" panose="020B0503020204020204" pitchFamily="34" charset="-122"/>
              <a:ea typeface="微软雅黑" panose="020B0503020204020204" pitchFamily="34" charset="-122"/>
            </a:rPr>
            <a:t>5</a:t>
          </a:r>
          <a:r>
            <a:rPr lang="zh-CN" altLang="en-US" sz="2400" b="1" kern="1200" dirty="0">
              <a:latin typeface="微软雅黑" panose="020B0503020204020204" pitchFamily="34" charset="-122"/>
              <a:ea typeface="微软雅黑" panose="020B0503020204020204" pitchFamily="34" charset="-122"/>
            </a:rPr>
            <a:t>月</a:t>
          </a:r>
          <a:r>
            <a:rPr lang="en-US" altLang="en-US" sz="2400" b="1" kern="1200" dirty="0">
              <a:latin typeface="微软雅黑" panose="020B0503020204020204" pitchFamily="34" charset="-122"/>
              <a:ea typeface="微软雅黑" panose="020B0503020204020204" pitchFamily="34" charset="-122"/>
            </a:rPr>
            <a:t>30</a:t>
          </a:r>
          <a:r>
            <a:rPr lang="zh-CN" altLang="en-US" sz="2400" b="1" kern="1200" dirty="0">
              <a:latin typeface="微软雅黑" panose="020B0503020204020204" pitchFamily="34" charset="-122"/>
              <a:ea typeface="微软雅黑" panose="020B0503020204020204" pitchFamily="34" charset="-122"/>
            </a:rPr>
            <a:t>日，张北事件</a:t>
          </a:r>
        </a:p>
      </dsp:txBody>
      <dsp:txXfrm rot="10800000">
        <a:off x="0" y="1582813"/>
        <a:ext cx="5043595" cy="518602"/>
      </dsp:txXfrm>
    </dsp:sp>
    <dsp:sp modelId="{A3C72904-AB10-4764-BC25-C2D5D1E1BC67}">
      <dsp:nvSpPr>
        <dsp:cNvPr id="0" name=""/>
        <dsp:cNvSpPr/>
      </dsp:nvSpPr>
      <dsp:spPr>
        <a:xfrm rot="10800000">
          <a:off x="0" y="792465"/>
          <a:ext cx="5043595" cy="798132"/>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en-US" sz="2400" b="1" kern="1200" dirty="0">
              <a:latin typeface="微软雅黑" panose="020B0503020204020204" pitchFamily="34" charset="-122"/>
              <a:ea typeface="微软雅黑" panose="020B0503020204020204" pitchFamily="34" charset="-122"/>
            </a:rPr>
            <a:t>5</a:t>
          </a:r>
          <a:r>
            <a:rPr lang="zh-CN" altLang="en-US" sz="2400" b="1" kern="1200" dirty="0">
              <a:latin typeface="微软雅黑" panose="020B0503020204020204" pitchFamily="34" charset="-122"/>
              <a:ea typeface="微软雅黑" panose="020B0503020204020204" pitchFamily="34" charset="-122"/>
            </a:rPr>
            <a:t>月初</a:t>
          </a:r>
          <a:r>
            <a:rPr lang="en-US" altLang="en-US" sz="2400" b="1" kern="1200" dirty="0">
              <a:latin typeface="微软雅黑" panose="020B0503020204020204" pitchFamily="34" charset="-122"/>
              <a:ea typeface="微软雅黑" panose="020B0503020204020204" pitchFamily="34" charset="-122"/>
            </a:rPr>
            <a:t>，</a:t>
          </a:r>
          <a:r>
            <a:rPr lang="zh-CN" altLang="en-US" sz="2400" b="1" kern="1200" dirty="0">
              <a:latin typeface="微软雅黑" panose="020B0503020204020204" pitchFamily="34" charset="-122"/>
              <a:ea typeface="微软雅黑" panose="020B0503020204020204" pitchFamily="34" charset="-122"/>
            </a:rPr>
            <a:t>河北事件</a:t>
          </a:r>
        </a:p>
      </dsp:txBody>
      <dsp:txXfrm rot="10800000">
        <a:off x="0" y="792465"/>
        <a:ext cx="5043595" cy="518602"/>
      </dsp:txXfrm>
    </dsp:sp>
    <dsp:sp modelId="{2D74B3FE-CAB8-402E-9719-46C522AE7108}">
      <dsp:nvSpPr>
        <dsp:cNvPr id="0" name=""/>
        <dsp:cNvSpPr/>
      </dsp:nvSpPr>
      <dsp:spPr>
        <a:xfrm rot="10800000">
          <a:off x="0" y="2116"/>
          <a:ext cx="5043595" cy="798132"/>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latin typeface="微软雅黑" panose="020B0503020204020204" pitchFamily="34" charset="-122"/>
              <a:ea typeface="微软雅黑" panose="020B0503020204020204" pitchFamily="34" charset="-122"/>
            </a:rPr>
            <a:t>1935</a:t>
          </a:r>
          <a:r>
            <a:rPr lang="zh-CN" altLang="en-US" sz="2400" b="1" kern="1200" dirty="0">
              <a:latin typeface="微软雅黑" panose="020B0503020204020204" pitchFamily="34" charset="-122"/>
              <a:ea typeface="微软雅黑" panose="020B0503020204020204" pitchFamily="34" charset="-122"/>
            </a:rPr>
            <a:t>年</a:t>
          </a:r>
          <a:r>
            <a:rPr lang="en-US" altLang="zh-CN" sz="2400" b="1" kern="1200" dirty="0">
              <a:latin typeface="微软雅黑" panose="020B0503020204020204" pitchFamily="34" charset="-122"/>
              <a:ea typeface="微软雅黑" panose="020B0503020204020204" pitchFamily="34" charset="-122"/>
            </a:rPr>
            <a:t>1</a:t>
          </a:r>
          <a:r>
            <a:rPr lang="zh-CN" altLang="en-US" sz="2400" b="1" kern="1200" dirty="0">
              <a:latin typeface="微软雅黑" panose="020B0503020204020204" pitchFamily="34" charset="-122"/>
              <a:ea typeface="微软雅黑" panose="020B0503020204020204" pitchFamily="34" charset="-122"/>
            </a:rPr>
            <a:t>月，察东事件</a:t>
          </a:r>
        </a:p>
      </dsp:txBody>
      <dsp:txXfrm rot="10800000">
        <a:off x="0" y="2116"/>
        <a:ext cx="5043595" cy="518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D2A65-2846-40C4-8A94-440C0E68DF9D}">
      <dsp:nvSpPr>
        <dsp:cNvPr id="0" name=""/>
        <dsp:cNvSpPr/>
      </dsp:nvSpPr>
      <dsp:spPr>
        <a:xfrm rot="5400000">
          <a:off x="-260805" y="263478"/>
          <a:ext cx="1738700" cy="1217090"/>
        </a:xfrm>
        <a:prstGeom prst="chevron">
          <a:avLst/>
        </a:prstGeom>
        <a:gradFill rotWithShape="0">
          <a:gsLst>
            <a:gs pos="0">
              <a:schemeClr val="accent1"/>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方正颜真卿楷书 简繁" panose="02000500000000000000" pitchFamily="2" charset="-122"/>
              <a:ea typeface="方正颜真卿楷书 简繁" panose="02000500000000000000" pitchFamily="2" charset="-122"/>
            </a:rPr>
            <a:t>“治安区”（敌占区）</a:t>
          </a:r>
        </a:p>
      </dsp:txBody>
      <dsp:txXfrm rot="-5400000">
        <a:off x="0" y="611218"/>
        <a:ext cx="1217090" cy="521610"/>
      </dsp:txXfrm>
    </dsp:sp>
    <dsp:sp modelId="{189F0D8C-7A01-4D83-86CB-C86A9263DC68}">
      <dsp:nvSpPr>
        <dsp:cNvPr id="0" name=""/>
        <dsp:cNvSpPr/>
      </dsp:nvSpPr>
      <dsp:spPr>
        <a:xfrm rot="5400000">
          <a:off x="4186947" y="-2967184"/>
          <a:ext cx="1130749" cy="7070464"/>
        </a:xfrm>
        <a:prstGeom prst="round2SameRect">
          <a:avLst/>
        </a:prstGeom>
        <a:solidFill>
          <a:schemeClr val="lt2">
            <a:hueOff val="0"/>
            <a:satOff val="0"/>
            <a:lum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a:latin typeface="方正颜真卿楷书 简繁" panose="02000500000000000000" pitchFamily="2" charset="-122"/>
              <a:ea typeface="方正颜真卿楷书 简繁" panose="02000500000000000000" pitchFamily="2" charset="-122"/>
            </a:rPr>
            <a:t>加强中国人组织力量，以中国人警察力量承担治安工作；</a:t>
          </a:r>
        </a:p>
      </dsp:txBody>
      <dsp:txXfrm rot="-5400000">
        <a:off x="1217090" y="57872"/>
        <a:ext cx="7015265" cy="1020351"/>
      </dsp:txXfrm>
    </dsp:sp>
    <dsp:sp modelId="{B7A4505D-6E3A-484E-AC4A-13DB3FF01EC2}">
      <dsp:nvSpPr>
        <dsp:cNvPr id="0" name=""/>
        <dsp:cNvSpPr/>
      </dsp:nvSpPr>
      <dsp:spPr>
        <a:xfrm rot="5400000">
          <a:off x="-260805" y="1809595"/>
          <a:ext cx="1738700" cy="1217090"/>
        </a:xfrm>
        <a:prstGeom prst="chevron">
          <a:avLst/>
        </a:prstGeom>
        <a:gradFill rotWithShape="0">
          <a:gsLst>
            <a:gs pos="0">
              <a:schemeClr val="accent5">
                <a:lumMod val="75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方正颜真卿楷书 简繁" panose="02000500000000000000" pitchFamily="2" charset="-122"/>
              <a:ea typeface="方正颜真卿楷书 简繁" panose="02000500000000000000" pitchFamily="2" charset="-122"/>
            </a:rPr>
            <a:t>“准治安区”（争夺之地）</a:t>
          </a:r>
          <a:endParaRPr lang="zh-CN" altLang="en-US" sz="2800" kern="1200" dirty="0">
            <a:latin typeface="方正颜真卿楷书 简繁" panose="02000500000000000000" pitchFamily="2" charset="-122"/>
            <a:ea typeface="方正颜真卿楷书 简繁" panose="02000500000000000000" pitchFamily="2" charset="-122"/>
          </a:endParaRPr>
        </a:p>
      </dsp:txBody>
      <dsp:txXfrm rot="-5400000">
        <a:off x="0" y="2157335"/>
        <a:ext cx="1217090" cy="521610"/>
      </dsp:txXfrm>
    </dsp:sp>
    <dsp:sp modelId="{9E51A6C8-05ED-49BA-A644-98870D86EFEB}">
      <dsp:nvSpPr>
        <dsp:cNvPr id="0" name=""/>
        <dsp:cNvSpPr/>
      </dsp:nvSpPr>
      <dsp:spPr>
        <a:xfrm rot="5400000">
          <a:off x="4187245" y="-1421364"/>
          <a:ext cx="1130155" cy="7070464"/>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a:latin typeface="方正颜真卿楷书 简繁" panose="02000500000000000000" pitchFamily="2" charset="-122"/>
              <a:ea typeface="方正颜真卿楷书 简繁" panose="02000500000000000000" pitchFamily="2" charset="-122"/>
            </a:rPr>
            <a:t>对准治安区进行“蚕食”，制造无人区，使其逐步变成治安区；</a:t>
          </a:r>
        </a:p>
      </dsp:txBody>
      <dsp:txXfrm rot="-5400000">
        <a:off x="1217091" y="1603960"/>
        <a:ext cx="7015294" cy="1019815"/>
      </dsp:txXfrm>
    </dsp:sp>
    <dsp:sp modelId="{C8D58282-4468-4FCC-83B5-C47A424C366A}">
      <dsp:nvSpPr>
        <dsp:cNvPr id="0" name=""/>
        <dsp:cNvSpPr/>
      </dsp:nvSpPr>
      <dsp:spPr>
        <a:xfrm rot="5400000">
          <a:off x="-260805" y="3355712"/>
          <a:ext cx="1738700" cy="1217090"/>
        </a:xfrm>
        <a:prstGeom prst="chevron">
          <a:avLst/>
        </a:prstGeom>
        <a:gradFill rotWithShape="0">
          <a:gsLst>
            <a:gs pos="0">
              <a:srgbClr val="0070C0"/>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方正颜真卿楷书 简繁" panose="02000500000000000000" pitchFamily="2" charset="-122"/>
              <a:ea typeface="方正颜真卿楷书 简繁" panose="02000500000000000000" pitchFamily="2" charset="-122"/>
            </a:rPr>
            <a:t>“非治安区”（敌后根据地）</a:t>
          </a:r>
        </a:p>
      </dsp:txBody>
      <dsp:txXfrm rot="-5400000">
        <a:off x="0" y="3703452"/>
        <a:ext cx="1217090" cy="521610"/>
      </dsp:txXfrm>
    </dsp:sp>
    <dsp:sp modelId="{36460D83-2150-4453-9093-9C158E02C942}">
      <dsp:nvSpPr>
        <dsp:cNvPr id="0" name=""/>
        <dsp:cNvSpPr/>
      </dsp:nvSpPr>
      <dsp:spPr>
        <a:xfrm rot="5400000">
          <a:off x="4187245" y="124752"/>
          <a:ext cx="1130155" cy="7070464"/>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a:latin typeface="方正颜真卿楷书 简繁" panose="02000500000000000000" pitchFamily="2" charset="-122"/>
              <a:ea typeface="方正颜真卿楷书 简繁" panose="02000500000000000000" pitchFamily="2" charset="-122"/>
            </a:rPr>
            <a:t>以军事“扫荡”为主，实行“三光政策”及囚笼政策。 </a:t>
          </a:r>
        </a:p>
      </dsp:txBody>
      <dsp:txXfrm rot="-5400000">
        <a:off x="1217091" y="3150076"/>
        <a:ext cx="7015294" cy="1019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7900A-52CC-497B-B2E6-E33513759486}">
      <dsp:nvSpPr>
        <dsp:cNvPr id="0" name=""/>
        <dsp:cNvSpPr/>
      </dsp:nvSpPr>
      <dsp:spPr>
        <a:xfrm>
          <a:off x="2441896" y="772651"/>
          <a:ext cx="5161727" cy="5161727"/>
        </a:xfrm>
        <a:prstGeom prst="blockArc">
          <a:avLst>
            <a:gd name="adj1" fmla="val 9000000"/>
            <a:gd name="adj2" fmla="val 16200000"/>
            <a:gd name="adj3" fmla="val 4636"/>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9D6C694-46D8-4456-BA79-A43F80824A2B}">
      <dsp:nvSpPr>
        <dsp:cNvPr id="0" name=""/>
        <dsp:cNvSpPr/>
      </dsp:nvSpPr>
      <dsp:spPr>
        <a:xfrm>
          <a:off x="2486958" y="901436"/>
          <a:ext cx="5161727" cy="5161727"/>
        </a:xfrm>
        <a:prstGeom prst="blockArc">
          <a:avLst>
            <a:gd name="adj1" fmla="val 1800000"/>
            <a:gd name="adj2" fmla="val 9000000"/>
            <a:gd name="adj3" fmla="val 4636"/>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B6607FA-7983-4E31-8CC2-AD90D4271D92}">
      <dsp:nvSpPr>
        <dsp:cNvPr id="0" name=""/>
        <dsp:cNvSpPr/>
      </dsp:nvSpPr>
      <dsp:spPr>
        <a:xfrm>
          <a:off x="2441896" y="772651"/>
          <a:ext cx="5161727" cy="5161727"/>
        </a:xfrm>
        <a:prstGeom prst="blockArc">
          <a:avLst>
            <a:gd name="adj1" fmla="val 16200000"/>
            <a:gd name="adj2" fmla="val 1800000"/>
            <a:gd name="adj3" fmla="val 4636"/>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94470CD-562D-4719-B504-71A8A1F23E0F}">
      <dsp:nvSpPr>
        <dsp:cNvPr id="0" name=""/>
        <dsp:cNvSpPr/>
      </dsp:nvSpPr>
      <dsp:spPr>
        <a:xfrm>
          <a:off x="4036797" y="2468022"/>
          <a:ext cx="1971924" cy="1770985"/>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zh-CN" altLang="en-US" sz="4000" kern="1200" dirty="0">
              <a:latin typeface="方正粗金陵简体" panose="02000000000000000000" pitchFamily="2" charset="-122"/>
              <a:ea typeface="方正粗金陵简体" panose="02000000000000000000" pitchFamily="2" charset="-122"/>
            </a:rPr>
            <a:t>前身</a:t>
          </a:r>
        </a:p>
      </dsp:txBody>
      <dsp:txXfrm>
        <a:off x="4325579" y="2727377"/>
        <a:ext cx="1394360" cy="1252275"/>
      </dsp:txXfrm>
    </dsp:sp>
    <dsp:sp modelId="{D309AE21-BD2D-4D9D-A7AB-F4F7B45944BE}">
      <dsp:nvSpPr>
        <dsp:cNvPr id="0" name=""/>
        <dsp:cNvSpPr/>
      </dsp:nvSpPr>
      <dsp:spPr>
        <a:xfrm>
          <a:off x="4191846" y="1563"/>
          <a:ext cx="1661827" cy="1661827"/>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方正粗金陵简体" panose="02000000000000000000" pitchFamily="2" charset="-122"/>
              <a:ea typeface="方正粗金陵简体" panose="02000000000000000000" pitchFamily="2" charset="-122"/>
            </a:rPr>
            <a:t>东北抗日义勇军余部</a:t>
          </a:r>
        </a:p>
      </dsp:txBody>
      <dsp:txXfrm>
        <a:off x="4435215" y="244932"/>
        <a:ext cx="1175089" cy="1175089"/>
      </dsp:txXfrm>
    </dsp:sp>
    <dsp:sp modelId="{1CC27C99-F34F-4C32-913E-7D79B527FBDE}">
      <dsp:nvSpPr>
        <dsp:cNvPr id="0" name=""/>
        <dsp:cNvSpPr/>
      </dsp:nvSpPr>
      <dsp:spPr>
        <a:xfrm>
          <a:off x="6375129" y="3783120"/>
          <a:ext cx="1661827" cy="1661827"/>
        </a:xfrm>
        <a:prstGeom prst="ellips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a:latin typeface="方正粗金陵简体" panose="02000000000000000000" pitchFamily="2" charset="-122"/>
              <a:ea typeface="方正粗金陵简体" panose="02000000000000000000" pitchFamily="2" charset="-122"/>
            </a:rPr>
            <a:t>东北人民革命军</a:t>
          </a:r>
          <a:endParaRPr lang="zh-CN" altLang="en-US" sz="2800" kern="1200" dirty="0">
            <a:latin typeface="方正粗金陵简体" panose="02000000000000000000" pitchFamily="2" charset="-122"/>
            <a:ea typeface="方正粗金陵简体" panose="02000000000000000000" pitchFamily="2" charset="-122"/>
          </a:endParaRPr>
        </a:p>
      </dsp:txBody>
      <dsp:txXfrm>
        <a:off x="6618498" y="4026489"/>
        <a:ext cx="1175089" cy="1175089"/>
      </dsp:txXfrm>
    </dsp:sp>
    <dsp:sp modelId="{9804188F-B8A6-4D1C-8736-177744A10DCF}">
      <dsp:nvSpPr>
        <dsp:cNvPr id="0" name=""/>
        <dsp:cNvSpPr/>
      </dsp:nvSpPr>
      <dsp:spPr>
        <a:xfrm>
          <a:off x="2008563" y="3783120"/>
          <a:ext cx="1661827" cy="1661827"/>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方正粗金陵简体" panose="02000000000000000000" pitchFamily="2" charset="-122"/>
              <a:ea typeface="方正粗金陵简体" panose="02000000000000000000" pitchFamily="2" charset="-122"/>
            </a:rPr>
            <a:t>东北反日游击队</a:t>
          </a:r>
        </a:p>
      </dsp:txBody>
      <dsp:txXfrm>
        <a:off x="2251932" y="4026489"/>
        <a:ext cx="1175089" cy="1175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8D91-D25C-4F81-B678-38834A5D9F0D}">
      <dsp:nvSpPr>
        <dsp:cNvPr id="0" name=""/>
        <dsp:cNvSpPr/>
      </dsp:nvSpPr>
      <dsp:spPr>
        <a:xfrm>
          <a:off x="1405" y="0"/>
          <a:ext cx="855631" cy="59153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东北</a:t>
          </a:r>
        </a:p>
      </dsp:txBody>
      <dsp:txXfrm>
        <a:off x="18730" y="17325"/>
        <a:ext cx="820981" cy="556885"/>
      </dsp:txXfrm>
    </dsp:sp>
    <dsp:sp modelId="{93832D55-D011-4F19-AB9E-2DFAFD50236B}">
      <dsp:nvSpPr>
        <dsp:cNvPr id="0" name=""/>
        <dsp:cNvSpPr/>
      </dsp:nvSpPr>
      <dsp:spPr>
        <a:xfrm>
          <a:off x="942600" y="189669"/>
          <a:ext cx="181393" cy="21219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942600" y="232108"/>
        <a:ext cx="126975" cy="127318"/>
      </dsp:txXfrm>
    </dsp:sp>
    <dsp:sp modelId="{0FC34CB3-80FF-4EF9-8E21-9BE03D368CAB}">
      <dsp:nvSpPr>
        <dsp:cNvPr id="0" name=""/>
        <dsp:cNvSpPr/>
      </dsp:nvSpPr>
      <dsp:spPr>
        <a:xfrm>
          <a:off x="1199289" y="0"/>
          <a:ext cx="855631" cy="591535"/>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长城沿线</a:t>
          </a:r>
        </a:p>
      </dsp:txBody>
      <dsp:txXfrm>
        <a:off x="1216614" y="17325"/>
        <a:ext cx="820981" cy="5568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rSet csTypeId="urn:microsoft.com/office/officeart/2005/8/colors/accent6_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rSet csTypeId="urn:microsoft.com/office/officeart/2005/8/colors/accent6_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1524-6CE9-455D-9269-05A183F905D8}" type="datetimeFigureOut">
              <a:rPr lang="zh-CN" altLang="en-US" smtClean="0"/>
              <a:t>2021/11/16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17F1-B7F2-4592-9EE7-9E2026DB027C}" type="slidenum">
              <a:rPr lang="zh-CN" altLang="en-US" smtClean="0"/>
              <a:t>‹#›</a:t>
            </a:fld>
            <a:endParaRPr lang="zh-CN" altLang="en-US"/>
          </a:p>
        </p:txBody>
      </p:sp>
    </p:spTree>
    <p:extLst>
      <p:ext uri="{BB962C8B-B14F-4D97-AF65-F5344CB8AC3E}">
        <p14:creationId xmlns:p14="http://schemas.microsoft.com/office/powerpoint/2010/main" val="41418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517F1-B7F2-4592-9EE7-9E2026DB02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80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517F1-B7F2-4592-9EE7-9E2026DB02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00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72517F1-B7F2-4592-9EE7-9E2026DB027C}" type="slidenum">
              <a:rPr lang="zh-CN" altLang="en-US" smtClean="0"/>
              <a:t>13</a:t>
            </a:fld>
            <a:endParaRPr lang="zh-CN" altLang="en-US"/>
          </a:p>
        </p:txBody>
      </p:sp>
    </p:spTree>
    <p:extLst>
      <p:ext uri="{BB962C8B-B14F-4D97-AF65-F5344CB8AC3E}">
        <p14:creationId xmlns:p14="http://schemas.microsoft.com/office/powerpoint/2010/main" val="59145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72517F1-B7F2-4592-9EE7-9E2026DB027C}" type="slidenum">
              <a:rPr lang="zh-CN" altLang="en-US" smtClean="0"/>
              <a:t>15</a:t>
            </a:fld>
            <a:endParaRPr lang="zh-CN" altLang="en-US"/>
          </a:p>
        </p:txBody>
      </p:sp>
    </p:spTree>
    <p:extLst>
      <p:ext uri="{BB962C8B-B14F-4D97-AF65-F5344CB8AC3E}">
        <p14:creationId xmlns:p14="http://schemas.microsoft.com/office/powerpoint/2010/main" val="149299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517F1-B7F2-4592-9EE7-9E2026DB02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479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事变爆发的第二天，中国共产党通电全国，材料……。</a:t>
            </a:r>
            <a:endParaRPr lang="zh-CN" altLang="en-US" dirty="0"/>
          </a:p>
          <a:p>
            <a:r>
              <a:rPr lang="zh-CN" altLang="en-US" dirty="0">
                <a:sym typeface="+mn-ea"/>
              </a:rPr>
              <a:t>7月10日材料……中华民族解放委员会的政治主张，代表了爱国民主党派的普遍要求。也是对此前共产党要求建立抗日民族统一战线的公开响应。</a:t>
            </a:r>
            <a:endParaRPr lang="zh-CN" altLang="en-US" dirty="0"/>
          </a:p>
        </p:txBody>
      </p:sp>
    </p:spTree>
    <p:extLst>
      <p:ext uri="{BB962C8B-B14F-4D97-AF65-F5344CB8AC3E}">
        <p14:creationId xmlns:p14="http://schemas.microsoft.com/office/powerpoint/2010/main" val="352828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事变爆发的第二天，中国共产党通电全国，材料……。</a:t>
            </a:r>
            <a:endParaRPr lang="zh-CN" altLang="en-US" dirty="0"/>
          </a:p>
          <a:p>
            <a:r>
              <a:rPr lang="zh-CN" altLang="en-US" dirty="0">
                <a:sym typeface="+mn-ea"/>
              </a:rPr>
              <a:t>7月10日材料……中华民族解放委员会的政治主张，代表了爱国民主党派的普遍要求。也是对此前共产党要求建立抗日民族统一战线的公开响应。</a:t>
            </a:r>
            <a:endParaRPr lang="zh-CN" altLang="en-US" dirty="0"/>
          </a:p>
        </p:txBody>
      </p:sp>
    </p:spTree>
    <p:extLst>
      <p:ext uri="{BB962C8B-B14F-4D97-AF65-F5344CB8AC3E}">
        <p14:creationId xmlns:p14="http://schemas.microsoft.com/office/powerpoint/2010/main" val="70974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事变爆发的第二天，中国共产党通电全国，材料……。</a:t>
            </a:r>
            <a:endParaRPr lang="zh-CN" altLang="en-US" dirty="0"/>
          </a:p>
          <a:p>
            <a:r>
              <a:rPr lang="zh-CN" altLang="en-US" dirty="0">
                <a:sym typeface="+mn-ea"/>
              </a:rPr>
              <a:t>7月10日材料……中华民族解放委员会的政治主张，代表了爱国民主党派的普遍要求。也是对此前共产党要求建立抗日民族统一战线的公开响应。</a:t>
            </a:r>
            <a:endParaRPr lang="zh-CN" altLang="en-US" dirty="0"/>
          </a:p>
        </p:txBody>
      </p:sp>
    </p:spTree>
    <p:extLst>
      <p:ext uri="{BB962C8B-B14F-4D97-AF65-F5344CB8AC3E}">
        <p14:creationId xmlns:p14="http://schemas.microsoft.com/office/powerpoint/2010/main" val="141844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arget="../tags/tag8.xml" Type="http://schemas.openxmlformats.org/officeDocument/2006/relationships/tags"/><Relationship Id="rId3" Target="../tags/tag3.xml" Type="http://schemas.openxmlformats.org/officeDocument/2006/relationships/tags"/><Relationship Id="rId7" Target="../tags/tag7.xml" Type="http://schemas.openxmlformats.org/officeDocument/2006/relationships/tags"/><Relationship Id="rId2" Target="../tags/tag2.xml" Type="http://schemas.openxmlformats.org/officeDocument/2006/relationships/tags"/><Relationship Id="rId1" Target="../tags/tag1.xml" Type="http://schemas.openxmlformats.org/officeDocument/2006/relationships/tags"/><Relationship Id="rId6" Target="../tags/tag6.xml" Type="http://schemas.openxmlformats.org/officeDocument/2006/relationships/tags"/><Relationship Id="rId11" Target="../media/image1.jpeg" Type="http://schemas.openxmlformats.org/officeDocument/2006/relationships/image"/><Relationship Id="rId5" Target="../tags/tag5.xml" Type="http://schemas.openxmlformats.org/officeDocument/2006/relationships/tags"/><Relationship Id="rId10" Target="../slideMasters/slideMaster1.xml" Type="http://schemas.openxmlformats.org/officeDocument/2006/relationships/slideMaster"/><Relationship Id="rId4" Target="../tags/tag4.xml" Type="http://schemas.openxmlformats.org/officeDocument/2006/relationships/tags"/><Relationship Id="rId9" Target="../tags/tag9.xml" Type="http://schemas.openxmlformats.org/officeDocument/2006/relationships/tags"/></Relationships>
</file>

<file path=ppt/slideLayouts/_rels/slideLayout14.xml.rels><?xml version="1.0" encoding="UTF-8" standalone="yes" ?><Relationships xmlns="http://schemas.openxmlformats.org/package/2006/relationships"><Relationship Id="rId8" Target="../media/image1.jpeg" Type="http://schemas.openxmlformats.org/officeDocument/2006/relationships/image"/><Relationship Id="rId3" Target="../tags/tag12.xml" Type="http://schemas.openxmlformats.org/officeDocument/2006/relationships/tags"/><Relationship Id="rId7" Target="../slideMasters/slideMaster1.xml" Type="http://schemas.openxmlformats.org/officeDocument/2006/relationships/slideMaster"/><Relationship Id="rId2" Target="../tags/tag11.xml" Type="http://schemas.openxmlformats.org/officeDocument/2006/relationships/tags"/><Relationship Id="rId1" Target="../tags/tag10.xml" Type="http://schemas.openxmlformats.org/officeDocument/2006/relationships/tags"/><Relationship Id="rId6" Target="../tags/tag15.xml" Type="http://schemas.openxmlformats.org/officeDocument/2006/relationships/tags"/><Relationship Id="rId5" Target="../tags/tag14.xml" Type="http://schemas.openxmlformats.org/officeDocument/2006/relationships/tags"/><Relationship Id="rId4" Target="../tags/tag13.xml" Type="http://schemas.openxmlformats.org/officeDocument/2006/relationships/tags"/></Relationships>
</file>

<file path=ppt/slideLayouts/_rels/slideLayout15.xml.rels><?xml version="1.0" encoding="UTF-8" standalone="yes" ?><Relationships xmlns="http://schemas.openxmlformats.org/package/2006/relationships"><Relationship Id="rId8" Target="../media/image2.jpeg" Type="http://schemas.openxmlformats.org/officeDocument/2006/relationships/image"/><Relationship Id="rId3" Target="../tags/tag18.xml" Type="http://schemas.openxmlformats.org/officeDocument/2006/relationships/tags"/><Relationship Id="rId7" Target="../slideMasters/slideMaster1.xml" Type="http://schemas.openxmlformats.org/officeDocument/2006/relationships/slideMaster"/><Relationship Id="rId2" Target="../tags/tag17.xml" Type="http://schemas.openxmlformats.org/officeDocument/2006/relationships/tags"/><Relationship Id="rId1" Target="../tags/tag16.xml" Type="http://schemas.openxmlformats.org/officeDocument/2006/relationships/tags"/><Relationship Id="rId6" Target="../tags/tag21.xml" Type="http://schemas.openxmlformats.org/officeDocument/2006/relationships/tags"/><Relationship Id="rId5" Target="../tags/tag20.xml" Type="http://schemas.openxmlformats.org/officeDocument/2006/relationships/tags"/><Relationship Id="rId4" Target="../tags/tag19.xml" Type="http://schemas.openxmlformats.org/officeDocument/2006/relationships/tags"/></Relationships>
</file>

<file path=ppt/slideLayouts/_rels/slideLayout16.xml.rels><?xml version="1.0" encoding="UTF-8" standalone="yes" ?><Relationships xmlns="http://schemas.openxmlformats.org/package/2006/relationships"><Relationship Id="rId3" Target="../tags/tag24.xml" Type="http://schemas.openxmlformats.org/officeDocument/2006/relationships/tags"/><Relationship Id="rId2" Target="../tags/tag23.xml" Type="http://schemas.openxmlformats.org/officeDocument/2006/relationships/tags"/><Relationship Id="rId1" Target="../tags/tag22.xml" Type="http://schemas.openxmlformats.org/officeDocument/2006/relationships/tags"/><Relationship Id="rId6" Target="../media/image2.jpeg" Type="http://schemas.openxmlformats.org/officeDocument/2006/relationships/image"/><Relationship Id="rId5" Target="../slideMasters/slideMaster1.xml" Type="http://schemas.openxmlformats.org/officeDocument/2006/relationships/slideMaster"/><Relationship Id="rId4" Target="../tags/tag25.xml" Type="http://schemas.openxmlformats.org/officeDocument/2006/relationships/tags"/></Relationships>
</file>

<file path=ppt/slideLayouts/_rels/slideLayout17.xml.rels><?xml version="1.0" encoding="UTF-8" standalone="yes" ?><Relationships xmlns="http://schemas.openxmlformats.org/package/2006/relationships"><Relationship Id="rId8" Target="../media/image1.jpeg" Type="http://schemas.openxmlformats.org/officeDocument/2006/relationships/image"/><Relationship Id="rId3" Target="../tags/tag28.xml" Type="http://schemas.openxmlformats.org/officeDocument/2006/relationships/tags"/><Relationship Id="rId7" Target="../slideMasters/slideMaster1.xml" Type="http://schemas.openxmlformats.org/officeDocument/2006/relationships/slideMaster"/><Relationship Id="rId2" Target="../tags/tag27.xml" Type="http://schemas.openxmlformats.org/officeDocument/2006/relationships/tags"/><Relationship Id="rId1" Target="../tags/tag26.xml" Type="http://schemas.openxmlformats.org/officeDocument/2006/relationships/tags"/><Relationship Id="rId6" Target="../tags/tag31.xml" Type="http://schemas.openxmlformats.org/officeDocument/2006/relationships/tags"/><Relationship Id="rId5" Target="../tags/tag30.xml" Type="http://schemas.openxmlformats.org/officeDocument/2006/relationships/tags"/><Relationship Id="rId4" Target="../tags/tag29.xml" Type="http://schemas.openxmlformats.org/officeDocument/2006/relationships/tags"/></Relationships>
</file>

<file path=ppt/slideLayouts/_rels/slideLayout18.xml.rels><?xml version="1.0" encoding="UTF-8" standalone="yes" ?><Relationships xmlns="http://schemas.openxmlformats.org/package/2006/relationships"><Relationship Id="rId3" Target="../tags/tag34.xml" Type="http://schemas.openxmlformats.org/officeDocument/2006/relationships/tags"/><Relationship Id="rId2" Target="../tags/tag33.xml" Type="http://schemas.openxmlformats.org/officeDocument/2006/relationships/tags"/><Relationship Id="rId1" Target="../tags/tag32.xml" Type="http://schemas.openxmlformats.org/officeDocument/2006/relationships/tags"/><Relationship Id="rId6" Target="../media/image2.jpeg" Type="http://schemas.openxmlformats.org/officeDocument/2006/relationships/image"/><Relationship Id="rId5" Target="../slideMasters/slideMaster1.xml" Type="http://schemas.openxmlformats.org/officeDocument/2006/relationships/slideMaster"/><Relationship Id="rId4" Target="../tags/tag35.xml" Type="http://schemas.openxmlformats.org/officeDocument/2006/relationships/tags"/></Relationships>
</file>

<file path=ppt/slideLayouts/_rels/slideLayout19.xml.rels><?xml version="1.0" encoding="UTF-8" standalone="yes" ?><Relationships xmlns="http://schemas.openxmlformats.org/package/2006/relationships"><Relationship Id="rId8" Target="../media/image2.jpeg" Type="http://schemas.openxmlformats.org/officeDocument/2006/relationships/image"/><Relationship Id="rId3" Target="../tags/tag38.xml" Type="http://schemas.openxmlformats.org/officeDocument/2006/relationships/tags"/><Relationship Id="rId7" Target="../slideMasters/slideMaster1.xml" Type="http://schemas.openxmlformats.org/officeDocument/2006/relationships/slideMaster"/><Relationship Id="rId2" Target="../tags/tag37.xml" Type="http://schemas.openxmlformats.org/officeDocument/2006/relationships/tags"/><Relationship Id="rId1" Target="../tags/tag36.xml" Type="http://schemas.openxmlformats.org/officeDocument/2006/relationships/tags"/><Relationship Id="rId6" Target="../tags/tag41.xml" Type="http://schemas.openxmlformats.org/officeDocument/2006/relationships/tags"/><Relationship Id="rId5" Target="../tags/tag40.xml" Type="http://schemas.openxmlformats.org/officeDocument/2006/relationships/tags"/><Relationship Id="rId4" Target="../tags/tag39.xml" Type="http://schemas.openxmlformats.org/officeDocument/2006/relationships/tags"/></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44.xml" Type="http://schemas.openxmlformats.org/officeDocument/2006/relationships/tags"/><Relationship Id="rId7" Target="../tags/tag48.xml" Type="http://schemas.openxmlformats.org/officeDocument/2006/relationships/tags"/><Relationship Id="rId2" Target="../tags/tag43.xml" Type="http://schemas.openxmlformats.org/officeDocument/2006/relationships/tags"/><Relationship Id="rId1" Target="../tags/tag42.xml" Type="http://schemas.openxmlformats.org/officeDocument/2006/relationships/tags"/><Relationship Id="rId6" Target="../tags/tag47.xml" Type="http://schemas.openxmlformats.org/officeDocument/2006/relationships/tags"/><Relationship Id="rId5" Target="../tags/tag46.xml" Type="http://schemas.openxmlformats.org/officeDocument/2006/relationships/tags"/><Relationship Id="rId4" Target="../tags/tag45.xml" Type="http://schemas.openxmlformats.org/officeDocument/2006/relationships/tags"/><Relationship Id="rId9" Target="../media/image2.jpeg" Type="http://schemas.openxmlformats.org/officeDocument/2006/relationships/image"/></Relationships>
</file>

<file path=ppt/slideLayouts/_rels/slideLayout21.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51.xml" Type="http://schemas.openxmlformats.org/officeDocument/2006/relationships/tags"/><Relationship Id="rId7" Target="../tags/tag55.xml" Type="http://schemas.openxmlformats.org/officeDocument/2006/relationships/tags"/><Relationship Id="rId2" Target="../tags/tag50.xml" Type="http://schemas.openxmlformats.org/officeDocument/2006/relationships/tags"/><Relationship Id="rId1" Target="../tags/tag49.xml" Type="http://schemas.openxmlformats.org/officeDocument/2006/relationships/tags"/><Relationship Id="rId6" Target="../tags/tag54.xml" Type="http://schemas.openxmlformats.org/officeDocument/2006/relationships/tags"/><Relationship Id="rId5" Target="../tags/tag53.xml" Type="http://schemas.openxmlformats.org/officeDocument/2006/relationships/tags"/><Relationship Id="rId4" Target="../tags/tag52.xml" Type="http://schemas.openxmlformats.org/officeDocument/2006/relationships/tags"/><Relationship Id="rId9" Target="../media/image2.jpeg" Type="http://schemas.openxmlformats.org/officeDocument/2006/relationships/image"/></Relationships>
</file>

<file path=ppt/slideLayouts/_rels/slideLayout22.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58.xml" Type="http://schemas.openxmlformats.org/officeDocument/2006/relationships/tags"/><Relationship Id="rId7" Target="../tags/tag62.xml" Type="http://schemas.openxmlformats.org/officeDocument/2006/relationships/tags"/><Relationship Id="rId2" Target="../tags/tag57.xml" Type="http://schemas.openxmlformats.org/officeDocument/2006/relationships/tags"/><Relationship Id="rId1" Target="../tags/tag56.xml" Type="http://schemas.openxmlformats.org/officeDocument/2006/relationships/tags"/><Relationship Id="rId6" Target="../tags/tag61.xml" Type="http://schemas.openxmlformats.org/officeDocument/2006/relationships/tags"/><Relationship Id="rId5" Target="../tags/tag60.xml" Type="http://schemas.openxmlformats.org/officeDocument/2006/relationships/tags"/><Relationship Id="rId4" Target="../tags/tag59.xml" Type="http://schemas.openxmlformats.org/officeDocument/2006/relationships/tags"/><Relationship Id="rId9" Target="../media/image2.jpeg" Type="http://schemas.openxmlformats.org/officeDocument/2006/relationships/image"/></Relationships>
</file>

<file path=ppt/slideLayouts/_rels/slideLayout23.xml.rels><?xml version="1.0" encoding="UTF-8" standalone="yes" ?><Relationships xmlns="http://schemas.openxmlformats.org/package/2006/relationships"><Relationship Id="rId8" Target="../tags/tag70.xml" Type="http://schemas.openxmlformats.org/officeDocument/2006/relationships/tags"/><Relationship Id="rId3" Target="../tags/tag65.xml" Type="http://schemas.openxmlformats.org/officeDocument/2006/relationships/tags"/><Relationship Id="rId7" Target="../tags/tag69.xml" Type="http://schemas.openxmlformats.org/officeDocument/2006/relationships/tags"/><Relationship Id="rId2" Target="../tags/tag64.xml" Type="http://schemas.openxmlformats.org/officeDocument/2006/relationships/tags"/><Relationship Id="rId1" Target="../tags/tag63.xml" Type="http://schemas.openxmlformats.org/officeDocument/2006/relationships/tags"/><Relationship Id="rId6" Target="../tags/tag68.xml" Type="http://schemas.openxmlformats.org/officeDocument/2006/relationships/tags"/><Relationship Id="rId11" Target="../media/image2.jpeg" Type="http://schemas.openxmlformats.org/officeDocument/2006/relationships/image"/><Relationship Id="rId5" Target="../tags/tag67.xml" Type="http://schemas.openxmlformats.org/officeDocument/2006/relationships/tags"/><Relationship Id="rId10" Target="../slideMasters/slideMaster1.xml" Type="http://schemas.openxmlformats.org/officeDocument/2006/relationships/slideMaster"/><Relationship Id="rId4" Target="../tags/tag66.xml" Type="http://schemas.openxmlformats.org/officeDocument/2006/relationships/tags"/><Relationship Id="rId9" Target="../tags/tag71.xml" Type="http://schemas.openxmlformats.org/officeDocument/2006/relationships/tags"/></Relationships>
</file>

<file path=ppt/slideLayouts/_rels/slideLayout24.xml.rels><?xml version="1.0" encoding="UTF-8" standalone="yes" ?><Relationships xmlns="http://schemas.openxmlformats.org/package/2006/relationships"><Relationship Id="rId8" Target="../media/image1.jpeg" Type="http://schemas.openxmlformats.org/officeDocument/2006/relationships/image"/><Relationship Id="rId3" Target="../tags/tag74.xml" Type="http://schemas.openxmlformats.org/officeDocument/2006/relationships/tags"/><Relationship Id="rId7" Target="../slideMasters/slideMaster1.xml" Type="http://schemas.openxmlformats.org/officeDocument/2006/relationships/slideMaster"/><Relationship Id="rId2" Target="../tags/tag73.xml" Type="http://schemas.openxmlformats.org/officeDocument/2006/relationships/tags"/><Relationship Id="rId1" Target="../tags/tag72.xml" Type="http://schemas.openxmlformats.org/officeDocument/2006/relationships/tags"/><Relationship Id="rId6" Target="../tags/tag77.xml" Type="http://schemas.openxmlformats.org/officeDocument/2006/relationships/tags"/><Relationship Id="rId5" Target="../tags/tag76.xml" Type="http://schemas.openxmlformats.org/officeDocument/2006/relationships/tags"/><Relationship Id="rId4" Target="../tags/tag75.xml" Type="http://schemas.openxmlformats.org/officeDocument/2006/relationships/tags"/></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arget="../tags/tag85.xml" Type="http://schemas.openxmlformats.org/officeDocument/2006/relationships/tags"/><Relationship Id="rId3" Target="../tags/tag80.xml" Type="http://schemas.openxmlformats.org/officeDocument/2006/relationships/tags"/><Relationship Id="rId7" Target="../tags/tag84.xml" Type="http://schemas.openxmlformats.org/officeDocument/2006/relationships/tags"/><Relationship Id="rId2" Target="../tags/tag79.xml" Type="http://schemas.openxmlformats.org/officeDocument/2006/relationships/tags"/><Relationship Id="rId1" Target="../tags/tag78.xml" Type="http://schemas.openxmlformats.org/officeDocument/2006/relationships/tags"/><Relationship Id="rId6" Target="../tags/tag83.xml" Type="http://schemas.openxmlformats.org/officeDocument/2006/relationships/tags"/><Relationship Id="rId11" Target="../media/image1.jpeg" Type="http://schemas.openxmlformats.org/officeDocument/2006/relationships/image"/><Relationship Id="rId5" Target="../tags/tag82.xml" Type="http://schemas.openxmlformats.org/officeDocument/2006/relationships/tags"/><Relationship Id="rId10" Target="../slideMasters/slideMaster1.xml" Type="http://schemas.openxmlformats.org/officeDocument/2006/relationships/slideMaster"/><Relationship Id="rId4" Target="../tags/tag81.xml" Type="http://schemas.openxmlformats.org/officeDocument/2006/relationships/tags"/><Relationship Id="rId9" Target="../tags/tag86.xml" Type="http://schemas.openxmlformats.org/officeDocument/2006/relationships/tags"/></Relationships>
</file>

<file path=ppt/slideLayouts/_rels/slideLayout29.xml.rels><?xml version="1.0" encoding="UTF-8" standalone="yes" ?><Relationships xmlns="http://schemas.openxmlformats.org/package/2006/relationships"><Relationship Id="rId8" Target="../media/image1.jpeg" Type="http://schemas.openxmlformats.org/officeDocument/2006/relationships/image"/><Relationship Id="rId3" Target="../tags/tag89.xml" Type="http://schemas.openxmlformats.org/officeDocument/2006/relationships/tags"/><Relationship Id="rId7" Target="../slideMasters/slideMaster1.xml" Type="http://schemas.openxmlformats.org/officeDocument/2006/relationships/slideMaster"/><Relationship Id="rId2" Target="../tags/tag88.xml" Type="http://schemas.openxmlformats.org/officeDocument/2006/relationships/tags"/><Relationship Id="rId1" Target="../tags/tag87.xml" Type="http://schemas.openxmlformats.org/officeDocument/2006/relationships/tags"/><Relationship Id="rId6" Target="../tags/tag92.xml" Type="http://schemas.openxmlformats.org/officeDocument/2006/relationships/tags"/><Relationship Id="rId5" Target="../tags/tag91.xml" Type="http://schemas.openxmlformats.org/officeDocument/2006/relationships/tags"/><Relationship Id="rId4" Target="../tags/tag90.xml" Type="http://schemas.openxmlformats.org/officeDocument/2006/relationships/tags"/></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arget="../media/image2.jpeg" Type="http://schemas.openxmlformats.org/officeDocument/2006/relationships/image"/><Relationship Id="rId3" Target="../tags/tag95.xml" Type="http://schemas.openxmlformats.org/officeDocument/2006/relationships/tags"/><Relationship Id="rId7" Target="../slideMasters/slideMaster1.xml" Type="http://schemas.openxmlformats.org/officeDocument/2006/relationships/slideMaster"/><Relationship Id="rId2" Target="../tags/tag94.xml" Type="http://schemas.openxmlformats.org/officeDocument/2006/relationships/tags"/><Relationship Id="rId1" Target="../tags/tag93.xml" Type="http://schemas.openxmlformats.org/officeDocument/2006/relationships/tags"/><Relationship Id="rId6" Target="../tags/tag98.xml" Type="http://schemas.openxmlformats.org/officeDocument/2006/relationships/tags"/><Relationship Id="rId5" Target="../tags/tag97.xml" Type="http://schemas.openxmlformats.org/officeDocument/2006/relationships/tags"/><Relationship Id="rId4" Target="../tags/tag96.xml" Type="http://schemas.openxmlformats.org/officeDocument/2006/relationships/tags"/></Relationships>
</file>

<file path=ppt/slideLayouts/_rels/slideLayout31.xml.rels><?xml version="1.0" encoding="UTF-8" standalone="yes" ?><Relationships xmlns="http://schemas.openxmlformats.org/package/2006/relationships"><Relationship Id="rId3" Target="../tags/tag101.xml" Type="http://schemas.openxmlformats.org/officeDocument/2006/relationships/tags"/><Relationship Id="rId2" Target="../tags/tag100.xml" Type="http://schemas.openxmlformats.org/officeDocument/2006/relationships/tags"/><Relationship Id="rId1" Target="../tags/tag99.xml" Type="http://schemas.openxmlformats.org/officeDocument/2006/relationships/tags"/><Relationship Id="rId6" Target="../media/image2.jpeg" Type="http://schemas.openxmlformats.org/officeDocument/2006/relationships/image"/><Relationship Id="rId5" Target="../slideMasters/slideMaster1.xml" Type="http://schemas.openxmlformats.org/officeDocument/2006/relationships/slideMaster"/><Relationship Id="rId4" Target="../tags/tag102.xml" Type="http://schemas.openxmlformats.org/officeDocument/2006/relationships/tags"/></Relationships>
</file>

<file path=ppt/slideLayouts/_rels/slideLayout32.xml.rels><?xml version="1.0" encoding="UTF-8" standalone="yes" ?><Relationships xmlns="http://schemas.openxmlformats.org/package/2006/relationships"><Relationship Id="rId8" Target="../media/image1.jpeg" Type="http://schemas.openxmlformats.org/officeDocument/2006/relationships/image"/><Relationship Id="rId3" Target="../tags/tag105.xml" Type="http://schemas.openxmlformats.org/officeDocument/2006/relationships/tags"/><Relationship Id="rId7" Target="../slideMasters/slideMaster1.xml" Type="http://schemas.openxmlformats.org/officeDocument/2006/relationships/slideMaster"/><Relationship Id="rId2" Target="../tags/tag104.xml" Type="http://schemas.openxmlformats.org/officeDocument/2006/relationships/tags"/><Relationship Id="rId1" Target="../tags/tag103.xml" Type="http://schemas.openxmlformats.org/officeDocument/2006/relationships/tags"/><Relationship Id="rId6" Target="../tags/tag108.xml" Type="http://schemas.openxmlformats.org/officeDocument/2006/relationships/tags"/><Relationship Id="rId5" Target="../tags/tag107.xml" Type="http://schemas.openxmlformats.org/officeDocument/2006/relationships/tags"/><Relationship Id="rId4" Target="../tags/tag106.xml" Type="http://schemas.openxmlformats.org/officeDocument/2006/relationships/tags"/></Relationships>
</file>

<file path=ppt/slideLayouts/_rels/slideLayout33.xml.rels><?xml version="1.0" encoding="UTF-8" standalone="yes" ?><Relationships xmlns="http://schemas.openxmlformats.org/package/2006/relationships"><Relationship Id="rId3" Target="../tags/tag111.xml" Type="http://schemas.openxmlformats.org/officeDocument/2006/relationships/tags"/><Relationship Id="rId2" Target="../tags/tag110.xml" Type="http://schemas.openxmlformats.org/officeDocument/2006/relationships/tags"/><Relationship Id="rId1" Target="../tags/tag109.xml" Type="http://schemas.openxmlformats.org/officeDocument/2006/relationships/tags"/><Relationship Id="rId6" Target="../media/image2.jpeg" Type="http://schemas.openxmlformats.org/officeDocument/2006/relationships/image"/><Relationship Id="rId5" Target="../slideMasters/slideMaster1.xml" Type="http://schemas.openxmlformats.org/officeDocument/2006/relationships/slideMaster"/><Relationship Id="rId4" Target="../tags/tag112.xml" Type="http://schemas.openxmlformats.org/officeDocument/2006/relationships/tags"/></Relationships>
</file>

<file path=ppt/slideLayouts/_rels/slideLayout34.xml.rels><?xml version="1.0" encoding="UTF-8" standalone="yes" ?><Relationships xmlns="http://schemas.openxmlformats.org/package/2006/relationships"><Relationship Id="rId8" Target="../media/image2.jpeg" Type="http://schemas.openxmlformats.org/officeDocument/2006/relationships/image"/><Relationship Id="rId3" Target="../tags/tag115.xml" Type="http://schemas.openxmlformats.org/officeDocument/2006/relationships/tags"/><Relationship Id="rId7" Target="../slideMasters/slideMaster1.xml" Type="http://schemas.openxmlformats.org/officeDocument/2006/relationships/slideMaster"/><Relationship Id="rId2" Target="../tags/tag114.xml" Type="http://schemas.openxmlformats.org/officeDocument/2006/relationships/tags"/><Relationship Id="rId1" Target="../tags/tag113.xml" Type="http://schemas.openxmlformats.org/officeDocument/2006/relationships/tags"/><Relationship Id="rId6" Target="../tags/tag118.xml" Type="http://schemas.openxmlformats.org/officeDocument/2006/relationships/tags"/><Relationship Id="rId5" Target="../tags/tag117.xml" Type="http://schemas.openxmlformats.org/officeDocument/2006/relationships/tags"/><Relationship Id="rId4" Target="../tags/tag116.xml" Type="http://schemas.openxmlformats.org/officeDocument/2006/relationships/tags"/></Relationships>
</file>

<file path=ppt/slideLayouts/_rels/slideLayout35.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121.xml" Type="http://schemas.openxmlformats.org/officeDocument/2006/relationships/tags"/><Relationship Id="rId7" Target="../tags/tag125.xml" Type="http://schemas.openxmlformats.org/officeDocument/2006/relationships/tags"/><Relationship Id="rId2" Target="../tags/tag120.xml" Type="http://schemas.openxmlformats.org/officeDocument/2006/relationships/tags"/><Relationship Id="rId1" Target="../tags/tag119.xml" Type="http://schemas.openxmlformats.org/officeDocument/2006/relationships/tags"/><Relationship Id="rId6" Target="../tags/tag124.xml" Type="http://schemas.openxmlformats.org/officeDocument/2006/relationships/tags"/><Relationship Id="rId5" Target="../tags/tag123.xml" Type="http://schemas.openxmlformats.org/officeDocument/2006/relationships/tags"/><Relationship Id="rId4" Target="../tags/tag122.xml" Type="http://schemas.openxmlformats.org/officeDocument/2006/relationships/tags"/><Relationship Id="rId9" Target="../media/image2.jpeg" Type="http://schemas.openxmlformats.org/officeDocument/2006/relationships/image"/></Relationships>
</file>

<file path=ppt/slideLayouts/_rels/slideLayout36.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128.xml" Type="http://schemas.openxmlformats.org/officeDocument/2006/relationships/tags"/><Relationship Id="rId7" Target="../tags/tag132.xml" Type="http://schemas.openxmlformats.org/officeDocument/2006/relationships/tags"/><Relationship Id="rId2" Target="../tags/tag127.xml" Type="http://schemas.openxmlformats.org/officeDocument/2006/relationships/tags"/><Relationship Id="rId1" Target="../tags/tag126.xml" Type="http://schemas.openxmlformats.org/officeDocument/2006/relationships/tags"/><Relationship Id="rId6" Target="../tags/tag131.xml" Type="http://schemas.openxmlformats.org/officeDocument/2006/relationships/tags"/><Relationship Id="rId5" Target="../tags/tag130.xml" Type="http://schemas.openxmlformats.org/officeDocument/2006/relationships/tags"/><Relationship Id="rId4" Target="../tags/tag129.xml" Type="http://schemas.openxmlformats.org/officeDocument/2006/relationships/tags"/><Relationship Id="rId9" Target="../media/image2.jpeg" Type="http://schemas.openxmlformats.org/officeDocument/2006/relationships/image"/></Relationships>
</file>

<file path=ppt/slideLayouts/_rels/slideLayout37.xml.rels><?xml version="1.0" encoding="UTF-8" standalone="yes" ?><Relationships xmlns="http://schemas.openxmlformats.org/package/2006/relationships"><Relationship Id="rId8" Target="../slideMasters/slideMaster1.xml" Type="http://schemas.openxmlformats.org/officeDocument/2006/relationships/slideMaster"/><Relationship Id="rId3" Target="../tags/tag135.xml" Type="http://schemas.openxmlformats.org/officeDocument/2006/relationships/tags"/><Relationship Id="rId7" Target="../tags/tag139.xml" Type="http://schemas.openxmlformats.org/officeDocument/2006/relationships/tags"/><Relationship Id="rId2" Target="../tags/tag134.xml" Type="http://schemas.openxmlformats.org/officeDocument/2006/relationships/tags"/><Relationship Id="rId1" Target="../tags/tag133.xml" Type="http://schemas.openxmlformats.org/officeDocument/2006/relationships/tags"/><Relationship Id="rId6" Target="../tags/tag138.xml" Type="http://schemas.openxmlformats.org/officeDocument/2006/relationships/tags"/><Relationship Id="rId5" Target="../tags/tag137.xml" Type="http://schemas.openxmlformats.org/officeDocument/2006/relationships/tags"/><Relationship Id="rId4" Target="../tags/tag136.xml" Type="http://schemas.openxmlformats.org/officeDocument/2006/relationships/tags"/><Relationship Id="rId9" Target="../media/image2.jpeg" Type="http://schemas.openxmlformats.org/officeDocument/2006/relationships/image"/></Relationships>
</file>

<file path=ppt/slideLayouts/_rels/slideLayout38.xml.rels><?xml version="1.0" encoding="UTF-8" standalone="yes" ?><Relationships xmlns="http://schemas.openxmlformats.org/package/2006/relationships"><Relationship Id="rId8" Target="../tags/tag147.xml" Type="http://schemas.openxmlformats.org/officeDocument/2006/relationships/tags"/><Relationship Id="rId3" Target="../tags/tag142.xml" Type="http://schemas.openxmlformats.org/officeDocument/2006/relationships/tags"/><Relationship Id="rId7" Target="../tags/tag146.xml" Type="http://schemas.openxmlformats.org/officeDocument/2006/relationships/tags"/><Relationship Id="rId2" Target="../tags/tag141.xml" Type="http://schemas.openxmlformats.org/officeDocument/2006/relationships/tags"/><Relationship Id="rId1" Target="../tags/tag140.xml" Type="http://schemas.openxmlformats.org/officeDocument/2006/relationships/tags"/><Relationship Id="rId6" Target="../tags/tag145.xml" Type="http://schemas.openxmlformats.org/officeDocument/2006/relationships/tags"/><Relationship Id="rId11" Target="../media/image2.jpeg" Type="http://schemas.openxmlformats.org/officeDocument/2006/relationships/image"/><Relationship Id="rId5" Target="../tags/tag144.xml" Type="http://schemas.openxmlformats.org/officeDocument/2006/relationships/tags"/><Relationship Id="rId10" Target="../slideMasters/slideMaster1.xml" Type="http://schemas.openxmlformats.org/officeDocument/2006/relationships/slideMaster"/><Relationship Id="rId4" Target="../tags/tag143.xml" Type="http://schemas.openxmlformats.org/officeDocument/2006/relationships/tags"/><Relationship Id="rId9" Target="../tags/tag148.xml" Type="http://schemas.openxmlformats.org/officeDocument/2006/relationships/tags"/></Relationships>
</file>

<file path=ppt/slideLayouts/_rels/slideLayout39.xml.rels><?xml version="1.0" encoding="UTF-8" standalone="yes" ?><Relationships xmlns="http://schemas.openxmlformats.org/package/2006/relationships"><Relationship Id="rId8" Target="../media/image1.jpeg" Type="http://schemas.openxmlformats.org/officeDocument/2006/relationships/image"/><Relationship Id="rId3" Target="../tags/tag151.xml" Type="http://schemas.openxmlformats.org/officeDocument/2006/relationships/tags"/><Relationship Id="rId7" Target="../slideMasters/slideMaster1.xml" Type="http://schemas.openxmlformats.org/officeDocument/2006/relationships/slideMaster"/><Relationship Id="rId2" Target="../tags/tag150.xml" Type="http://schemas.openxmlformats.org/officeDocument/2006/relationships/tags"/><Relationship Id="rId1" Target="../tags/tag149.xml" Type="http://schemas.openxmlformats.org/officeDocument/2006/relationships/tags"/><Relationship Id="rId6" Target="../tags/tag154.xml" Type="http://schemas.openxmlformats.org/officeDocument/2006/relationships/tags"/><Relationship Id="rId5" Target="../tags/tag153.xml" Type="http://schemas.openxmlformats.org/officeDocument/2006/relationships/tags"/><Relationship Id="rId4" Target="../tags/tag152.xml" Type="http://schemas.openxmlformats.org/officeDocument/2006/relationships/tags"/></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EB1EDB-56EF-40A6-8C84-20683482223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F3F2F0-BFB3-4232-A6DE-5520C3C126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4C0CE2-7ADB-4609-9319-A1A4C0A30D7C}"/>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5518BC3A-3F30-4535-A1BB-522D0782D0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CE84D4-D8F9-4011-9989-2584ADE62AA0}"/>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404270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3DF3B-2BC7-4E08-B15F-A39DBBD9B55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65FAE8-1D6F-4ABC-B952-378DC2CD8C3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B63E7F-C917-4686-A89E-2B66C8A778CE}"/>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0907C1A8-5F0A-403E-BB27-9D2EF0BF75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75166F-1B95-4D5F-8ECE-D3B7BEE4A4A1}"/>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171829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348D0C0-CE6C-4D66-875A-E0B07421F8E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F24D6B-0951-4E37-818A-05727A9B593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187555-E2CA-4432-A138-36733DCC533C}"/>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F6DA78B6-0630-4A1A-88A5-5F79466883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EAFC44-2923-49EE-AFB7-2715975B29C0}"/>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168509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B28469-E475-4172-ACF0-856C6B474DF7}"/>
              </a:ext>
            </a:extLst>
          </p:cNvPr>
          <p:cNvSpPr>
            <a:spLocks noGrp="1"/>
          </p:cNvSpPr>
          <p:nvPr>
            <p:ph type="title"/>
          </p:nvPr>
        </p:nvSpPr>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305EE-713D-43DF-8486-6D8E0A3AFC30}"/>
              </a:ext>
            </a:extLst>
          </p:cNvPr>
          <p:cNvSpPr>
            <a:spLocks noGrp="1"/>
          </p:cNvSpPr>
          <p:nvPr>
            <p:ph type="body"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8BD0B55-3FBA-407E-A29C-4743A6BF92C6}"/>
              </a:ext>
            </a:extLst>
          </p:cNvPr>
          <p:cNvSpPr>
            <a:spLocks noGrp="1"/>
          </p:cNvSpPr>
          <p:nvPr>
            <p:ph type="dt" sz="half" idx="10"/>
          </p:nvPr>
        </p:nvSpPr>
        <p:spPr/>
        <p:txBody>
          <a:bodyPr/>
          <a:lstStyle/>
          <a:p>
            <a:fld id="{F9B01D19-7B7E-4E93-B3C6-B1B1F54FD55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142B85BA-9FDA-47F6-8B45-B98ECC46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B7E9C7-D1E0-441F-8D3E-EF2A8D88801B}"/>
              </a:ext>
            </a:extLst>
          </p:cNvPr>
          <p:cNvSpPr>
            <a:spLocks noGrp="1"/>
          </p:cNvSpPr>
          <p:nvPr>
            <p:ph type="sldNum" sz="quarter" idx="12"/>
          </p:nvPr>
        </p:nvSpPr>
        <p:spPr/>
        <p:txBody>
          <a:bodyPr/>
          <a:lstStyle/>
          <a:p>
            <a:fld id="{9AA6CFA8-3E8E-4628-ABA3-F196651C71D6}" type="slidenum">
              <a:rPr lang="zh-CN" altLang="en-US" smtClean="0"/>
              <a:t>‹#›</a:t>
            </a:fld>
            <a:endParaRPr lang="zh-CN" altLang="en-US"/>
          </a:p>
        </p:txBody>
      </p:sp>
    </p:spTree>
    <p:extLst>
      <p:ext uri="{BB962C8B-B14F-4D97-AF65-F5344CB8AC3E}">
        <p14:creationId xmlns:p14="http://schemas.microsoft.com/office/powerpoint/2010/main" val="24716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FFFFFF"/>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2"/>
            <p:custDataLst>
              <p:tags r:id="rId2"/>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3"/>
            <p:custDataLst>
              <p:tags r:id="rId3"/>
            </p:custDataLst>
          </p:nvPr>
        </p:nvSpPr>
        <p:spPr/>
        <p:txBody>
          <a:bodyPr/>
          <a:lstStyle>
            <a:lvl1pPr>
              <a:defRPr baseline="0">
                <a:latin typeface="隶书" panose="02010509060101010101" charset="-122"/>
              </a:defRPr>
            </a:lvl1pPr>
          </a:lstStyle>
          <a:p>
            <a:endParaRPr lang="zh-CN" altLang="en-US"/>
          </a:p>
        </p:txBody>
      </p:sp>
      <p:sp>
        <p:nvSpPr>
          <p:cNvPr id="5" name="灯片编号占位符 4"/>
          <p:cNvSpPr>
            <a:spLocks noGrp="1"/>
          </p:cNvSpPr>
          <p:nvPr>
            <p:ph type="sldNum" sz="quarter" idx="14"/>
            <p:custDataLst>
              <p:tags r:id="rId4"/>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
        <p:nvSpPr>
          <p:cNvPr id="41" name="矩形 40"/>
          <p:cNvSpPr/>
          <p:nvPr>
            <p:custDataLst>
              <p:tags r:id="rId5"/>
            </p:custDataLst>
          </p:nvPr>
        </p:nvSpPr>
        <p:spPr>
          <a:xfrm>
            <a:off x="1103313" y="965803"/>
            <a:ext cx="10355002" cy="4971142"/>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charset="-122"/>
            </a:endParaRPr>
          </a:p>
        </p:txBody>
      </p:sp>
      <p:sp>
        <p:nvSpPr>
          <p:cNvPr id="9802" name="标题 1"/>
          <p:cNvSpPr>
            <a:spLocks noGrp="1"/>
          </p:cNvSpPr>
          <p:nvPr>
            <p:ph type="ctrTitle" hasCustomPrompt="1"/>
            <p:custDataLst>
              <p:tags r:id="rId6"/>
            </p:custDataLst>
          </p:nvPr>
        </p:nvSpPr>
        <p:spPr>
          <a:xfrm>
            <a:off x="1115839" y="1756012"/>
            <a:ext cx="9990174" cy="1436370"/>
          </a:xfrm>
        </p:spPr>
        <p:txBody>
          <a:bodyPr lIns="90170" tIns="46800" rIns="90000" bIns="0" anchor="b">
            <a:normAutofit/>
          </a:bodyPr>
          <a:lstStyle>
            <a:lvl1pPr algn="ctr">
              <a:defRPr sz="7200" baseline="0">
                <a:solidFill>
                  <a:schemeClr val="accent1"/>
                </a:solidFill>
                <a:latin typeface="Arial" panose="020B0604020202020204" pitchFamily="34" charset="0"/>
                <a:ea typeface="汉仪尚巍手书W" panose="00020600040101010101" pitchFamily="18" charset="-122"/>
              </a:defRPr>
            </a:lvl1pPr>
          </a:lstStyle>
          <a:p>
            <a:r>
              <a:rPr lang="zh-CN" altLang="en-US"/>
              <a:t>单击此处编辑标题</a:t>
            </a:r>
          </a:p>
        </p:txBody>
      </p:sp>
      <p:sp>
        <p:nvSpPr>
          <p:cNvPr id="9801" name="副标题 2"/>
          <p:cNvSpPr>
            <a:spLocks noGrp="1"/>
          </p:cNvSpPr>
          <p:nvPr>
            <p:ph type="subTitle" idx="1"/>
            <p:custDataLst>
              <p:tags r:id="rId7"/>
            </p:custDataLst>
          </p:nvPr>
        </p:nvSpPr>
        <p:spPr>
          <a:xfrm>
            <a:off x="1115839" y="3367776"/>
            <a:ext cx="9990174" cy="468000"/>
          </a:xfrm>
        </p:spPr>
        <p:txBody>
          <a:bodyPr lIns="90000" tIns="0" rIns="90000" bIns="46800" anchor="t">
            <a:normAutofit/>
          </a:bodyPr>
          <a:lstStyle>
            <a:lvl1pPr marL="0" indent="0" algn="ctr" eaLnBrk="1" fontAlgn="auto" latinLnBrk="0" hangingPunct="1">
              <a:lnSpc>
                <a:spcPct val="110000"/>
              </a:lnSpc>
              <a:buNone/>
              <a:defRPr sz="2400" baseline="0">
                <a:solidFill>
                  <a:schemeClr val="tx1">
                    <a:lumMod val="85000"/>
                    <a:lumOff val="15000"/>
                  </a:schemeClr>
                </a:solidFill>
                <a:latin typeface="Arial" panose="020B0604020202020204" pitchFamily="34" charset="0"/>
                <a:ea typeface="隶书" panose="020105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12" name="文本占位符 13"/>
          <p:cNvSpPr>
            <a:spLocks noGrp="1"/>
          </p:cNvSpPr>
          <p:nvPr>
            <p:ph type="body" sz="quarter" idx="10" hasCustomPrompt="1"/>
            <p:custDataLst>
              <p:tags r:id="rId8"/>
            </p:custDataLst>
          </p:nvPr>
        </p:nvSpPr>
        <p:spPr>
          <a:xfrm>
            <a:off x="3123435" y="4008828"/>
            <a:ext cx="2734570" cy="313295"/>
          </a:xfrm>
        </p:spPr>
        <p:txBody>
          <a:bodyPr vert="horz" anchor="ctr">
            <a:normAutofit/>
          </a:bodyPr>
          <a:lstStyle>
            <a:lvl1pPr marL="0" indent="0" algn="ctr">
              <a:buNone/>
              <a:defRPr sz="1800" b="0" baseline="0">
                <a:solidFill>
                  <a:schemeClr val="tx1">
                    <a:lumMod val="85000"/>
                    <a:lumOff val="15000"/>
                  </a:schemeClr>
                </a:solidFill>
                <a:latin typeface="Arial" panose="020B0604020202020204" pitchFamily="34" charset="0"/>
                <a:ea typeface="隶书" panose="02010509060101010101"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endParaRPr lang="en-US" altLang="zh-CN"/>
          </a:p>
        </p:txBody>
      </p:sp>
      <p:sp>
        <p:nvSpPr>
          <p:cNvPr id="13" name="文本占位符 13"/>
          <p:cNvSpPr>
            <a:spLocks noGrp="1"/>
          </p:cNvSpPr>
          <p:nvPr>
            <p:ph type="body" sz="quarter" idx="11" hasCustomPrompt="1"/>
            <p:custDataLst>
              <p:tags r:id="rId9"/>
            </p:custDataLst>
          </p:nvPr>
        </p:nvSpPr>
        <p:spPr>
          <a:xfrm>
            <a:off x="6259035" y="3986158"/>
            <a:ext cx="2734570" cy="358634"/>
          </a:xfrm>
        </p:spPr>
        <p:txBody>
          <a:bodyPr vert="horz" anchor="ctr">
            <a:normAutofit/>
          </a:bodyPr>
          <a:lstStyle>
            <a:lvl1pPr marL="0" indent="0" algn="ctr">
              <a:buNone/>
              <a:defRPr sz="1800" b="0" baseline="0">
                <a:solidFill>
                  <a:schemeClr val="tx1">
                    <a:lumMod val="85000"/>
                    <a:lumOff val="15000"/>
                  </a:schemeClr>
                </a:solidFill>
                <a:latin typeface="Arial" panose="020B0604020202020204" pitchFamily="34" charset="0"/>
                <a:ea typeface="隶书" panose="02010509060101010101"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p>
        </p:txBody>
      </p:sp>
    </p:spTree>
    <p:extLst>
      <p:ext uri="{BB962C8B-B14F-4D97-AF65-F5344CB8AC3E}">
        <p14:creationId xmlns:p14="http://schemas.microsoft.com/office/powerpoint/2010/main" val="5680252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0" name="标题 1"/>
          <p:cNvSpPr>
            <a:spLocks noGrp="1"/>
          </p:cNvSpPr>
          <p:nvPr>
            <p:ph type="title" hasCustomPrompt="1"/>
            <p:custDataLst>
              <p:tags r:id="rId2"/>
            </p:custDataLst>
          </p:nvPr>
        </p:nvSpPr>
        <p:spPr>
          <a:xfrm>
            <a:off x="1386000" y="2944702"/>
            <a:ext cx="6588000" cy="805542"/>
          </a:xfrm>
        </p:spPr>
        <p:txBody>
          <a:bodyPr lIns="90170" tIns="46800" rIns="90000" bIns="0" anchor="b">
            <a:normAutofit/>
          </a:bodyPr>
          <a:lstStyle>
            <a:lvl1pPr algn="l">
              <a:defRPr sz="4000" b="1" baseline="0">
                <a:solidFill>
                  <a:schemeClr val="accent1"/>
                </a:solidFill>
                <a:latin typeface="隶书" panose="02010509060101010101" charset="-122"/>
                <a:ea typeface="汉仪尚巍手书W" panose="00020600040101010101" pitchFamily="18" charset="-122"/>
              </a:defRPr>
            </a:lvl1pPr>
          </a:lstStyle>
          <a:p>
            <a:r>
              <a:rPr lang="zh-CN" altLang="en-US"/>
              <a:t>单击此处编辑标题</a:t>
            </a:r>
          </a:p>
        </p:txBody>
      </p:sp>
      <p:sp>
        <p:nvSpPr>
          <p:cNvPr id="21" name="文本占位符 2"/>
          <p:cNvSpPr>
            <a:spLocks noGrp="1"/>
          </p:cNvSpPr>
          <p:nvPr>
            <p:ph type="body" idx="1"/>
            <p:custDataLst>
              <p:tags r:id="rId3"/>
            </p:custDataLst>
          </p:nvPr>
        </p:nvSpPr>
        <p:spPr>
          <a:xfrm>
            <a:off x="1386000" y="3769102"/>
            <a:ext cx="5335200" cy="1688400"/>
          </a:xfrm>
        </p:spPr>
        <p:txBody>
          <a:bodyPr lIns="90000" tIns="0" rIns="90000" bIns="46800" anchor="t">
            <a:normAutofit/>
          </a:bodyPr>
          <a:lstStyle>
            <a:lvl1pPr marL="0" indent="0" algn="l">
              <a:lnSpc>
                <a:spcPct val="100000"/>
              </a:lnSpc>
              <a:buNone/>
              <a:defRPr sz="2400" baseline="0">
                <a:solidFill>
                  <a:schemeClr val="tx1">
                    <a:lumMod val="85000"/>
                    <a:lumOff val="15000"/>
                  </a:schemeClr>
                </a:solidFill>
                <a:latin typeface="隶书" panose="02010509060101010101" charset="-122"/>
                <a:ea typeface="隶书" panose="02010509060101010101"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en-US"/>
          </a:p>
        </p:txBody>
      </p:sp>
      <p:sp>
        <p:nvSpPr>
          <p:cNvPr id="2" name="日期占位符 1"/>
          <p:cNvSpPr>
            <a:spLocks noGrp="1"/>
          </p:cNvSpPr>
          <p:nvPr>
            <p:ph type="dt" sz="half" idx="10"/>
            <p:custDataLst>
              <p:tags r:id="rId4"/>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1"/>
            <p:custDataLst>
              <p:tags r:id="rId5"/>
            </p:custDataLst>
          </p:nvPr>
        </p:nvSpPr>
        <p:spPr/>
        <p:txBody>
          <a:bodyPr/>
          <a:lstStyle>
            <a:lvl1pPr>
              <a:defRPr baseline="0">
                <a:latin typeface="隶书" panose="02010509060101010101"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48477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图片与标题">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隶书" panose="02010509060101010101"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lvl1pPr>
              <a:defRPr baseline="0">
                <a:latin typeface="隶书" panose="02010509060101010101" charset="-122"/>
                <a:ea typeface="隶书" panose="02010509060101010101" charset="-122"/>
              </a:defRPr>
            </a:lvl1pPr>
          </a:lstStyle>
          <a:p>
            <a:fld id="{9EFD9D74-47D9-4702-A33C-335B63B48DBF}" type="datetimeFigureOut">
              <a:rPr lang="zh-CN" altLang="en-US" smtClean="0"/>
              <a:t>2021/11/16</a:t>
            </a:fld>
            <a:endParaRPr lang="zh-CN" altLang="en-US"/>
          </a:p>
        </p:txBody>
      </p:sp>
      <p:sp>
        <p:nvSpPr>
          <p:cNvPr id="6" name="页脚占位符 5"/>
          <p:cNvSpPr>
            <a:spLocks noGrp="1"/>
          </p:cNvSpPr>
          <p:nvPr>
            <p:ph type="ftr" sz="quarter" idx="11"/>
            <p:custDataLst>
              <p:tags r:id="rId5"/>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7" name="灯片编号占位符 6"/>
          <p:cNvSpPr>
            <a:spLocks noGrp="1"/>
          </p:cNvSpPr>
          <p:nvPr>
            <p:ph type="sldNum" sz="quarter" idx="12"/>
            <p:custDataLst>
              <p:tags r:id="rId6"/>
            </p:custDataLst>
          </p:nvPr>
        </p:nvSpPr>
        <p:spPr/>
        <p:txBody>
          <a:bodyPr/>
          <a:lstStyle>
            <a:lvl1pPr>
              <a:defRPr baseline="0">
                <a:latin typeface="隶书" panose="02010509060101010101" charset="-122"/>
                <a:ea typeface="隶书" panose="02010509060101010101" charset="-122"/>
              </a:defRPr>
            </a:lvl1p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27400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6">
            <a:lum/>
          </a:blip>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2"/>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3"/>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195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标题 1"/>
          <p:cNvSpPr>
            <a:spLocks noGrp="1"/>
          </p:cNvSpPr>
          <p:nvPr>
            <p:ph type="ctrTitle" hasCustomPrompt="1"/>
            <p:custDataLst>
              <p:tags r:id="rId2"/>
            </p:custDataLst>
          </p:nvPr>
        </p:nvSpPr>
        <p:spPr>
          <a:xfrm>
            <a:off x="1672274" y="1356362"/>
            <a:ext cx="5080314" cy="1522305"/>
          </a:xfrm>
        </p:spPr>
        <p:txBody>
          <a:bodyPr lIns="90000" tIns="46800" rIns="90000" bIns="46800" anchor="b" anchorCtr="0">
            <a:normAutofit/>
          </a:bodyPr>
          <a:lstStyle>
            <a:lvl1pPr marL="0" indent="0" algn="l">
              <a:buFont typeface="Arial" panose="020B0604020202020204" pitchFamily="34" charset="0"/>
              <a:buNone/>
              <a:defRPr sz="8000" baseline="0">
                <a:solidFill>
                  <a:schemeClr val="accent1"/>
                </a:solidFill>
                <a:latin typeface="隶书" panose="02010509060101010101" charset="-122"/>
                <a:ea typeface="汉仪尚巍手书W" panose="00020600040101010101" pitchFamily="18" charset="-122"/>
              </a:defRPr>
            </a:lvl1pPr>
          </a:lstStyle>
          <a:p>
            <a:r>
              <a:rPr lang="zh-CN" altLang="en-US"/>
              <a:t>编辑标题</a:t>
            </a:r>
          </a:p>
        </p:txBody>
      </p:sp>
      <p:sp>
        <p:nvSpPr>
          <p:cNvPr id="2" name="日期占位符 1"/>
          <p:cNvSpPr>
            <a:spLocks noGrp="1"/>
          </p:cNvSpPr>
          <p:nvPr>
            <p:ph type="dt" sz="half" idx="10"/>
            <p:custDataLst>
              <p:tags r:id="rId3"/>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1"/>
            <p:custDataLst>
              <p:tags r:id="rId4"/>
            </p:custDataLst>
          </p:nvPr>
        </p:nvSpPr>
        <p:spPr/>
        <p:txBody>
          <a:bodyPr/>
          <a:lstStyle>
            <a:lvl1pPr>
              <a:defRPr baseline="0">
                <a:latin typeface="隶书" panose="02010509060101010101" charset="-122"/>
              </a:defRPr>
            </a:lvl1pPr>
          </a:lstStyle>
          <a:p>
            <a:endParaRPr lang="zh-CN" altLang="en-US"/>
          </a:p>
        </p:txBody>
      </p:sp>
      <p:sp>
        <p:nvSpPr>
          <p:cNvPr id="4" name="灯片编号占位符 3"/>
          <p:cNvSpPr>
            <a:spLocks noGrp="1"/>
          </p:cNvSpPr>
          <p:nvPr>
            <p:ph type="sldNum" sz="quarter" idx="12"/>
            <p:custDataLst>
              <p:tags r:id="rId5"/>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hasCustomPrompt="1"/>
            <p:custDataLst>
              <p:tags r:id="rId6"/>
            </p:custDataLst>
          </p:nvPr>
        </p:nvSpPr>
        <p:spPr>
          <a:xfrm>
            <a:off x="1641475" y="2968625"/>
            <a:ext cx="5110163" cy="1265238"/>
          </a:xfrm>
        </p:spPr>
        <p:txBody>
          <a:bodyPr>
            <a:normAutofit/>
          </a:bodyPr>
          <a:lstStyle>
            <a:lvl1pPr marL="0" indent="0" algn="l">
              <a:buNone/>
              <a:defRPr sz="3200"/>
            </a:lvl1pPr>
          </a:lstStyle>
          <a:p>
            <a:pPr lvl="0"/>
            <a:r>
              <a:rPr lang="zh-CN" altLang="en-US"/>
              <a:t>编辑文本</a:t>
            </a:r>
          </a:p>
        </p:txBody>
      </p:sp>
    </p:spTree>
    <p:extLst>
      <p:ext uri="{BB962C8B-B14F-4D97-AF65-F5344CB8AC3E}">
        <p14:creationId xmlns:p14="http://schemas.microsoft.com/office/powerpoint/2010/main" val="38631964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6">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lvl1pPr>
              <a:defRPr baseline="0">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90567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charset="-122"/>
              <a:ea typeface="隶书" panose="02010509060101010101" charset="-122"/>
            </a:endParaRPr>
          </a:p>
        </p:txBody>
      </p:sp>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accent1"/>
                </a:solidFill>
                <a:latin typeface="Arial" panose="020B0604020202020204" pitchFamily="34" charset="0"/>
                <a:ea typeface="隶书" panose="02010509060101010101" charset="-122"/>
              </a:defRPr>
            </a:lvl1pPr>
          </a:lstStyle>
          <a:p>
            <a:r>
              <a:rPr lang="zh-CN" altLang="en-US"/>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76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E541B1-07FF-436E-8846-B9F74A6B9E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C86F67-0407-4217-A7D6-33BA6B37AB3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CBC673-72A5-499D-AFB7-043F6D796CEB}"/>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4ED1CED8-6ABB-49DE-9042-EBFD150B1D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5B84B1-DAA7-47FD-A642-48513AAE38D7}"/>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2468614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hasCustomPrompt="1"/>
            <p:custDataLst>
              <p:tags r:id="rId2"/>
            </p:custDataLst>
          </p:nvPr>
        </p:nvSpPr>
        <p:spPr>
          <a:xfrm>
            <a:off x="583200" y="770400"/>
            <a:ext cx="3960000" cy="882000"/>
          </a:xfrm>
        </p:spPr>
        <p:txBody>
          <a:bodyPr anchor="ctr"/>
          <a:lstStyle>
            <a:lvl1pPr>
              <a:defRPr sz="3600" baseline="0">
                <a:solidFill>
                  <a:schemeClr val="accent1"/>
                </a:solidFill>
                <a:latin typeface="Arial" panose="020B0604020202020204" pitchFamily="34" charset="0"/>
                <a:ea typeface="隶书" panose="02010509060101010101" charset="-122"/>
              </a:defRPr>
            </a:lvl1pPr>
          </a:lstStyle>
          <a:p>
            <a:r>
              <a:rPr lang="zh-CN" altLang="en-US"/>
              <a:t>单击编辑标题</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491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612000" y="781200"/>
            <a:ext cx="10976400" cy="626400"/>
          </a:xfrm>
        </p:spPr>
        <p:txBody>
          <a:bodyPr anchor="ctr"/>
          <a:lstStyle>
            <a:lvl1pPr algn="ctr">
              <a:defRPr sz="3600"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
        <p:nvSpPr>
          <p:cNvPr id="9"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770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604800" y="669600"/>
            <a:ext cx="10976400" cy="565200"/>
          </a:xfrm>
        </p:spPr>
        <p:txBody>
          <a:bodyPr anchor="ctr"/>
          <a:lstStyle>
            <a:lvl1pPr algn="ctr">
              <a:defRPr sz="3200"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marL="0" indent="0">
              <a:buNone/>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73654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11">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3712573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anchor="b"/>
          <a:lstStyle>
            <a:lvl1pPr algn="ctr">
              <a:defRPr sz="6000" baseline="0">
                <a:solidFill>
                  <a:schemeClr val="accent1"/>
                </a:solidFill>
                <a:latin typeface="Arial" panose="020B0604020202020204" pitchFamily="34" charset="0"/>
                <a:ea typeface="隶书" panose="02010509060101010101" charset="-122"/>
              </a:defRPr>
            </a:lvl1pPr>
          </a:lstStyle>
          <a:p>
            <a:r>
              <a:rPr lang="zh-CN" altLang="en-US"/>
              <a:t>单击此处编辑标题</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1165297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05646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rotWithShape="1">
          <a:blip r:embed="rId2" cstate="screen"/>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603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标题幻灯片">
    <p:bg>
      <p:bgPr>
        <a:blipFill rotWithShape="1">
          <a:blip r:embed="rId2" cstate="screen"/>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302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rgbClr val="FFFFFF"/>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p:cNvSpPr>
            <a:spLocks noGrp="1"/>
          </p:cNvSpPr>
          <p:nvPr>
            <p:ph type="dt" sz="half" idx="12"/>
            <p:custDataLst>
              <p:tags r:id="rId2"/>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3"/>
            <p:custDataLst>
              <p:tags r:id="rId3"/>
            </p:custDataLst>
          </p:nvPr>
        </p:nvSpPr>
        <p:spPr/>
        <p:txBody>
          <a:bodyPr/>
          <a:lstStyle>
            <a:lvl1pPr>
              <a:defRPr baseline="0">
                <a:latin typeface="隶书" panose="02010509060101010101" charset="-122"/>
              </a:defRPr>
            </a:lvl1pPr>
          </a:lstStyle>
          <a:p>
            <a:endParaRPr lang="zh-CN" altLang="en-US"/>
          </a:p>
        </p:txBody>
      </p:sp>
      <p:sp>
        <p:nvSpPr>
          <p:cNvPr id="5" name="灯片编号占位符 4"/>
          <p:cNvSpPr>
            <a:spLocks noGrp="1"/>
          </p:cNvSpPr>
          <p:nvPr>
            <p:ph type="sldNum" sz="quarter" idx="14"/>
            <p:custDataLst>
              <p:tags r:id="rId4"/>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
        <p:nvSpPr>
          <p:cNvPr id="41" name="矩形 40"/>
          <p:cNvSpPr/>
          <p:nvPr>
            <p:custDataLst>
              <p:tags r:id="rId5"/>
            </p:custDataLst>
          </p:nvPr>
        </p:nvSpPr>
        <p:spPr>
          <a:xfrm>
            <a:off x="1103313" y="965803"/>
            <a:ext cx="10355002" cy="4971142"/>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charset="-122"/>
            </a:endParaRPr>
          </a:p>
        </p:txBody>
      </p:sp>
      <p:sp>
        <p:nvSpPr>
          <p:cNvPr id="9802" name="标题 1"/>
          <p:cNvSpPr>
            <a:spLocks noGrp="1"/>
          </p:cNvSpPr>
          <p:nvPr>
            <p:ph type="ctrTitle" hasCustomPrompt="1"/>
            <p:custDataLst>
              <p:tags r:id="rId6"/>
            </p:custDataLst>
          </p:nvPr>
        </p:nvSpPr>
        <p:spPr>
          <a:xfrm>
            <a:off x="1115839" y="1756012"/>
            <a:ext cx="9990174" cy="1436370"/>
          </a:xfrm>
        </p:spPr>
        <p:txBody>
          <a:bodyPr lIns="90170" tIns="46800" rIns="90000" bIns="0" anchor="b">
            <a:normAutofit/>
          </a:bodyPr>
          <a:lstStyle>
            <a:lvl1pPr algn="ctr">
              <a:defRPr sz="7200" baseline="0">
                <a:solidFill>
                  <a:schemeClr val="accent1"/>
                </a:solidFill>
                <a:latin typeface="Arial" panose="020B0604020202020204" pitchFamily="34" charset="0"/>
                <a:ea typeface="汉仪尚巍手书W" panose="00020600040101010101" pitchFamily="18" charset="-122"/>
              </a:defRPr>
            </a:lvl1pPr>
          </a:lstStyle>
          <a:p>
            <a:r>
              <a:rPr lang="zh-CN" altLang="en-US"/>
              <a:t>单击此处编辑标题</a:t>
            </a:r>
          </a:p>
        </p:txBody>
      </p:sp>
      <p:sp>
        <p:nvSpPr>
          <p:cNvPr id="9801" name="副标题 2"/>
          <p:cNvSpPr>
            <a:spLocks noGrp="1"/>
          </p:cNvSpPr>
          <p:nvPr>
            <p:ph type="subTitle" idx="1"/>
            <p:custDataLst>
              <p:tags r:id="rId7"/>
            </p:custDataLst>
          </p:nvPr>
        </p:nvSpPr>
        <p:spPr>
          <a:xfrm>
            <a:off x="1115839" y="3367776"/>
            <a:ext cx="9990174" cy="468000"/>
          </a:xfrm>
        </p:spPr>
        <p:txBody>
          <a:bodyPr lIns="90000" tIns="0" rIns="90000" bIns="46800" anchor="t">
            <a:normAutofit/>
          </a:bodyPr>
          <a:lstStyle>
            <a:lvl1pPr marL="0" indent="0" algn="ctr" eaLnBrk="1" fontAlgn="auto" latinLnBrk="0" hangingPunct="1">
              <a:lnSpc>
                <a:spcPct val="110000"/>
              </a:lnSpc>
              <a:buNone/>
              <a:defRPr sz="2400" baseline="0">
                <a:solidFill>
                  <a:schemeClr val="tx1">
                    <a:lumMod val="85000"/>
                    <a:lumOff val="15000"/>
                  </a:schemeClr>
                </a:solidFill>
                <a:latin typeface="Arial" panose="020B0604020202020204" pitchFamily="34" charset="0"/>
                <a:ea typeface="隶书" panose="020105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12" name="文本占位符 13"/>
          <p:cNvSpPr>
            <a:spLocks noGrp="1"/>
          </p:cNvSpPr>
          <p:nvPr>
            <p:ph type="body" sz="quarter" idx="10" hasCustomPrompt="1"/>
            <p:custDataLst>
              <p:tags r:id="rId8"/>
            </p:custDataLst>
          </p:nvPr>
        </p:nvSpPr>
        <p:spPr>
          <a:xfrm>
            <a:off x="3123435" y="4008828"/>
            <a:ext cx="2734570" cy="313295"/>
          </a:xfrm>
        </p:spPr>
        <p:txBody>
          <a:bodyPr vert="horz" anchor="ctr">
            <a:normAutofit/>
          </a:bodyPr>
          <a:lstStyle>
            <a:lvl1pPr marL="0" indent="0" algn="ctr">
              <a:buNone/>
              <a:defRPr sz="1800" b="0" baseline="0">
                <a:solidFill>
                  <a:schemeClr val="tx1">
                    <a:lumMod val="85000"/>
                    <a:lumOff val="15000"/>
                  </a:schemeClr>
                </a:solidFill>
                <a:latin typeface="Arial" panose="020B0604020202020204" pitchFamily="34" charset="0"/>
                <a:ea typeface="隶书" panose="02010509060101010101"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endParaRPr lang="en-US" altLang="zh-CN"/>
          </a:p>
        </p:txBody>
      </p:sp>
      <p:sp>
        <p:nvSpPr>
          <p:cNvPr id="13" name="文本占位符 13"/>
          <p:cNvSpPr>
            <a:spLocks noGrp="1"/>
          </p:cNvSpPr>
          <p:nvPr>
            <p:ph type="body" sz="quarter" idx="11" hasCustomPrompt="1"/>
            <p:custDataLst>
              <p:tags r:id="rId9"/>
            </p:custDataLst>
          </p:nvPr>
        </p:nvSpPr>
        <p:spPr>
          <a:xfrm>
            <a:off x="6259035" y="3986158"/>
            <a:ext cx="2734570" cy="358634"/>
          </a:xfrm>
        </p:spPr>
        <p:txBody>
          <a:bodyPr vert="horz" anchor="ctr">
            <a:normAutofit/>
          </a:bodyPr>
          <a:lstStyle>
            <a:lvl1pPr marL="0" indent="0" algn="ctr">
              <a:buNone/>
              <a:defRPr sz="1800" b="0" baseline="0">
                <a:solidFill>
                  <a:schemeClr val="tx1">
                    <a:lumMod val="85000"/>
                    <a:lumOff val="15000"/>
                  </a:schemeClr>
                </a:solidFill>
                <a:latin typeface="Arial" panose="020B0604020202020204" pitchFamily="34" charset="0"/>
                <a:ea typeface="隶书" panose="02010509060101010101"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p>
        </p:txBody>
      </p:sp>
    </p:spTree>
    <p:extLst>
      <p:ext uri="{BB962C8B-B14F-4D97-AF65-F5344CB8AC3E}">
        <p14:creationId xmlns:p14="http://schemas.microsoft.com/office/powerpoint/2010/main" val="386120112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0" name="标题 1"/>
          <p:cNvSpPr>
            <a:spLocks noGrp="1"/>
          </p:cNvSpPr>
          <p:nvPr>
            <p:ph type="title" hasCustomPrompt="1"/>
            <p:custDataLst>
              <p:tags r:id="rId2"/>
            </p:custDataLst>
          </p:nvPr>
        </p:nvSpPr>
        <p:spPr>
          <a:xfrm>
            <a:off x="1386000" y="2944702"/>
            <a:ext cx="6588000" cy="805542"/>
          </a:xfrm>
        </p:spPr>
        <p:txBody>
          <a:bodyPr lIns="90170" tIns="46800" rIns="90000" bIns="0" anchor="b">
            <a:normAutofit/>
          </a:bodyPr>
          <a:lstStyle>
            <a:lvl1pPr algn="l">
              <a:defRPr sz="4000" b="1" baseline="0">
                <a:solidFill>
                  <a:schemeClr val="accent1"/>
                </a:solidFill>
                <a:latin typeface="隶书" panose="02010509060101010101" charset="-122"/>
                <a:ea typeface="汉仪尚巍手书W" panose="00020600040101010101" pitchFamily="18" charset="-122"/>
              </a:defRPr>
            </a:lvl1pPr>
          </a:lstStyle>
          <a:p>
            <a:r>
              <a:rPr lang="zh-CN" altLang="en-US"/>
              <a:t>单击此处编辑标题</a:t>
            </a:r>
          </a:p>
        </p:txBody>
      </p:sp>
      <p:sp>
        <p:nvSpPr>
          <p:cNvPr id="21" name="文本占位符 2"/>
          <p:cNvSpPr>
            <a:spLocks noGrp="1"/>
          </p:cNvSpPr>
          <p:nvPr>
            <p:ph type="body" idx="1"/>
            <p:custDataLst>
              <p:tags r:id="rId3"/>
            </p:custDataLst>
          </p:nvPr>
        </p:nvSpPr>
        <p:spPr>
          <a:xfrm>
            <a:off x="1386000" y="3769102"/>
            <a:ext cx="5335200" cy="1688400"/>
          </a:xfrm>
        </p:spPr>
        <p:txBody>
          <a:bodyPr lIns="90000" tIns="0" rIns="90000" bIns="46800" anchor="t">
            <a:normAutofit/>
          </a:bodyPr>
          <a:lstStyle>
            <a:lvl1pPr marL="0" indent="0" algn="l">
              <a:lnSpc>
                <a:spcPct val="100000"/>
              </a:lnSpc>
              <a:buNone/>
              <a:defRPr sz="2400" baseline="0">
                <a:solidFill>
                  <a:schemeClr val="tx1">
                    <a:lumMod val="85000"/>
                    <a:lumOff val="15000"/>
                  </a:schemeClr>
                </a:solidFill>
                <a:latin typeface="隶书" panose="02010509060101010101" charset="-122"/>
                <a:ea typeface="隶书" panose="02010509060101010101"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en-US"/>
          </a:p>
        </p:txBody>
      </p:sp>
      <p:sp>
        <p:nvSpPr>
          <p:cNvPr id="2" name="日期占位符 1"/>
          <p:cNvSpPr>
            <a:spLocks noGrp="1"/>
          </p:cNvSpPr>
          <p:nvPr>
            <p:ph type="dt" sz="half" idx="10"/>
            <p:custDataLst>
              <p:tags r:id="rId4"/>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1"/>
            <p:custDataLst>
              <p:tags r:id="rId5"/>
            </p:custDataLst>
          </p:nvPr>
        </p:nvSpPr>
        <p:spPr/>
        <p:txBody>
          <a:bodyPr/>
          <a:lstStyle>
            <a:lvl1pPr>
              <a:defRPr baseline="0">
                <a:latin typeface="隶书" panose="02010509060101010101"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627222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FA739-1DB5-4DB5-8EB1-BA0A2B1A221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CF110F-2D44-4A27-922C-F6F25DC498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2FF7F22-6679-4D08-9D46-48CA7BF02A85}"/>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FD41EBF9-8F5D-48C0-BEE4-4C216B149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910D16-249B-428E-8D9B-BBB5E3AF0CFB}"/>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2549206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图片与标题">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隶书" panose="02010509060101010101"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lvl1pPr>
              <a:defRPr baseline="0">
                <a:latin typeface="隶书" panose="02010509060101010101" charset="-122"/>
                <a:ea typeface="隶书" panose="02010509060101010101" charset="-122"/>
              </a:defRPr>
            </a:lvl1pPr>
          </a:lstStyle>
          <a:p>
            <a:fld id="{9EFD9D74-47D9-4702-A33C-335B63B48DBF}" type="datetimeFigureOut">
              <a:rPr lang="zh-CN" altLang="en-US" smtClean="0"/>
              <a:t>2021/11/16</a:t>
            </a:fld>
            <a:endParaRPr lang="zh-CN" altLang="en-US"/>
          </a:p>
        </p:txBody>
      </p:sp>
      <p:sp>
        <p:nvSpPr>
          <p:cNvPr id="6" name="页脚占位符 5"/>
          <p:cNvSpPr>
            <a:spLocks noGrp="1"/>
          </p:cNvSpPr>
          <p:nvPr>
            <p:ph type="ftr" sz="quarter" idx="11"/>
            <p:custDataLst>
              <p:tags r:id="rId5"/>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7" name="灯片编号占位符 6"/>
          <p:cNvSpPr>
            <a:spLocks noGrp="1"/>
          </p:cNvSpPr>
          <p:nvPr>
            <p:ph type="sldNum" sz="quarter" idx="12"/>
            <p:custDataLst>
              <p:tags r:id="rId6"/>
            </p:custDataLst>
          </p:nvPr>
        </p:nvSpPr>
        <p:spPr/>
        <p:txBody>
          <a:bodyPr/>
          <a:lstStyle>
            <a:lvl1pPr>
              <a:defRPr baseline="0">
                <a:latin typeface="隶书" panose="02010509060101010101" charset="-122"/>
                <a:ea typeface="隶书" panose="02010509060101010101" charset="-122"/>
              </a:defRPr>
            </a:lvl1p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701895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容">
    <p:bg>
      <p:bgPr>
        <a:blipFill dpi="0" rotWithShape="1">
          <a:blip r:embed="rId6">
            <a:lum/>
          </a:blip>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2"/>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3"/>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10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标题 1"/>
          <p:cNvSpPr>
            <a:spLocks noGrp="1"/>
          </p:cNvSpPr>
          <p:nvPr>
            <p:ph type="ctrTitle" hasCustomPrompt="1"/>
            <p:custDataLst>
              <p:tags r:id="rId2"/>
            </p:custDataLst>
          </p:nvPr>
        </p:nvSpPr>
        <p:spPr>
          <a:xfrm>
            <a:off x="1672274" y="1356362"/>
            <a:ext cx="5080314" cy="1522305"/>
          </a:xfrm>
        </p:spPr>
        <p:txBody>
          <a:bodyPr lIns="90000" tIns="46800" rIns="90000" bIns="46800" anchor="b" anchorCtr="0">
            <a:normAutofit/>
          </a:bodyPr>
          <a:lstStyle>
            <a:lvl1pPr marL="0" indent="0" algn="l">
              <a:buFont typeface="Arial" panose="020B0604020202020204" pitchFamily="34" charset="0"/>
              <a:buNone/>
              <a:defRPr sz="8000" baseline="0">
                <a:solidFill>
                  <a:schemeClr val="accent1"/>
                </a:solidFill>
                <a:latin typeface="隶书" panose="02010509060101010101" charset="-122"/>
                <a:ea typeface="汉仪尚巍手书W" panose="00020600040101010101" pitchFamily="18" charset="-122"/>
              </a:defRPr>
            </a:lvl1pPr>
          </a:lstStyle>
          <a:p>
            <a:r>
              <a:rPr lang="zh-CN" altLang="en-US"/>
              <a:t>编辑标题</a:t>
            </a:r>
          </a:p>
        </p:txBody>
      </p:sp>
      <p:sp>
        <p:nvSpPr>
          <p:cNvPr id="2" name="日期占位符 1"/>
          <p:cNvSpPr>
            <a:spLocks noGrp="1"/>
          </p:cNvSpPr>
          <p:nvPr>
            <p:ph type="dt" sz="half" idx="10"/>
            <p:custDataLst>
              <p:tags r:id="rId3"/>
            </p:custDataLst>
          </p:nvPr>
        </p:nvSpPr>
        <p:spPr/>
        <p:txBody>
          <a:bodyPr/>
          <a:lstStyle>
            <a:lvl1pPr>
              <a:defRPr baseline="0">
                <a:latin typeface="隶书" panose="02010509060101010101" charset="-122"/>
              </a:defRPr>
            </a:lvl1pPr>
          </a:lstStyle>
          <a:p>
            <a:fld id="{760FBDFE-C587-4B4C-A407-44438C67B59E}" type="datetimeFigureOut">
              <a:rPr lang="zh-CN" altLang="en-US" smtClean="0"/>
              <a:t>2021/11/16</a:t>
            </a:fld>
            <a:endParaRPr lang="zh-CN" altLang="en-US"/>
          </a:p>
        </p:txBody>
      </p:sp>
      <p:sp>
        <p:nvSpPr>
          <p:cNvPr id="3" name="页脚占位符 2"/>
          <p:cNvSpPr>
            <a:spLocks noGrp="1"/>
          </p:cNvSpPr>
          <p:nvPr>
            <p:ph type="ftr" sz="quarter" idx="11"/>
            <p:custDataLst>
              <p:tags r:id="rId4"/>
            </p:custDataLst>
          </p:nvPr>
        </p:nvSpPr>
        <p:spPr/>
        <p:txBody>
          <a:bodyPr/>
          <a:lstStyle>
            <a:lvl1pPr>
              <a:defRPr baseline="0">
                <a:latin typeface="隶书" panose="02010509060101010101" charset="-122"/>
              </a:defRPr>
            </a:lvl1pPr>
          </a:lstStyle>
          <a:p>
            <a:endParaRPr lang="zh-CN" altLang="en-US"/>
          </a:p>
        </p:txBody>
      </p:sp>
      <p:sp>
        <p:nvSpPr>
          <p:cNvPr id="4" name="灯片编号占位符 3"/>
          <p:cNvSpPr>
            <a:spLocks noGrp="1"/>
          </p:cNvSpPr>
          <p:nvPr>
            <p:ph type="sldNum" sz="quarter" idx="12"/>
            <p:custDataLst>
              <p:tags r:id="rId5"/>
            </p:custDataLst>
          </p:nvPr>
        </p:nvSpPr>
        <p:spPr/>
        <p:txBody>
          <a:bodyPr/>
          <a:lstStyle>
            <a:lvl1pPr>
              <a:defRPr baseline="0">
                <a:latin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hasCustomPrompt="1"/>
            <p:custDataLst>
              <p:tags r:id="rId6"/>
            </p:custDataLst>
          </p:nvPr>
        </p:nvSpPr>
        <p:spPr>
          <a:xfrm>
            <a:off x="1641475" y="2968625"/>
            <a:ext cx="5110163" cy="1265238"/>
          </a:xfrm>
        </p:spPr>
        <p:txBody>
          <a:bodyPr>
            <a:normAutofit/>
          </a:bodyPr>
          <a:lstStyle>
            <a:lvl1pPr marL="0" indent="0" algn="l">
              <a:buNone/>
              <a:defRPr sz="3200"/>
            </a:lvl1pPr>
          </a:lstStyle>
          <a:p>
            <a:pPr lvl="0"/>
            <a:r>
              <a:rPr lang="zh-CN" altLang="en-US"/>
              <a:t>编辑文本</a:t>
            </a:r>
          </a:p>
        </p:txBody>
      </p:sp>
    </p:spTree>
    <p:extLst>
      <p:ext uri="{BB962C8B-B14F-4D97-AF65-F5344CB8AC3E}">
        <p14:creationId xmlns:p14="http://schemas.microsoft.com/office/powerpoint/2010/main" val="412414685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通用">
    <p:bg>
      <p:bgPr>
        <a:blipFill dpi="0" rotWithShape="1">
          <a:blip r:embed="rId6">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lvl1pPr>
              <a:defRPr baseline="0">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56589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相框">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charset="-122"/>
              <a:ea typeface="隶书" panose="02010509060101010101" charset="-122"/>
            </a:endParaRPr>
          </a:p>
        </p:txBody>
      </p:sp>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accent1"/>
                </a:solidFill>
                <a:latin typeface="Arial" panose="020B0604020202020204" pitchFamily="34" charset="0"/>
                <a:ea typeface="隶书" panose="02010509060101010101" charset="-122"/>
              </a:defRPr>
            </a:lvl1pPr>
          </a:lstStyle>
          <a:p>
            <a:r>
              <a:rPr lang="zh-CN" altLang="en-US"/>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24019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左右">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hasCustomPrompt="1"/>
            <p:custDataLst>
              <p:tags r:id="rId2"/>
            </p:custDataLst>
          </p:nvPr>
        </p:nvSpPr>
        <p:spPr>
          <a:xfrm>
            <a:off x="583200" y="770400"/>
            <a:ext cx="3960000" cy="882000"/>
          </a:xfrm>
        </p:spPr>
        <p:txBody>
          <a:bodyPr anchor="ctr"/>
          <a:lstStyle>
            <a:lvl1pPr>
              <a:defRPr sz="3600" baseline="0">
                <a:solidFill>
                  <a:schemeClr val="accent1"/>
                </a:solidFill>
                <a:latin typeface="Arial" panose="020B0604020202020204" pitchFamily="34" charset="0"/>
                <a:ea typeface="隶书" panose="02010509060101010101" charset="-122"/>
              </a:defRPr>
            </a:lvl1pPr>
          </a:lstStyle>
          <a:p>
            <a:r>
              <a:rPr lang="zh-CN" altLang="en-US"/>
              <a:t>单击编辑标题</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45319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上下">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612000" y="781200"/>
            <a:ext cx="10976400" cy="626400"/>
          </a:xfrm>
        </p:spPr>
        <p:txBody>
          <a:bodyPr anchor="ctr"/>
          <a:lstStyle>
            <a:lvl1pPr algn="ctr">
              <a:defRPr sz="3600"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
        <p:nvSpPr>
          <p:cNvPr id="9"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4526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下上">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604800" y="669600"/>
            <a:ext cx="10976400" cy="565200"/>
          </a:xfrm>
        </p:spPr>
        <p:txBody>
          <a:bodyPr anchor="ctr"/>
          <a:lstStyle>
            <a:lvl1pPr algn="ctr">
              <a:defRPr sz="3200"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marL="0" indent="0">
              <a:buNone/>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2339817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导航">
    <p:bg>
      <p:bgPr>
        <a:blipFill dpi="0" rotWithShape="1">
          <a:blip r:embed="rId11">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accent1"/>
                </a:solidFill>
                <a:latin typeface="Arial" panose="020B0604020202020204" pitchFamily="34" charset="0"/>
                <a:ea typeface="隶书" panose="02010509060101010101"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vl2pPr>
              <a:defRPr baseline="0">
                <a:solidFill>
                  <a:schemeClr val="tx1">
                    <a:lumMod val="85000"/>
                    <a:lumOff val="15000"/>
                  </a:schemeClr>
                </a:solidFill>
                <a:latin typeface="Arial" panose="020B0604020202020204" pitchFamily="34" charset="0"/>
                <a:ea typeface="隶书" panose="02010509060101010101" charset="-122"/>
              </a:defRPr>
            </a:lvl2pPr>
            <a:lvl3pPr>
              <a:defRPr baseline="0">
                <a:solidFill>
                  <a:schemeClr val="tx1">
                    <a:lumMod val="85000"/>
                    <a:lumOff val="15000"/>
                  </a:schemeClr>
                </a:solidFill>
                <a:latin typeface="Arial" panose="020B0604020202020204" pitchFamily="34" charset="0"/>
                <a:ea typeface="隶书" panose="02010509060101010101" charset="-122"/>
              </a:defRPr>
            </a:lvl3pPr>
            <a:lvl4pPr>
              <a:defRPr baseline="0">
                <a:solidFill>
                  <a:schemeClr val="tx1">
                    <a:lumMod val="85000"/>
                    <a:lumOff val="15000"/>
                  </a:schemeClr>
                </a:solidFill>
                <a:latin typeface="Arial" panose="020B0604020202020204" pitchFamily="34" charset="0"/>
                <a:ea typeface="隶书" panose="02010509060101010101" charset="-122"/>
              </a:defRPr>
            </a:lvl4pPr>
            <a:lvl5pPr>
              <a:defRPr baseline="0">
                <a:solidFill>
                  <a:schemeClr val="tx1">
                    <a:lumMod val="85000"/>
                    <a:lumOff val="15000"/>
                  </a:schemeClr>
                </a:solidFill>
                <a:latin typeface="Arial" panose="020B0604020202020204" pitchFamily="34" charset="0"/>
                <a:ea typeface="隶书" panose="0201050906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1758983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腰带">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隶书" panose="02010509060101010101" charset="-122"/>
              <a:ea typeface="隶书" panose="02010509060101010101" charset="-122"/>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anchor="b"/>
          <a:lstStyle>
            <a:lvl1pPr algn="ctr">
              <a:defRPr sz="6000" baseline="0">
                <a:solidFill>
                  <a:schemeClr val="accent1"/>
                </a:solidFill>
                <a:latin typeface="Arial" panose="020B0604020202020204" pitchFamily="34" charset="0"/>
                <a:ea typeface="隶书" panose="02010509060101010101" charset="-122"/>
              </a:defRPr>
            </a:lvl1pPr>
          </a:lstStyle>
          <a:p>
            <a:r>
              <a:rPr lang="zh-CN" altLang="en-US"/>
              <a:t>单击此处编辑标题</a:t>
            </a: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隶书" panose="02010509060101010101" charset="-122"/>
              </a:defRPr>
            </a:lvl1pPr>
          </a:lstStyle>
          <a:p>
            <a:pPr lvl="0"/>
            <a:r>
              <a:rPr lang="zh-CN" altLang="en-US"/>
              <a:t>单击此处编辑母版文本样式</a:t>
            </a:r>
          </a:p>
        </p:txBody>
      </p:sp>
    </p:spTree>
    <p:extLst>
      <p:ext uri="{BB962C8B-B14F-4D97-AF65-F5344CB8AC3E}">
        <p14:creationId xmlns:p14="http://schemas.microsoft.com/office/powerpoint/2010/main" val="43241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E5CDE-FA99-4D31-9EBD-5DFD6C8C39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3852826-823A-40BB-9063-FCE44229A5C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E18107-2795-4742-9B4D-F661541BF9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403033E-4D85-450E-8930-3692891EB046}"/>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23A78F7C-EA3D-47E1-A93B-7895B506995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D9CD3A8-DFCB-4EE3-AE51-4A41F8C1B670}"/>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3471261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9708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标题幻灯片">
    <p:bg>
      <p:bgPr>
        <a:blipFill rotWithShape="1">
          <a:blip r:embed="rId2" cstate="screen"/>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31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标题幻灯片">
    <p:bg>
      <p:bgPr>
        <a:blipFill rotWithShape="1">
          <a:blip r:embed="rId2" cstate="screen"/>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99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56799-4877-4DA1-8096-63A4B8DBF6D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233FAB9-FEA8-4B8D-9F7B-1BFC0633E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DDD47A7-98F0-46AA-AC0D-865F1FA82F6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CEC9EA4-E66D-493A-8AD7-441629B54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4953D35-4F02-4A4A-B51C-B20D09ED1E9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7D72F0C-399B-429E-BB11-C55127BACAA2}"/>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8" name="页脚占位符 7">
            <a:extLst>
              <a:ext uri="{FF2B5EF4-FFF2-40B4-BE49-F238E27FC236}">
                <a16:creationId xmlns:a16="http://schemas.microsoft.com/office/drawing/2014/main" id="{3752654E-DC3D-4CD6-A31E-4560492E089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78124FE-AAB1-4AE6-B9BA-336E4CC62EE2}"/>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72227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552C-7250-457D-95C9-E24371ED29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A8C0592-37F0-4336-9A93-FE559B2BA89C}"/>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4" name="页脚占位符 3">
            <a:extLst>
              <a:ext uri="{FF2B5EF4-FFF2-40B4-BE49-F238E27FC236}">
                <a16:creationId xmlns:a16="http://schemas.microsoft.com/office/drawing/2014/main" id="{24DB09AC-2C03-4622-BD83-70CE3F3CB4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1962104-E536-4E06-99BB-90F83CEB2000}"/>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219694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E2FAC31-631B-4D3F-8483-B7706530F202}"/>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3" name="页脚占位符 2">
            <a:extLst>
              <a:ext uri="{FF2B5EF4-FFF2-40B4-BE49-F238E27FC236}">
                <a16:creationId xmlns:a16="http://schemas.microsoft.com/office/drawing/2014/main" id="{C945E33E-02F0-407C-BBA5-20120E34418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2C877E5-7268-45CC-83A5-E63EBD645D8B}"/>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423991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B93D9-908C-48F8-971D-93F0FBA365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0FE9879-8CBD-4BBA-85C9-D023F4BF5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19A2350-34FB-45CC-81FF-F60AFA6A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4C69A-8164-4DAF-A02C-1F6238E6F101}"/>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7953DB46-4E33-4840-A487-1E80BAE30D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1771CEF-3735-4825-8E22-6C9E093BBBBE}"/>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379050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3D467-FF0F-43FC-99DC-4157F095FE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C22C1D-B21A-4AA3-A15F-A0305C9AD1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2B3134-9279-4899-AF45-E63D44BC2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EEE396-A1B1-4899-BDC2-A438DAD66ABD}"/>
              </a:ext>
            </a:extLst>
          </p:cNvPr>
          <p:cNvSpPr>
            <a:spLocks noGrp="1"/>
          </p:cNvSpPr>
          <p:nvPr>
            <p:ph type="dt" sz="half" idx="10"/>
          </p:nvPr>
        </p:nvSpPr>
        <p:spPr/>
        <p:txBody>
          <a:bodyPr/>
          <a:lstStyle/>
          <a:p>
            <a:fld id="{6F6306D5-A0F0-4CBD-9974-D33AF064BC5B}"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59D6276D-F92D-4C36-82DF-40415D937BAA}"/>
              </a:ext>
            </a:extLst>
          </p:cNvPr>
          <p:cNvSpPr>
            <a:spLocks noGrp="1"/>
          </p:cNvSpPr>
          <p:nvPr>
            <p:ph type="ftr" sz="quarter" idx="11"/>
          </p:nvPr>
        </p:nvSpPr>
        <p:spPr/>
        <p:txBody>
          <a:bodyPr/>
          <a:lstStyle/>
          <a:p>
            <a:r>
              <a:rPr lang="en-US"/>
              <a:t>
              </a:t>
            </a:r>
            <a:endParaRPr lang="en-US" dirty="0"/>
          </a:p>
        </p:txBody>
      </p:sp>
      <p:sp>
        <p:nvSpPr>
          <p:cNvPr id="7" name="灯片编号占位符 6">
            <a:extLst>
              <a:ext uri="{FF2B5EF4-FFF2-40B4-BE49-F238E27FC236}">
                <a16:creationId xmlns:a16="http://schemas.microsoft.com/office/drawing/2014/main" id="{63374D92-B9FB-4953-9DD7-B560F4280BCB}"/>
              </a:ext>
            </a:extLst>
          </p:cNvPr>
          <p:cNvSpPr>
            <a:spLocks noGrp="1"/>
          </p:cNvSpPr>
          <p:nvPr>
            <p:ph type="sldNum" sz="quarter" idx="12"/>
          </p:nvPr>
        </p:nvSpPr>
        <p:spPr/>
        <p:txBody>
          <a:body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12687328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7F62047-6595-4259-857A-36B3F0051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1F34886-33BE-4391-A3D7-C2BF1E80A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8DC4ED-6B73-49D4-B4FC-2DF8E45883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306D5-A0F0-4CBD-9974-D33AF064BC5B}"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0B0E1241-5CEA-4C0F-8090-CFF8EF6A0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2BF6731-2DC9-4325-9C5F-9922BAD6B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8BE68-3371-4BB6-90AA-DF9DB71E7C02}" type="slidenum">
              <a:rPr lang="zh-CN" altLang="en-US" smtClean="0"/>
              <a:t>‹#›</a:t>
            </a:fld>
            <a:endParaRPr lang="zh-CN" altLang="en-US"/>
          </a:p>
        </p:txBody>
      </p:sp>
    </p:spTree>
    <p:extLst>
      <p:ext uri="{BB962C8B-B14F-4D97-AF65-F5344CB8AC3E}">
        <p14:creationId xmlns:p14="http://schemas.microsoft.com/office/powerpoint/2010/main" val="212825463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6" r:id="rId13"/>
    <p:sldLayoutId id="2147483928" r:id="rId14"/>
    <p:sldLayoutId id="2147483933"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8" r:id="rId28"/>
    <p:sldLayoutId id="2147483950" r:id="rId29"/>
    <p:sldLayoutId id="2147483955"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arget="../media/image26.jpeg" Type="http://schemas.openxmlformats.org/officeDocument/2006/relationships/image"/><Relationship Id="rId7" Target="../media/image29.jpeg" Type="http://schemas.openxmlformats.org/officeDocument/2006/relationships/image"/><Relationship Id="rId2" Target="../media/image24.jpg" Type="http://schemas.openxmlformats.org/officeDocument/2006/relationships/image"/><Relationship Id="rId1" Target="../slideLayouts/slideLayout12.xml" Type="http://schemas.openxmlformats.org/officeDocument/2006/relationships/slideLayout"/><Relationship Id="rId6" Target="../media/image28.jpeg" Type="http://schemas.openxmlformats.org/officeDocument/2006/relationships/image"/><Relationship Id="rId5" Target="../media/hdphoto1.wdp" Type="http://schemas.microsoft.com/office/2007/relationships/hdphoto"/><Relationship Id="rId4" Target="../media/image27.jpeg" Type="http://schemas.openxmlformats.org/officeDocument/2006/relationships/image"/></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arget="../diagrams/layout2.xml" Type="http://schemas.openxmlformats.org/officeDocument/2006/relationships/diagramLayout"/><Relationship Id="rId3" Target="../media/image13.jpg" Type="http://schemas.openxmlformats.org/officeDocument/2006/relationships/image"/><Relationship Id="rId7" Target="../diagrams/data2.xml" Type="http://schemas.openxmlformats.org/officeDocument/2006/relationships/diagramData"/><Relationship Id="rId2" Target="../notesSlides/notesSlide3.xml" Type="http://schemas.openxmlformats.org/officeDocument/2006/relationships/notesSlide"/><Relationship Id="rId1" Target="../slideLayouts/slideLayout12.xml" Type="http://schemas.openxmlformats.org/officeDocument/2006/relationships/slideLayout"/><Relationship Id="rId6" Target="../media/image32.jpeg" Type="http://schemas.openxmlformats.org/officeDocument/2006/relationships/image"/><Relationship Id="rId11" Target="../diagrams/drawing2.xml" Type="http://schemas.microsoft.com/office/2007/relationships/diagramDrawing"/><Relationship Id="rId5" Target="../media/image31.jpeg" Type="http://schemas.openxmlformats.org/officeDocument/2006/relationships/image"/><Relationship Id="rId10" Target="../diagrams/colors2.xml" Type="http://schemas.openxmlformats.org/officeDocument/2006/relationships/diagramColors"/><Relationship Id="rId4" Target="../media/image30.jpeg" Type="http://schemas.openxmlformats.org/officeDocument/2006/relationships/image"/><Relationship Id="rId9" Target="../diagrams/quickStyle2.xml" Type="http://schemas.openxmlformats.org/officeDocument/2006/relationships/diagramQuickStyle"/></Relationships>
</file>

<file path=ppt/slides/_rels/slide14.xml.rels><?xml version="1.0" encoding="UTF-8" standalone="yes" ?><Relationships xmlns="http://schemas.openxmlformats.org/package/2006/relationships"><Relationship Id="rId3" Target="../media/image34.jpeg" Type="http://schemas.openxmlformats.org/officeDocument/2006/relationships/image"/><Relationship Id="rId2" Target="../media/image33.jpg" Type="http://schemas.openxmlformats.org/officeDocument/2006/relationships/image"/><Relationship Id="rId1" Target="../slideLayouts/slideLayout12.xml" Type="http://schemas.openxmlformats.org/officeDocument/2006/relationships/slideLayout"/><Relationship Id="rId5" Target="../media/image35.jpeg" Type="http://schemas.openxmlformats.org/officeDocument/2006/relationships/image"/><Relationship Id="rId4" Target="../media/hdphoto2.wdp" Type="http://schemas.microsoft.com/office/2007/relationships/hdphoto"/></Relationships>
</file>

<file path=ppt/slides/_rels/slide15.xml.rels><?xml version="1.0" encoding="UTF-8" standalone="yes" ?><Relationships xmlns="http://schemas.openxmlformats.org/package/2006/relationships"><Relationship Id="rId8" Target="../media/image41.jpeg" Type="http://schemas.openxmlformats.org/officeDocument/2006/relationships/image"/><Relationship Id="rId3" Target="../media/image36.jpg" Type="http://schemas.openxmlformats.org/officeDocument/2006/relationships/image"/><Relationship Id="rId7" Target="../media/image40.jpeg" Type="http://schemas.openxmlformats.org/officeDocument/2006/relationships/image"/><Relationship Id="rId2" Target="../notesSlides/notesSlide4.xml" Type="http://schemas.openxmlformats.org/officeDocument/2006/relationships/notesSlide"/><Relationship Id="rId1" Target="../slideLayouts/slideLayout12.xml" Type="http://schemas.openxmlformats.org/officeDocument/2006/relationships/slideLayout"/><Relationship Id="rId6" Target="../media/image39.jpeg" Type="http://schemas.openxmlformats.org/officeDocument/2006/relationships/image"/><Relationship Id="rId5" Target="../media/image38.jpeg" Type="http://schemas.openxmlformats.org/officeDocument/2006/relationships/image"/><Relationship Id="rId4" Target="../media/image37.jpeg" Type="http://schemas.openxmlformats.org/officeDocument/2006/relationships/image"/></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7.jp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0.jpeg"/><Relationship Id="rId4" Type="http://schemas.openxmlformats.org/officeDocument/2006/relationships/diagramLayout" Target="../diagrams/layout3.xml"/><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arget="../media/image6.jpeg" Type="http://schemas.openxmlformats.org/officeDocument/2006/relationships/image"/><Relationship Id="rId1" Target="../slideLayouts/slideLayout12.xml" Type="http://schemas.openxmlformats.org/officeDocument/2006/relationships/slideLayout"/></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7.jp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fif"/></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5.jpeg"/><Relationship Id="rId4" Type="http://schemas.openxmlformats.org/officeDocument/2006/relationships/diagramLayout" Target="../diagrams/layout4.xml"/><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arget="../diagrams/data5.xml" Type="http://schemas.openxmlformats.org/officeDocument/2006/relationships/diagramData"/><Relationship Id="rId3" Target="../media/image59.jpeg" Type="http://schemas.openxmlformats.org/officeDocument/2006/relationships/image"/><Relationship Id="rId7" Target="../media/image62.jpeg" Type="http://schemas.openxmlformats.org/officeDocument/2006/relationships/image"/><Relationship Id="rId12" Target="../diagrams/drawing5.xml" Type="http://schemas.microsoft.com/office/2007/relationships/diagramDrawing"/><Relationship Id="rId2" Target="../media/image47.jpg" Type="http://schemas.openxmlformats.org/officeDocument/2006/relationships/image"/><Relationship Id="rId1" Target="../slideLayouts/slideLayout12.xml" Type="http://schemas.openxmlformats.org/officeDocument/2006/relationships/slideLayout"/><Relationship Id="rId6" Target="../media/image61.jpeg" Type="http://schemas.openxmlformats.org/officeDocument/2006/relationships/image"/><Relationship Id="rId11" Target="../diagrams/colors5.xml" Type="http://schemas.openxmlformats.org/officeDocument/2006/relationships/diagramColors"/><Relationship Id="rId5" Target="../media/hdphoto3.wdp" Type="http://schemas.microsoft.com/office/2007/relationships/hdphoto"/><Relationship Id="rId10" Target="../diagrams/quickStyle5.xml" Type="http://schemas.openxmlformats.org/officeDocument/2006/relationships/diagramQuickStyle"/><Relationship Id="rId4" Target="../media/image60.jpeg" Type="http://schemas.openxmlformats.org/officeDocument/2006/relationships/image"/><Relationship Id="rId9" Target="../diagrams/layout5.xml" Type="http://schemas.openxmlformats.org/officeDocument/2006/relationships/diagramLayout"/></Relationships>
</file>

<file path=ppt/slides/_rels/slide24.xml.rels><?xml version="1.0" encoding="UTF-8" standalone="yes" ?><Relationships xmlns="http://schemas.openxmlformats.org/package/2006/relationships"><Relationship Id="rId2" Target="../media/image63.jpeg" Type="http://schemas.openxmlformats.org/officeDocument/2006/relationships/image"/><Relationship Id="rId1" Target="../slideLayouts/slideLayout12.xml" Type="http://schemas.openxmlformats.org/officeDocument/2006/relationships/slideLayout"/></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tags" Target="../tags/tag157.xml"/><Relationship Id="rId7" Type="http://schemas.openxmlformats.org/officeDocument/2006/relationships/image" Target="../media/image64.jp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notesSlide" Target="../notesSlides/notesSlide6.xml"/><Relationship Id="rId5" Type="http://schemas.openxmlformats.org/officeDocument/2006/relationships/slideLayout" Target="../slideLayouts/slideLayout7.xml"/><Relationship Id="rId10" Type="http://schemas.openxmlformats.org/officeDocument/2006/relationships/image" Target="../media/image66.jpg"/><Relationship Id="rId4" Type="http://schemas.openxmlformats.org/officeDocument/2006/relationships/tags" Target="../tags/tag158.xml"/><Relationship Id="rId9"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tags" Target="../tags/tag163.xml"/><Relationship Id="rId7" Type="http://schemas.openxmlformats.org/officeDocument/2006/relationships/image" Target="../media/image64.jp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notesSlide" Target="../notesSlides/notesSlide8.xml"/><Relationship Id="rId11" Type="http://schemas.openxmlformats.org/officeDocument/2006/relationships/image" Target="../media/image67.jpg"/><Relationship Id="rId5" Type="http://schemas.openxmlformats.org/officeDocument/2006/relationships/slideLayout" Target="../slideLayouts/slideLayout7.xml"/><Relationship Id="rId10" Type="http://schemas.openxmlformats.org/officeDocument/2006/relationships/image" Target="../media/image66.jpg"/><Relationship Id="rId4" Type="http://schemas.openxmlformats.org/officeDocument/2006/relationships/tags" Target="../tags/tag164.xml"/><Relationship Id="rId9" Type="http://schemas.openxmlformats.org/officeDocument/2006/relationships/image" Target="../media/image65.jpg"/></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arget="../media/image8.jpeg" Type="http://schemas.openxmlformats.org/officeDocument/2006/relationships/image"/><Relationship Id="rId2" Target="../media/image7.jpg" Type="http://schemas.openxmlformats.org/officeDocument/2006/relationships/image"/><Relationship Id="rId1" Target="../slideLayouts/slideLayout12.xml" Type="http://schemas.openxmlformats.org/officeDocument/2006/relationships/slideLayout"/><Relationship Id="rId5" Target="../media/image10.jpeg" Type="http://schemas.openxmlformats.org/officeDocument/2006/relationships/image"/><Relationship Id="rId4" Target="../media/image9.jpeg" Type="http://schemas.openxmlformats.org/officeDocument/2006/relationships/image"/></Relationships>
</file>

<file path=ppt/slides/_rels/slide30.xml.rels><?xml version="1.0" encoding="UTF-8" standalone="yes" ?><Relationships xmlns="http://schemas.openxmlformats.org/package/2006/relationships"><Relationship Id="rId8" Target="../diagrams/drawing6.xml" Type="http://schemas.microsoft.com/office/2007/relationships/diagramDrawing"/><Relationship Id="rId3" Target="../media/image72.png" Type="http://schemas.openxmlformats.org/officeDocument/2006/relationships/image"/><Relationship Id="rId7" Target="../diagrams/colors6.xml" Type="http://schemas.openxmlformats.org/officeDocument/2006/relationships/diagramColors"/><Relationship Id="rId2" Target="../media/image68.jpg" Type="http://schemas.openxmlformats.org/officeDocument/2006/relationships/image"/><Relationship Id="rId1" Target="../slideLayouts/slideLayout12.xml" Type="http://schemas.openxmlformats.org/officeDocument/2006/relationships/slideLayout"/><Relationship Id="rId6" Target="../diagrams/quickStyle6.xml" Type="http://schemas.openxmlformats.org/officeDocument/2006/relationships/diagramQuickStyle"/><Relationship Id="rId11" Target="../media/image75.jpeg" Type="http://schemas.openxmlformats.org/officeDocument/2006/relationships/image"/><Relationship Id="rId5" Target="../diagrams/layout6.xml" Type="http://schemas.openxmlformats.org/officeDocument/2006/relationships/diagramLayout"/><Relationship Id="rId10" Target="../media/image74.jpeg" Type="http://schemas.openxmlformats.org/officeDocument/2006/relationships/image"/><Relationship Id="rId4" Target="../diagrams/data6.xml" Type="http://schemas.openxmlformats.org/officeDocument/2006/relationships/diagramData"/><Relationship Id="rId9" Target="../media/image73.jpeg" Type="http://schemas.openxmlformats.org/officeDocument/2006/relationships/image"/></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 Target="slide25.xml"/><Relationship Id="rId7" Type="http://schemas.openxmlformats.org/officeDocument/2006/relationships/diagramColors" Target="../diagrams/colors7.xml"/><Relationship Id="rId2" Type="http://schemas.openxmlformats.org/officeDocument/2006/relationships/image" Target="../media/image68.jpg"/><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8.jpg"/><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arget="../media/image80.jpeg" Type="http://schemas.openxmlformats.org/officeDocument/2006/relationships/image"/><Relationship Id="rId2" Target="../media/image79.jpg" Type="http://schemas.openxmlformats.org/officeDocument/2006/relationships/image"/><Relationship Id="rId1" Target="../slideLayouts/slideLayout12.xml" Type="http://schemas.openxmlformats.org/officeDocument/2006/relationships/slideLayout"/><Relationship Id="rId6" Target="../media/image83.jpeg" Type="http://schemas.openxmlformats.org/officeDocument/2006/relationships/image"/><Relationship Id="rId5" Target="../media/image82.jpeg" Type="http://schemas.openxmlformats.org/officeDocument/2006/relationships/image"/><Relationship Id="rId4" Target="../media/image81.jpeg" Type="http://schemas.openxmlformats.org/officeDocument/2006/relationships/image"/></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12.xml"/><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0.jpeg"/><Relationship Id="rId3" Type="http://schemas.openxmlformats.org/officeDocument/2006/relationships/image" Target="../media/image13.jpg"/><Relationship Id="rId7" Type="http://schemas.openxmlformats.org/officeDocument/2006/relationships/slide" Target="slide8.xml"/><Relationship Id="rId12"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8.jpeg"/><Relationship Id="rId5" Type="http://schemas.openxmlformats.org/officeDocument/2006/relationships/image" Target="../media/image14.png"/><Relationship Id="rId10" Type="http://schemas.openxmlformats.org/officeDocument/2006/relationships/image" Target="../media/image17.jpeg"/><Relationship Id="rId4" Type="http://schemas.openxmlformats.org/officeDocument/2006/relationships/slide" Target="slide10.xm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2.jfif"/></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352F72D5-2B6E-4024-AAC4-BD30C2E8B910}"/>
              </a:ext>
            </a:extLst>
          </p:cNvPr>
          <p:cNvSpPr/>
          <p:nvPr/>
        </p:nvSpPr>
        <p:spPr>
          <a:xfrm>
            <a:off x="-1"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spc="50" normalizeH="0" baseline="0" noProof="0" dirty="0">
              <a:ln w="0"/>
              <a:solidFill>
                <a:schemeClr val="bg1"/>
              </a:solidFill>
              <a:effectLst>
                <a:innerShdw blurRad="63500" dist="50800" dir="13500000">
                  <a:srgbClr val="000000">
                    <a:alpha val="50000"/>
                  </a:srgbClr>
                </a:innerShdw>
              </a:effectLst>
              <a:uLnTx/>
              <a:uFillTx/>
              <a:latin typeface="华文行楷" panose="02010800040101010101" pitchFamily="2" charset="-122"/>
              <a:ea typeface="华文行楷" panose="02010800040101010101" pitchFamily="2" charset="-122"/>
              <a:cs typeface="+mn-cs"/>
            </a:endParaRPr>
          </a:p>
        </p:txBody>
      </p:sp>
      <p:sp>
        <p:nvSpPr>
          <p:cNvPr id="2" name="文本框 1">
            <a:extLst>
              <a:ext uri="{FF2B5EF4-FFF2-40B4-BE49-F238E27FC236}">
                <a16:creationId xmlns:a16="http://schemas.microsoft.com/office/drawing/2014/main" id="{6E2F38D0-EAA6-46C5-B36B-81F5DDD24306}"/>
              </a:ext>
            </a:extLst>
          </p:cNvPr>
          <p:cNvSpPr txBox="1"/>
          <p:nvPr/>
        </p:nvSpPr>
        <p:spPr>
          <a:xfrm>
            <a:off x="157904" y="0"/>
            <a:ext cx="98559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0" normalizeH="0" baseline="0" noProof="0" dirty="0">
                <a:ln>
                  <a:noFill/>
                </a:ln>
                <a:solidFill>
                  <a:prstClr val="white"/>
                </a:solidFill>
                <a:effectLst/>
                <a:uLnTx/>
                <a:uFillTx/>
                <a:latin typeface="方正风雅楷宋简体" panose="02000800000000000000" pitchFamily="2" charset="-122"/>
                <a:ea typeface="方正风雅楷宋简体" panose="02000800000000000000" pitchFamily="2" charset="-122"/>
              </a:rPr>
              <a:t>中外历史纲要（上） 第八单元 第</a:t>
            </a:r>
            <a:r>
              <a:rPr kumimoji="0" lang="en-US" altLang="zh-CN" sz="2800" i="0" u="none" strike="noStrike" kern="1200" cap="none" spc="0" normalizeH="0" baseline="0" noProof="0" dirty="0">
                <a:ln>
                  <a:noFill/>
                </a:ln>
                <a:solidFill>
                  <a:prstClr val="white"/>
                </a:solidFill>
                <a:effectLst/>
                <a:uLnTx/>
                <a:uFillTx/>
                <a:latin typeface="方正风雅楷宋简体" panose="02000800000000000000" pitchFamily="2" charset="-122"/>
                <a:ea typeface="方正风雅楷宋简体" panose="02000800000000000000" pitchFamily="2" charset="-122"/>
              </a:rPr>
              <a:t>23</a:t>
            </a:r>
            <a:r>
              <a:rPr kumimoji="0" lang="zh-CN" altLang="en-US" sz="2800" i="0" u="none" strike="noStrike" kern="1200" cap="none" spc="0" normalizeH="0" baseline="0" noProof="0" dirty="0">
                <a:ln>
                  <a:noFill/>
                </a:ln>
                <a:solidFill>
                  <a:prstClr val="white"/>
                </a:solidFill>
                <a:effectLst/>
                <a:uLnTx/>
                <a:uFillTx/>
                <a:latin typeface="方正风雅楷宋简体" panose="02000800000000000000" pitchFamily="2" charset="-122"/>
                <a:ea typeface="方正风雅楷宋简体" panose="02000800000000000000" pitchFamily="2" charset="-122"/>
              </a:rPr>
              <a:t>课</a:t>
            </a:r>
          </a:p>
        </p:txBody>
      </p:sp>
      <p:sp>
        <p:nvSpPr>
          <p:cNvPr id="3" name="文本框 2">
            <a:extLst>
              <a:ext uri="{FF2B5EF4-FFF2-40B4-BE49-F238E27FC236}">
                <a16:creationId xmlns:a16="http://schemas.microsoft.com/office/drawing/2014/main" id="{D8930B15-60D6-4601-B8E1-90B6648ED21C}"/>
              </a:ext>
            </a:extLst>
          </p:cNvPr>
          <p:cNvSpPr txBox="1"/>
          <p:nvPr/>
        </p:nvSpPr>
        <p:spPr>
          <a:xfrm>
            <a:off x="-2" y="1382549"/>
            <a:ext cx="12191999" cy="389337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9900" b="1" i="0" u="none" strike="noStrike" kern="1200" normalizeH="0" baseline="0" noProof="0" dirty="0">
                <a:ln w="0"/>
                <a:solidFill>
                  <a:srgbClr val="BB0523"/>
                </a:solidFill>
                <a:effectLst>
                  <a:outerShdw blurRad="38100" dist="19050" dir="2700000" algn="tl" rotWithShape="0">
                    <a:schemeClr val="dk1">
                      <a:alpha val="40000"/>
                    </a:schemeClr>
                  </a:outerShdw>
                </a:effectLst>
                <a:uLnTx/>
                <a:uFillTx/>
                <a:latin typeface="电影海报字体" panose="02010600010101010101" pitchFamily="2" charset="-122"/>
                <a:ea typeface="电影海报字体" panose="02010600010101010101" pitchFamily="2" charset="-122"/>
                <a:cs typeface="+mn-cs"/>
              </a:rPr>
              <a:t>危亡  凝聚</a:t>
            </a:r>
            <a:endParaRPr kumimoji="0" lang="en-US" altLang="zh-CN" sz="19900" b="1" i="0" u="none" strike="noStrike" kern="1200" normalizeH="0" baseline="0" noProof="0" dirty="0">
              <a:ln w="0"/>
              <a:solidFill>
                <a:srgbClr val="BB0523"/>
              </a:solidFill>
              <a:effectLst>
                <a:outerShdw blurRad="38100" dist="19050" dir="2700000" algn="tl" rotWithShape="0">
                  <a:schemeClr val="dk1">
                    <a:alpha val="40000"/>
                  </a:schemeClr>
                </a:outerShdw>
              </a:effectLst>
              <a:uLnTx/>
              <a:uFillTx/>
              <a:latin typeface="电影海报字体" panose="02010600010101010101" pitchFamily="2" charset="-122"/>
              <a:ea typeface="电影海报字体" panose="0201060001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4400" dirty="0">
                <a:ln w="0"/>
                <a:solidFill>
                  <a:schemeClr val="accent4"/>
                </a:solidFill>
                <a:effectLst>
                  <a:outerShdw blurRad="38100" dist="19050" dir="2700000" algn="tl" rotWithShape="0">
                    <a:schemeClr val="dk1">
                      <a:alpha val="40000"/>
                    </a:schemeClr>
                  </a:outerShdw>
                </a:effectLst>
                <a:latin typeface="电影海报字体" panose="02010600010101010101" pitchFamily="2" charset="-122"/>
                <a:ea typeface="电影海报字体" panose="02010600010101010101" pitchFamily="2" charset="-122"/>
              </a:rPr>
              <a:t>——</a:t>
            </a:r>
            <a:r>
              <a:rPr lang="zh-CN" altLang="en-US" sz="4400" dirty="0">
                <a:ln w="0"/>
                <a:solidFill>
                  <a:schemeClr val="accent4"/>
                </a:solidFill>
                <a:effectLst>
                  <a:outerShdw blurRad="38100" dist="19050" dir="2700000" algn="tl" rotWithShape="0">
                    <a:schemeClr val="dk1">
                      <a:alpha val="40000"/>
                    </a:schemeClr>
                  </a:outerShdw>
                </a:effectLst>
                <a:latin typeface="电影海报字体" panose="02010600010101010101" pitchFamily="2" charset="-122"/>
                <a:ea typeface="电影海报字体" panose="02010600010101010101" pitchFamily="2" charset="-122"/>
              </a:rPr>
              <a:t>从局部抗战到全面抗战</a:t>
            </a:r>
            <a:endParaRPr lang="zh-CN" altLang="en-US" sz="1050" dirty="0">
              <a:solidFill>
                <a:schemeClr val="accent4"/>
              </a:solidFill>
            </a:endParaRPr>
          </a:p>
        </p:txBody>
      </p:sp>
      <p:sp>
        <p:nvSpPr>
          <p:cNvPr id="4" name="文本框 3">
            <a:extLst>
              <a:ext uri="{FF2B5EF4-FFF2-40B4-BE49-F238E27FC236}">
                <a16:creationId xmlns:a16="http://schemas.microsoft.com/office/drawing/2014/main" id="{9BBF45FB-AE60-4566-BFCA-EBB36BBD8BA3}"/>
              </a:ext>
            </a:extLst>
          </p:cNvPr>
          <p:cNvSpPr txBox="1"/>
          <p:nvPr/>
        </p:nvSpPr>
        <p:spPr>
          <a:xfrm>
            <a:off x="5371427" y="2605961"/>
            <a:ext cx="1822269" cy="1446550"/>
          </a:xfrm>
          <a:prstGeom prst="rect">
            <a:avLst/>
          </a:prstGeom>
          <a:noFill/>
        </p:spPr>
        <p:txBody>
          <a:bodyPr wrap="square" rtlCol="0">
            <a:spAutoFit/>
          </a:bodyPr>
          <a:lstStyle/>
          <a:p>
            <a:r>
              <a:rPr kumimoji="0" lang="zh-CN" altLang="en-US" sz="8800" b="0" i="0" u="none" strike="noStrike" kern="1200" cap="none" spc="0" normalizeH="0" baseline="0" noProof="0" dirty="0">
                <a:ln w="0"/>
                <a:solidFill>
                  <a:schemeClr val="bg1">
                    <a:lumMod val="95000"/>
                  </a:schemeClr>
                </a:solidFill>
                <a:effectLst>
                  <a:outerShdw blurRad="38100" dist="19050" dir="2700000" algn="tl" rotWithShape="0">
                    <a:prstClr val="black">
                      <a:alpha val="40000"/>
                    </a:prstClr>
                  </a:outerShdw>
                </a:effectLst>
                <a:uLnTx/>
                <a:uFillTx/>
                <a:latin typeface="电影海报字体" panose="02010600010101010101" pitchFamily="2" charset="-122"/>
                <a:ea typeface="电影海报字体" panose="02010600010101010101" pitchFamily="2" charset="-122"/>
                <a:cs typeface="+mn-cs"/>
              </a:rPr>
              <a:t>与</a:t>
            </a:r>
            <a:endParaRPr lang="zh-CN" altLang="en-US" dirty="0">
              <a:solidFill>
                <a:schemeClr val="bg1">
                  <a:lumMod val="95000"/>
                </a:schemeClr>
              </a:solidFill>
            </a:endParaRPr>
          </a:p>
        </p:txBody>
      </p:sp>
      <p:sp>
        <p:nvSpPr>
          <p:cNvPr id="5" name="矩形 4">
            <a:extLst>
              <a:ext uri="{FF2B5EF4-FFF2-40B4-BE49-F238E27FC236}">
                <a16:creationId xmlns:a16="http://schemas.microsoft.com/office/drawing/2014/main" id="{9A8DAE54-B8C3-421D-8913-C2D69760CF89}"/>
              </a:ext>
            </a:extLst>
          </p:cNvPr>
          <p:cNvSpPr/>
          <p:nvPr/>
        </p:nvSpPr>
        <p:spPr>
          <a:xfrm>
            <a:off x="8989281" y="5147946"/>
            <a:ext cx="3362155" cy="523220"/>
          </a:xfrm>
          <a:prstGeom prst="rect">
            <a:avLst/>
          </a:prstGeom>
          <a:noFill/>
        </p:spPr>
        <p:txBody>
          <a:bodyPr wrap="square" lIns="91440" tIns="45720" rIns="91440" bIns="45720">
            <a:spAutoFit/>
          </a:bodyPr>
          <a:lstStyle/>
          <a:p>
            <a:pPr algn="ctr"/>
            <a:r>
              <a:rPr lang="zh-CN" altLang="en-US" sz="2800" dirty="0">
                <a:ln w="0"/>
                <a:solidFill>
                  <a:srgbClr val="FFC000"/>
                </a:solidFill>
                <a:effectLst>
                  <a:outerShdw blurRad="38100" dist="19050" dir="2700000" algn="tl" rotWithShape="0">
                    <a:schemeClr val="dk1">
                      <a:alpha val="40000"/>
                    </a:schemeClr>
                  </a:outerShdw>
                </a:effectLst>
                <a:latin typeface="方正风雅楷宋简体" panose="02000800000000000000" pitchFamily="2" charset="-122"/>
                <a:ea typeface="方正风雅楷宋简体" panose="02000800000000000000" pitchFamily="2" charset="-122"/>
              </a:rPr>
              <a:t>主讲人：车俊杰</a:t>
            </a:r>
          </a:p>
        </p:txBody>
      </p:sp>
    </p:spTree>
    <p:extLst>
      <p:ext uri="{BB962C8B-B14F-4D97-AF65-F5344CB8AC3E}">
        <p14:creationId xmlns:p14="http://schemas.microsoft.com/office/powerpoint/2010/main" val="6273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B201C607-C65A-4612-A173-35A2B0D7AF6A}"/>
              </a:ext>
            </a:extLst>
          </p:cNvPr>
          <p:cNvSpPr/>
          <p:nvPr/>
        </p:nvSpPr>
        <p:spPr>
          <a:xfrm>
            <a:off x="0" y="1"/>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标题 4">
            <a:extLst>
              <a:ext uri="{FF2B5EF4-FFF2-40B4-BE49-F238E27FC236}">
                <a16:creationId xmlns:a16="http://schemas.microsoft.com/office/drawing/2014/main" id="{B0B75A70-1551-4037-919D-0274E9C826C3}"/>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1.</a:t>
            </a:r>
            <a:r>
              <a:rPr lang="zh-CN" altLang="en-US" sz="3100" b="1" dirty="0">
                <a:latin typeface="方正风雅楷宋简体" panose="02000800000000000000" pitchFamily="2" charset="-122"/>
                <a:ea typeface="方正风雅楷宋简体" panose="02000800000000000000" pitchFamily="2" charset="-122"/>
              </a:rPr>
              <a:t>南京大屠杀</a:t>
            </a:r>
            <a:br>
              <a:rPr lang="zh-CN" altLang="en-US" dirty="0"/>
            </a:br>
            <a:endParaRPr lang="zh-CN" altLang="en-US" dirty="0"/>
          </a:p>
        </p:txBody>
      </p:sp>
      <p:sp>
        <p:nvSpPr>
          <p:cNvPr id="15" name="矩形 14">
            <a:extLst>
              <a:ext uri="{FF2B5EF4-FFF2-40B4-BE49-F238E27FC236}">
                <a16:creationId xmlns:a16="http://schemas.microsoft.com/office/drawing/2014/main" id="{2AA9081D-336F-437B-96FD-C24A355DFE7F}"/>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6" name="标题 1">
            <a:extLst>
              <a:ext uri="{FF2B5EF4-FFF2-40B4-BE49-F238E27FC236}">
                <a16:creationId xmlns:a16="http://schemas.microsoft.com/office/drawing/2014/main" id="{642251C8-95A3-4519-BF8B-AC942EB8FA44}"/>
              </a:ext>
            </a:extLst>
          </p:cNvPr>
          <p:cNvSpPr txBox="1">
            <a:spLocks/>
          </p:cNvSpPr>
          <p:nvPr/>
        </p:nvSpPr>
        <p:spPr>
          <a:xfrm>
            <a:off x="1" y="0"/>
            <a:ext cx="3931920"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三、日军暴行</a:t>
            </a:r>
          </a:p>
        </p:txBody>
      </p:sp>
      <p:pic>
        <p:nvPicPr>
          <p:cNvPr id="2" name="1636458801389">
            <a:hlinkClick r:id="" action="ppaction://media"/>
            <a:extLst>
              <a:ext uri="{FF2B5EF4-FFF2-40B4-BE49-F238E27FC236}">
                <a16:creationId xmlns:a16="http://schemas.microsoft.com/office/drawing/2014/main" id="{6A56887C-23AC-4141-8533-641FD96DC9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9412" b="29215"/>
          <a:stretch/>
        </p:blipFill>
        <p:spPr>
          <a:xfrm>
            <a:off x="761228" y="1038930"/>
            <a:ext cx="9065924" cy="5489617"/>
          </a:xfrm>
          <a:prstGeom prst="rect">
            <a:avLst/>
          </a:prstGeom>
        </p:spPr>
      </p:pic>
      <p:sp>
        <p:nvSpPr>
          <p:cNvPr id="3" name="文本框 2">
            <a:extLst>
              <a:ext uri="{FF2B5EF4-FFF2-40B4-BE49-F238E27FC236}">
                <a16:creationId xmlns:a16="http://schemas.microsoft.com/office/drawing/2014/main" id="{FE68677C-3F3A-46B9-8C33-321BE4FC67C7}"/>
              </a:ext>
            </a:extLst>
          </p:cNvPr>
          <p:cNvSpPr txBox="1"/>
          <p:nvPr/>
        </p:nvSpPr>
        <p:spPr>
          <a:xfrm>
            <a:off x="10239311" y="602976"/>
            <a:ext cx="1107996" cy="6267939"/>
          </a:xfrm>
          <a:prstGeom prst="rect">
            <a:avLst/>
          </a:prstGeom>
          <a:noFill/>
        </p:spPr>
        <p:txBody>
          <a:bodyPr vert="eaVert" wrap="square" rtlCol="0">
            <a:spAutoFit/>
          </a:bodyPr>
          <a:lstStyle/>
          <a:p>
            <a:r>
              <a:rPr lang="zh-CN" altLang="en-US" sz="6000" dirty="0">
                <a:latin typeface="电影海报字体" panose="02010600010101010101" pitchFamily="2" charset="-122"/>
                <a:ea typeface="电影海报字体" panose="02010600010101010101" pitchFamily="2" charset="-122"/>
                <a:cs typeface="Microsoft Uighur" panose="02000000000000000000" pitchFamily="2" charset="-78"/>
              </a:rPr>
              <a:t>杨翠英老人的回忆</a:t>
            </a:r>
          </a:p>
        </p:txBody>
      </p:sp>
    </p:spTree>
    <p:extLst>
      <p:ext uri="{BB962C8B-B14F-4D97-AF65-F5344CB8AC3E}">
        <p14:creationId xmlns:p14="http://schemas.microsoft.com/office/powerpoint/2010/main" val="31917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B201C607-C65A-4612-A173-35A2B0D7AF6A}"/>
              </a:ext>
            </a:extLst>
          </p:cNvPr>
          <p:cNvSpPr/>
          <p:nvPr/>
        </p:nvSpPr>
        <p:spPr>
          <a:xfrm>
            <a:off x="0" y="1"/>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标题 4">
            <a:extLst>
              <a:ext uri="{FF2B5EF4-FFF2-40B4-BE49-F238E27FC236}">
                <a16:creationId xmlns:a16="http://schemas.microsoft.com/office/drawing/2014/main" id="{B0B75A70-1551-4037-919D-0274E9C826C3}"/>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1.</a:t>
            </a:r>
            <a:r>
              <a:rPr lang="zh-CN" altLang="en-US" sz="3100" b="1" dirty="0">
                <a:latin typeface="方正风雅楷宋简体" panose="02000800000000000000" pitchFamily="2" charset="-122"/>
                <a:ea typeface="方正风雅楷宋简体" panose="02000800000000000000" pitchFamily="2" charset="-122"/>
              </a:rPr>
              <a:t>南京大屠杀</a:t>
            </a:r>
            <a:br>
              <a:rPr lang="zh-CN" altLang="en-US" dirty="0"/>
            </a:br>
            <a:endParaRPr lang="zh-CN" altLang="en-US" dirty="0"/>
          </a:p>
        </p:txBody>
      </p:sp>
      <p:sp>
        <p:nvSpPr>
          <p:cNvPr id="8" name="矩形 7">
            <a:extLst>
              <a:ext uri="{FF2B5EF4-FFF2-40B4-BE49-F238E27FC236}">
                <a16:creationId xmlns:a16="http://schemas.microsoft.com/office/drawing/2014/main" id="{298E6D24-F635-4D57-BDD9-CB64B543AEFA}"/>
              </a:ext>
            </a:extLst>
          </p:cNvPr>
          <p:cNvSpPr/>
          <p:nvPr/>
        </p:nvSpPr>
        <p:spPr>
          <a:xfrm>
            <a:off x="0" y="5628194"/>
            <a:ext cx="12192000" cy="1242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014AA04F-B07D-400E-AA59-E25D82D46B0F}"/>
              </a:ext>
            </a:extLst>
          </p:cNvPr>
          <p:cNvSpPr/>
          <p:nvPr/>
        </p:nvSpPr>
        <p:spPr>
          <a:xfrm>
            <a:off x="51514" y="5796738"/>
            <a:ext cx="12048187" cy="991682"/>
          </a:xfrm>
          <a:prstGeom prst="rect">
            <a:avLst/>
          </a:prstGeom>
          <a:noFill/>
        </p:spPr>
        <p:txBody>
          <a:bodyPr wrap="square" lIns="91440" tIns="45720" rIns="91440" bIns="4572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1937</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年</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12</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月</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13</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日起，日军以刺杀、活埋、砍杀、焚烧、杀人比赛等方式屠杀手无寸铁的中国居民和放下武器的士兵</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30</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万人以上。</a:t>
            </a:r>
            <a:r>
              <a:rPr kumimoji="0" lang="zh-CN" alt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a:t>
            </a:r>
          </a:p>
        </p:txBody>
      </p:sp>
      <p:pic>
        <p:nvPicPr>
          <p:cNvPr id="2050" name="Picture 2">
            <a:extLst>
              <a:ext uri="{FF2B5EF4-FFF2-40B4-BE49-F238E27FC236}">
                <a16:creationId xmlns:a16="http://schemas.microsoft.com/office/drawing/2014/main" id="{76C24A4C-42EA-4B64-A9D8-EFD53375F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65"/>
          <a:stretch/>
        </p:blipFill>
        <p:spPr bwMode="auto">
          <a:xfrm>
            <a:off x="665379" y="1111764"/>
            <a:ext cx="3471366" cy="4336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7F2F6E5-600F-41FF-959B-233D38A542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71567" y="1111764"/>
            <a:ext cx="3087896" cy="24023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7EC8810-E219-491A-A4B9-5110D98E2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633" y="1144229"/>
            <a:ext cx="2827313" cy="43037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4DC6104-D920-48F8-8950-97384E5C4F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222" b="7933"/>
          <a:stretch/>
        </p:blipFill>
        <p:spPr bwMode="auto">
          <a:xfrm>
            <a:off x="8371565" y="3745003"/>
            <a:ext cx="3087897" cy="1702958"/>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2AA9081D-336F-437B-96FD-C24A355DFE7F}"/>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苏新诗柳楷简体" panose="02000000000000000000" pitchFamily="2" charset="-122"/>
              <a:ea typeface="方正苏新诗柳楷简体" panose="02000000000000000000" pitchFamily="2" charset="-122"/>
            </a:endParaRPr>
          </a:p>
        </p:txBody>
      </p:sp>
      <p:sp>
        <p:nvSpPr>
          <p:cNvPr id="16" name="标题 1">
            <a:extLst>
              <a:ext uri="{FF2B5EF4-FFF2-40B4-BE49-F238E27FC236}">
                <a16:creationId xmlns:a16="http://schemas.microsoft.com/office/drawing/2014/main" id="{642251C8-95A3-4519-BF8B-AC942EB8FA44}"/>
              </a:ext>
            </a:extLst>
          </p:cNvPr>
          <p:cNvSpPr txBox="1">
            <a:spLocks/>
          </p:cNvSpPr>
          <p:nvPr/>
        </p:nvSpPr>
        <p:spPr>
          <a:xfrm>
            <a:off x="1" y="0"/>
            <a:ext cx="3931920"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三、日军暴行</a:t>
            </a:r>
          </a:p>
        </p:txBody>
      </p:sp>
    </p:spTree>
    <p:extLst>
      <p:ext uri="{BB962C8B-B14F-4D97-AF65-F5344CB8AC3E}">
        <p14:creationId xmlns:p14="http://schemas.microsoft.com/office/powerpoint/2010/main" val="280110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additive="base">
                                        <p:cTn id="19" dur="500" fill="hold"/>
                                        <p:tgtEl>
                                          <p:spTgt spid="2056"/>
                                        </p:tgtEl>
                                        <p:attrNameLst>
                                          <p:attrName>ppt_x</p:attrName>
                                        </p:attrNameLst>
                                      </p:cBhvr>
                                      <p:tavLst>
                                        <p:tav tm="0">
                                          <p:val>
                                            <p:strVal val="#ppt_x"/>
                                          </p:val>
                                        </p:tav>
                                        <p:tav tm="100000">
                                          <p:val>
                                            <p:strVal val="#ppt_x"/>
                                          </p:val>
                                        </p:tav>
                                      </p:tavLst>
                                    </p:anim>
                                    <p:anim calcmode="lin" valueType="num">
                                      <p:cBhvr additive="base">
                                        <p:cTn id="2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3C033E7-5081-46D2-A9D8-D80EC53EDF6E}"/>
              </a:ext>
            </a:extLst>
          </p:cNvPr>
          <p:cNvSpPr/>
          <p:nvPr/>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rPr>
              <a:t>   </a:t>
            </a: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p:txBody>
      </p:sp>
      <p:sp>
        <p:nvSpPr>
          <p:cNvPr id="13" name="矩形 12">
            <a:extLst>
              <a:ext uri="{FF2B5EF4-FFF2-40B4-BE49-F238E27FC236}">
                <a16:creationId xmlns:a16="http://schemas.microsoft.com/office/drawing/2014/main" id="{8DCE7383-00C5-41F2-9663-B0841B257E20}"/>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9" name="标题 1">
            <a:extLst>
              <a:ext uri="{FF2B5EF4-FFF2-40B4-BE49-F238E27FC236}">
                <a16:creationId xmlns:a16="http://schemas.microsoft.com/office/drawing/2014/main" id="{2F9E5CA0-2734-4779-A209-EF5383764695}"/>
              </a:ext>
            </a:extLst>
          </p:cNvPr>
          <p:cNvSpPr txBox="1">
            <a:spLocks/>
          </p:cNvSpPr>
          <p:nvPr/>
        </p:nvSpPr>
        <p:spPr>
          <a:xfrm>
            <a:off x="0" y="0"/>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三、日军暴行</a:t>
            </a:r>
          </a:p>
        </p:txBody>
      </p:sp>
      <p:graphicFrame>
        <p:nvGraphicFramePr>
          <p:cNvPr id="2" name="表格 2">
            <a:extLst>
              <a:ext uri="{FF2B5EF4-FFF2-40B4-BE49-F238E27FC236}">
                <a16:creationId xmlns:a16="http://schemas.microsoft.com/office/drawing/2014/main" id="{1574CF7A-F008-4047-930B-75E03A960856}"/>
              </a:ext>
            </a:extLst>
          </p:cNvPr>
          <p:cNvGraphicFramePr>
            <a:graphicFrameLocks noGrp="1"/>
          </p:cNvGraphicFramePr>
          <p:nvPr>
            <p:extLst>
              <p:ext uri="{D42A27DB-BD31-4B8C-83A1-F6EECF244321}">
                <p14:modId xmlns:p14="http://schemas.microsoft.com/office/powerpoint/2010/main" val="2076838804"/>
              </p:ext>
            </p:extLst>
          </p:nvPr>
        </p:nvGraphicFramePr>
        <p:xfrm>
          <a:off x="220567" y="1121149"/>
          <a:ext cx="11845308" cy="5465260"/>
        </p:xfrm>
        <a:graphic>
          <a:graphicData uri="http://schemas.openxmlformats.org/drawingml/2006/table">
            <a:tbl>
              <a:tblPr firstRow="1">
                <a:tableStyleId>{5940675A-B579-460E-94D1-54222C63F5DA}</a:tableStyleId>
              </a:tblPr>
              <a:tblGrid>
                <a:gridCol w="559474">
                  <a:extLst>
                    <a:ext uri="{9D8B030D-6E8A-4147-A177-3AD203B41FA5}">
                      <a16:colId xmlns:a16="http://schemas.microsoft.com/office/drawing/2014/main" val="4254413285"/>
                    </a:ext>
                  </a:extLst>
                </a:gridCol>
                <a:gridCol w="1122331">
                  <a:extLst>
                    <a:ext uri="{9D8B030D-6E8A-4147-A177-3AD203B41FA5}">
                      <a16:colId xmlns:a16="http://schemas.microsoft.com/office/drawing/2014/main" val="2803074894"/>
                    </a:ext>
                  </a:extLst>
                </a:gridCol>
                <a:gridCol w="1596972">
                  <a:extLst>
                    <a:ext uri="{9D8B030D-6E8A-4147-A177-3AD203B41FA5}">
                      <a16:colId xmlns:a16="http://schemas.microsoft.com/office/drawing/2014/main" val="39466545"/>
                    </a:ext>
                  </a:extLst>
                </a:gridCol>
                <a:gridCol w="8566531">
                  <a:extLst>
                    <a:ext uri="{9D8B030D-6E8A-4147-A177-3AD203B41FA5}">
                      <a16:colId xmlns:a16="http://schemas.microsoft.com/office/drawing/2014/main" val="158090255"/>
                    </a:ext>
                  </a:extLst>
                </a:gridCol>
              </a:tblGrid>
              <a:tr h="1020309">
                <a:tc>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政治</a:t>
                      </a:r>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txBody>
                  <a:tcPr/>
                </a:tc>
                <a:tc>
                  <a:txBody>
                    <a:bodyPr/>
                    <a:lstStyle/>
                    <a:p>
                      <a:pPr algn="l"/>
                      <a:r>
                        <a:rPr lang="zh-CN" altLang="en-US" sz="2800" b="0" u="none"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以华制华</a:t>
                      </a:r>
                      <a:r>
                        <a:rPr lang="zh-CN" altLang="en-US" sz="2800" b="0" u="sng"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a:t>
                      </a:r>
                    </a:p>
                  </a:txBody>
                  <a:tcPr/>
                </a:tc>
                <a:tc gridSpan="2">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在占领区扶植</a:t>
                      </a:r>
                      <a:r>
                        <a:rPr lang="zh-CN" altLang="en-US" sz="2800" b="0" u="sng"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a:t>
                      </a:r>
                      <a:r>
                        <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1940</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年</a:t>
                      </a:r>
                      <a:r>
                        <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3</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月，在日本的扶植下，汪伪国民政府在南京成立。</a:t>
                      </a:r>
                    </a:p>
                  </a:txBody>
                  <a:tcPr/>
                </a:tc>
                <a:tc hMerge="1">
                  <a:txBody>
                    <a:bodyPr/>
                    <a:lstStyle/>
                    <a:p>
                      <a:endParaRPr lang="zh-CN" altLang="en-US" dirty="0"/>
                    </a:p>
                  </a:txBody>
                  <a:tcPr/>
                </a:tc>
                <a:extLst>
                  <a:ext uri="{0D108BD9-81ED-4DB2-BD59-A6C34878D82A}">
                    <a16:rowId xmlns:a16="http://schemas.microsoft.com/office/drawing/2014/main" val="2511223592"/>
                  </a:ext>
                </a:extLst>
              </a:tr>
              <a:tr h="1020309">
                <a:tc rowSpan="5">
                  <a:txBody>
                    <a:bodyPr/>
                    <a:lstStyle/>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经济</a:t>
                      </a:r>
                    </a:p>
                  </a:txBody>
                  <a:tcPr/>
                </a:tc>
                <a:tc rowSpan="5">
                  <a:txBody>
                    <a:bodyPr/>
                    <a:lstStyle/>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以战养战</a:t>
                      </a:r>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txBody>
                  <a:tcPr/>
                </a:tc>
                <a:tc rowSpan="3">
                  <a:txBody>
                    <a:bodyPr/>
                    <a:lstStyle/>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endPar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endParaRPr>
                    </a:p>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占领区</a:t>
                      </a:r>
                    </a:p>
                  </a:txBody>
                  <a:tcPr/>
                </a:tc>
                <a:tc>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大肆进行野蛮的经济掠夺，垄断沦陷区工矿、金融、交通业。</a:t>
                      </a:r>
                    </a:p>
                  </a:txBody>
                  <a:tcPr/>
                </a:tc>
                <a:extLst>
                  <a:ext uri="{0D108BD9-81ED-4DB2-BD59-A6C34878D82A}">
                    <a16:rowId xmlns:a16="http://schemas.microsoft.com/office/drawing/2014/main" val="3494005468"/>
                  </a:ext>
                </a:extLst>
              </a:tr>
              <a:tr h="1020309">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tc>
                <a:tc>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日军直接将粮食规定为军用物资，实行“</a:t>
                      </a:r>
                      <a:r>
                        <a:rPr lang="zh-CN" altLang="en-US" sz="2800" b="0" u="sng"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”，强行“征购”和“配给”。</a:t>
                      </a:r>
                    </a:p>
                  </a:txBody>
                  <a:tcPr/>
                </a:tc>
                <a:extLst>
                  <a:ext uri="{0D108BD9-81ED-4DB2-BD59-A6C34878D82A}">
                    <a16:rowId xmlns:a16="http://schemas.microsoft.com/office/drawing/2014/main" val="1708364549"/>
                  </a:ext>
                </a:extLst>
              </a:tr>
              <a:tr h="686867">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tc>
                <a:tc>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强迫青壮年到日本和中国东北做苦力。</a:t>
                      </a:r>
                    </a:p>
                  </a:txBody>
                  <a:tcPr/>
                </a:tc>
                <a:extLst>
                  <a:ext uri="{0D108BD9-81ED-4DB2-BD59-A6C34878D82A}">
                    <a16:rowId xmlns:a16="http://schemas.microsoft.com/office/drawing/2014/main" val="390883544"/>
                  </a:ext>
                </a:extLst>
              </a:tr>
              <a:tr h="686867">
                <a:tc vMerge="1">
                  <a:txBody>
                    <a:bodyPr/>
                    <a:lstStyle/>
                    <a:p>
                      <a:endParaRPr lang="zh-CN" altLang="en-US" dirty="0"/>
                    </a:p>
                  </a:txBody>
                  <a:tcPr/>
                </a:tc>
                <a:tc vMerge="1">
                  <a:txBody>
                    <a:bodyPr/>
                    <a:lstStyle/>
                    <a:p>
                      <a:endParaRPr lang="zh-CN" altLang="en-US"/>
                    </a:p>
                  </a:txBody>
                  <a:tcPr/>
                </a:tc>
                <a:tc rowSpan="2">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敌后抗日根据地</a:t>
                      </a:r>
                    </a:p>
                  </a:txBody>
                  <a:tcPr/>
                </a:tc>
                <a:tc>
                  <a:txBody>
                    <a:bodyPr/>
                    <a:lstStyle/>
                    <a:p>
                      <a:pPr algn="l"/>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日军实施烧光、杀光、抢光</a:t>
                      </a:r>
                      <a:r>
                        <a:rPr lang="zh-CN" altLang="en-US" sz="2800" b="0" u="sng"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a:t>
                      </a:r>
                    </a:p>
                  </a:txBody>
                  <a:tcPr/>
                </a:tc>
                <a:extLst>
                  <a:ext uri="{0D108BD9-81ED-4DB2-BD59-A6C34878D82A}">
                    <a16:rowId xmlns:a16="http://schemas.microsoft.com/office/drawing/2014/main" val="4255574765"/>
                  </a:ext>
                </a:extLst>
              </a:tr>
              <a:tr h="1030599">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tc>
                <a:tc>
                  <a:txBody>
                    <a:bodyPr/>
                    <a:lstStyle/>
                    <a:p>
                      <a:pPr algn="l"/>
                      <a:r>
                        <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1941-1942</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年，日军在华北连续</a:t>
                      </a:r>
                      <a:r>
                        <a:rPr lang="en-US" altLang="zh-CN"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5</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次推行“</a:t>
                      </a:r>
                      <a:r>
                        <a:rPr lang="zh-CN" altLang="en-US" sz="2800" b="0" u="sng"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                      </a:t>
                      </a:r>
                      <a:r>
                        <a:rPr lang="zh-CN" altLang="en-US" sz="2800" b="0" cap="none" spc="0" dirty="0">
                          <a:ln w="0"/>
                          <a:solidFill>
                            <a:schemeClr val="tx2">
                              <a:lumMod val="50000"/>
                            </a:schemeClr>
                          </a:solidFill>
                          <a:effectLst>
                            <a:outerShdw blurRad="38100" dist="25400" dir="5400000" algn="ctr" rotWithShape="0">
                              <a:srgbClr val="6E747A">
                                <a:alpha val="43000"/>
                              </a:srgbClr>
                            </a:outerShdw>
                          </a:effectLst>
                          <a:latin typeface="方正颜真卿楷书 简繁" panose="02000500000000000000" pitchFamily="2" charset="-122"/>
                          <a:ea typeface="方正颜真卿楷书 简繁" panose="02000500000000000000" pitchFamily="2" charset="-122"/>
                        </a:rPr>
                        <a:t>”，对抗日根据地疯狂“扫荡”。</a:t>
                      </a:r>
                    </a:p>
                  </a:txBody>
                  <a:tcPr/>
                </a:tc>
                <a:extLst>
                  <a:ext uri="{0D108BD9-81ED-4DB2-BD59-A6C34878D82A}">
                    <a16:rowId xmlns:a16="http://schemas.microsoft.com/office/drawing/2014/main" val="1898762322"/>
                  </a:ext>
                </a:extLst>
              </a:tr>
            </a:tbl>
          </a:graphicData>
        </a:graphic>
      </p:graphicFrame>
      <p:sp>
        <p:nvSpPr>
          <p:cNvPr id="3" name="文本框 2">
            <a:extLst>
              <a:ext uri="{FF2B5EF4-FFF2-40B4-BE49-F238E27FC236}">
                <a16:creationId xmlns:a16="http://schemas.microsoft.com/office/drawing/2014/main" id="{EA42BE08-4BDF-48A0-964E-0EE7739D8C4A}"/>
              </a:ext>
            </a:extLst>
          </p:cNvPr>
          <p:cNvSpPr txBox="1"/>
          <p:nvPr/>
        </p:nvSpPr>
        <p:spPr>
          <a:xfrm>
            <a:off x="8352646" y="4841813"/>
            <a:ext cx="2104571" cy="523220"/>
          </a:xfrm>
          <a:prstGeom prst="rect">
            <a:avLst/>
          </a:prstGeom>
          <a:noFill/>
        </p:spPr>
        <p:txBody>
          <a:bodyPr wrap="square" rtlCol="0">
            <a:spAutoFit/>
          </a:bodyPr>
          <a:lstStyle/>
          <a:p>
            <a:r>
              <a:rPr lang="zh-CN" altLang="en-US" sz="2800" b="1" dirty="0">
                <a:solidFill>
                  <a:srgbClr val="FF0000"/>
                </a:solidFill>
              </a:rPr>
              <a:t>“三光”政策</a:t>
            </a:r>
          </a:p>
        </p:txBody>
      </p:sp>
      <p:sp>
        <p:nvSpPr>
          <p:cNvPr id="4" name="文本框 3">
            <a:extLst>
              <a:ext uri="{FF2B5EF4-FFF2-40B4-BE49-F238E27FC236}">
                <a16:creationId xmlns:a16="http://schemas.microsoft.com/office/drawing/2014/main" id="{6D3F565F-CDF8-4425-ADD7-1FF4129384BE}"/>
              </a:ext>
            </a:extLst>
          </p:cNvPr>
          <p:cNvSpPr txBox="1"/>
          <p:nvPr/>
        </p:nvSpPr>
        <p:spPr>
          <a:xfrm>
            <a:off x="3877134" y="5937375"/>
            <a:ext cx="2350394" cy="523220"/>
          </a:xfrm>
          <a:prstGeom prst="rect">
            <a:avLst/>
          </a:prstGeom>
          <a:noFill/>
        </p:spPr>
        <p:txBody>
          <a:bodyPr wrap="square" rtlCol="0">
            <a:spAutoFit/>
          </a:bodyPr>
          <a:lstStyle/>
          <a:p>
            <a:r>
              <a:rPr lang="zh-CN" altLang="en-US" sz="2800" b="1" dirty="0">
                <a:solidFill>
                  <a:srgbClr val="FF0000"/>
                </a:solidFill>
              </a:rPr>
              <a:t>治安强化运动</a:t>
            </a:r>
          </a:p>
        </p:txBody>
      </p:sp>
      <p:sp>
        <p:nvSpPr>
          <p:cNvPr id="20" name="文本框 19">
            <a:extLst>
              <a:ext uri="{FF2B5EF4-FFF2-40B4-BE49-F238E27FC236}">
                <a16:creationId xmlns:a16="http://schemas.microsoft.com/office/drawing/2014/main" id="{533961E7-5CA7-4A16-9028-C6AA8C0B6C85}"/>
              </a:ext>
            </a:extLst>
          </p:cNvPr>
          <p:cNvSpPr txBox="1"/>
          <p:nvPr/>
        </p:nvSpPr>
        <p:spPr>
          <a:xfrm>
            <a:off x="3820435" y="3510458"/>
            <a:ext cx="1644202" cy="523220"/>
          </a:xfrm>
          <a:prstGeom prst="rect">
            <a:avLst/>
          </a:prstGeom>
          <a:noFill/>
        </p:spPr>
        <p:txBody>
          <a:bodyPr wrap="square" rtlCol="0">
            <a:spAutoFit/>
          </a:bodyPr>
          <a:lstStyle/>
          <a:p>
            <a:r>
              <a:rPr lang="zh-CN" altLang="en-US" sz="2800" b="1" dirty="0">
                <a:solidFill>
                  <a:srgbClr val="FF0000"/>
                </a:solidFill>
              </a:rPr>
              <a:t>粮食统制</a:t>
            </a:r>
          </a:p>
        </p:txBody>
      </p:sp>
      <p:sp>
        <p:nvSpPr>
          <p:cNvPr id="21" name="文本框 20">
            <a:extLst>
              <a:ext uri="{FF2B5EF4-FFF2-40B4-BE49-F238E27FC236}">
                <a16:creationId xmlns:a16="http://schemas.microsoft.com/office/drawing/2014/main" id="{EE34AEE8-1177-469F-B8FD-CF235B30DDB4}"/>
              </a:ext>
            </a:extLst>
          </p:cNvPr>
          <p:cNvSpPr txBox="1"/>
          <p:nvPr/>
        </p:nvSpPr>
        <p:spPr>
          <a:xfrm>
            <a:off x="4766964" y="1072012"/>
            <a:ext cx="1644202" cy="523220"/>
          </a:xfrm>
          <a:prstGeom prst="rect">
            <a:avLst/>
          </a:prstGeom>
          <a:noFill/>
        </p:spPr>
        <p:txBody>
          <a:bodyPr wrap="square" rtlCol="0">
            <a:spAutoFit/>
          </a:bodyPr>
          <a:lstStyle/>
          <a:p>
            <a:r>
              <a:rPr lang="zh-CN" altLang="en-US" sz="2800" b="1" dirty="0">
                <a:solidFill>
                  <a:srgbClr val="FF0000"/>
                </a:solidFill>
              </a:rPr>
              <a:t>傀儡政权</a:t>
            </a:r>
          </a:p>
        </p:txBody>
      </p:sp>
      <p:sp>
        <p:nvSpPr>
          <p:cNvPr id="10" name="标题 4">
            <a:extLst>
              <a:ext uri="{FF2B5EF4-FFF2-40B4-BE49-F238E27FC236}">
                <a16:creationId xmlns:a16="http://schemas.microsoft.com/office/drawing/2014/main" id="{F311D704-31C2-47E5-A1D8-73BF88B2D1A3}"/>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2.</a:t>
            </a:r>
            <a:r>
              <a:rPr lang="zh-CN" altLang="en-US" sz="3100" b="1" dirty="0">
                <a:latin typeface="方正风雅楷宋简体" panose="02000800000000000000" pitchFamily="2" charset="-122"/>
                <a:ea typeface="方正风雅楷宋简体" panose="02000800000000000000" pitchFamily="2" charset="-122"/>
              </a:rPr>
              <a:t>殖民统治</a:t>
            </a:r>
            <a:r>
              <a:rPr lang="en-US" altLang="zh-CN" sz="3100" b="1" dirty="0">
                <a:latin typeface="方正风雅楷宋简体" panose="02000800000000000000" pitchFamily="2" charset="-122"/>
                <a:ea typeface="方正风雅楷宋简体" panose="02000800000000000000" pitchFamily="2" charset="-122"/>
              </a:rPr>
              <a:t>P137</a:t>
            </a:r>
            <a:br>
              <a:rPr lang="zh-CN" altLang="en-US" dirty="0"/>
            </a:br>
            <a:endParaRPr lang="zh-CN" altLang="en-US" dirty="0"/>
          </a:p>
        </p:txBody>
      </p:sp>
    </p:spTree>
    <p:extLst>
      <p:ext uri="{BB962C8B-B14F-4D97-AF65-F5344CB8AC3E}">
        <p14:creationId xmlns:p14="http://schemas.microsoft.com/office/powerpoint/2010/main" val="269573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67EE82B2-6989-4496-AF73-27F24A64BFED}"/>
              </a:ext>
            </a:extLst>
          </p:cNvPr>
          <p:cNvSpPr/>
          <p:nvPr/>
        </p:nvSpPr>
        <p:spPr>
          <a:xfrm>
            <a:off x="0" y="1"/>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a:extLst>
              <a:ext uri="{FF2B5EF4-FFF2-40B4-BE49-F238E27FC236}">
                <a16:creationId xmlns:a16="http://schemas.microsoft.com/office/drawing/2014/main" id="{8DCE7383-00C5-41F2-9663-B0841B257E20}"/>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19" name="标题 1">
            <a:extLst>
              <a:ext uri="{FF2B5EF4-FFF2-40B4-BE49-F238E27FC236}">
                <a16:creationId xmlns:a16="http://schemas.microsoft.com/office/drawing/2014/main" id="{2F9E5CA0-2734-4779-A209-EF5383764695}"/>
              </a:ext>
            </a:extLst>
          </p:cNvPr>
          <p:cNvSpPr txBox="1">
            <a:spLocks/>
          </p:cNvSpPr>
          <p:nvPr/>
        </p:nvSpPr>
        <p:spPr>
          <a:xfrm>
            <a:off x="0" y="0"/>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三、日军暴行</a:t>
            </a:r>
          </a:p>
        </p:txBody>
      </p:sp>
      <p:pic>
        <p:nvPicPr>
          <p:cNvPr id="23" name="Picture 2">
            <a:extLst>
              <a:ext uri="{FF2B5EF4-FFF2-40B4-BE49-F238E27FC236}">
                <a16:creationId xmlns:a16="http://schemas.microsoft.com/office/drawing/2014/main" id="{D6014D23-45C2-4D37-8BCF-651887D43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7"/>
          <a:stretch/>
        </p:blipFill>
        <p:spPr bwMode="auto">
          <a:xfrm>
            <a:off x="9153623" y="2533362"/>
            <a:ext cx="2919596" cy="21024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A0962177-5AB1-4DB0-A0B2-FAA8BC5C7C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99" r="2864"/>
          <a:stretch/>
        </p:blipFill>
        <p:spPr bwMode="auto">
          <a:xfrm>
            <a:off x="9153623" y="554814"/>
            <a:ext cx="2919595" cy="19094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383A16EF-5462-4D36-BEE6-B78E19A90794}"/>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5033" r="2771" b="4381"/>
          <a:stretch/>
        </p:blipFill>
        <p:spPr bwMode="auto">
          <a:xfrm>
            <a:off x="9153624" y="4704841"/>
            <a:ext cx="2919596" cy="2102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图示 2">
            <a:extLst>
              <a:ext uri="{FF2B5EF4-FFF2-40B4-BE49-F238E27FC236}">
                <a16:creationId xmlns:a16="http://schemas.microsoft.com/office/drawing/2014/main" id="{6DFAA4CD-7C3D-4358-BE0C-47ACFA0C2207}"/>
              </a:ext>
            </a:extLst>
          </p:cNvPr>
          <p:cNvGraphicFramePr/>
          <p:nvPr>
            <p:extLst>
              <p:ext uri="{D42A27DB-BD31-4B8C-83A1-F6EECF244321}">
                <p14:modId xmlns:p14="http://schemas.microsoft.com/office/powerpoint/2010/main" val="3505476734"/>
              </p:ext>
            </p:extLst>
          </p:nvPr>
        </p:nvGraphicFramePr>
        <p:xfrm>
          <a:off x="547351" y="1584101"/>
          <a:ext cx="8287555" cy="48362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箭头: 右 3">
            <a:extLst>
              <a:ext uri="{FF2B5EF4-FFF2-40B4-BE49-F238E27FC236}">
                <a16:creationId xmlns:a16="http://schemas.microsoft.com/office/drawing/2014/main" id="{29F86D7E-2871-45F8-91EB-763206E8BF3C}"/>
              </a:ext>
            </a:extLst>
          </p:cNvPr>
          <p:cNvSpPr/>
          <p:nvPr/>
        </p:nvSpPr>
        <p:spPr>
          <a:xfrm>
            <a:off x="5640946" y="5801932"/>
            <a:ext cx="3393898" cy="884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srgbClr val="FFFF00"/>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rPr>
              <a:t>“三光”政策</a:t>
            </a:r>
          </a:p>
        </p:txBody>
      </p:sp>
      <p:sp>
        <p:nvSpPr>
          <p:cNvPr id="36" name="文本框 35">
            <a:extLst>
              <a:ext uri="{FF2B5EF4-FFF2-40B4-BE49-F238E27FC236}">
                <a16:creationId xmlns:a16="http://schemas.microsoft.com/office/drawing/2014/main" id="{8C405AA2-896E-4AF9-B2AC-6AD3D82CB0FB}"/>
              </a:ext>
            </a:extLst>
          </p:cNvPr>
          <p:cNvSpPr txBox="1"/>
          <p:nvPr/>
        </p:nvSpPr>
        <p:spPr>
          <a:xfrm>
            <a:off x="118782" y="705047"/>
            <a:ext cx="6472706" cy="707886"/>
          </a:xfrm>
          <a:prstGeom prst="rect">
            <a:avLst/>
          </a:prstGeom>
          <a:noFill/>
        </p:spPr>
        <p:txBody>
          <a:bodyPr wrap="square" rtlCol="0">
            <a:spAutoFit/>
          </a:bodyPr>
          <a:lstStyle/>
          <a:p>
            <a:pPr algn="ctr"/>
            <a:r>
              <a:rPr lang="zh-CN" altLang="en-US" sz="4000" dirty="0">
                <a:ln w="0"/>
                <a:solidFill>
                  <a:schemeClr val="accent1">
                    <a:lumMod val="50000"/>
                  </a:schemeClr>
                </a:solidFill>
                <a:effectLst>
                  <a:reflection blurRad="6350" stA="53000" endA="300" endPos="35500" dir="5400000" sy="-90000" algn="bl" rotWithShape="0"/>
                </a:effectLst>
                <a:latin typeface="方正苏新诗柳楷简体" panose="02000000000000000000" pitchFamily="2" charset="-122"/>
                <a:ea typeface="方正苏新诗柳楷简体" panose="02000000000000000000" pitchFamily="2" charset="-122"/>
              </a:rPr>
              <a:t>何为“治安强化运动”？</a:t>
            </a:r>
          </a:p>
        </p:txBody>
      </p:sp>
    </p:spTree>
    <p:extLst>
      <p:ext uri="{BB962C8B-B14F-4D97-AF65-F5344CB8AC3E}">
        <p14:creationId xmlns:p14="http://schemas.microsoft.com/office/powerpoint/2010/main" val="11809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3E02FF2-A82A-406B-9D3F-7B4210086D96}"/>
              </a:ext>
            </a:extLst>
          </p:cNvPr>
          <p:cNvSpPr/>
          <p:nvPr/>
        </p:nvSpPr>
        <p:spPr>
          <a:xfrm>
            <a:off x="0" y="1"/>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100" name="Picture 4">
            <a:extLst>
              <a:ext uri="{FF2B5EF4-FFF2-40B4-BE49-F238E27FC236}">
                <a16:creationId xmlns:a16="http://schemas.microsoft.com/office/drawing/2014/main" id="{17CD0CD0-029E-4503-BC41-9D999C87582A}"/>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6219113" y="1514906"/>
            <a:ext cx="5601232" cy="30617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3191D09-3E68-4466-AF8E-6F7E19A4B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56" y="1504169"/>
            <a:ext cx="5601232" cy="306170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E3617814-3E93-417E-AC80-4314455102DB}"/>
              </a:ext>
            </a:extLst>
          </p:cNvPr>
          <p:cNvSpPr txBox="1"/>
          <p:nvPr/>
        </p:nvSpPr>
        <p:spPr>
          <a:xfrm>
            <a:off x="1566449" y="4576857"/>
            <a:ext cx="2995651" cy="461665"/>
          </a:xfrm>
          <a:prstGeom prst="rect">
            <a:avLst/>
          </a:prstGeom>
          <a:noFill/>
        </p:spPr>
        <p:txBody>
          <a:bodyPr wrap="square" rtlCol="0">
            <a:spAutoFit/>
          </a:bodyPr>
          <a:lstStyle/>
          <a:p>
            <a:r>
              <a:rPr lang="zh-CN" altLang="en-US" sz="2400" dirty="0"/>
              <a:t>被轰炸摧毁的建筑物</a:t>
            </a:r>
          </a:p>
        </p:txBody>
      </p:sp>
      <p:sp>
        <p:nvSpPr>
          <p:cNvPr id="14" name="文本框 13">
            <a:extLst>
              <a:ext uri="{FF2B5EF4-FFF2-40B4-BE49-F238E27FC236}">
                <a16:creationId xmlns:a16="http://schemas.microsoft.com/office/drawing/2014/main" id="{1E8942FE-C0A9-4925-A21E-D15D90AFD152}"/>
              </a:ext>
            </a:extLst>
          </p:cNvPr>
          <p:cNvSpPr txBox="1"/>
          <p:nvPr/>
        </p:nvSpPr>
        <p:spPr>
          <a:xfrm>
            <a:off x="7030924" y="4565878"/>
            <a:ext cx="4521021" cy="461665"/>
          </a:xfrm>
          <a:prstGeom prst="rect">
            <a:avLst/>
          </a:prstGeom>
          <a:noFill/>
        </p:spPr>
        <p:txBody>
          <a:bodyPr wrap="square" rtlCol="0">
            <a:spAutoFit/>
          </a:bodyPr>
          <a:lstStyle/>
          <a:p>
            <a:r>
              <a:rPr lang="zh-CN" altLang="en-US" sz="2400" dirty="0"/>
              <a:t>为躲避日军轰炸修筑的防空洞</a:t>
            </a:r>
          </a:p>
        </p:txBody>
      </p:sp>
      <p:sp>
        <p:nvSpPr>
          <p:cNvPr id="17" name="矩形 16">
            <a:extLst>
              <a:ext uri="{FF2B5EF4-FFF2-40B4-BE49-F238E27FC236}">
                <a16:creationId xmlns:a16="http://schemas.microsoft.com/office/drawing/2014/main" id="{2B4B8398-E455-4F77-9176-B7E8395B8083}"/>
              </a:ext>
            </a:extLst>
          </p:cNvPr>
          <p:cNvSpPr/>
          <p:nvPr/>
        </p:nvSpPr>
        <p:spPr>
          <a:xfrm>
            <a:off x="-1" y="5615754"/>
            <a:ext cx="12192000" cy="1242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17">
            <a:extLst>
              <a:ext uri="{FF2B5EF4-FFF2-40B4-BE49-F238E27FC236}">
                <a16:creationId xmlns:a16="http://schemas.microsoft.com/office/drawing/2014/main" id="{2C30C0C8-52AE-448A-BF02-718D11407604}"/>
              </a:ext>
            </a:extLst>
          </p:cNvPr>
          <p:cNvSpPr/>
          <p:nvPr/>
        </p:nvSpPr>
        <p:spPr>
          <a:xfrm>
            <a:off x="71906" y="5750407"/>
            <a:ext cx="12048187" cy="991682"/>
          </a:xfrm>
          <a:prstGeom prst="rect">
            <a:avLst/>
          </a:prstGeom>
          <a:noFill/>
        </p:spPr>
        <p:txBody>
          <a:bodyPr wrap="square" lIns="91440" tIns="45720" rIns="91440" bIns="4572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1938</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年</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2</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月</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至</a:t>
            </a:r>
            <a:r>
              <a:rPr lang="en-US" altLang="zh-CN"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1943</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年</a:t>
            </a:r>
            <a:r>
              <a:rPr lang="en-US" altLang="zh-CN"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8</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月，日</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军对战时陪都重庆进行了长达五年半的战略轰炸和无差别轰炸。</a:t>
            </a:r>
            <a:r>
              <a:rPr kumimoji="0" lang="zh-CN" alt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a:t>
            </a:r>
          </a:p>
        </p:txBody>
      </p:sp>
      <p:sp>
        <p:nvSpPr>
          <p:cNvPr id="12" name="云形 11">
            <a:extLst>
              <a:ext uri="{FF2B5EF4-FFF2-40B4-BE49-F238E27FC236}">
                <a16:creationId xmlns:a16="http://schemas.microsoft.com/office/drawing/2014/main" id="{508BC257-49B8-4F09-8C8B-381329A8DEE0}"/>
              </a:ext>
            </a:extLst>
          </p:cNvPr>
          <p:cNvSpPr/>
          <p:nvPr/>
        </p:nvSpPr>
        <p:spPr>
          <a:xfrm>
            <a:off x="1613935" y="1065885"/>
            <a:ext cx="9553867" cy="400372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zh-CN" altLang="en-US" sz="2800" b="1" kern="100" dirty="0">
                <a:solidFill>
                  <a:srgbClr val="4472C4">
                    <a:lumMod val="75000"/>
                  </a:srgbClr>
                </a:solidFill>
                <a:latin typeface="方正颜真卿楷书 简繁" panose="02000500000000000000" pitchFamily="2" charset="-122"/>
                <a:ea typeface="方正颜真卿楷书 简繁" panose="02000500000000000000" pitchFamily="2" charset="-122"/>
              </a:rPr>
              <a:t>    </a:t>
            </a:r>
            <a:endParaRPr kumimoji="0" lang="zh-CN" altLang="en-US" sz="2000" b="0" i="0" u="none" strike="noStrike" kern="1200" cap="none" spc="0" normalizeH="0" baseline="0" noProof="0" dirty="0">
              <a:ln>
                <a:noFill/>
              </a:ln>
              <a:solidFill>
                <a:schemeClr val="tx2">
                  <a:lumMod val="75000"/>
                </a:schemeClr>
              </a:solidFill>
              <a:effectLst/>
              <a:uLnTx/>
              <a:uFillTx/>
              <a:latin typeface="方正颜真卿楷书 简繁" panose="02000500000000000000" pitchFamily="2" charset="-122"/>
              <a:ea typeface="方正颜真卿楷书 简繁" panose="02000500000000000000" pitchFamily="2" charset="-122"/>
            </a:endParaRPr>
          </a:p>
        </p:txBody>
      </p:sp>
      <p:sp>
        <p:nvSpPr>
          <p:cNvPr id="2" name="文本框 1">
            <a:extLst>
              <a:ext uri="{FF2B5EF4-FFF2-40B4-BE49-F238E27FC236}">
                <a16:creationId xmlns:a16="http://schemas.microsoft.com/office/drawing/2014/main" id="{B2DE4199-D6BF-44D9-8418-AFDFCF1DB9CD}"/>
              </a:ext>
            </a:extLst>
          </p:cNvPr>
          <p:cNvSpPr txBox="1"/>
          <p:nvPr/>
        </p:nvSpPr>
        <p:spPr>
          <a:xfrm>
            <a:off x="2725969" y="1811505"/>
            <a:ext cx="7852096" cy="24488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       根据档案文献资料统计，从</a:t>
            </a: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1938</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年</a:t>
            </a: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2</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月到</a:t>
            </a: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1944</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年</a:t>
            </a: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12</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月近七年时间里，由于日机轰炸造成的重庆监视区直接伤亡</a:t>
            </a:r>
            <a:r>
              <a:rPr kumimoji="0" lang="en-US" altLang="zh-CN" sz="3200" b="1" i="0" u="none" strike="noStrike" kern="100" cap="none" spc="0" normalizeH="0" baseline="0" noProof="0" dirty="0">
                <a:ln>
                  <a:noFill/>
                </a:ln>
                <a:solidFill>
                  <a:srgbClr val="C00000"/>
                </a:solidFill>
                <a:effectLst/>
                <a:uLnTx/>
                <a:uFillTx/>
                <a:latin typeface="方正颜真卿楷书 简繁" panose="02000500000000000000" pitchFamily="2" charset="-122"/>
                <a:ea typeface="方正颜真卿楷书 简繁" panose="02000500000000000000" pitchFamily="2" charset="-122"/>
                <a:cs typeface="+mn-cs"/>
              </a:rPr>
              <a:t>32829</a:t>
            </a:r>
            <a:r>
              <a:rPr kumimoji="0" lang="zh-CN" altLang="en-US" sz="3200" b="1" i="0" u="none" strike="noStrike" kern="100" cap="none" spc="0" normalizeH="0" baseline="0" noProof="0" dirty="0">
                <a:ln>
                  <a:noFill/>
                </a:ln>
                <a:solidFill>
                  <a:srgbClr val="C00000"/>
                </a:solidFill>
                <a:effectLst/>
                <a:uLnTx/>
                <a:uFillTx/>
                <a:latin typeface="方正颜真卿楷书 简繁" panose="02000500000000000000" pitchFamily="2" charset="-122"/>
                <a:ea typeface="方正颜真卿楷书 简繁" panose="02000500000000000000" pitchFamily="2" charset="-122"/>
                <a:cs typeface="+mn-cs"/>
              </a:rPr>
              <a:t>人</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a:t>
            </a:r>
            <a:endPar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抗日战争时期重庆大轰炸研究</a:t>
            </a:r>
            <a:r>
              <a:rPr kumimoji="0" lang="en-US" altLang="zh-CN"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a:t>
            </a:r>
            <a:r>
              <a:rPr kumimoji="0" lang="zh-CN" altLang="en-US" sz="3200" b="1" i="0" u="none" strike="noStrike" kern="1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rPr>
              <a:t>潘洵等著，商务印书馆</a:t>
            </a:r>
            <a:endParaRPr kumimoji="0" lang="zh-CN" altLang="en-US" sz="2000" b="0" i="0" u="none" strike="noStrike" kern="1200" cap="none" spc="0" normalizeH="0" baseline="0" noProof="0" dirty="0">
              <a:ln>
                <a:noFill/>
              </a:ln>
              <a:solidFill>
                <a:srgbClr val="44546A">
                  <a:lumMod val="75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5" name="标题 4">
            <a:extLst>
              <a:ext uri="{FF2B5EF4-FFF2-40B4-BE49-F238E27FC236}">
                <a16:creationId xmlns:a16="http://schemas.microsoft.com/office/drawing/2014/main" id="{2B65367A-0B69-4085-94E9-B44B0FBFEC5C}"/>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3.</a:t>
            </a:r>
            <a:r>
              <a:rPr lang="zh-CN" altLang="en-US" sz="3100" b="1" dirty="0">
                <a:latin typeface="方正风雅楷宋简体" panose="02000800000000000000" pitchFamily="2" charset="-122"/>
                <a:ea typeface="方正风雅楷宋简体" panose="02000800000000000000" pitchFamily="2" charset="-122"/>
              </a:rPr>
              <a:t>大轰炸</a:t>
            </a:r>
            <a:br>
              <a:rPr lang="zh-CN" altLang="en-US" dirty="0"/>
            </a:br>
            <a:endParaRPr lang="zh-CN" altLang="en-US" dirty="0"/>
          </a:p>
        </p:txBody>
      </p:sp>
      <p:sp>
        <p:nvSpPr>
          <p:cNvPr id="16" name="矩形 15">
            <a:extLst>
              <a:ext uri="{FF2B5EF4-FFF2-40B4-BE49-F238E27FC236}">
                <a16:creationId xmlns:a16="http://schemas.microsoft.com/office/drawing/2014/main" id="{8882F031-38BA-49FD-B066-D97529004339}"/>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苏新诗柳楷简体" panose="02000000000000000000" pitchFamily="2" charset="-122"/>
              <a:ea typeface="方正苏新诗柳楷简体" panose="02000000000000000000" pitchFamily="2" charset="-122"/>
            </a:endParaRPr>
          </a:p>
        </p:txBody>
      </p:sp>
      <p:sp>
        <p:nvSpPr>
          <p:cNvPr id="21" name="标题 1">
            <a:extLst>
              <a:ext uri="{FF2B5EF4-FFF2-40B4-BE49-F238E27FC236}">
                <a16:creationId xmlns:a16="http://schemas.microsoft.com/office/drawing/2014/main" id="{06E1179B-CB5F-44A2-902C-288BB6C0C40B}"/>
              </a:ext>
            </a:extLst>
          </p:cNvPr>
          <p:cNvSpPr txBox="1">
            <a:spLocks/>
          </p:cNvSpPr>
          <p:nvPr/>
        </p:nvSpPr>
        <p:spPr>
          <a:xfrm>
            <a:off x="0" y="0"/>
            <a:ext cx="5290457"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三、日军暴行</a:t>
            </a:r>
          </a:p>
        </p:txBody>
      </p:sp>
    </p:spTree>
    <p:extLst>
      <p:ext uri="{BB962C8B-B14F-4D97-AF65-F5344CB8AC3E}">
        <p14:creationId xmlns:p14="http://schemas.microsoft.com/office/powerpoint/2010/main" val="238149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 calcmode="lin" valueType="num">
                                      <p:cBhvr additive="base">
                                        <p:cTn id="15" dur="500" fill="hold"/>
                                        <p:tgtEl>
                                          <p:spTgt spid="4102"/>
                                        </p:tgtEl>
                                        <p:attrNameLst>
                                          <p:attrName>ppt_x</p:attrName>
                                        </p:attrNameLst>
                                      </p:cBhvr>
                                      <p:tavLst>
                                        <p:tav tm="0">
                                          <p:val>
                                            <p:strVal val="#ppt_x"/>
                                          </p:val>
                                        </p:tav>
                                        <p:tav tm="100000">
                                          <p:val>
                                            <p:strVal val="#ppt_x"/>
                                          </p:val>
                                        </p:tav>
                                      </p:tavLst>
                                    </p:anim>
                                    <p:anim calcmode="lin" valueType="num">
                                      <p:cBhvr additive="base">
                                        <p:cTn id="16" dur="500" fill="hold"/>
                                        <p:tgtEl>
                                          <p:spTgt spid="41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ppt_x"/>
                                          </p:val>
                                        </p:tav>
                                        <p:tav tm="100000">
                                          <p:val>
                                            <p:strVal val="#ppt_x"/>
                                          </p:val>
                                        </p:tav>
                                      </p:tavLst>
                                    </p:anim>
                                    <p:anim calcmode="lin" valueType="num">
                                      <p:cBhvr additive="base">
                                        <p:cTn id="2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P spid="18" grpId="0"/>
      <p:bldP spid="1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0BDE0C11-F53A-4155-A37A-A1ADB0A1EC7C}"/>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rPr>
              <a:t>   </a:t>
            </a: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p:txBody>
      </p:sp>
      <p:sp>
        <p:nvSpPr>
          <p:cNvPr id="8" name="矩形 7">
            <a:extLst>
              <a:ext uri="{FF2B5EF4-FFF2-40B4-BE49-F238E27FC236}">
                <a16:creationId xmlns:a16="http://schemas.microsoft.com/office/drawing/2014/main" id="{BE091943-C796-4B9E-9E51-10E6D64000B0}"/>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rPr>
              <a:t>   </a:t>
            </a: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p:txBody>
      </p:sp>
      <p:pic>
        <p:nvPicPr>
          <p:cNvPr id="7172" name="Picture 4" descr="细菌战鼓催者石井四郎">
            <a:extLst>
              <a:ext uri="{FF2B5EF4-FFF2-40B4-BE49-F238E27FC236}">
                <a16:creationId xmlns:a16="http://schemas.microsoft.com/office/drawing/2014/main" id="{AE31A9C1-5F43-47E2-957B-10C1C65AD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92" y="1112144"/>
            <a:ext cx="3550414" cy="470563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AB9F0E8B-77E4-478B-A64D-58B450554D61}"/>
              </a:ext>
            </a:extLst>
          </p:cNvPr>
          <p:cNvSpPr txBox="1"/>
          <p:nvPr/>
        </p:nvSpPr>
        <p:spPr>
          <a:xfrm>
            <a:off x="663043" y="5817779"/>
            <a:ext cx="3313124" cy="400110"/>
          </a:xfrm>
          <a:prstGeom prst="rect">
            <a:avLst/>
          </a:prstGeom>
          <a:noFill/>
        </p:spPr>
        <p:txBody>
          <a:bodyPr wrap="square" rtlCol="0">
            <a:spAutoFit/>
          </a:bodyPr>
          <a:lstStyle/>
          <a:p>
            <a:r>
              <a:rPr lang="zh-CN" altLang="en-US" sz="2000" dirty="0"/>
              <a:t>细菌战鼓催者石井四郎</a:t>
            </a:r>
          </a:p>
        </p:txBody>
      </p:sp>
      <p:pic>
        <p:nvPicPr>
          <p:cNvPr id="7174" name="Picture 6" descr="细菌武器">
            <a:extLst>
              <a:ext uri="{FF2B5EF4-FFF2-40B4-BE49-F238E27FC236}">
                <a16:creationId xmlns:a16="http://schemas.microsoft.com/office/drawing/2014/main" id="{C9DB1EBF-32CB-4044-80B8-12962B284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266" y="1112145"/>
            <a:ext cx="4055895" cy="2111289"/>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C124B4D8-7EAF-4E88-B951-CD12E6BC6B39}"/>
              </a:ext>
            </a:extLst>
          </p:cNvPr>
          <p:cNvSpPr txBox="1"/>
          <p:nvPr/>
        </p:nvSpPr>
        <p:spPr>
          <a:xfrm>
            <a:off x="5498751" y="3223434"/>
            <a:ext cx="1770843" cy="400110"/>
          </a:xfrm>
          <a:prstGeom prst="rect">
            <a:avLst/>
          </a:prstGeom>
          <a:noFill/>
        </p:spPr>
        <p:txBody>
          <a:bodyPr wrap="square" rtlCol="0">
            <a:spAutoFit/>
          </a:bodyPr>
          <a:lstStyle/>
          <a:p>
            <a:r>
              <a:rPr lang="zh-CN" altLang="en-US" sz="2000" dirty="0"/>
              <a:t>细菌武器</a:t>
            </a:r>
          </a:p>
        </p:txBody>
      </p:sp>
      <p:pic>
        <p:nvPicPr>
          <p:cNvPr id="7176" name="Picture 8">
            <a:extLst>
              <a:ext uri="{FF2B5EF4-FFF2-40B4-BE49-F238E27FC236}">
                <a16:creationId xmlns:a16="http://schemas.microsoft.com/office/drawing/2014/main" id="{76D82D41-631D-40DF-8052-7CB0814E24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2862" y="3560914"/>
            <a:ext cx="4050299" cy="2256865"/>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AEFDAB38-6192-4FE9-9C4F-9A4849874C4C}"/>
              </a:ext>
            </a:extLst>
          </p:cNvPr>
          <p:cNvSpPr txBox="1"/>
          <p:nvPr/>
        </p:nvSpPr>
        <p:spPr>
          <a:xfrm>
            <a:off x="4130119" y="5907441"/>
            <a:ext cx="4289736" cy="400110"/>
          </a:xfrm>
          <a:prstGeom prst="rect">
            <a:avLst/>
          </a:prstGeom>
          <a:noFill/>
        </p:spPr>
        <p:txBody>
          <a:bodyPr wrap="square" rtlCol="0">
            <a:spAutoFit/>
          </a:bodyPr>
          <a:lstStyle/>
          <a:p>
            <a:r>
              <a:rPr lang="zh-CN" altLang="en-US" sz="2000" dirty="0"/>
              <a:t>石井四郎在诺门罕战场指挥细菌作战</a:t>
            </a:r>
          </a:p>
        </p:txBody>
      </p:sp>
      <p:pic>
        <p:nvPicPr>
          <p:cNvPr id="7178" name="Picture 10">
            <a:extLst>
              <a:ext uri="{FF2B5EF4-FFF2-40B4-BE49-F238E27FC236}">
                <a16:creationId xmlns:a16="http://schemas.microsoft.com/office/drawing/2014/main" id="{9DEDA00A-93FC-483C-A4EF-5F8395A6F1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9856" y="1112145"/>
            <a:ext cx="3415829" cy="211129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0D043617-F816-40F0-A91F-A77EF6798711}"/>
              </a:ext>
            </a:extLst>
          </p:cNvPr>
          <p:cNvSpPr txBox="1"/>
          <p:nvPr/>
        </p:nvSpPr>
        <p:spPr>
          <a:xfrm>
            <a:off x="9474627" y="3187115"/>
            <a:ext cx="1654934" cy="400110"/>
          </a:xfrm>
          <a:prstGeom prst="rect">
            <a:avLst/>
          </a:prstGeom>
          <a:noFill/>
        </p:spPr>
        <p:txBody>
          <a:bodyPr wrap="square" rtlCol="0">
            <a:spAutoFit/>
          </a:bodyPr>
          <a:lstStyle/>
          <a:p>
            <a:r>
              <a:rPr lang="zh-CN" altLang="en-US" sz="2000" dirty="0"/>
              <a:t>冻伤实验</a:t>
            </a:r>
          </a:p>
        </p:txBody>
      </p:sp>
      <p:pic>
        <p:nvPicPr>
          <p:cNvPr id="7180" name="Picture 12">
            <a:extLst>
              <a:ext uri="{FF2B5EF4-FFF2-40B4-BE49-F238E27FC236}">
                <a16:creationId xmlns:a16="http://schemas.microsoft.com/office/drawing/2014/main" id="{800A9EC2-23DD-4C8F-B962-9070B1ACAA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5279" y="3572271"/>
            <a:ext cx="3415829" cy="2256865"/>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30746C75-7712-4A2F-8247-A80CB9D8FC49}"/>
              </a:ext>
            </a:extLst>
          </p:cNvPr>
          <p:cNvSpPr txBox="1"/>
          <p:nvPr/>
        </p:nvSpPr>
        <p:spPr>
          <a:xfrm>
            <a:off x="8355318" y="5907441"/>
            <a:ext cx="3776720" cy="400110"/>
          </a:xfrm>
          <a:prstGeom prst="rect">
            <a:avLst/>
          </a:prstGeom>
          <a:noFill/>
        </p:spPr>
        <p:txBody>
          <a:bodyPr wrap="square" rtlCol="0">
            <a:spAutoFit/>
          </a:bodyPr>
          <a:lstStyle/>
          <a:p>
            <a:r>
              <a:rPr lang="zh-CN" altLang="en-US" sz="2000" dirty="0"/>
              <a:t>齐齐哈尔芥子气中毒后的李贵珍</a:t>
            </a:r>
          </a:p>
        </p:txBody>
      </p:sp>
      <p:sp>
        <p:nvSpPr>
          <p:cNvPr id="18" name="矩形 17">
            <a:extLst>
              <a:ext uri="{FF2B5EF4-FFF2-40B4-BE49-F238E27FC236}">
                <a16:creationId xmlns:a16="http://schemas.microsoft.com/office/drawing/2014/main" id="{FEB33175-73E1-433B-AFCD-C7BD3C0E1E2B}"/>
              </a:ext>
            </a:extLst>
          </p:cNvPr>
          <p:cNvSpPr/>
          <p:nvPr/>
        </p:nvSpPr>
        <p:spPr>
          <a:xfrm>
            <a:off x="0" y="5722394"/>
            <a:ext cx="12192000" cy="11356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8385C082-AD1C-47BB-B9AD-A7711002D324}"/>
              </a:ext>
            </a:extLst>
          </p:cNvPr>
          <p:cNvSpPr/>
          <p:nvPr/>
        </p:nvSpPr>
        <p:spPr>
          <a:xfrm>
            <a:off x="231081" y="5760353"/>
            <a:ext cx="12048187" cy="861774"/>
          </a:xfrm>
          <a:prstGeom prst="rect">
            <a:avLst/>
          </a:prstGeom>
          <a:noFill/>
        </p:spPr>
        <p:txBody>
          <a:bodyPr wrap="square" lIns="91440" tIns="45720" rIns="91440" bIns="4572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1938</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至</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1945</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年，</a:t>
            </a:r>
            <a:r>
              <a:rPr kumimoji="0" lang="en-US" altLang="zh-CN"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731</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部队曾以活人试验和活人解剖等手段杀害中国人、朝鲜人以及盟军战俘超过</a:t>
            </a:r>
            <a:r>
              <a:rPr kumimoji="0" lang="en-US" altLang="zh-CN" sz="2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等线" panose="020F0502020204030204"/>
                <a:ea typeface="等线" panose="02010600030101010101" pitchFamily="2" charset="-122"/>
                <a:cs typeface="+mn-cs"/>
              </a:rPr>
              <a:t>1</a:t>
            </a:r>
            <a:r>
              <a:rPr kumimoji="0" lang="zh-CN" altLang="en-US" sz="2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等线" panose="020F0502020204030204"/>
                <a:ea typeface="等线" panose="02010600030101010101" pitchFamily="2" charset="-122"/>
                <a:cs typeface="+mn-cs"/>
              </a:rPr>
              <a:t>万人</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a:t>
            </a:r>
            <a:endParaRPr kumimoji="0" lang="zh-CN" alt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E14A709D-6B98-4DD5-8B9D-C75996F0F643}"/>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27" name="标题 1">
            <a:extLst>
              <a:ext uri="{FF2B5EF4-FFF2-40B4-BE49-F238E27FC236}">
                <a16:creationId xmlns:a16="http://schemas.microsoft.com/office/drawing/2014/main" id="{DEC01700-D212-4A1D-9D28-7016AFE575E3}"/>
              </a:ext>
            </a:extLst>
          </p:cNvPr>
          <p:cNvSpPr txBox="1">
            <a:spLocks/>
          </p:cNvSpPr>
          <p:nvPr/>
        </p:nvSpPr>
        <p:spPr>
          <a:xfrm>
            <a:off x="0" y="0"/>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三、日军暴行</a:t>
            </a:r>
          </a:p>
        </p:txBody>
      </p:sp>
      <p:sp>
        <p:nvSpPr>
          <p:cNvPr id="21" name="标题 4">
            <a:extLst>
              <a:ext uri="{FF2B5EF4-FFF2-40B4-BE49-F238E27FC236}">
                <a16:creationId xmlns:a16="http://schemas.microsoft.com/office/drawing/2014/main" id="{F01CBDBF-38A1-4B5F-A327-765FE0F4F8AB}"/>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4.</a:t>
            </a:r>
            <a:r>
              <a:rPr lang="zh-CN" altLang="en-US" sz="3100" b="1" dirty="0">
                <a:latin typeface="方正风雅楷宋简体" panose="02000800000000000000" pitchFamily="2" charset="-122"/>
                <a:ea typeface="方正风雅楷宋简体" panose="02000800000000000000" pitchFamily="2" charset="-122"/>
              </a:rPr>
              <a:t>细菌战</a:t>
            </a:r>
            <a:br>
              <a:rPr lang="zh-CN" altLang="en-US" dirty="0"/>
            </a:br>
            <a:endParaRPr lang="zh-CN" altLang="en-US" dirty="0"/>
          </a:p>
        </p:txBody>
      </p:sp>
      <p:sp>
        <p:nvSpPr>
          <p:cNvPr id="22" name="云形 21">
            <a:extLst>
              <a:ext uri="{FF2B5EF4-FFF2-40B4-BE49-F238E27FC236}">
                <a16:creationId xmlns:a16="http://schemas.microsoft.com/office/drawing/2014/main" id="{8574EC96-7F20-4BC7-BCC8-A67B2F1C9CA5}"/>
              </a:ext>
            </a:extLst>
          </p:cNvPr>
          <p:cNvSpPr/>
          <p:nvPr/>
        </p:nvSpPr>
        <p:spPr>
          <a:xfrm>
            <a:off x="1613935" y="1065885"/>
            <a:ext cx="9553867" cy="400372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zh-CN" altLang="en-US" sz="2800" b="1" kern="100" dirty="0">
                <a:solidFill>
                  <a:srgbClr val="4472C4">
                    <a:lumMod val="75000"/>
                  </a:srgbClr>
                </a:solidFill>
                <a:latin typeface="方正颜真卿楷书 简繁" panose="02000500000000000000" pitchFamily="2" charset="-122"/>
                <a:ea typeface="方正颜真卿楷书 简繁" panose="02000500000000000000" pitchFamily="2" charset="-122"/>
              </a:rPr>
              <a:t>    </a:t>
            </a:r>
            <a:endParaRPr kumimoji="0" lang="zh-CN" altLang="en-US" sz="2000" b="0" i="0" u="none" strike="noStrike" kern="1200" cap="none" spc="0" normalizeH="0" baseline="0" noProof="0" dirty="0">
              <a:ln>
                <a:noFill/>
              </a:ln>
              <a:solidFill>
                <a:schemeClr val="tx2">
                  <a:lumMod val="75000"/>
                </a:schemeClr>
              </a:solidFill>
              <a:effectLst/>
              <a:uLnTx/>
              <a:uFillTx/>
              <a:latin typeface="方正颜真卿楷书 简繁" panose="02000500000000000000" pitchFamily="2" charset="-122"/>
              <a:ea typeface="方正颜真卿楷书 简繁" panose="02000500000000000000" pitchFamily="2" charset="-122"/>
            </a:endParaRPr>
          </a:p>
        </p:txBody>
      </p:sp>
      <p:sp>
        <p:nvSpPr>
          <p:cNvPr id="23" name="文本框 22">
            <a:extLst>
              <a:ext uri="{FF2B5EF4-FFF2-40B4-BE49-F238E27FC236}">
                <a16:creationId xmlns:a16="http://schemas.microsoft.com/office/drawing/2014/main" id="{AED5177B-6425-4290-86B2-712E41408236}"/>
              </a:ext>
            </a:extLst>
          </p:cNvPr>
          <p:cNvSpPr txBox="1"/>
          <p:nvPr/>
        </p:nvSpPr>
        <p:spPr>
          <a:xfrm>
            <a:off x="2668131" y="1832455"/>
            <a:ext cx="7852096" cy="2448876"/>
          </a:xfrm>
          <a:prstGeom prst="rect">
            <a:avLst/>
          </a:prstGeom>
          <a:noFill/>
        </p:spPr>
        <p:txBody>
          <a:bodyPr wrap="square" rtlCol="0">
            <a:spAutoFit/>
          </a:bodyPr>
          <a:lstStyle/>
          <a:p>
            <a:pPr lvl="0">
              <a:lnSpc>
                <a:spcPct val="90000"/>
              </a:lnSpc>
              <a:spcBef>
                <a:spcPts val="1000"/>
              </a:spcBef>
              <a:defRPr/>
            </a:pP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       日军实施细菌攻击作战，造成</a:t>
            </a:r>
            <a:r>
              <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290</a:t>
            </a: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多个市县旗鼠疫、霍乱、伤寒等疫病爆发，致使中国</a:t>
            </a:r>
            <a:r>
              <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237</a:t>
            </a: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万余人患病，其中死亡约</a:t>
            </a:r>
            <a:r>
              <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65</a:t>
            </a: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万人。</a:t>
            </a:r>
          </a:p>
          <a:p>
            <a:pPr lvl="0">
              <a:lnSpc>
                <a:spcPct val="90000"/>
              </a:lnSpc>
              <a:spcBef>
                <a:spcPts val="1000"/>
              </a:spcBef>
              <a:defRPr/>
            </a:pPr>
            <a:r>
              <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a:t>
            </a: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日本侵华细菌战研究报告</a:t>
            </a:r>
            <a:r>
              <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a:t>
            </a:r>
            <a:r>
              <a:rPr lang="zh-CN" altLang="en-US"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rPr>
              <a:t>，谢忠厚编著，中共党史出版社</a:t>
            </a:r>
            <a:endParaRPr lang="en-US" altLang="zh-CN" sz="3200" b="1" kern="100" dirty="0">
              <a:solidFill>
                <a:srgbClr val="44546A">
                  <a:lumMod val="75000"/>
                </a:srgbClr>
              </a:solidFill>
              <a:latin typeface="方正颜真卿楷书 简繁" panose="02000500000000000000" pitchFamily="2" charset="-122"/>
              <a:ea typeface="方正颜真卿楷书 简繁" panose="02000500000000000000" pitchFamily="2" charset="-122"/>
            </a:endParaRPr>
          </a:p>
        </p:txBody>
      </p:sp>
    </p:spTree>
    <p:extLst>
      <p:ext uri="{BB962C8B-B14F-4D97-AF65-F5344CB8AC3E}">
        <p14:creationId xmlns:p14="http://schemas.microsoft.com/office/powerpoint/2010/main" val="11632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 calcmode="lin" valueType="num">
                                      <p:cBhvr additive="base">
                                        <p:cTn id="15" dur="500" fill="hold"/>
                                        <p:tgtEl>
                                          <p:spTgt spid="7174"/>
                                        </p:tgtEl>
                                        <p:attrNameLst>
                                          <p:attrName>ppt_x</p:attrName>
                                        </p:attrNameLst>
                                      </p:cBhvr>
                                      <p:tavLst>
                                        <p:tav tm="0">
                                          <p:val>
                                            <p:strVal val="#ppt_x"/>
                                          </p:val>
                                        </p:tav>
                                        <p:tav tm="100000">
                                          <p:val>
                                            <p:strVal val="#ppt_x"/>
                                          </p:val>
                                        </p:tav>
                                      </p:tavLst>
                                    </p:anim>
                                    <p:anim calcmode="lin" valueType="num">
                                      <p:cBhvr additive="base">
                                        <p:cTn id="16" dur="500" fill="hold"/>
                                        <p:tgtEl>
                                          <p:spTgt spid="71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76"/>
                                        </p:tgtEl>
                                        <p:attrNameLst>
                                          <p:attrName>style.visibility</p:attrName>
                                        </p:attrNameLst>
                                      </p:cBhvr>
                                      <p:to>
                                        <p:strVal val="visible"/>
                                      </p:to>
                                    </p:set>
                                    <p:anim calcmode="lin" valueType="num">
                                      <p:cBhvr additive="base">
                                        <p:cTn id="23" dur="500" fill="hold"/>
                                        <p:tgtEl>
                                          <p:spTgt spid="7176"/>
                                        </p:tgtEl>
                                        <p:attrNameLst>
                                          <p:attrName>ppt_x</p:attrName>
                                        </p:attrNameLst>
                                      </p:cBhvr>
                                      <p:tavLst>
                                        <p:tav tm="0">
                                          <p:val>
                                            <p:strVal val="#ppt_x"/>
                                          </p:val>
                                        </p:tav>
                                        <p:tav tm="100000">
                                          <p:val>
                                            <p:strVal val="#ppt_x"/>
                                          </p:val>
                                        </p:tav>
                                      </p:tavLst>
                                    </p:anim>
                                    <p:anim calcmode="lin" valueType="num">
                                      <p:cBhvr additive="base">
                                        <p:cTn id="24" dur="500" fill="hold"/>
                                        <p:tgtEl>
                                          <p:spTgt spid="717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178"/>
                                        </p:tgtEl>
                                        <p:attrNameLst>
                                          <p:attrName>style.visibility</p:attrName>
                                        </p:attrNameLst>
                                      </p:cBhvr>
                                      <p:to>
                                        <p:strVal val="visible"/>
                                      </p:to>
                                    </p:set>
                                    <p:anim calcmode="lin" valueType="num">
                                      <p:cBhvr additive="base">
                                        <p:cTn id="31" dur="500" fill="hold"/>
                                        <p:tgtEl>
                                          <p:spTgt spid="7178"/>
                                        </p:tgtEl>
                                        <p:attrNameLst>
                                          <p:attrName>ppt_x</p:attrName>
                                        </p:attrNameLst>
                                      </p:cBhvr>
                                      <p:tavLst>
                                        <p:tav tm="0">
                                          <p:val>
                                            <p:strVal val="#ppt_x"/>
                                          </p:val>
                                        </p:tav>
                                        <p:tav tm="100000">
                                          <p:val>
                                            <p:strVal val="#ppt_x"/>
                                          </p:val>
                                        </p:tav>
                                      </p:tavLst>
                                    </p:anim>
                                    <p:anim calcmode="lin" valueType="num">
                                      <p:cBhvr additive="base">
                                        <p:cTn id="32" dur="500" fill="hold"/>
                                        <p:tgtEl>
                                          <p:spTgt spid="717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180"/>
                                        </p:tgtEl>
                                        <p:attrNameLst>
                                          <p:attrName>style.visibility</p:attrName>
                                        </p:attrNameLst>
                                      </p:cBhvr>
                                      <p:to>
                                        <p:strVal val="visible"/>
                                      </p:to>
                                    </p:set>
                                    <p:anim calcmode="lin" valueType="num">
                                      <p:cBhvr additive="base">
                                        <p:cTn id="39" dur="500" fill="hold"/>
                                        <p:tgtEl>
                                          <p:spTgt spid="7180"/>
                                        </p:tgtEl>
                                        <p:attrNameLst>
                                          <p:attrName>ppt_x</p:attrName>
                                        </p:attrNameLst>
                                      </p:cBhvr>
                                      <p:tavLst>
                                        <p:tav tm="0">
                                          <p:val>
                                            <p:strVal val="#ppt_x"/>
                                          </p:val>
                                        </p:tav>
                                        <p:tav tm="100000">
                                          <p:val>
                                            <p:strVal val="#ppt_x"/>
                                          </p:val>
                                        </p:tav>
                                      </p:tavLst>
                                    </p:anim>
                                    <p:anim calcmode="lin" valueType="num">
                                      <p:cBhvr additive="base">
                                        <p:cTn id="40" dur="500" fill="hold"/>
                                        <p:tgtEl>
                                          <p:spTgt spid="718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7" grpId="0"/>
      <p:bldP spid="20" grpId="0"/>
      <p:bldP spid="18" grpId="0" animBg="1"/>
      <p:bldP spid="19" grpId="0"/>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3A414045-8F1E-4433-B7C1-FAC7144BDD1A}"/>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rPr>
              <a:t>   </a:t>
            </a: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p:txBody>
      </p:sp>
      <p:sp>
        <p:nvSpPr>
          <p:cNvPr id="8" name="矩形 7">
            <a:extLst>
              <a:ext uri="{FF2B5EF4-FFF2-40B4-BE49-F238E27FC236}">
                <a16:creationId xmlns:a16="http://schemas.microsoft.com/office/drawing/2014/main" id="{C68FAD4F-E61C-4B4A-B9F9-26B8184817A6}"/>
              </a:ext>
            </a:extLst>
          </p:cNvPr>
          <p:cNvSpPr/>
          <p:nvPr/>
        </p:nvSpPr>
        <p:spPr>
          <a:xfrm>
            <a:off x="0" y="5628194"/>
            <a:ext cx="12192000" cy="1242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77939EB6-0DFA-4261-8336-362B20026EC8}"/>
              </a:ext>
            </a:extLst>
          </p:cNvPr>
          <p:cNvSpPr/>
          <p:nvPr/>
        </p:nvSpPr>
        <p:spPr>
          <a:xfrm>
            <a:off x="51514" y="5796738"/>
            <a:ext cx="12048187" cy="861774"/>
          </a:xfrm>
          <a:prstGeom prst="rect">
            <a:avLst/>
          </a:prstGeom>
          <a:noFill/>
        </p:spPr>
        <p:txBody>
          <a:bodyPr wrap="square" lIns="91440" tIns="45720" rIns="91440" bIns="4572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日军在中国强征随军性奴隶</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推行“慰安妇”制度</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a:t>
            </a:r>
            <a:r>
              <a:rPr kumimoji="0" lang="zh-CN" altLang="en-US" sz="2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等线" panose="020F0502020204030204"/>
                <a:ea typeface="等线" panose="02010600030101010101" pitchFamily="2" charset="-122"/>
                <a:cs typeface="+mn-cs"/>
              </a:rPr>
              <a:t>约</a:t>
            </a:r>
            <a:r>
              <a:rPr kumimoji="0" lang="en-US" altLang="zh-CN" sz="2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等线" panose="020F0502020204030204"/>
                <a:ea typeface="等线" panose="02010600030101010101" pitchFamily="2" charset="-122"/>
                <a:cs typeface="+mn-cs"/>
              </a:rPr>
              <a:t>20</a:t>
            </a:r>
            <a:r>
              <a:rPr kumimoji="0" lang="zh-CN" altLang="en-US" sz="2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等线" panose="020F0502020204030204"/>
                <a:ea typeface="等线" panose="02010600030101010101" pitchFamily="2" charset="-122"/>
                <a:cs typeface="+mn-cs"/>
              </a:rPr>
              <a:t>万中国女性</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遭受蹂躏。这是日本侵略者违反</a:t>
            </a:r>
            <a:r>
              <a:rPr lang="zh-CN" altLang="en-US" sz="2800" b="1" dirty="0">
                <a:ln w="6600">
                  <a:solidFill>
                    <a:srgbClr val="ED7D31"/>
                  </a:solidFill>
                  <a:prstDash val="solid"/>
                </a:ln>
                <a:solidFill>
                  <a:srgbClr val="FFFFFF"/>
                </a:solidFill>
                <a:effectLst>
                  <a:outerShdw dist="38100" dir="2700000" algn="tl" rotWithShape="0">
                    <a:srgbClr val="ED7D31"/>
                  </a:outerShdw>
                </a:effectLst>
                <a:latin typeface="等线" panose="020F0502020204030204"/>
                <a:ea typeface="等线" panose="02010600030101010101" pitchFamily="2" charset="-122"/>
              </a:rPr>
              <a:t>人</a:t>
            </a: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道主义、违反国际法则的政府犯罪行为。</a:t>
            </a:r>
          </a:p>
        </p:txBody>
      </p:sp>
      <p:pic>
        <p:nvPicPr>
          <p:cNvPr id="8196" name="Picture 4">
            <a:extLst>
              <a:ext uri="{FF2B5EF4-FFF2-40B4-BE49-F238E27FC236}">
                <a16:creationId xmlns:a16="http://schemas.microsoft.com/office/drawing/2014/main" id="{36081445-C98D-4452-B33D-C5FF92D2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31" y="1550031"/>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D55D4B87-954D-49AC-AA28-72BA5F86E877}"/>
              </a:ext>
            </a:extLst>
          </p:cNvPr>
          <p:cNvSpPr txBox="1"/>
          <p:nvPr/>
        </p:nvSpPr>
        <p:spPr>
          <a:xfrm>
            <a:off x="696258" y="4771199"/>
            <a:ext cx="5195646" cy="830997"/>
          </a:xfrm>
          <a:prstGeom prst="rect">
            <a:avLst/>
          </a:prstGeom>
          <a:noFill/>
        </p:spPr>
        <p:txBody>
          <a:bodyPr wrap="square" rtlCol="0">
            <a:spAutoFit/>
          </a:bodyPr>
          <a:lstStyle/>
          <a:p>
            <a:r>
              <a:rPr lang="zh-CN" altLang="en-US" sz="2400" dirty="0"/>
              <a:t>南京利济巷慰安所旧址陈列馆，“慰安妇”主题雕塑和后面的慰安妇肖像墙</a:t>
            </a:r>
            <a:endParaRPr lang="en-US" altLang="zh-CN" sz="2400" dirty="0"/>
          </a:p>
        </p:txBody>
      </p:sp>
      <p:pic>
        <p:nvPicPr>
          <p:cNvPr id="8198" name="Picture 6" descr="日本兵今村守之拍摄的松江慰安所。">
            <a:extLst>
              <a:ext uri="{FF2B5EF4-FFF2-40B4-BE49-F238E27FC236}">
                <a16:creationId xmlns:a16="http://schemas.microsoft.com/office/drawing/2014/main" id="{BC328477-64A1-4306-8B19-DB595196C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408" y="1550031"/>
            <a:ext cx="4812423" cy="3171824"/>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92174AD0-CC0B-48F9-A527-F7442CB113B8}"/>
              </a:ext>
            </a:extLst>
          </p:cNvPr>
          <p:cNvSpPr txBox="1"/>
          <p:nvPr/>
        </p:nvSpPr>
        <p:spPr>
          <a:xfrm>
            <a:off x="6446854" y="4773608"/>
            <a:ext cx="4870719" cy="461665"/>
          </a:xfrm>
          <a:prstGeom prst="rect">
            <a:avLst/>
          </a:prstGeom>
          <a:noFill/>
        </p:spPr>
        <p:txBody>
          <a:bodyPr wrap="square" rtlCol="0">
            <a:spAutoFit/>
          </a:bodyPr>
          <a:lstStyle/>
          <a:p>
            <a:r>
              <a:rPr lang="zh-CN" altLang="en-US" sz="2400" dirty="0"/>
              <a:t>日本兵今村守之拍摄的松江慰安所</a:t>
            </a:r>
            <a:endParaRPr lang="en-US" altLang="zh-CN" sz="2400" dirty="0"/>
          </a:p>
        </p:txBody>
      </p:sp>
      <p:sp>
        <p:nvSpPr>
          <p:cNvPr id="18" name="矩形 17">
            <a:extLst>
              <a:ext uri="{FF2B5EF4-FFF2-40B4-BE49-F238E27FC236}">
                <a16:creationId xmlns:a16="http://schemas.microsoft.com/office/drawing/2014/main" id="{DAB964F3-209A-44E6-B4F4-B26D0397DA91}"/>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19" name="标题 1">
            <a:extLst>
              <a:ext uri="{FF2B5EF4-FFF2-40B4-BE49-F238E27FC236}">
                <a16:creationId xmlns:a16="http://schemas.microsoft.com/office/drawing/2014/main" id="{D59BE7D2-2D7C-44D7-8BCE-1297F1B4A4F5}"/>
              </a:ext>
            </a:extLst>
          </p:cNvPr>
          <p:cNvSpPr txBox="1">
            <a:spLocks/>
          </p:cNvSpPr>
          <p:nvPr/>
        </p:nvSpPr>
        <p:spPr>
          <a:xfrm>
            <a:off x="0" y="0"/>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三、日军暴行</a:t>
            </a:r>
          </a:p>
        </p:txBody>
      </p:sp>
      <p:sp>
        <p:nvSpPr>
          <p:cNvPr id="11" name="标题 4">
            <a:extLst>
              <a:ext uri="{FF2B5EF4-FFF2-40B4-BE49-F238E27FC236}">
                <a16:creationId xmlns:a16="http://schemas.microsoft.com/office/drawing/2014/main" id="{20F70739-EEAA-4CF5-AB29-29A4741CC3CE}"/>
              </a:ext>
            </a:extLst>
          </p:cNvPr>
          <p:cNvSpPr>
            <a:spLocks noGrp="1"/>
          </p:cNvSpPr>
          <p:nvPr>
            <p:ph type="title"/>
          </p:nvPr>
        </p:nvSpPr>
        <p:spPr>
          <a:xfrm>
            <a:off x="349069" y="602976"/>
            <a:ext cx="3471366" cy="518173"/>
          </a:xfrm>
        </p:spPr>
        <p:txBody>
          <a:bodyPr>
            <a:normAutofit fontScale="90000"/>
          </a:bodyPr>
          <a:lstStyle/>
          <a:p>
            <a:br>
              <a:rPr lang="zh-CN" altLang="en-US" dirty="0"/>
            </a:br>
            <a:r>
              <a:rPr lang="en-US" altLang="zh-CN" sz="3100" b="1" dirty="0">
                <a:latin typeface="方正风雅楷宋简体" panose="02000800000000000000" pitchFamily="2" charset="-122"/>
                <a:ea typeface="方正风雅楷宋简体" panose="02000800000000000000" pitchFamily="2" charset="-122"/>
              </a:rPr>
              <a:t>5.</a:t>
            </a:r>
            <a:r>
              <a:rPr lang="zh-CN" altLang="en-US" sz="3100" b="1" dirty="0">
                <a:latin typeface="方正风雅楷宋简体" panose="02000800000000000000" pitchFamily="2" charset="-122"/>
                <a:ea typeface="方正风雅楷宋简体" panose="02000800000000000000" pitchFamily="2" charset="-122"/>
              </a:rPr>
              <a:t> “慰安妇”制度</a:t>
            </a:r>
            <a:br>
              <a:rPr lang="zh-CN" altLang="en-US" dirty="0"/>
            </a:br>
            <a:endParaRPr lang="zh-CN" altLang="en-US" dirty="0"/>
          </a:p>
        </p:txBody>
      </p:sp>
    </p:spTree>
    <p:extLst>
      <p:ext uri="{BB962C8B-B14F-4D97-AF65-F5344CB8AC3E}">
        <p14:creationId xmlns:p14="http://schemas.microsoft.com/office/powerpoint/2010/main" val="371997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additive="base">
                                        <p:cTn id="11" dur="500" fill="hold"/>
                                        <p:tgtEl>
                                          <p:spTgt spid="8198"/>
                                        </p:tgtEl>
                                        <p:attrNameLst>
                                          <p:attrName>ppt_x</p:attrName>
                                        </p:attrNameLst>
                                      </p:cBhvr>
                                      <p:tavLst>
                                        <p:tav tm="0">
                                          <p:val>
                                            <p:strVal val="#ppt_x"/>
                                          </p:val>
                                        </p:tav>
                                        <p:tav tm="100000">
                                          <p:val>
                                            <p:strVal val="#ppt_x"/>
                                          </p:val>
                                        </p:tav>
                                      </p:tavLst>
                                    </p:anim>
                                    <p:anim calcmode="lin" valueType="num">
                                      <p:cBhvr additive="base">
                                        <p:cTn id="12" dur="500" fill="hold"/>
                                        <p:tgtEl>
                                          <p:spTgt spid="81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5C4EE4F4-9499-4396-9F6B-AD2196DD3A16}"/>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rPr>
              <a:t>   </a:t>
            </a: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7EE8FA"/>
              </a:solidFill>
              <a:effectLst/>
              <a:uLnTx/>
              <a:uFillTx/>
              <a:latin typeface="楷体" panose="02010609060101010101" pitchFamily="49" charset="-122"/>
              <a:ea typeface="楷体" panose="02010609060101010101" pitchFamily="49" charset="-122"/>
              <a:cs typeface="+mn-cs"/>
            </a:endParaRPr>
          </a:p>
        </p:txBody>
      </p:sp>
      <p:pic>
        <p:nvPicPr>
          <p:cNvPr id="93" name="图片 1" descr="85789533_2">
            <a:extLst>
              <a:ext uri="{FF2B5EF4-FFF2-40B4-BE49-F238E27FC236}">
                <a16:creationId xmlns:a16="http://schemas.microsoft.com/office/drawing/2014/main" id="{949A3888-B468-4DEF-ADE5-9E1AFFFA3508}"/>
              </a:ext>
            </a:extLst>
          </p:cNvPr>
          <p:cNvPicPr>
            <a:picLocks noChangeAspect="1"/>
          </p:cNvPicPr>
          <p:nvPr/>
        </p:nvPicPr>
        <p:blipFill>
          <a:blip r:embed="rId4"/>
          <a:stretch>
            <a:fillRect/>
          </a:stretch>
        </p:blipFill>
        <p:spPr>
          <a:xfrm>
            <a:off x="7620" y="-91440"/>
            <a:ext cx="12211051" cy="6864351"/>
          </a:xfrm>
          <a:prstGeom prst="rect">
            <a:avLst/>
          </a:prstGeom>
          <a:noFill/>
          <a:ln w="9525">
            <a:noFill/>
          </a:ln>
        </p:spPr>
      </p:pic>
      <p:grpSp>
        <p:nvGrpSpPr>
          <p:cNvPr id="94" name="组合 93">
            <a:extLst>
              <a:ext uri="{FF2B5EF4-FFF2-40B4-BE49-F238E27FC236}">
                <a16:creationId xmlns:a16="http://schemas.microsoft.com/office/drawing/2014/main" id="{EF2F4F09-82E9-4AB4-8241-1AB7991B6BC2}"/>
              </a:ext>
            </a:extLst>
          </p:cNvPr>
          <p:cNvGrpSpPr/>
          <p:nvPr/>
        </p:nvGrpSpPr>
        <p:grpSpPr>
          <a:xfrm>
            <a:off x="-2540" y="586105"/>
            <a:ext cx="12194541" cy="6071871"/>
            <a:chOff x="0" y="449"/>
            <a:chExt cx="19204" cy="9562"/>
          </a:xfrm>
        </p:grpSpPr>
        <p:sp>
          <p:nvSpPr>
            <p:cNvPr id="95" name="文本框 94">
              <a:extLst>
                <a:ext uri="{FF2B5EF4-FFF2-40B4-BE49-F238E27FC236}">
                  <a16:creationId xmlns:a16="http://schemas.microsoft.com/office/drawing/2014/main" id="{6189BCBC-1996-45F5-BFA8-8C782E636CFC}"/>
                </a:ext>
              </a:extLst>
            </p:cNvPr>
            <p:cNvSpPr txBox="1"/>
            <p:nvPr/>
          </p:nvSpPr>
          <p:spPr>
            <a:xfrm>
              <a:off x="607" y="449"/>
              <a:ext cx="17382" cy="725"/>
            </a:xfrm>
            <a:prstGeom prst="rect">
              <a:avLst/>
            </a:prstGeom>
            <a:noFill/>
          </p:spPr>
          <p:txBody>
            <a:bodyPr wrap="square" rtlCol="0" anchor="t">
              <a:spAutoFit/>
            </a:bodyPr>
            <a:lstStyle/>
            <a:p>
              <a:r>
                <a:rPr lang="zh-CN" altLang="en-US"/>
                <a:t> </a:t>
              </a:r>
              <a:r>
                <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           </a:t>
              </a:r>
            </a:p>
          </p:txBody>
        </p:sp>
        <p:sp>
          <p:nvSpPr>
            <p:cNvPr id="96" name="文本框 95">
              <a:extLst>
                <a:ext uri="{FF2B5EF4-FFF2-40B4-BE49-F238E27FC236}">
                  <a16:creationId xmlns:a16="http://schemas.microsoft.com/office/drawing/2014/main" id="{A27A8A1A-9905-40FE-BA8A-5658ED21EDD8}"/>
                </a:ext>
              </a:extLst>
            </p:cNvPr>
            <p:cNvSpPr txBox="1"/>
            <p:nvPr/>
          </p:nvSpPr>
          <p:spPr>
            <a:xfrm>
              <a:off x="6425" y="9286"/>
              <a:ext cx="1725" cy="725"/>
            </a:xfrm>
            <a:prstGeom prst="rect">
              <a:avLst/>
            </a:prstGeom>
            <a:noFill/>
          </p:spPr>
          <p:txBody>
            <a:bodyPr wrap="square" rtlCol="0" anchor="t">
              <a:spAutoFit/>
            </a:bodyPr>
            <a:lstStyle/>
            <a:p>
              <a:r>
                <a:rPr lang="zh-CN" altLang="en-US" sz="2400" b="1">
                  <a:solidFill>
                    <a:srgbClr val="FFFF00"/>
                  </a:solidFill>
                  <a:latin typeface="微软雅黑" panose="020B0503020204020204" pitchFamily="34" charset="-122"/>
                  <a:ea typeface="微软雅黑" panose="020B0503020204020204" pitchFamily="34" charset="-122"/>
                  <a:cs typeface="楷体" panose="02010609060101010101" pitchFamily="49" charset="-122"/>
                  <a:sym typeface="+mn-ea"/>
                </a:rPr>
                <a:t>……</a:t>
              </a:r>
            </a:p>
          </p:txBody>
        </p:sp>
        <p:sp>
          <p:nvSpPr>
            <p:cNvPr id="97" name="文本框 96">
              <a:extLst>
                <a:ext uri="{FF2B5EF4-FFF2-40B4-BE49-F238E27FC236}">
                  <a16:creationId xmlns:a16="http://schemas.microsoft.com/office/drawing/2014/main" id="{848757C5-8683-41DF-A67A-37D3772D1243}"/>
                </a:ext>
              </a:extLst>
            </p:cNvPr>
            <p:cNvSpPr txBox="1"/>
            <p:nvPr/>
          </p:nvSpPr>
          <p:spPr>
            <a:xfrm>
              <a:off x="0" y="750"/>
              <a:ext cx="6558" cy="725"/>
            </a:xfrm>
            <a:prstGeom prst="rect">
              <a:avLst/>
            </a:prstGeom>
            <a:noFill/>
          </p:spPr>
          <p:txBody>
            <a:bodyPr wrap="none" rtlCol="0" anchor="t">
              <a:spAutoFit/>
            </a:bodyPr>
            <a:lstStyle/>
            <a:p>
              <a:r>
                <a:rPr lang="zh-CN" altLang="en-US" sz="24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平顶山大屠杀（公元1932年）</a:t>
              </a:r>
              <a:endParaRPr lang="zh-CN" altLang="en-US" dirty="0"/>
            </a:p>
          </p:txBody>
        </p:sp>
        <p:sp>
          <p:nvSpPr>
            <p:cNvPr id="98" name="文本框 97">
              <a:extLst>
                <a:ext uri="{FF2B5EF4-FFF2-40B4-BE49-F238E27FC236}">
                  <a16:creationId xmlns:a16="http://schemas.microsoft.com/office/drawing/2014/main" id="{7EFBE4A7-85CE-4E78-AC34-EE3087CCAFDB}"/>
                </a:ext>
              </a:extLst>
            </p:cNvPr>
            <p:cNvSpPr txBox="1"/>
            <p:nvPr/>
          </p:nvSpPr>
          <p:spPr>
            <a:xfrm>
              <a:off x="6329" y="750"/>
              <a:ext cx="6076" cy="725"/>
            </a:xfrm>
            <a:prstGeom prst="rect">
              <a:avLst/>
            </a:prstGeom>
            <a:noFill/>
          </p:spPr>
          <p:txBody>
            <a:bodyPr wrap="none" rtlCol="0" anchor="t">
              <a:spAutoFit/>
            </a:bodyPr>
            <a:lstStyle/>
            <a:p>
              <a:r>
                <a:rPr lang="zh-CN" altLang="en-US" sz="24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新宾大屠杀（公元1932年）</a:t>
              </a:r>
              <a:endParaRPr lang="zh-CN" altLang="en-US" dirty="0"/>
            </a:p>
          </p:txBody>
        </p:sp>
        <p:sp>
          <p:nvSpPr>
            <p:cNvPr id="99" name="文本框 98">
              <a:extLst>
                <a:ext uri="{FF2B5EF4-FFF2-40B4-BE49-F238E27FC236}">
                  <a16:creationId xmlns:a16="http://schemas.microsoft.com/office/drawing/2014/main" id="{A0E9F18C-6DD7-470A-843B-799FFA76CBBC}"/>
                </a:ext>
              </a:extLst>
            </p:cNvPr>
            <p:cNvSpPr txBox="1"/>
            <p:nvPr/>
          </p:nvSpPr>
          <p:spPr>
            <a:xfrm>
              <a:off x="12164" y="750"/>
              <a:ext cx="655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西宝屯大屠杀（公元1932年）</a:t>
              </a:r>
              <a:endParaRPr lang="zh-CN" altLang="en-US"/>
            </a:p>
          </p:txBody>
        </p:sp>
        <p:sp>
          <p:nvSpPr>
            <p:cNvPr id="100" name="文本框 99">
              <a:extLst>
                <a:ext uri="{FF2B5EF4-FFF2-40B4-BE49-F238E27FC236}">
                  <a16:creationId xmlns:a16="http://schemas.microsoft.com/office/drawing/2014/main" id="{A0423A88-86C7-4361-83CE-09961AE3B3F2}"/>
                </a:ext>
              </a:extLst>
            </p:cNvPr>
            <p:cNvSpPr txBox="1"/>
            <p:nvPr/>
          </p:nvSpPr>
          <p:spPr>
            <a:xfrm>
              <a:off x="12" y="1372"/>
              <a:ext cx="6142" cy="727"/>
            </a:xfrm>
            <a:prstGeom prst="rect">
              <a:avLst/>
            </a:prstGeom>
            <a:noFill/>
          </p:spPr>
          <p:txBody>
            <a:bodyPr wrap="none" rtlCol="0" anchor="t">
              <a:spAutoFit/>
            </a:bodyPr>
            <a:lstStyle/>
            <a:p>
              <a:r>
                <a:rPr lang="zh-CN" altLang="en-US" sz="24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榆城大屠杀（公元1933年）</a:t>
              </a:r>
              <a:endParaRPr lang="zh-CN" altLang="en-US" dirty="0"/>
            </a:p>
          </p:txBody>
        </p:sp>
        <p:sp>
          <p:nvSpPr>
            <p:cNvPr id="101" name="文本框 100">
              <a:extLst>
                <a:ext uri="{FF2B5EF4-FFF2-40B4-BE49-F238E27FC236}">
                  <a16:creationId xmlns:a16="http://schemas.microsoft.com/office/drawing/2014/main" id="{83102E5B-70CD-48C1-BC18-227E86A2C293}"/>
                </a:ext>
              </a:extLst>
            </p:cNvPr>
            <p:cNvSpPr txBox="1"/>
            <p:nvPr/>
          </p:nvSpPr>
          <p:spPr>
            <a:xfrm>
              <a:off x="6088" y="1372"/>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临江大屠杀（公元1933年）</a:t>
              </a:r>
              <a:endParaRPr lang="zh-CN" altLang="en-US"/>
            </a:p>
          </p:txBody>
        </p:sp>
        <p:sp>
          <p:nvSpPr>
            <p:cNvPr id="102" name="文本框 101">
              <a:extLst>
                <a:ext uri="{FF2B5EF4-FFF2-40B4-BE49-F238E27FC236}">
                  <a16:creationId xmlns:a16="http://schemas.microsoft.com/office/drawing/2014/main" id="{FE7EB6F0-4B3D-43B1-90D3-4335E15C1E65}"/>
                </a:ext>
              </a:extLst>
            </p:cNvPr>
            <p:cNvSpPr txBox="1"/>
            <p:nvPr/>
          </p:nvSpPr>
          <p:spPr>
            <a:xfrm>
              <a:off x="12389" y="1372"/>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依兰大屠杀（公元1934年）</a:t>
              </a:r>
              <a:endParaRPr lang="zh-CN" altLang="en-US"/>
            </a:p>
          </p:txBody>
        </p:sp>
        <p:sp>
          <p:nvSpPr>
            <p:cNvPr id="103" name="文本框 102">
              <a:extLst>
                <a:ext uri="{FF2B5EF4-FFF2-40B4-BE49-F238E27FC236}">
                  <a16:creationId xmlns:a16="http://schemas.microsoft.com/office/drawing/2014/main" id="{1605E0CE-B5E5-4A99-B2C7-4A3344B96BDD}"/>
                </a:ext>
              </a:extLst>
            </p:cNvPr>
            <p:cNvSpPr txBox="1"/>
            <p:nvPr/>
          </p:nvSpPr>
          <p:spPr>
            <a:xfrm>
              <a:off x="12" y="1934"/>
              <a:ext cx="655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老黑沟大屠杀（公元1935年）</a:t>
              </a:r>
              <a:endParaRPr lang="zh-CN" altLang="en-US"/>
            </a:p>
          </p:txBody>
        </p:sp>
        <p:sp>
          <p:nvSpPr>
            <p:cNvPr id="104" name="文本框 103">
              <a:extLst>
                <a:ext uri="{FF2B5EF4-FFF2-40B4-BE49-F238E27FC236}">
                  <a16:creationId xmlns:a16="http://schemas.microsoft.com/office/drawing/2014/main" id="{E360E006-3CA1-4133-9A69-925010791F06}"/>
                </a:ext>
              </a:extLst>
            </p:cNvPr>
            <p:cNvSpPr txBox="1"/>
            <p:nvPr/>
          </p:nvSpPr>
          <p:spPr>
            <a:xfrm>
              <a:off x="6570" y="1934"/>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天津大轰炸（公元1937年）</a:t>
              </a:r>
              <a:endParaRPr lang="zh-CN" altLang="en-US"/>
            </a:p>
          </p:txBody>
        </p:sp>
        <p:sp>
          <p:nvSpPr>
            <p:cNvPr id="105" name="文本框 104">
              <a:extLst>
                <a:ext uri="{FF2B5EF4-FFF2-40B4-BE49-F238E27FC236}">
                  <a16:creationId xmlns:a16="http://schemas.microsoft.com/office/drawing/2014/main" id="{2FF1C543-393C-4769-A119-A9E9D982085A}"/>
                </a:ext>
              </a:extLst>
            </p:cNvPr>
            <p:cNvSpPr txBox="1"/>
            <p:nvPr/>
          </p:nvSpPr>
          <p:spPr>
            <a:xfrm>
              <a:off x="12405" y="1934"/>
              <a:ext cx="655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金山卫大屠杀（公元1937年）</a:t>
              </a:r>
              <a:endParaRPr lang="zh-CN" altLang="en-US"/>
            </a:p>
          </p:txBody>
        </p:sp>
        <p:sp>
          <p:nvSpPr>
            <p:cNvPr id="106" name="文本框 105">
              <a:extLst>
                <a:ext uri="{FF2B5EF4-FFF2-40B4-BE49-F238E27FC236}">
                  <a16:creationId xmlns:a16="http://schemas.microsoft.com/office/drawing/2014/main" id="{7BFE0D97-5603-414E-A4A6-12BD5EC671C6}"/>
                </a:ext>
              </a:extLst>
            </p:cNvPr>
            <p:cNvSpPr txBox="1"/>
            <p:nvPr/>
          </p:nvSpPr>
          <p:spPr>
            <a:xfrm>
              <a:off x="12" y="2555"/>
              <a:ext cx="6076" cy="725"/>
            </a:xfrm>
            <a:prstGeom prst="rect">
              <a:avLst/>
            </a:prstGeom>
            <a:noFill/>
          </p:spPr>
          <p:txBody>
            <a:bodyPr wrap="none" rtlCol="0" anchor="t">
              <a:spAutoFit/>
            </a:bodyPr>
            <a:lstStyle/>
            <a:p>
              <a:r>
                <a:rPr lang="zh-CN" altLang="en-US" sz="24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上海大轰炸（公元1937年）</a:t>
              </a:r>
              <a:endParaRPr lang="zh-CN" altLang="en-US" dirty="0"/>
            </a:p>
          </p:txBody>
        </p:sp>
        <p:sp>
          <p:nvSpPr>
            <p:cNvPr id="107" name="文本框 106">
              <a:extLst>
                <a:ext uri="{FF2B5EF4-FFF2-40B4-BE49-F238E27FC236}">
                  <a16:creationId xmlns:a16="http://schemas.microsoft.com/office/drawing/2014/main" id="{9252434E-8F9F-4032-8A18-9904600295C6}"/>
                </a:ext>
              </a:extLst>
            </p:cNvPr>
            <p:cNvSpPr txBox="1"/>
            <p:nvPr/>
          </p:nvSpPr>
          <p:spPr>
            <a:xfrm>
              <a:off x="6329" y="2555"/>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罗泾大屠杀（公元1937年）</a:t>
              </a:r>
              <a:endParaRPr lang="zh-CN" altLang="en-US"/>
            </a:p>
          </p:txBody>
        </p:sp>
        <p:sp>
          <p:nvSpPr>
            <p:cNvPr id="108" name="文本框 107">
              <a:extLst>
                <a:ext uri="{FF2B5EF4-FFF2-40B4-BE49-F238E27FC236}">
                  <a16:creationId xmlns:a16="http://schemas.microsoft.com/office/drawing/2014/main" id="{1C8B49E6-784A-490E-B1B8-FB3DB3131AF2}"/>
                </a:ext>
              </a:extLst>
            </p:cNvPr>
            <p:cNvSpPr txBox="1"/>
            <p:nvPr/>
          </p:nvSpPr>
          <p:spPr>
            <a:xfrm>
              <a:off x="12501" y="2555"/>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阳高大屠杀（公元1937年）</a:t>
              </a:r>
              <a:endParaRPr lang="zh-CN" altLang="en-US"/>
            </a:p>
          </p:txBody>
        </p:sp>
        <p:sp>
          <p:nvSpPr>
            <p:cNvPr id="109" name="文本框 108">
              <a:extLst>
                <a:ext uri="{FF2B5EF4-FFF2-40B4-BE49-F238E27FC236}">
                  <a16:creationId xmlns:a16="http://schemas.microsoft.com/office/drawing/2014/main" id="{BEEEB24E-261F-41BF-A154-813CC565F563}"/>
                </a:ext>
              </a:extLst>
            </p:cNvPr>
            <p:cNvSpPr txBox="1"/>
            <p:nvPr/>
          </p:nvSpPr>
          <p:spPr>
            <a:xfrm>
              <a:off x="12" y="3123"/>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苏州大屠杀（公元1937年）</a:t>
              </a:r>
              <a:endParaRPr lang="zh-CN" altLang="en-US"/>
            </a:p>
          </p:txBody>
        </p:sp>
        <p:sp>
          <p:nvSpPr>
            <p:cNvPr id="110" name="文本框 109">
              <a:extLst>
                <a:ext uri="{FF2B5EF4-FFF2-40B4-BE49-F238E27FC236}">
                  <a16:creationId xmlns:a16="http://schemas.microsoft.com/office/drawing/2014/main" id="{32C15310-91B5-4465-B121-5E141AA238C8}"/>
                </a:ext>
              </a:extLst>
            </p:cNvPr>
            <p:cNvSpPr txBox="1"/>
            <p:nvPr/>
          </p:nvSpPr>
          <p:spPr>
            <a:xfrm>
              <a:off x="6425" y="3123"/>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南京大轰炸（公元1937年）</a:t>
              </a:r>
              <a:endParaRPr lang="zh-CN" altLang="en-US"/>
            </a:p>
          </p:txBody>
        </p:sp>
        <p:sp>
          <p:nvSpPr>
            <p:cNvPr id="111" name="文本框 110">
              <a:extLst>
                <a:ext uri="{FF2B5EF4-FFF2-40B4-BE49-F238E27FC236}">
                  <a16:creationId xmlns:a16="http://schemas.microsoft.com/office/drawing/2014/main" id="{893512DE-340D-4178-AC09-1D632883AACF}"/>
                </a:ext>
              </a:extLst>
            </p:cNvPr>
            <p:cNvSpPr txBox="1"/>
            <p:nvPr/>
          </p:nvSpPr>
          <p:spPr>
            <a:xfrm>
              <a:off x="12501" y="3123"/>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南京大屠杀（公元1937年）</a:t>
              </a:r>
              <a:endParaRPr lang="zh-CN" altLang="en-US"/>
            </a:p>
          </p:txBody>
        </p:sp>
        <p:sp>
          <p:nvSpPr>
            <p:cNvPr id="112" name="文本框 111">
              <a:extLst>
                <a:ext uri="{FF2B5EF4-FFF2-40B4-BE49-F238E27FC236}">
                  <a16:creationId xmlns:a16="http://schemas.microsoft.com/office/drawing/2014/main" id="{F6A61A64-9B0D-45E7-AF17-BD66A7EBBD64}"/>
                </a:ext>
              </a:extLst>
            </p:cNvPr>
            <p:cNvSpPr txBox="1"/>
            <p:nvPr/>
          </p:nvSpPr>
          <p:spPr>
            <a:xfrm>
              <a:off x="12" y="3746"/>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武汉大轰炸（公元1938年）</a:t>
              </a:r>
              <a:endParaRPr lang="zh-CN" altLang="en-US"/>
            </a:p>
          </p:txBody>
        </p:sp>
        <p:sp>
          <p:nvSpPr>
            <p:cNvPr id="113" name="文本框 112">
              <a:extLst>
                <a:ext uri="{FF2B5EF4-FFF2-40B4-BE49-F238E27FC236}">
                  <a16:creationId xmlns:a16="http://schemas.microsoft.com/office/drawing/2014/main" id="{78994E6D-B63E-45E5-8B40-EE187F0D1A78}"/>
                </a:ext>
              </a:extLst>
            </p:cNvPr>
            <p:cNvSpPr txBox="1"/>
            <p:nvPr/>
          </p:nvSpPr>
          <p:spPr>
            <a:xfrm>
              <a:off x="6260" y="3746"/>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重庆大轰炸（公元1938年）</a:t>
              </a:r>
              <a:endParaRPr lang="zh-CN" altLang="en-US"/>
            </a:p>
          </p:txBody>
        </p:sp>
        <p:sp>
          <p:nvSpPr>
            <p:cNvPr id="114" name="文本框 113">
              <a:extLst>
                <a:ext uri="{FF2B5EF4-FFF2-40B4-BE49-F238E27FC236}">
                  <a16:creationId xmlns:a16="http://schemas.microsoft.com/office/drawing/2014/main" id="{134FC331-A5FC-49A9-89AE-7A684DDA4C0C}"/>
                </a:ext>
              </a:extLst>
            </p:cNvPr>
            <p:cNvSpPr txBox="1"/>
            <p:nvPr/>
          </p:nvSpPr>
          <p:spPr>
            <a:xfrm>
              <a:off x="12501" y="3746"/>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成都大轰炸（公元1938年）</a:t>
              </a:r>
              <a:endParaRPr lang="zh-CN" altLang="en-US"/>
            </a:p>
          </p:txBody>
        </p:sp>
        <p:sp>
          <p:nvSpPr>
            <p:cNvPr id="115" name="文本框 114">
              <a:extLst>
                <a:ext uri="{FF2B5EF4-FFF2-40B4-BE49-F238E27FC236}">
                  <a16:creationId xmlns:a16="http://schemas.microsoft.com/office/drawing/2014/main" id="{2261349F-B10A-4025-8BA7-FA09BADC3F2C}"/>
                </a:ext>
              </a:extLst>
            </p:cNvPr>
            <p:cNvSpPr txBox="1"/>
            <p:nvPr/>
          </p:nvSpPr>
          <p:spPr>
            <a:xfrm>
              <a:off x="12" y="4264"/>
              <a:ext cx="6076" cy="725"/>
            </a:xfrm>
            <a:prstGeom prst="rect">
              <a:avLst/>
            </a:prstGeom>
            <a:noFill/>
          </p:spPr>
          <p:txBody>
            <a:bodyPr wrap="none" rtlCol="0" anchor="t">
              <a:spAutoFit/>
            </a:bodyPr>
            <a:lstStyle/>
            <a:p>
              <a:r>
                <a:rPr lang="zh-CN" altLang="en-US" sz="24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延安大轰炸（公元1938年）</a:t>
              </a:r>
              <a:endParaRPr lang="zh-CN" altLang="en-US" dirty="0"/>
            </a:p>
          </p:txBody>
        </p:sp>
        <p:sp>
          <p:nvSpPr>
            <p:cNvPr id="116" name="文本框 115">
              <a:extLst>
                <a:ext uri="{FF2B5EF4-FFF2-40B4-BE49-F238E27FC236}">
                  <a16:creationId xmlns:a16="http://schemas.microsoft.com/office/drawing/2014/main" id="{7C9E5F2A-EA26-4A23-B135-6C575156A2C5}"/>
                </a:ext>
              </a:extLst>
            </p:cNvPr>
            <p:cNvSpPr txBox="1"/>
            <p:nvPr/>
          </p:nvSpPr>
          <p:spPr>
            <a:xfrm>
              <a:off x="6329" y="4264"/>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兰州大轰炸（公元1939年）</a:t>
              </a:r>
              <a:endParaRPr lang="zh-CN" altLang="en-US"/>
            </a:p>
          </p:txBody>
        </p:sp>
        <p:sp>
          <p:nvSpPr>
            <p:cNvPr id="117" name="文本框 116">
              <a:extLst>
                <a:ext uri="{FF2B5EF4-FFF2-40B4-BE49-F238E27FC236}">
                  <a16:creationId xmlns:a16="http://schemas.microsoft.com/office/drawing/2014/main" id="{729AF0E1-2490-40D4-B0B0-2BD221A55BF0}"/>
                </a:ext>
              </a:extLst>
            </p:cNvPr>
            <p:cNvSpPr txBox="1"/>
            <p:nvPr/>
          </p:nvSpPr>
          <p:spPr>
            <a:xfrm>
              <a:off x="12380" y="4264"/>
              <a:ext cx="655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潘家峪大屠杀（公元1941年）</a:t>
              </a:r>
              <a:endParaRPr lang="zh-CN" altLang="en-US"/>
            </a:p>
          </p:txBody>
        </p:sp>
        <p:sp>
          <p:nvSpPr>
            <p:cNvPr id="118" name="文本框 117">
              <a:extLst>
                <a:ext uri="{FF2B5EF4-FFF2-40B4-BE49-F238E27FC236}">
                  <a16:creationId xmlns:a16="http://schemas.microsoft.com/office/drawing/2014/main" id="{16C9E8AE-953A-4C4B-9777-CC289BA82775}"/>
                </a:ext>
              </a:extLst>
            </p:cNvPr>
            <p:cNvSpPr txBox="1"/>
            <p:nvPr/>
          </p:nvSpPr>
          <p:spPr>
            <a:xfrm>
              <a:off x="12" y="4767"/>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上饶细菌战（公元1942年）</a:t>
              </a:r>
              <a:endParaRPr lang="zh-CN" altLang="en-US"/>
            </a:p>
          </p:txBody>
        </p:sp>
        <p:sp>
          <p:nvSpPr>
            <p:cNvPr id="119" name="文本框 118">
              <a:extLst>
                <a:ext uri="{FF2B5EF4-FFF2-40B4-BE49-F238E27FC236}">
                  <a16:creationId xmlns:a16="http://schemas.microsoft.com/office/drawing/2014/main" id="{4EC4992D-835B-4EAD-AFCF-D36B48C8DD21}"/>
                </a:ext>
              </a:extLst>
            </p:cNvPr>
            <p:cNvSpPr txBox="1"/>
            <p:nvPr/>
          </p:nvSpPr>
          <p:spPr>
            <a:xfrm>
              <a:off x="5822" y="4767"/>
              <a:ext cx="607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厂窖大屠杀（公元1943年）</a:t>
              </a:r>
              <a:endParaRPr lang="zh-CN" altLang="en-US"/>
            </a:p>
          </p:txBody>
        </p:sp>
        <p:sp>
          <p:nvSpPr>
            <p:cNvPr id="120" name="文本框 119">
              <a:extLst>
                <a:ext uri="{FF2B5EF4-FFF2-40B4-BE49-F238E27FC236}">
                  <a16:creationId xmlns:a16="http://schemas.microsoft.com/office/drawing/2014/main" id="{9AF8EEBE-425F-4B71-A6EC-6048D94D597D}"/>
                </a:ext>
              </a:extLst>
            </p:cNvPr>
            <p:cNvSpPr txBox="1"/>
            <p:nvPr/>
          </p:nvSpPr>
          <p:spPr>
            <a:xfrm>
              <a:off x="11682" y="4767"/>
              <a:ext cx="7522"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桂林七星岩大屠杀（公元1944年）</a:t>
              </a:r>
              <a:endParaRPr lang="zh-CN" altLang="en-US"/>
            </a:p>
          </p:txBody>
        </p:sp>
        <p:sp>
          <p:nvSpPr>
            <p:cNvPr id="121" name="文本框 120">
              <a:extLst>
                <a:ext uri="{FF2B5EF4-FFF2-40B4-BE49-F238E27FC236}">
                  <a16:creationId xmlns:a16="http://schemas.microsoft.com/office/drawing/2014/main" id="{145DD247-A05F-4E80-B420-BDCBC5CFC951}"/>
                </a:ext>
              </a:extLst>
            </p:cNvPr>
            <p:cNvSpPr txBox="1"/>
            <p:nvPr/>
          </p:nvSpPr>
          <p:spPr>
            <a:xfrm>
              <a:off x="220" y="533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扬州大屠杀</a:t>
              </a:r>
              <a:endParaRPr lang="zh-CN" altLang="en-US"/>
            </a:p>
          </p:txBody>
        </p:sp>
        <p:sp>
          <p:nvSpPr>
            <p:cNvPr id="122" name="文本框 121">
              <a:extLst>
                <a:ext uri="{FF2B5EF4-FFF2-40B4-BE49-F238E27FC236}">
                  <a16:creationId xmlns:a16="http://schemas.microsoft.com/office/drawing/2014/main" id="{372DCE40-0D41-4BBD-8DC3-9847FB51BC6F}"/>
                </a:ext>
              </a:extLst>
            </p:cNvPr>
            <p:cNvSpPr txBox="1"/>
            <p:nvPr/>
          </p:nvSpPr>
          <p:spPr>
            <a:xfrm>
              <a:off x="2918" y="5337"/>
              <a:ext cx="462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徐州大屠杀（轰炸）</a:t>
              </a:r>
              <a:endParaRPr lang="zh-CN" altLang="en-US"/>
            </a:p>
          </p:txBody>
        </p:sp>
        <p:sp>
          <p:nvSpPr>
            <p:cNvPr id="123" name="文本框 122">
              <a:extLst>
                <a:ext uri="{FF2B5EF4-FFF2-40B4-BE49-F238E27FC236}">
                  <a16:creationId xmlns:a16="http://schemas.microsoft.com/office/drawing/2014/main" id="{DAB9B9F3-8E03-4B47-84B7-FDF2A7F2A7BB}"/>
                </a:ext>
              </a:extLst>
            </p:cNvPr>
            <p:cNvSpPr txBox="1"/>
            <p:nvPr/>
          </p:nvSpPr>
          <p:spPr>
            <a:xfrm>
              <a:off x="7309" y="533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常州大屠杀</a:t>
              </a:r>
              <a:endParaRPr lang="zh-CN" altLang="en-US"/>
            </a:p>
          </p:txBody>
        </p:sp>
        <p:sp>
          <p:nvSpPr>
            <p:cNvPr id="124" name="文本框 123">
              <a:extLst>
                <a:ext uri="{FF2B5EF4-FFF2-40B4-BE49-F238E27FC236}">
                  <a16:creationId xmlns:a16="http://schemas.microsoft.com/office/drawing/2014/main" id="{C5E101F7-817C-41D0-BCF5-8C069CB6D316}"/>
                </a:ext>
              </a:extLst>
            </p:cNvPr>
            <p:cNvSpPr txBox="1"/>
            <p:nvPr/>
          </p:nvSpPr>
          <p:spPr>
            <a:xfrm>
              <a:off x="9948" y="533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无锡大屠杀</a:t>
              </a:r>
              <a:endParaRPr lang="zh-CN" altLang="en-US"/>
            </a:p>
          </p:txBody>
        </p:sp>
        <p:sp>
          <p:nvSpPr>
            <p:cNvPr id="125" name="文本框 124">
              <a:extLst>
                <a:ext uri="{FF2B5EF4-FFF2-40B4-BE49-F238E27FC236}">
                  <a16:creationId xmlns:a16="http://schemas.microsoft.com/office/drawing/2014/main" id="{0D456908-F208-47DE-AE24-BC0AC07A3F14}"/>
                </a:ext>
              </a:extLst>
            </p:cNvPr>
            <p:cNvSpPr txBox="1"/>
            <p:nvPr/>
          </p:nvSpPr>
          <p:spPr>
            <a:xfrm>
              <a:off x="12646" y="533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泰州大屠杀</a:t>
              </a:r>
              <a:endParaRPr lang="zh-CN" altLang="en-US"/>
            </a:p>
          </p:txBody>
        </p:sp>
        <p:sp>
          <p:nvSpPr>
            <p:cNvPr id="126" name="文本框 125">
              <a:extLst>
                <a:ext uri="{FF2B5EF4-FFF2-40B4-BE49-F238E27FC236}">
                  <a16:creationId xmlns:a16="http://schemas.microsoft.com/office/drawing/2014/main" id="{8C0E93B2-1EDD-4F4A-A182-481EB24B1C5A}"/>
                </a:ext>
              </a:extLst>
            </p:cNvPr>
            <p:cNvSpPr txBox="1"/>
            <p:nvPr/>
          </p:nvSpPr>
          <p:spPr>
            <a:xfrm>
              <a:off x="15344" y="533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合肥大屠杀</a:t>
              </a:r>
              <a:endParaRPr lang="zh-CN" altLang="en-US"/>
            </a:p>
          </p:txBody>
        </p:sp>
        <p:sp>
          <p:nvSpPr>
            <p:cNvPr id="127" name="文本框 126">
              <a:extLst>
                <a:ext uri="{FF2B5EF4-FFF2-40B4-BE49-F238E27FC236}">
                  <a16:creationId xmlns:a16="http://schemas.microsoft.com/office/drawing/2014/main" id="{DCFF2A69-ACCA-42C0-A72C-8EF50F6CD360}"/>
                </a:ext>
              </a:extLst>
            </p:cNvPr>
            <p:cNvSpPr txBox="1"/>
            <p:nvPr/>
          </p:nvSpPr>
          <p:spPr>
            <a:xfrm>
              <a:off x="220" y="596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芜湖大屠杀</a:t>
              </a:r>
              <a:endParaRPr lang="zh-CN" altLang="en-US"/>
            </a:p>
          </p:txBody>
        </p:sp>
        <p:sp>
          <p:nvSpPr>
            <p:cNvPr id="128" name="文本框 127">
              <a:extLst>
                <a:ext uri="{FF2B5EF4-FFF2-40B4-BE49-F238E27FC236}">
                  <a16:creationId xmlns:a16="http://schemas.microsoft.com/office/drawing/2014/main" id="{EE6BF5E7-FC10-446A-AFF7-3B2772ECCAA8}"/>
                </a:ext>
              </a:extLst>
            </p:cNvPr>
            <p:cNvSpPr txBox="1"/>
            <p:nvPr/>
          </p:nvSpPr>
          <p:spPr>
            <a:xfrm>
              <a:off x="3124" y="596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福州大屠杀</a:t>
              </a:r>
              <a:endParaRPr lang="zh-CN" altLang="en-US"/>
            </a:p>
          </p:txBody>
        </p:sp>
        <p:sp>
          <p:nvSpPr>
            <p:cNvPr id="129" name="文本框 128">
              <a:extLst>
                <a:ext uri="{FF2B5EF4-FFF2-40B4-BE49-F238E27FC236}">
                  <a16:creationId xmlns:a16="http://schemas.microsoft.com/office/drawing/2014/main" id="{19913945-FE88-4A98-B415-923B4C163892}"/>
                </a:ext>
              </a:extLst>
            </p:cNvPr>
            <p:cNvSpPr txBox="1"/>
            <p:nvPr/>
          </p:nvSpPr>
          <p:spPr>
            <a:xfrm>
              <a:off x="5918" y="596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厦门大屠杀</a:t>
              </a:r>
              <a:endParaRPr lang="zh-CN" altLang="en-US"/>
            </a:p>
          </p:txBody>
        </p:sp>
        <p:sp>
          <p:nvSpPr>
            <p:cNvPr id="130" name="文本框 129">
              <a:extLst>
                <a:ext uri="{FF2B5EF4-FFF2-40B4-BE49-F238E27FC236}">
                  <a16:creationId xmlns:a16="http://schemas.microsoft.com/office/drawing/2014/main" id="{737B77EB-68AE-4F60-AEED-3864A108CEB2}"/>
                </a:ext>
              </a:extLst>
            </p:cNvPr>
            <p:cNvSpPr txBox="1"/>
            <p:nvPr/>
          </p:nvSpPr>
          <p:spPr>
            <a:xfrm>
              <a:off x="8616" y="5963"/>
              <a:ext cx="462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广州大屠杀（轰炸）</a:t>
              </a:r>
              <a:endParaRPr lang="zh-CN" altLang="en-US"/>
            </a:p>
          </p:txBody>
        </p:sp>
        <p:sp>
          <p:nvSpPr>
            <p:cNvPr id="131" name="文本框 130">
              <a:extLst>
                <a:ext uri="{FF2B5EF4-FFF2-40B4-BE49-F238E27FC236}">
                  <a16:creationId xmlns:a16="http://schemas.microsoft.com/office/drawing/2014/main" id="{792882AE-F988-4371-98A6-5045F030A6FB}"/>
                </a:ext>
              </a:extLst>
            </p:cNvPr>
            <p:cNvSpPr txBox="1"/>
            <p:nvPr/>
          </p:nvSpPr>
          <p:spPr>
            <a:xfrm>
              <a:off x="12979" y="596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汕头大屠杀</a:t>
              </a:r>
              <a:endParaRPr lang="zh-CN" altLang="en-US"/>
            </a:p>
          </p:txBody>
        </p:sp>
        <p:sp>
          <p:nvSpPr>
            <p:cNvPr id="132" name="文本框 131">
              <a:extLst>
                <a:ext uri="{FF2B5EF4-FFF2-40B4-BE49-F238E27FC236}">
                  <a16:creationId xmlns:a16="http://schemas.microsoft.com/office/drawing/2014/main" id="{FF503685-40FD-4634-B7B5-ED27787680EE}"/>
                </a:ext>
              </a:extLst>
            </p:cNvPr>
            <p:cNvSpPr txBox="1"/>
            <p:nvPr/>
          </p:nvSpPr>
          <p:spPr>
            <a:xfrm>
              <a:off x="15677" y="5963"/>
              <a:ext cx="3180"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上海五卅惨案</a:t>
              </a:r>
              <a:endParaRPr lang="zh-CN" altLang="en-US"/>
            </a:p>
          </p:txBody>
        </p:sp>
        <p:sp>
          <p:nvSpPr>
            <p:cNvPr id="133" name="文本框 132">
              <a:extLst>
                <a:ext uri="{FF2B5EF4-FFF2-40B4-BE49-F238E27FC236}">
                  <a16:creationId xmlns:a16="http://schemas.microsoft.com/office/drawing/2014/main" id="{FE602A02-9FF6-45CC-A751-189D09AF205A}"/>
                </a:ext>
              </a:extLst>
            </p:cNvPr>
            <p:cNvSpPr txBox="1"/>
            <p:nvPr/>
          </p:nvSpPr>
          <p:spPr>
            <a:xfrm>
              <a:off x="98" y="6586"/>
              <a:ext cx="2942"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济南5.3惨案</a:t>
              </a:r>
              <a:endParaRPr lang="zh-CN" altLang="en-US"/>
            </a:p>
          </p:txBody>
        </p:sp>
        <p:sp>
          <p:nvSpPr>
            <p:cNvPr id="134" name="文本框 133">
              <a:extLst>
                <a:ext uri="{FF2B5EF4-FFF2-40B4-BE49-F238E27FC236}">
                  <a16:creationId xmlns:a16="http://schemas.microsoft.com/office/drawing/2014/main" id="{B73277B8-6E0E-4EEF-9C3B-53623290EB0A}"/>
                </a:ext>
              </a:extLst>
            </p:cNvPr>
            <p:cNvSpPr txBox="1"/>
            <p:nvPr/>
          </p:nvSpPr>
          <p:spPr>
            <a:xfrm>
              <a:off x="3040" y="6586"/>
              <a:ext cx="3424"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梅花镇9.9惨案</a:t>
              </a:r>
              <a:endParaRPr lang="zh-CN" altLang="en-US"/>
            </a:p>
          </p:txBody>
        </p:sp>
        <p:sp>
          <p:nvSpPr>
            <p:cNvPr id="135" name="文本框 134">
              <a:extLst>
                <a:ext uri="{FF2B5EF4-FFF2-40B4-BE49-F238E27FC236}">
                  <a16:creationId xmlns:a16="http://schemas.microsoft.com/office/drawing/2014/main" id="{7C3EA447-4FC6-4FA6-B515-0054D2A75031}"/>
                </a:ext>
              </a:extLst>
            </p:cNvPr>
            <p:cNvSpPr txBox="1"/>
            <p:nvPr/>
          </p:nvSpPr>
          <p:spPr>
            <a:xfrm>
              <a:off x="6570" y="6586"/>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大同万人坑</a:t>
              </a:r>
              <a:endParaRPr lang="zh-CN" altLang="en-US"/>
            </a:p>
          </p:txBody>
        </p:sp>
        <p:sp>
          <p:nvSpPr>
            <p:cNvPr id="136" name="文本框 135">
              <a:extLst>
                <a:ext uri="{FF2B5EF4-FFF2-40B4-BE49-F238E27FC236}">
                  <a16:creationId xmlns:a16="http://schemas.microsoft.com/office/drawing/2014/main" id="{3291E2B9-1392-4D89-8A39-FB9F0B266C25}"/>
                </a:ext>
              </a:extLst>
            </p:cNvPr>
            <p:cNvSpPr txBox="1"/>
            <p:nvPr/>
          </p:nvSpPr>
          <p:spPr>
            <a:xfrm>
              <a:off x="9369" y="6586"/>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阜新万人坑</a:t>
              </a:r>
              <a:endParaRPr lang="zh-CN" altLang="en-US"/>
            </a:p>
          </p:txBody>
        </p:sp>
        <p:sp>
          <p:nvSpPr>
            <p:cNvPr id="137" name="文本框 136">
              <a:extLst>
                <a:ext uri="{FF2B5EF4-FFF2-40B4-BE49-F238E27FC236}">
                  <a16:creationId xmlns:a16="http://schemas.microsoft.com/office/drawing/2014/main" id="{39DB3711-C90C-4BCA-B6DD-3CA07FC95459}"/>
                </a:ext>
              </a:extLst>
            </p:cNvPr>
            <p:cNvSpPr txBox="1"/>
            <p:nvPr/>
          </p:nvSpPr>
          <p:spPr>
            <a:xfrm>
              <a:off x="12164" y="6586"/>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台湾万人坑</a:t>
              </a:r>
              <a:endParaRPr lang="zh-CN" altLang="en-US"/>
            </a:p>
          </p:txBody>
        </p:sp>
        <p:sp>
          <p:nvSpPr>
            <p:cNvPr id="138" name="文本框 137">
              <a:extLst>
                <a:ext uri="{FF2B5EF4-FFF2-40B4-BE49-F238E27FC236}">
                  <a16:creationId xmlns:a16="http://schemas.microsoft.com/office/drawing/2014/main" id="{45770EFE-E4E5-438D-9BF6-146A7B04467A}"/>
                </a:ext>
              </a:extLst>
            </p:cNvPr>
            <p:cNvSpPr txBox="1"/>
            <p:nvPr/>
          </p:nvSpPr>
          <p:spPr>
            <a:xfrm>
              <a:off x="15040" y="6586"/>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西安大轰炸</a:t>
              </a:r>
              <a:endParaRPr lang="zh-CN" altLang="en-US"/>
            </a:p>
          </p:txBody>
        </p:sp>
        <p:sp>
          <p:nvSpPr>
            <p:cNvPr id="139" name="文本框 138">
              <a:extLst>
                <a:ext uri="{FF2B5EF4-FFF2-40B4-BE49-F238E27FC236}">
                  <a16:creationId xmlns:a16="http://schemas.microsoft.com/office/drawing/2014/main" id="{508D6E78-C3E3-4539-ACCE-BDCFBDF8A87E}"/>
                </a:ext>
              </a:extLst>
            </p:cNvPr>
            <p:cNvSpPr txBox="1"/>
            <p:nvPr/>
          </p:nvSpPr>
          <p:spPr>
            <a:xfrm>
              <a:off x="342"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杭州大轰炸</a:t>
              </a:r>
              <a:endParaRPr lang="zh-CN" altLang="en-US"/>
            </a:p>
          </p:txBody>
        </p:sp>
        <p:sp>
          <p:nvSpPr>
            <p:cNvPr id="140" name="文本框 139">
              <a:extLst>
                <a:ext uri="{FF2B5EF4-FFF2-40B4-BE49-F238E27FC236}">
                  <a16:creationId xmlns:a16="http://schemas.microsoft.com/office/drawing/2014/main" id="{E3927142-0173-4976-A7BE-5A9A8607282A}"/>
                </a:ext>
              </a:extLst>
            </p:cNvPr>
            <p:cNvSpPr txBox="1"/>
            <p:nvPr/>
          </p:nvSpPr>
          <p:spPr>
            <a:xfrm>
              <a:off x="3040"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宁波大轰炸</a:t>
              </a:r>
              <a:endParaRPr lang="zh-CN" altLang="en-US"/>
            </a:p>
          </p:txBody>
        </p:sp>
        <p:sp>
          <p:nvSpPr>
            <p:cNvPr id="141" name="文本框 140">
              <a:extLst>
                <a:ext uri="{FF2B5EF4-FFF2-40B4-BE49-F238E27FC236}">
                  <a16:creationId xmlns:a16="http://schemas.microsoft.com/office/drawing/2014/main" id="{82CE47A7-FA69-4F2C-87F3-58B2BA23118D}"/>
                </a:ext>
              </a:extLst>
            </p:cNvPr>
            <p:cNvSpPr txBox="1"/>
            <p:nvPr/>
          </p:nvSpPr>
          <p:spPr>
            <a:xfrm>
              <a:off x="6088"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汉中大轰炸</a:t>
              </a:r>
              <a:endParaRPr lang="zh-CN" altLang="en-US"/>
            </a:p>
          </p:txBody>
        </p:sp>
        <p:sp>
          <p:nvSpPr>
            <p:cNvPr id="142" name="文本框 141">
              <a:extLst>
                <a:ext uri="{FF2B5EF4-FFF2-40B4-BE49-F238E27FC236}">
                  <a16:creationId xmlns:a16="http://schemas.microsoft.com/office/drawing/2014/main" id="{6AFD12F9-05AC-48F1-8182-C558F14900B7}"/>
                </a:ext>
              </a:extLst>
            </p:cNvPr>
            <p:cNvSpPr txBox="1"/>
            <p:nvPr/>
          </p:nvSpPr>
          <p:spPr>
            <a:xfrm>
              <a:off x="8984"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宝鸡大轰炸</a:t>
              </a:r>
              <a:endParaRPr lang="zh-CN" altLang="en-US"/>
            </a:p>
          </p:txBody>
        </p:sp>
        <p:sp>
          <p:nvSpPr>
            <p:cNvPr id="143" name="文本框 142">
              <a:extLst>
                <a:ext uri="{FF2B5EF4-FFF2-40B4-BE49-F238E27FC236}">
                  <a16:creationId xmlns:a16="http://schemas.microsoft.com/office/drawing/2014/main" id="{3D20ECFD-54E8-439F-985D-1262C4E2DC4B}"/>
                </a:ext>
              </a:extLst>
            </p:cNvPr>
            <p:cNvSpPr txBox="1"/>
            <p:nvPr/>
          </p:nvSpPr>
          <p:spPr>
            <a:xfrm>
              <a:off x="11898"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安康大轰炸</a:t>
              </a:r>
              <a:endParaRPr lang="zh-CN" altLang="en-US"/>
            </a:p>
          </p:txBody>
        </p:sp>
        <p:sp>
          <p:nvSpPr>
            <p:cNvPr id="144" name="文本框 143">
              <a:extLst>
                <a:ext uri="{FF2B5EF4-FFF2-40B4-BE49-F238E27FC236}">
                  <a16:creationId xmlns:a16="http://schemas.microsoft.com/office/drawing/2014/main" id="{AC3BE187-563B-415C-BFCD-6F963A2C0EA5}"/>
                </a:ext>
              </a:extLst>
            </p:cNvPr>
            <p:cNvSpPr txBox="1"/>
            <p:nvPr/>
          </p:nvSpPr>
          <p:spPr>
            <a:xfrm>
              <a:off x="14862" y="7123"/>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成都大轰炸</a:t>
              </a:r>
              <a:endParaRPr lang="zh-CN" altLang="en-US"/>
            </a:p>
          </p:txBody>
        </p:sp>
        <p:sp>
          <p:nvSpPr>
            <p:cNvPr id="145" name="文本框 144">
              <a:extLst>
                <a:ext uri="{FF2B5EF4-FFF2-40B4-BE49-F238E27FC236}">
                  <a16:creationId xmlns:a16="http://schemas.microsoft.com/office/drawing/2014/main" id="{4787B762-A906-433C-9B37-43B9429B4568}"/>
                </a:ext>
              </a:extLst>
            </p:cNvPr>
            <p:cNvSpPr txBox="1"/>
            <p:nvPr/>
          </p:nvSpPr>
          <p:spPr>
            <a:xfrm>
              <a:off x="342" y="7714"/>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贵阳大轰炸</a:t>
              </a:r>
              <a:endParaRPr lang="zh-CN" altLang="en-US"/>
            </a:p>
          </p:txBody>
        </p:sp>
        <p:sp>
          <p:nvSpPr>
            <p:cNvPr id="146" name="文本框 145">
              <a:extLst>
                <a:ext uri="{FF2B5EF4-FFF2-40B4-BE49-F238E27FC236}">
                  <a16:creationId xmlns:a16="http://schemas.microsoft.com/office/drawing/2014/main" id="{9E9403A6-90BB-4080-922F-3563DE72AFA4}"/>
                </a:ext>
              </a:extLst>
            </p:cNvPr>
            <p:cNvSpPr txBox="1"/>
            <p:nvPr/>
          </p:nvSpPr>
          <p:spPr>
            <a:xfrm>
              <a:off x="3040" y="7714"/>
              <a:ext cx="3662"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乌鲁木齐大轰炸</a:t>
              </a:r>
              <a:endParaRPr lang="zh-CN" altLang="en-US"/>
            </a:p>
          </p:txBody>
        </p:sp>
        <p:sp>
          <p:nvSpPr>
            <p:cNvPr id="147" name="文本框 146">
              <a:extLst>
                <a:ext uri="{FF2B5EF4-FFF2-40B4-BE49-F238E27FC236}">
                  <a16:creationId xmlns:a16="http://schemas.microsoft.com/office/drawing/2014/main" id="{63171A29-4454-4C5D-89AA-7157B898FA00}"/>
                </a:ext>
              </a:extLst>
            </p:cNvPr>
            <p:cNvSpPr txBox="1"/>
            <p:nvPr/>
          </p:nvSpPr>
          <p:spPr>
            <a:xfrm>
              <a:off x="7068" y="7714"/>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昆明大轰炸</a:t>
              </a:r>
              <a:endParaRPr lang="zh-CN" altLang="en-US"/>
            </a:p>
          </p:txBody>
        </p:sp>
        <p:sp>
          <p:nvSpPr>
            <p:cNvPr id="148" name="文本框 147">
              <a:extLst>
                <a:ext uri="{FF2B5EF4-FFF2-40B4-BE49-F238E27FC236}">
                  <a16:creationId xmlns:a16="http://schemas.microsoft.com/office/drawing/2014/main" id="{CDBF1781-846B-4863-9186-491B2A527509}"/>
                </a:ext>
              </a:extLst>
            </p:cNvPr>
            <p:cNvSpPr txBox="1"/>
            <p:nvPr/>
          </p:nvSpPr>
          <p:spPr>
            <a:xfrm>
              <a:off x="9948" y="7714"/>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西宁大轰炸</a:t>
              </a:r>
              <a:endParaRPr lang="zh-CN" altLang="en-US"/>
            </a:p>
          </p:txBody>
        </p:sp>
        <p:sp>
          <p:nvSpPr>
            <p:cNvPr id="149" name="文本框 148">
              <a:extLst>
                <a:ext uri="{FF2B5EF4-FFF2-40B4-BE49-F238E27FC236}">
                  <a16:creationId xmlns:a16="http://schemas.microsoft.com/office/drawing/2014/main" id="{FB1BB92C-0758-44D4-9C11-5ABF67939AF5}"/>
                </a:ext>
              </a:extLst>
            </p:cNvPr>
            <p:cNvSpPr txBox="1"/>
            <p:nvPr/>
          </p:nvSpPr>
          <p:spPr>
            <a:xfrm>
              <a:off x="12819" y="7714"/>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银川大轰炸</a:t>
              </a:r>
              <a:endParaRPr lang="zh-CN" altLang="en-US"/>
            </a:p>
          </p:txBody>
        </p:sp>
        <p:sp>
          <p:nvSpPr>
            <p:cNvPr id="150" name="文本框 149">
              <a:extLst>
                <a:ext uri="{FF2B5EF4-FFF2-40B4-BE49-F238E27FC236}">
                  <a16:creationId xmlns:a16="http://schemas.microsoft.com/office/drawing/2014/main" id="{BAED2BA5-EB6F-4071-8314-C3184F053D5E}"/>
                </a:ext>
              </a:extLst>
            </p:cNvPr>
            <p:cNvSpPr txBox="1"/>
            <p:nvPr/>
          </p:nvSpPr>
          <p:spPr>
            <a:xfrm>
              <a:off x="15517" y="7714"/>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洛阳大轰炸</a:t>
              </a:r>
              <a:endParaRPr lang="zh-CN" altLang="en-US"/>
            </a:p>
          </p:txBody>
        </p:sp>
        <p:sp>
          <p:nvSpPr>
            <p:cNvPr id="151" name="文本框 150">
              <a:extLst>
                <a:ext uri="{FF2B5EF4-FFF2-40B4-BE49-F238E27FC236}">
                  <a16:creationId xmlns:a16="http://schemas.microsoft.com/office/drawing/2014/main" id="{530564F5-7327-4222-8315-C647A5A94B7E}"/>
                </a:ext>
              </a:extLst>
            </p:cNvPr>
            <p:cNvSpPr txBox="1"/>
            <p:nvPr/>
          </p:nvSpPr>
          <p:spPr>
            <a:xfrm>
              <a:off x="98" y="8439"/>
              <a:ext cx="462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郑州大轰炸（屠杀）</a:t>
              </a:r>
              <a:endParaRPr lang="zh-CN" altLang="en-US"/>
            </a:p>
          </p:txBody>
        </p:sp>
        <p:sp>
          <p:nvSpPr>
            <p:cNvPr id="152" name="文本框 151">
              <a:extLst>
                <a:ext uri="{FF2B5EF4-FFF2-40B4-BE49-F238E27FC236}">
                  <a16:creationId xmlns:a16="http://schemas.microsoft.com/office/drawing/2014/main" id="{8FFBEFBC-2AF9-4252-BD3C-06C35C3DFEF6}"/>
                </a:ext>
              </a:extLst>
            </p:cNvPr>
            <p:cNvSpPr txBox="1"/>
            <p:nvPr/>
          </p:nvSpPr>
          <p:spPr>
            <a:xfrm>
              <a:off x="4611" y="8439"/>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太原大轰炸</a:t>
              </a:r>
              <a:endParaRPr lang="zh-CN" altLang="en-US"/>
            </a:p>
          </p:txBody>
        </p:sp>
        <p:sp>
          <p:nvSpPr>
            <p:cNvPr id="153" name="文本框 152">
              <a:extLst>
                <a:ext uri="{FF2B5EF4-FFF2-40B4-BE49-F238E27FC236}">
                  <a16:creationId xmlns:a16="http://schemas.microsoft.com/office/drawing/2014/main" id="{A65D9E6B-C295-4629-82BA-ECADF2321E0F}"/>
                </a:ext>
              </a:extLst>
            </p:cNvPr>
            <p:cNvSpPr txBox="1"/>
            <p:nvPr/>
          </p:nvSpPr>
          <p:spPr>
            <a:xfrm>
              <a:off x="7536" y="8417"/>
              <a:ext cx="3180"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石家庄大轰炸</a:t>
              </a:r>
              <a:endParaRPr lang="zh-CN" altLang="en-US"/>
            </a:p>
          </p:txBody>
        </p:sp>
        <p:sp>
          <p:nvSpPr>
            <p:cNvPr id="154" name="文本框 153">
              <a:extLst>
                <a:ext uri="{FF2B5EF4-FFF2-40B4-BE49-F238E27FC236}">
                  <a16:creationId xmlns:a16="http://schemas.microsoft.com/office/drawing/2014/main" id="{7C03D142-1757-4347-8C8B-9B38A0E313F4}"/>
                </a:ext>
              </a:extLst>
            </p:cNvPr>
            <p:cNvSpPr txBox="1"/>
            <p:nvPr/>
          </p:nvSpPr>
          <p:spPr>
            <a:xfrm>
              <a:off x="10718" y="8417"/>
              <a:ext cx="4626"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海南大屠杀（轰炸）</a:t>
              </a:r>
              <a:endParaRPr lang="zh-CN" altLang="en-US"/>
            </a:p>
          </p:txBody>
        </p:sp>
        <p:sp>
          <p:nvSpPr>
            <p:cNvPr id="155" name="文本框 154">
              <a:extLst>
                <a:ext uri="{FF2B5EF4-FFF2-40B4-BE49-F238E27FC236}">
                  <a16:creationId xmlns:a16="http://schemas.microsoft.com/office/drawing/2014/main" id="{A1AC7774-DFD2-4BC1-BF7B-0AF195A42D54}"/>
                </a:ext>
              </a:extLst>
            </p:cNvPr>
            <p:cNvSpPr txBox="1"/>
            <p:nvPr/>
          </p:nvSpPr>
          <p:spPr>
            <a:xfrm>
              <a:off x="15291" y="8417"/>
              <a:ext cx="2698"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肃清大屠杀</a:t>
              </a:r>
              <a:endParaRPr lang="zh-CN" altLang="en-US"/>
            </a:p>
          </p:txBody>
        </p:sp>
        <p:sp>
          <p:nvSpPr>
            <p:cNvPr id="156" name="文本框 155">
              <a:extLst>
                <a:ext uri="{FF2B5EF4-FFF2-40B4-BE49-F238E27FC236}">
                  <a16:creationId xmlns:a16="http://schemas.microsoft.com/office/drawing/2014/main" id="{C239B078-6E33-4E16-B5D6-B8E2B00E29D7}"/>
                </a:ext>
              </a:extLst>
            </p:cNvPr>
            <p:cNvSpPr txBox="1"/>
            <p:nvPr/>
          </p:nvSpPr>
          <p:spPr>
            <a:xfrm>
              <a:off x="607" y="9286"/>
              <a:ext cx="1014"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731</a:t>
              </a:r>
              <a:endParaRPr lang="zh-CN" altLang="en-US"/>
            </a:p>
          </p:txBody>
        </p:sp>
        <p:sp>
          <p:nvSpPr>
            <p:cNvPr id="157" name="文本框 156">
              <a:extLst>
                <a:ext uri="{FF2B5EF4-FFF2-40B4-BE49-F238E27FC236}">
                  <a16:creationId xmlns:a16="http://schemas.microsoft.com/office/drawing/2014/main" id="{5E4D51F4-EE90-466B-BF4F-2D91CC331E79}"/>
                </a:ext>
              </a:extLst>
            </p:cNvPr>
            <p:cNvSpPr txBox="1"/>
            <p:nvPr/>
          </p:nvSpPr>
          <p:spPr>
            <a:xfrm>
              <a:off x="2558" y="9286"/>
              <a:ext cx="3662" cy="725"/>
            </a:xfrm>
            <a:prstGeom prst="rect">
              <a:avLst/>
            </a:prstGeom>
            <a:noFill/>
          </p:spPr>
          <p:txBody>
            <a:bodyPr wrap="none" rtlCol="0" anchor="t">
              <a:spAutoFit/>
            </a:bodyPr>
            <a:lstStyle/>
            <a:p>
              <a:r>
                <a:rPr lang="zh-CN" altLang="en-US" sz="2400" b="1">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辽宁本溪湖矿难</a:t>
              </a:r>
              <a:endParaRPr lang="zh-CN" altLang="en-US"/>
            </a:p>
          </p:txBody>
        </p:sp>
      </p:grpSp>
      <p:sp>
        <p:nvSpPr>
          <p:cNvPr id="158" name="矩形 157">
            <a:extLst>
              <a:ext uri="{FF2B5EF4-FFF2-40B4-BE49-F238E27FC236}">
                <a16:creationId xmlns:a16="http://schemas.microsoft.com/office/drawing/2014/main" id="{04B22555-FF5F-445C-B911-A4CA0FCD3121}"/>
              </a:ext>
            </a:extLst>
          </p:cNvPr>
          <p:cNvSpPr/>
          <p:nvPr/>
        </p:nvSpPr>
        <p:spPr>
          <a:xfrm>
            <a:off x="2762250" y="128270"/>
            <a:ext cx="6785610" cy="4578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罪恶深重 罄竹难书</a:t>
            </a:r>
          </a:p>
        </p:txBody>
      </p:sp>
    </p:spTree>
    <p:extLst>
      <p:ext uri="{BB962C8B-B14F-4D97-AF65-F5344CB8AC3E}">
        <p14:creationId xmlns:p14="http://schemas.microsoft.com/office/powerpoint/2010/main" val="43095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87BCF48-61E9-4DE0-9EEC-811823150E40}"/>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7E807A34-FCD8-4C94-9DD3-4949A7826538}"/>
              </a:ext>
            </a:extLst>
          </p:cNvPr>
          <p:cNvSpPr/>
          <p:nvPr/>
        </p:nvSpPr>
        <p:spPr>
          <a:xfrm>
            <a:off x="0" y="2601855"/>
            <a:ext cx="12192000" cy="213996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华文行楷" panose="02010800040101010101" pitchFamily="2" charset="-122"/>
              <a:ea typeface="华文行楷" panose="02010800040101010101" pitchFamily="2" charset="-122"/>
              <a:cs typeface="+mn-cs"/>
            </a:endParaRPr>
          </a:p>
        </p:txBody>
      </p:sp>
      <p:sp>
        <p:nvSpPr>
          <p:cNvPr id="11" name="矩形 10">
            <a:extLst>
              <a:ext uri="{FF2B5EF4-FFF2-40B4-BE49-F238E27FC236}">
                <a16:creationId xmlns:a16="http://schemas.microsoft.com/office/drawing/2014/main" id="{6AF14A93-ADCD-4A9B-9377-F8208E844CE1}"/>
              </a:ext>
            </a:extLst>
          </p:cNvPr>
          <p:cNvSpPr/>
          <p:nvPr/>
        </p:nvSpPr>
        <p:spPr>
          <a:xfrm>
            <a:off x="1232263" y="1501607"/>
            <a:ext cx="2749420" cy="31547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9900" b="1" i="0" u="none" strike="noStrike" kern="1200" cap="none" spc="0" normalizeH="0" baseline="0" noProof="0" dirty="0">
                <a:ln w="0"/>
                <a:solidFill>
                  <a:srgbClr val="FFC000"/>
                </a:solidFill>
                <a:effectLst>
                  <a:outerShdw blurRad="38100" dist="19050" dir="2700000" algn="tl" rotWithShape="0">
                    <a:prstClr val="black">
                      <a:alpha val="40000"/>
                    </a:prstClr>
                  </a:outerShdw>
                </a:effectLst>
                <a:uLnTx/>
                <a:uFillTx/>
                <a:latin typeface="草檀斋毛泽东字体" panose="02010601030101010101" pitchFamily="2" charset="-122"/>
                <a:ea typeface="草檀斋毛泽东字体" panose="02010601030101010101" pitchFamily="2" charset="-122"/>
              </a:rPr>
              <a:t>贰</a:t>
            </a:r>
          </a:p>
        </p:txBody>
      </p:sp>
      <p:sp>
        <p:nvSpPr>
          <p:cNvPr id="12" name="矩形 11">
            <a:extLst>
              <a:ext uri="{FF2B5EF4-FFF2-40B4-BE49-F238E27FC236}">
                <a16:creationId xmlns:a16="http://schemas.microsoft.com/office/drawing/2014/main" id="{03702A29-FA8D-4E6B-B172-CF8276C9AEAB}"/>
              </a:ext>
            </a:extLst>
          </p:cNvPr>
          <p:cNvSpPr/>
          <p:nvPr/>
        </p:nvSpPr>
        <p:spPr>
          <a:xfrm>
            <a:off x="2132824" y="2601855"/>
            <a:ext cx="9304150" cy="2215991"/>
          </a:xfrm>
          <a:prstGeom prst="rect">
            <a:avLst/>
          </a:prstGeom>
          <a:noFill/>
          <a:effectLst>
            <a:outerShdw blurRad="50800" dist="50800" dir="5400000" algn="ctr" rotWithShape="0">
              <a:srgbClr val="000000">
                <a:alpha val="87000"/>
              </a:srgb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华文行楷" panose="02010800040101010101" pitchFamily="2" charset="-122"/>
                <a:ea typeface="华文行楷" panose="02010800040101010101" pitchFamily="2" charset="-122"/>
                <a:cs typeface="+mn-cs"/>
              </a:rPr>
              <a:t>        </a:t>
            </a:r>
            <a:r>
              <a:rPr kumimoji="0" lang="zh-CN" altLang="en-US" sz="138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方正字迹-龙吟体 简" panose="02000500000000000000" pitchFamily="2" charset="-122"/>
                <a:ea typeface="方正字迹-龙吟体 简" panose="02000500000000000000" pitchFamily="2" charset="-122"/>
                <a:cs typeface="+mn-cs"/>
              </a:rPr>
              <a:t>民族奋起</a:t>
            </a:r>
            <a:endParaRPr kumimoji="0" lang="zh-CN" altLang="en-US" sz="8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方正字迹-龙吟体 简" panose="02000500000000000000" pitchFamily="2" charset="-122"/>
              <a:ea typeface="方正字迹-龙吟体 简" panose="02000500000000000000" pitchFamily="2" charset="-122"/>
              <a:cs typeface="+mn-cs"/>
            </a:endParaRPr>
          </a:p>
        </p:txBody>
      </p:sp>
    </p:spTree>
    <p:extLst>
      <p:ext uri="{BB962C8B-B14F-4D97-AF65-F5344CB8AC3E}">
        <p14:creationId xmlns:p14="http://schemas.microsoft.com/office/powerpoint/2010/main" val="3378455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81EE41D6-2DF2-4992-95C5-C1749656CCC4}"/>
              </a:ext>
            </a:extLst>
          </p:cNvPr>
          <p:cNvSpPr/>
          <p:nvPr/>
        </p:nvSpPr>
        <p:spPr>
          <a:xfrm>
            <a:off x="0" y="12440"/>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chemeClr val="bg2">
                  <a:lumMod val="10000"/>
                </a:schemeClr>
              </a:solidFill>
              <a:latin typeface="方正颜真卿楷书 简繁" panose="02000500000000000000" pitchFamily="2" charset="-122"/>
              <a:ea typeface="方正颜真卿楷书 简繁" panose="02000500000000000000" pitchFamily="2" charset="-122"/>
            </a:endParaRPr>
          </a:p>
        </p:txBody>
      </p:sp>
      <p:sp>
        <p:nvSpPr>
          <p:cNvPr id="2" name="文本框 1">
            <a:extLst>
              <a:ext uri="{FF2B5EF4-FFF2-40B4-BE49-F238E27FC236}">
                <a16:creationId xmlns:a16="http://schemas.microsoft.com/office/drawing/2014/main" id="{51321B6C-FCC9-41A5-AB1D-BCC9EAFFD57E}"/>
              </a:ext>
            </a:extLst>
          </p:cNvPr>
          <p:cNvSpPr txBox="1"/>
          <p:nvPr/>
        </p:nvSpPr>
        <p:spPr>
          <a:xfrm>
            <a:off x="339634" y="1239229"/>
            <a:ext cx="1172143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       东北抗日联军，是</a:t>
            </a:r>
            <a:r>
              <a:rPr kumimoji="0" lang="zh-CN" altLang="en-US" sz="2800" b="0" i="0" u="none" strike="noStrike" kern="120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cs typeface="+mn-cs"/>
              </a:rPr>
              <a:t>中国共产党</a:t>
            </a:r>
            <a:r>
              <a:rPr kumimoji="0" lang="zh-CN" altLang="en-US"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创建最早、坚持抗日时间最长的一支人民抗日军队。其活动的各东北抗日游击根据地后发展为东北敌后战场，与八路军、新四军、华南人民抗日游击队分别所在的华北、华中、华南敌后战场并称为“四大敌后战场”。</a:t>
            </a:r>
            <a:endParaRPr kumimoji="0" lang="en-US" altLang="zh-CN"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accent1">
                    <a:lumMod val="50000"/>
                  </a:schemeClr>
                </a:solidFill>
                <a:latin typeface="方正颜真卿楷书 简繁" panose="02000500000000000000" pitchFamily="2" charset="-122"/>
                <a:ea typeface="方正颜真卿楷书 简繁" panose="02000500000000000000" pitchFamily="2" charset="-122"/>
              </a:rPr>
              <a:t>       在中华民族面临生死存亡严重危机的时刻，东北抗日联军不畏艰难，奋起反抗，成为</a:t>
            </a:r>
            <a:r>
              <a:rPr lang="zh-CN" altLang="en-US" sz="2800" dirty="0">
                <a:solidFill>
                  <a:srgbClr val="FF0000"/>
                </a:solidFill>
                <a:latin typeface="方正颜真卿楷书 简繁" panose="02000500000000000000" pitchFamily="2" charset="-122"/>
                <a:ea typeface="方正颜真卿楷书 简繁" panose="02000500000000000000" pitchFamily="2" charset="-122"/>
              </a:rPr>
              <a:t>中国局部抗战的主力军</a:t>
            </a:r>
            <a:r>
              <a:rPr lang="zh-CN" altLang="en-US" sz="2800" dirty="0">
                <a:solidFill>
                  <a:schemeClr val="accent1">
                    <a:lumMod val="50000"/>
                  </a:schemeClr>
                </a:solidFill>
                <a:latin typeface="方正颜真卿楷书 简繁" panose="02000500000000000000" pitchFamily="2" charset="-122"/>
                <a:ea typeface="方正颜真卿楷书 简繁" panose="02000500000000000000" pitchFamily="2" charset="-122"/>
              </a:rPr>
              <a:t>。在极其艰苦的条件下，东北抗日联军前仆后继、浴血奋战，同日本侵略者进行了不屈不挠的斗争，歼灭和牵制了大量日伪军，是</a:t>
            </a:r>
            <a:r>
              <a:rPr lang="en-US" altLang="zh-CN" sz="2800" dirty="0">
                <a:solidFill>
                  <a:schemeClr val="accent1">
                    <a:lumMod val="50000"/>
                  </a:schemeClr>
                </a:solidFill>
                <a:latin typeface="方正颜真卿楷书 简繁" panose="02000500000000000000" pitchFamily="2" charset="-122"/>
                <a:ea typeface="方正颜真卿楷书 简繁" panose="02000500000000000000" pitchFamily="2" charset="-122"/>
              </a:rPr>
              <a:t>20</a:t>
            </a:r>
            <a:r>
              <a:rPr lang="zh-CN" altLang="en-US" sz="2800" dirty="0">
                <a:solidFill>
                  <a:schemeClr val="accent1">
                    <a:lumMod val="50000"/>
                  </a:schemeClr>
                </a:solidFill>
                <a:latin typeface="方正颜真卿楷书 简繁" panose="02000500000000000000" pitchFamily="2" charset="-122"/>
                <a:ea typeface="方正颜真卿楷书 简繁" panose="02000500000000000000" pitchFamily="2" charset="-122"/>
              </a:rPr>
              <a:t>世纪三四十年代中国人民抵抗日本帝国主义侵略的伟大民族解放战争的重要武装力量。</a:t>
            </a:r>
            <a:endParaRPr lang="en-US" altLang="zh-CN" sz="2800" dirty="0">
              <a:solidFill>
                <a:schemeClr val="accent1">
                  <a:lumMod val="50000"/>
                </a:schemeClr>
              </a:solidFill>
              <a:latin typeface="方正颜真卿楷书 简繁" panose="02000500000000000000" pitchFamily="2" charset="-122"/>
              <a:ea typeface="方正颜真卿楷书 简繁" panose="02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 ——《</a:t>
            </a:r>
            <a:r>
              <a:rPr kumimoji="0" lang="zh-CN" altLang="en-US"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东北抗日联军史</a:t>
            </a:r>
            <a:r>
              <a:rPr kumimoji="0" lang="en-US" altLang="zh-CN"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a:t>
            </a:r>
            <a:r>
              <a:rPr kumimoji="0" lang="zh-CN" altLang="en-US" sz="2800" b="0"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rPr>
              <a:t>，岳思平、朱姝璇编著，解放军出版社</a:t>
            </a:r>
            <a:endPar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1" name="文本占位符 2">
            <a:extLst>
              <a:ext uri="{FF2B5EF4-FFF2-40B4-BE49-F238E27FC236}">
                <a16:creationId xmlns:a16="http://schemas.microsoft.com/office/drawing/2014/main" id="{BDC051A6-2BA7-4349-8CA8-BDDE2E9C67FE}"/>
              </a:ext>
            </a:extLst>
          </p:cNvPr>
          <p:cNvSpPr txBox="1">
            <a:spLocks/>
          </p:cNvSpPr>
          <p:nvPr/>
        </p:nvSpPr>
        <p:spPr>
          <a:xfrm>
            <a:off x="0" y="619614"/>
            <a:ext cx="3387144" cy="51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zh-CN" altLang="en-US" sz="2800" b="1" kern="100" dirty="0">
                <a:solidFill>
                  <a:schemeClr val="tx1">
                    <a:lumMod val="95000"/>
                    <a:lumOff val="5000"/>
                  </a:schemeClr>
                </a:solidFill>
                <a:latin typeface="华文中宋" panose="02010600040101010101" pitchFamily="2" charset="-122"/>
                <a:ea typeface="华文中宋" panose="02010600040101010101" pitchFamily="2" charset="-122"/>
              </a:rPr>
              <a:t>东北抗日联军</a:t>
            </a:r>
          </a:p>
        </p:txBody>
      </p:sp>
      <p:graphicFrame>
        <p:nvGraphicFramePr>
          <p:cNvPr id="6" name="图示 5">
            <a:extLst>
              <a:ext uri="{FF2B5EF4-FFF2-40B4-BE49-F238E27FC236}">
                <a16:creationId xmlns:a16="http://schemas.microsoft.com/office/drawing/2014/main" id="{ACB67F0D-07AD-4C28-8809-7EF796F0B43E}"/>
              </a:ext>
            </a:extLst>
          </p:cNvPr>
          <p:cNvGraphicFramePr/>
          <p:nvPr>
            <p:extLst>
              <p:ext uri="{D42A27DB-BD31-4B8C-83A1-F6EECF244321}">
                <p14:modId xmlns:p14="http://schemas.microsoft.com/office/powerpoint/2010/main" val="3934189690"/>
              </p:ext>
            </p:extLst>
          </p:nvPr>
        </p:nvGraphicFramePr>
        <p:xfrm>
          <a:off x="655985" y="755968"/>
          <a:ext cx="10045520" cy="6270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8" name="Picture 4">
            <a:extLst>
              <a:ext uri="{FF2B5EF4-FFF2-40B4-BE49-F238E27FC236}">
                <a16:creationId xmlns:a16="http://schemas.microsoft.com/office/drawing/2014/main" id="{2B9DD465-558F-40CA-9B69-10DBA013A0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985" y="1602849"/>
            <a:ext cx="3100936" cy="44663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D90A92A-A4C1-46AA-8164-08A63D1D2F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9109" y="1602848"/>
            <a:ext cx="3269460" cy="446637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F19BBE2-E37F-4483-AC84-F2AB9F8347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7" r="50000"/>
          <a:stretch/>
        </p:blipFill>
        <p:spPr bwMode="auto">
          <a:xfrm>
            <a:off x="8415870" y="1602848"/>
            <a:ext cx="2985256" cy="446637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C808512E-054E-4411-B4EC-1307B5D55915}"/>
              </a:ext>
            </a:extLst>
          </p:cNvPr>
          <p:cNvSpPr txBox="1"/>
          <p:nvPr/>
        </p:nvSpPr>
        <p:spPr>
          <a:xfrm>
            <a:off x="1025763" y="5144797"/>
            <a:ext cx="2361381" cy="830997"/>
          </a:xfrm>
          <a:prstGeom prst="rect">
            <a:avLst/>
          </a:prstGeom>
          <a:noFill/>
        </p:spPr>
        <p:txBody>
          <a:bodyPr wrap="square" rtlCol="0">
            <a:spAutoFit/>
          </a:bodyPr>
          <a:lstStyle/>
          <a:p>
            <a:pPr algn="ctr"/>
            <a:r>
              <a:rPr lang="zh-CN" altLang="en-US" sz="2400" dirty="0">
                <a:solidFill>
                  <a:schemeClr val="accent4">
                    <a:lumMod val="60000"/>
                    <a:lumOff val="40000"/>
                  </a:schemeClr>
                </a:solidFill>
              </a:rPr>
              <a:t>赵一曼</a:t>
            </a:r>
            <a:endParaRPr lang="en-US" altLang="zh-CN" sz="2400" dirty="0">
              <a:solidFill>
                <a:schemeClr val="accent4">
                  <a:lumMod val="60000"/>
                  <a:lumOff val="40000"/>
                </a:schemeClr>
              </a:solidFill>
            </a:endParaRPr>
          </a:p>
          <a:p>
            <a:pPr algn="ctr"/>
            <a:r>
              <a:rPr lang="zh-CN" altLang="en-US" sz="2400" dirty="0">
                <a:solidFill>
                  <a:schemeClr val="accent4">
                    <a:lumMod val="60000"/>
                    <a:lumOff val="40000"/>
                  </a:schemeClr>
                </a:solidFill>
              </a:rPr>
              <a:t>（</a:t>
            </a:r>
            <a:r>
              <a:rPr lang="en-US" altLang="zh-CN" sz="2400" dirty="0">
                <a:solidFill>
                  <a:schemeClr val="accent4">
                    <a:lumMod val="60000"/>
                    <a:lumOff val="40000"/>
                  </a:schemeClr>
                </a:solidFill>
              </a:rPr>
              <a:t>1905-1936</a:t>
            </a:r>
            <a:r>
              <a:rPr lang="zh-CN" altLang="en-US" sz="2400" dirty="0">
                <a:solidFill>
                  <a:schemeClr val="accent4">
                    <a:lumMod val="60000"/>
                    <a:lumOff val="40000"/>
                  </a:schemeClr>
                </a:solidFill>
              </a:rPr>
              <a:t>）</a:t>
            </a:r>
          </a:p>
        </p:txBody>
      </p:sp>
      <p:sp>
        <p:nvSpPr>
          <p:cNvPr id="25" name="文本框 24">
            <a:extLst>
              <a:ext uri="{FF2B5EF4-FFF2-40B4-BE49-F238E27FC236}">
                <a16:creationId xmlns:a16="http://schemas.microsoft.com/office/drawing/2014/main" id="{0B2BA5DC-0C0B-42E7-9DEC-783C694ECE9E}"/>
              </a:ext>
            </a:extLst>
          </p:cNvPr>
          <p:cNvSpPr txBox="1"/>
          <p:nvPr/>
        </p:nvSpPr>
        <p:spPr>
          <a:xfrm>
            <a:off x="4973149" y="5144797"/>
            <a:ext cx="2361381" cy="830997"/>
          </a:xfrm>
          <a:prstGeom prst="rect">
            <a:avLst/>
          </a:prstGeom>
          <a:noFill/>
        </p:spPr>
        <p:txBody>
          <a:bodyPr wrap="square" rtlCol="0">
            <a:spAutoFit/>
          </a:bodyPr>
          <a:lstStyle/>
          <a:p>
            <a:pPr algn="ctr"/>
            <a:r>
              <a:rPr lang="zh-CN" altLang="en-US" sz="2400" dirty="0">
                <a:solidFill>
                  <a:schemeClr val="accent4">
                    <a:lumMod val="60000"/>
                    <a:lumOff val="40000"/>
                  </a:schemeClr>
                </a:solidFill>
              </a:rPr>
              <a:t>杨靖宇</a:t>
            </a:r>
            <a:endParaRPr lang="en-US" altLang="zh-CN" sz="2400" dirty="0">
              <a:solidFill>
                <a:schemeClr val="accent4">
                  <a:lumMod val="60000"/>
                  <a:lumOff val="40000"/>
                </a:schemeClr>
              </a:solidFill>
            </a:endParaRPr>
          </a:p>
          <a:p>
            <a:pPr algn="ctr"/>
            <a:r>
              <a:rPr lang="zh-CN" altLang="en-US" sz="2400" dirty="0">
                <a:solidFill>
                  <a:schemeClr val="accent4">
                    <a:lumMod val="60000"/>
                    <a:lumOff val="40000"/>
                  </a:schemeClr>
                </a:solidFill>
              </a:rPr>
              <a:t>（</a:t>
            </a:r>
            <a:r>
              <a:rPr lang="en-US" altLang="zh-CN" sz="2400" dirty="0">
                <a:solidFill>
                  <a:schemeClr val="accent4">
                    <a:lumMod val="60000"/>
                    <a:lumOff val="40000"/>
                  </a:schemeClr>
                </a:solidFill>
              </a:rPr>
              <a:t>1905-1940</a:t>
            </a:r>
            <a:r>
              <a:rPr lang="zh-CN" altLang="en-US" sz="2400" dirty="0">
                <a:solidFill>
                  <a:schemeClr val="accent4">
                    <a:lumMod val="60000"/>
                    <a:lumOff val="40000"/>
                  </a:schemeClr>
                </a:solidFill>
              </a:rPr>
              <a:t>）</a:t>
            </a:r>
          </a:p>
        </p:txBody>
      </p:sp>
      <p:sp>
        <p:nvSpPr>
          <p:cNvPr id="26" name="文本框 25">
            <a:extLst>
              <a:ext uri="{FF2B5EF4-FFF2-40B4-BE49-F238E27FC236}">
                <a16:creationId xmlns:a16="http://schemas.microsoft.com/office/drawing/2014/main" id="{61FB4F97-49A0-4231-8122-95B0ECEFDDA1}"/>
              </a:ext>
            </a:extLst>
          </p:cNvPr>
          <p:cNvSpPr txBox="1"/>
          <p:nvPr/>
        </p:nvSpPr>
        <p:spPr>
          <a:xfrm>
            <a:off x="8873059" y="5079635"/>
            <a:ext cx="2361381" cy="830997"/>
          </a:xfrm>
          <a:prstGeom prst="rect">
            <a:avLst/>
          </a:prstGeom>
          <a:noFill/>
        </p:spPr>
        <p:txBody>
          <a:bodyPr wrap="square" rtlCol="0">
            <a:spAutoFit/>
          </a:bodyPr>
          <a:lstStyle/>
          <a:p>
            <a:pPr algn="ctr"/>
            <a:r>
              <a:rPr lang="zh-CN" altLang="en-US" sz="2400" dirty="0">
                <a:solidFill>
                  <a:schemeClr val="accent4">
                    <a:lumMod val="60000"/>
                    <a:lumOff val="40000"/>
                  </a:schemeClr>
                </a:solidFill>
              </a:rPr>
              <a:t>赵尚志</a:t>
            </a:r>
            <a:endParaRPr lang="en-US" altLang="zh-CN" sz="2400" dirty="0">
              <a:solidFill>
                <a:schemeClr val="accent4">
                  <a:lumMod val="60000"/>
                  <a:lumOff val="40000"/>
                </a:schemeClr>
              </a:solidFill>
            </a:endParaRPr>
          </a:p>
          <a:p>
            <a:pPr algn="ctr"/>
            <a:r>
              <a:rPr lang="zh-CN" altLang="en-US" sz="2400" dirty="0">
                <a:solidFill>
                  <a:schemeClr val="accent4">
                    <a:lumMod val="60000"/>
                    <a:lumOff val="40000"/>
                  </a:schemeClr>
                </a:solidFill>
              </a:rPr>
              <a:t>（</a:t>
            </a:r>
            <a:r>
              <a:rPr lang="en-US" altLang="zh-CN" sz="2400" dirty="0">
                <a:solidFill>
                  <a:schemeClr val="accent4">
                    <a:lumMod val="60000"/>
                    <a:lumOff val="40000"/>
                  </a:schemeClr>
                </a:solidFill>
              </a:rPr>
              <a:t>1908-1942</a:t>
            </a:r>
            <a:r>
              <a:rPr lang="zh-CN" altLang="en-US" sz="2400" dirty="0">
                <a:solidFill>
                  <a:schemeClr val="accent4">
                    <a:lumMod val="60000"/>
                    <a:lumOff val="40000"/>
                  </a:schemeClr>
                </a:solidFill>
              </a:rPr>
              <a:t>）</a:t>
            </a:r>
          </a:p>
        </p:txBody>
      </p:sp>
      <p:sp>
        <p:nvSpPr>
          <p:cNvPr id="15" name="矩形 14">
            <a:extLst>
              <a:ext uri="{FF2B5EF4-FFF2-40B4-BE49-F238E27FC236}">
                <a16:creationId xmlns:a16="http://schemas.microsoft.com/office/drawing/2014/main" id="{E1372E98-742D-46FB-B704-9A46D56E5E4F}"/>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17" name="标题 1">
            <a:extLst>
              <a:ext uri="{FF2B5EF4-FFF2-40B4-BE49-F238E27FC236}">
                <a16:creationId xmlns:a16="http://schemas.microsoft.com/office/drawing/2014/main" id="{DD387350-1E47-4902-A18C-43F9803AE979}"/>
              </a:ext>
            </a:extLst>
          </p:cNvPr>
          <p:cNvSpPr txBox="1">
            <a:spLocks/>
          </p:cNvSpPr>
          <p:nvPr/>
        </p:nvSpPr>
        <p:spPr>
          <a:xfrm>
            <a:off x="0" y="0"/>
            <a:ext cx="5146766"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一、国内反应</a:t>
            </a:r>
            <a:r>
              <a:rPr kumimoji="0" lang="zh-CN" altLang="en-US" sz="24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之</a:t>
            </a:r>
            <a:r>
              <a:rPr lang="zh-CN" altLang="en-US" sz="3200" b="1" dirty="0">
                <a:solidFill>
                  <a:schemeClr val="bg1"/>
                </a:solidFill>
                <a:latin typeface="方正字迹-龙吟体 简" panose="02000500000000000000" pitchFamily="2" charset="-122"/>
                <a:ea typeface="方正字迹-龙吟体 简" panose="02000500000000000000" pitchFamily="2" charset="-122"/>
                <a:cs typeface="+mn-cs"/>
              </a:rPr>
              <a:t>中国共产党</a:t>
            </a:r>
            <a:endPar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endParaRPr>
          </a:p>
        </p:txBody>
      </p:sp>
      <p:sp>
        <p:nvSpPr>
          <p:cNvPr id="3" name="对话气泡: 椭圆形 2">
            <a:extLst>
              <a:ext uri="{FF2B5EF4-FFF2-40B4-BE49-F238E27FC236}">
                <a16:creationId xmlns:a16="http://schemas.microsoft.com/office/drawing/2014/main" id="{78BBD090-A612-48FF-9028-957B8D990125}"/>
              </a:ext>
            </a:extLst>
          </p:cNvPr>
          <p:cNvSpPr/>
          <p:nvPr/>
        </p:nvSpPr>
        <p:spPr>
          <a:xfrm>
            <a:off x="1086842" y="576492"/>
            <a:ext cx="7978780" cy="3011723"/>
          </a:xfrm>
          <a:prstGeom prst="wedgeEllipseCallou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74F7C8D-452B-4F5B-9462-F618C5C31480}"/>
              </a:ext>
            </a:extLst>
          </p:cNvPr>
          <p:cNvSpPr txBox="1"/>
          <p:nvPr/>
        </p:nvSpPr>
        <p:spPr>
          <a:xfrm>
            <a:off x="1904686" y="1082999"/>
            <a:ext cx="6100354" cy="1877437"/>
          </a:xfrm>
          <a:prstGeom prst="rect">
            <a:avLst/>
          </a:prstGeom>
          <a:noFill/>
        </p:spPr>
        <p:txBody>
          <a:bodyPr wrap="square" rtlCol="0">
            <a:spAutoFit/>
          </a:bodyPr>
          <a:lstStyle/>
          <a:p>
            <a:r>
              <a:rPr lang="zh-CN" altLang="en-US" sz="3200" dirty="0"/>
              <a:t>       </a:t>
            </a:r>
            <a:r>
              <a:rPr lang="zh-CN" altLang="en-US" sz="2800" dirty="0">
                <a:solidFill>
                  <a:schemeClr val="accent4">
                    <a:lumMod val="40000"/>
                    <a:lumOff val="60000"/>
                  </a:schemeClr>
                </a:solidFill>
                <a:latin typeface="华文新魏" panose="02010800040101010101" pitchFamily="2" charset="-122"/>
                <a:ea typeface="华文新魏" panose="02010800040101010101" pitchFamily="2" charset="-122"/>
              </a:rPr>
              <a:t>我亲爱的孩子啊！母亲不用千言万语来教育你，就用实行来教育你，在你长大成人之后，希望不要忘记你的母亲是为国而牺牲的！</a:t>
            </a:r>
          </a:p>
        </p:txBody>
      </p:sp>
    </p:spTree>
    <p:extLst>
      <p:ext uri="{BB962C8B-B14F-4D97-AF65-F5344CB8AC3E}">
        <p14:creationId xmlns:p14="http://schemas.microsoft.com/office/powerpoint/2010/main" val="25392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1000"/>
                                        <p:tgtEl>
                                          <p:spTgt spid="6148"/>
                                        </p:tgtEl>
                                      </p:cBhvr>
                                    </p:animEffect>
                                    <p:anim calcmode="lin" valueType="num">
                                      <p:cBhvr>
                                        <p:cTn id="33" dur="1000" fill="hold"/>
                                        <p:tgtEl>
                                          <p:spTgt spid="6148"/>
                                        </p:tgtEl>
                                        <p:attrNameLst>
                                          <p:attrName>ppt_x</p:attrName>
                                        </p:attrNameLst>
                                      </p:cBhvr>
                                      <p:tavLst>
                                        <p:tav tm="0">
                                          <p:val>
                                            <p:strVal val="#ppt_x"/>
                                          </p:val>
                                        </p:tav>
                                        <p:tav tm="100000">
                                          <p:val>
                                            <p:strVal val="#ppt_x"/>
                                          </p:val>
                                        </p:tav>
                                      </p:tavLst>
                                    </p:anim>
                                    <p:anim calcmode="lin" valueType="num">
                                      <p:cBhvr>
                                        <p:cTn id="34" dur="1000" fill="hold"/>
                                        <p:tgtEl>
                                          <p:spTgt spid="614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150"/>
                                        </p:tgtEl>
                                        <p:attrNameLst>
                                          <p:attrName>style.visibility</p:attrName>
                                        </p:attrNameLst>
                                      </p:cBhvr>
                                      <p:to>
                                        <p:strVal val="visible"/>
                                      </p:to>
                                    </p:set>
                                    <p:animEffect transition="in" filter="fade">
                                      <p:cBhvr>
                                        <p:cTn id="42" dur="1000"/>
                                        <p:tgtEl>
                                          <p:spTgt spid="6150"/>
                                        </p:tgtEl>
                                      </p:cBhvr>
                                    </p:animEffect>
                                    <p:anim calcmode="lin" valueType="num">
                                      <p:cBhvr>
                                        <p:cTn id="43" dur="1000" fill="hold"/>
                                        <p:tgtEl>
                                          <p:spTgt spid="6150"/>
                                        </p:tgtEl>
                                        <p:attrNameLst>
                                          <p:attrName>ppt_x</p:attrName>
                                        </p:attrNameLst>
                                      </p:cBhvr>
                                      <p:tavLst>
                                        <p:tav tm="0">
                                          <p:val>
                                            <p:strVal val="#ppt_x"/>
                                          </p:val>
                                        </p:tav>
                                        <p:tav tm="100000">
                                          <p:val>
                                            <p:strVal val="#ppt_x"/>
                                          </p:val>
                                        </p:tav>
                                      </p:tavLst>
                                    </p:anim>
                                    <p:anim calcmode="lin" valueType="num">
                                      <p:cBhvr>
                                        <p:cTn id="44" dur="1000" fill="hold"/>
                                        <p:tgtEl>
                                          <p:spTgt spid="615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154"/>
                                        </p:tgtEl>
                                        <p:attrNameLst>
                                          <p:attrName>style.visibility</p:attrName>
                                        </p:attrNameLst>
                                      </p:cBhvr>
                                      <p:to>
                                        <p:strVal val="visible"/>
                                      </p:to>
                                    </p:set>
                                    <p:animEffect transition="in" filter="fade">
                                      <p:cBhvr>
                                        <p:cTn id="52" dur="1000"/>
                                        <p:tgtEl>
                                          <p:spTgt spid="6154"/>
                                        </p:tgtEl>
                                      </p:cBhvr>
                                    </p:animEffect>
                                    <p:anim calcmode="lin" valueType="num">
                                      <p:cBhvr>
                                        <p:cTn id="53" dur="1000" fill="hold"/>
                                        <p:tgtEl>
                                          <p:spTgt spid="6154"/>
                                        </p:tgtEl>
                                        <p:attrNameLst>
                                          <p:attrName>ppt_x</p:attrName>
                                        </p:attrNameLst>
                                      </p:cBhvr>
                                      <p:tavLst>
                                        <p:tav tm="0">
                                          <p:val>
                                            <p:strVal val="#ppt_x"/>
                                          </p:val>
                                        </p:tav>
                                        <p:tav tm="100000">
                                          <p:val>
                                            <p:strVal val="#ppt_x"/>
                                          </p:val>
                                        </p:tav>
                                      </p:tavLst>
                                    </p:anim>
                                    <p:anim calcmode="lin" valueType="num">
                                      <p:cBhvr>
                                        <p:cTn id="54" dur="1000" fill="hold"/>
                                        <p:tgtEl>
                                          <p:spTgt spid="615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Graphic spid="6" grpId="0">
        <p:bldAsOne/>
      </p:bldGraphic>
      <p:bldGraphic spid="6" grpId="1">
        <p:bldAsOne/>
      </p:bldGraphic>
      <p:bldP spid="19" grpId="0"/>
      <p:bldP spid="25" grpId="0"/>
      <p:bldP spid="26"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87BCF48-61E9-4DE0-9EEC-811823150E40}"/>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矩形 5">
            <a:extLst>
              <a:ext uri="{FF2B5EF4-FFF2-40B4-BE49-F238E27FC236}">
                <a16:creationId xmlns:a16="http://schemas.microsoft.com/office/drawing/2014/main" id="{12FAEF52-5049-43A5-8FE9-B6079E23985C}"/>
              </a:ext>
            </a:extLst>
          </p:cNvPr>
          <p:cNvSpPr/>
          <p:nvPr/>
        </p:nvSpPr>
        <p:spPr>
          <a:xfrm>
            <a:off x="0" y="2784736"/>
            <a:ext cx="12192000" cy="206099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a:extLst>
              <a:ext uri="{FF2B5EF4-FFF2-40B4-BE49-F238E27FC236}">
                <a16:creationId xmlns:a16="http://schemas.microsoft.com/office/drawing/2014/main" id="{6AF14A93-ADCD-4A9B-9377-F8208E844CE1}"/>
              </a:ext>
            </a:extLst>
          </p:cNvPr>
          <p:cNvSpPr/>
          <p:nvPr/>
        </p:nvSpPr>
        <p:spPr>
          <a:xfrm>
            <a:off x="1395548" y="1691020"/>
            <a:ext cx="2749420" cy="3154710"/>
          </a:xfrm>
          <a:prstGeom prst="rect">
            <a:avLst/>
          </a:prstGeom>
          <a:noFill/>
        </p:spPr>
        <p:txBody>
          <a:bodyPr wrap="square" lIns="91440" tIns="45720" rIns="91440" bIns="45720">
            <a:spAutoFit/>
          </a:bodyPr>
          <a:lstStyle/>
          <a:p>
            <a:pPr algn="ctr"/>
            <a:r>
              <a:rPr lang="zh-CN" altLang="en-US" sz="19900" b="1" dirty="0">
                <a:ln w="0"/>
                <a:solidFill>
                  <a:srgbClr val="FFC000"/>
                </a:solidFill>
                <a:effectLst>
                  <a:outerShdw blurRad="38100" dist="19050" dir="2700000" algn="tl" rotWithShape="0">
                    <a:schemeClr val="dk1">
                      <a:alpha val="40000"/>
                    </a:schemeClr>
                  </a:outerShdw>
                </a:effectLst>
                <a:latin typeface="草檀斋毛泽东字体" panose="02010601030101010101" pitchFamily="2" charset="-122"/>
                <a:ea typeface="草檀斋毛泽东字体" panose="02010601030101010101" pitchFamily="2" charset="-122"/>
              </a:rPr>
              <a:t>壹</a:t>
            </a:r>
            <a:endParaRPr lang="zh-CN" altLang="en-US" sz="19900" b="1" cap="none" spc="0" dirty="0">
              <a:ln w="0"/>
              <a:solidFill>
                <a:srgbClr val="FFC000"/>
              </a:solidFill>
              <a:effectLst>
                <a:outerShdw blurRad="38100" dist="19050" dir="2700000" algn="tl" rotWithShape="0">
                  <a:schemeClr val="dk1">
                    <a:alpha val="40000"/>
                  </a:schemeClr>
                </a:outerShdw>
              </a:effectLst>
              <a:latin typeface="草檀斋毛泽东字体" panose="02010601030101010101" pitchFamily="2" charset="-122"/>
              <a:ea typeface="草檀斋毛泽东字体" panose="02010601030101010101" pitchFamily="2" charset="-122"/>
            </a:endParaRPr>
          </a:p>
        </p:txBody>
      </p:sp>
      <p:sp>
        <p:nvSpPr>
          <p:cNvPr id="12" name="矩形 11">
            <a:extLst>
              <a:ext uri="{FF2B5EF4-FFF2-40B4-BE49-F238E27FC236}">
                <a16:creationId xmlns:a16="http://schemas.microsoft.com/office/drawing/2014/main" id="{03702A29-FA8D-4E6B-B172-CF8276C9AEAB}"/>
              </a:ext>
            </a:extLst>
          </p:cNvPr>
          <p:cNvSpPr/>
          <p:nvPr/>
        </p:nvSpPr>
        <p:spPr>
          <a:xfrm>
            <a:off x="2149195" y="2707237"/>
            <a:ext cx="9283312" cy="2215991"/>
          </a:xfrm>
          <a:prstGeom prst="rect">
            <a:avLst/>
          </a:prstGeom>
          <a:noFill/>
          <a:effectLst>
            <a:outerShdw blurRad="50800" dist="50800" dir="5400000" algn="ctr" rotWithShape="0">
              <a:srgbClr val="000000">
                <a:alpha val="87000"/>
              </a:srgbClr>
            </a:outerShdw>
          </a:effectLst>
        </p:spPr>
        <p:txBody>
          <a:bodyPr wrap="none" lIns="91440" tIns="45720" rIns="91440" bIns="45720">
            <a:spAutoFit/>
          </a:bodyPr>
          <a:lstStyle/>
          <a:p>
            <a:pPr algn="ctr"/>
            <a:r>
              <a:rPr lang="zh-CN" altLang="en-US" sz="8000" b="1" dirty="0">
                <a:ln w="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        </a:t>
            </a:r>
            <a:r>
              <a:rPr lang="zh-CN" altLang="en-US" sz="13800" b="1" dirty="0">
                <a:ln w="0"/>
                <a:solidFill>
                  <a:srgbClr val="C00000"/>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民族危亡</a:t>
            </a:r>
            <a:endParaRPr lang="zh-CN" altLang="en-US" sz="8000" b="1" cap="none" spc="0" dirty="0">
              <a:ln w="0"/>
              <a:solidFill>
                <a:srgbClr val="C00000"/>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endParaRPr>
          </a:p>
        </p:txBody>
      </p:sp>
    </p:spTree>
    <p:extLst>
      <p:ext uri="{BB962C8B-B14F-4D97-AF65-F5344CB8AC3E}">
        <p14:creationId xmlns:p14="http://schemas.microsoft.com/office/powerpoint/2010/main" val="227256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8EF951A-9131-4B42-893A-EDA26ACDDB85}"/>
              </a:ext>
            </a:extLst>
          </p:cNvPr>
          <p:cNvSpPr/>
          <p:nvPr/>
        </p:nvSpPr>
        <p:spPr>
          <a:xfrm>
            <a:off x="0" y="12440"/>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chemeClr val="bg2">
                  <a:lumMod val="10000"/>
                </a:schemeClr>
              </a:solidFill>
              <a:latin typeface="方正颜真卿楷书 简繁" panose="02000500000000000000" pitchFamily="2" charset="-122"/>
              <a:ea typeface="方正颜真卿楷书 简繁" panose="02000500000000000000" pitchFamily="2" charset="-122"/>
            </a:endParaRPr>
          </a:p>
        </p:txBody>
      </p:sp>
      <p:pic>
        <p:nvPicPr>
          <p:cNvPr id="10242" name="Picture 2">
            <a:extLst>
              <a:ext uri="{FF2B5EF4-FFF2-40B4-BE49-F238E27FC236}">
                <a16:creationId xmlns:a16="http://schemas.microsoft.com/office/drawing/2014/main" id="{1AF9AC06-2CFC-4AAB-A858-1BEE80DC3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 t="1995" r="1424"/>
          <a:stretch/>
        </p:blipFill>
        <p:spPr bwMode="auto">
          <a:xfrm>
            <a:off x="240915" y="1354460"/>
            <a:ext cx="4042728" cy="2438867"/>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254BF170-C6A7-4B4A-BEF1-05C6E8F64DBF}"/>
              </a:ext>
            </a:extLst>
          </p:cNvPr>
          <p:cNvSpPr txBox="1"/>
          <p:nvPr/>
        </p:nvSpPr>
        <p:spPr>
          <a:xfrm>
            <a:off x="520065" y="3807134"/>
            <a:ext cx="3581399" cy="400110"/>
          </a:xfrm>
          <a:prstGeom prst="rect">
            <a:avLst/>
          </a:prstGeom>
          <a:noFill/>
        </p:spPr>
        <p:txBody>
          <a:bodyPr wrap="square" rtlCol="0">
            <a:spAutoFit/>
          </a:bodyPr>
          <a:lstStyle/>
          <a:p>
            <a:pPr algn="ctr"/>
            <a:r>
              <a:rPr lang="zh-CN" altLang="en-US" sz="2000" dirty="0"/>
              <a:t>东北人民革命军同日军作战</a:t>
            </a:r>
          </a:p>
        </p:txBody>
      </p:sp>
      <p:pic>
        <p:nvPicPr>
          <p:cNvPr id="12" name="图片 11">
            <a:extLst>
              <a:ext uri="{FF2B5EF4-FFF2-40B4-BE49-F238E27FC236}">
                <a16:creationId xmlns:a16="http://schemas.microsoft.com/office/drawing/2014/main" id="{BCB9A4E7-BC2C-4321-B6A8-5A1F802E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546" y="1354460"/>
            <a:ext cx="3632834" cy="5049773"/>
          </a:xfrm>
          <a:prstGeom prst="rect">
            <a:avLst/>
          </a:prstGeom>
        </p:spPr>
      </p:pic>
      <p:sp>
        <p:nvSpPr>
          <p:cNvPr id="15" name="文本框 14">
            <a:extLst>
              <a:ext uri="{FF2B5EF4-FFF2-40B4-BE49-F238E27FC236}">
                <a16:creationId xmlns:a16="http://schemas.microsoft.com/office/drawing/2014/main" id="{FC665109-712B-43F9-96B5-06F5FD66DD53}"/>
              </a:ext>
            </a:extLst>
          </p:cNvPr>
          <p:cNvSpPr txBox="1"/>
          <p:nvPr/>
        </p:nvSpPr>
        <p:spPr>
          <a:xfrm>
            <a:off x="7067862" y="6446450"/>
            <a:ext cx="5124137" cy="400110"/>
          </a:xfrm>
          <a:prstGeom prst="rect">
            <a:avLst/>
          </a:prstGeom>
          <a:noFill/>
        </p:spPr>
        <p:txBody>
          <a:bodyPr wrap="square" rtlCol="0">
            <a:spAutoFit/>
          </a:bodyPr>
          <a:lstStyle/>
          <a:p>
            <a:pPr algn="ctr"/>
            <a:r>
              <a:rPr lang="zh-CN" altLang="en-US" sz="2000" dirty="0"/>
              <a:t>抗联第一路军一九三七年八月二十日之布告 </a:t>
            </a:r>
          </a:p>
        </p:txBody>
      </p:sp>
      <p:pic>
        <p:nvPicPr>
          <p:cNvPr id="10250" name="Picture 10" descr="东北抗日联军炸毁日军的列车">
            <a:extLst>
              <a:ext uri="{FF2B5EF4-FFF2-40B4-BE49-F238E27FC236}">
                <a16:creationId xmlns:a16="http://schemas.microsoft.com/office/drawing/2014/main" id="{053C1454-488A-4ABA-A59C-F633AB7A4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923" y="1354460"/>
            <a:ext cx="3576343" cy="245267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0A120769-905F-49ED-BFE0-7EEF72A353B7}"/>
              </a:ext>
            </a:extLst>
          </p:cNvPr>
          <p:cNvSpPr txBox="1"/>
          <p:nvPr/>
        </p:nvSpPr>
        <p:spPr>
          <a:xfrm>
            <a:off x="4021455" y="3849351"/>
            <a:ext cx="4149091" cy="400110"/>
          </a:xfrm>
          <a:prstGeom prst="rect">
            <a:avLst/>
          </a:prstGeom>
          <a:noFill/>
        </p:spPr>
        <p:txBody>
          <a:bodyPr wrap="square" rtlCol="0">
            <a:spAutoFit/>
          </a:bodyPr>
          <a:lstStyle/>
          <a:p>
            <a:pPr algn="ctr"/>
            <a:r>
              <a:rPr lang="zh-CN" altLang="en-US" sz="2000" dirty="0"/>
              <a:t>东北抗日联军炸毁日军的列车</a:t>
            </a:r>
          </a:p>
        </p:txBody>
      </p:sp>
      <p:pic>
        <p:nvPicPr>
          <p:cNvPr id="10252" name="Picture 12">
            <a:extLst>
              <a:ext uri="{FF2B5EF4-FFF2-40B4-BE49-F238E27FC236}">
                <a16:creationId xmlns:a16="http://schemas.microsoft.com/office/drawing/2014/main" id="{345E2696-0CD4-4376-8116-7FBFF9DC8D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37" b="5056"/>
          <a:stretch/>
        </p:blipFill>
        <p:spPr bwMode="auto">
          <a:xfrm>
            <a:off x="321593" y="4176466"/>
            <a:ext cx="4662531" cy="2639316"/>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3C806A3A-C1A0-4975-ABCB-5456ED0CB3E8}"/>
              </a:ext>
            </a:extLst>
          </p:cNvPr>
          <p:cNvSpPr txBox="1"/>
          <p:nvPr/>
        </p:nvSpPr>
        <p:spPr>
          <a:xfrm>
            <a:off x="5052060" y="5455845"/>
            <a:ext cx="2522219" cy="1015663"/>
          </a:xfrm>
          <a:prstGeom prst="rect">
            <a:avLst/>
          </a:prstGeom>
          <a:noFill/>
        </p:spPr>
        <p:txBody>
          <a:bodyPr wrap="square" rtlCol="0">
            <a:spAutoFit/>
          </a:bodyPr>
          <a:lstStyle/>
          <a:p>
            <a:pPr algn="ctr"/>
            <a:r>
              <a:rPr lang="en-US" altLang="zh-CN" sz="2000" dirty="0"/>
              <a:t>《</a:t>
            </a:r>
            <a:r>
              <a:rPr lang="zh-CN" altLang="en-US" sz="2000" dirty="0"/>
              <a:t>中国共产党为日本帝国主义强暴占领东三省事件宣言</a:t>
            </a:r>
            <a:r>
              <a:rPr lang="en-US" altLang="zh-CN" sz="2000" dirty="0"/>
              <a:t>》</a:t>
            </a:r>
            <a:endParaRPr lang="zh-CN" altLang="en-US" sz="2000" dirty="0"/>
          </a:p>
        </p:txBody>
      </p:sp>
      <p:sp>
        <p:nvSpPr>
          <p:cNvPr id="23" name="文本占位符 2">
            <a:extLst>
              <a:ext uri="{FF2B5EF4-FFF2-40B4-BE49-F238E27FC236}">
                <a16:creationId xmlns:a16="http://schemas.microsoft.com/office/drawing/2014/main" id="{BF509411-E0E7-4F8A-B048-97E84DAA91F0}"/>
              </a:ext>
            </a:extLst>
          </p:cNvPr>
          <p:cNvSpPr txBox="1">
            <a:spLocks/>
          </p:cNvSpPr>
          <p:nvPr/>
        </p:nvSpPr>
        <p:spPr>
          <a:xfrm>
            <a:off x="0" y="619614"/>
            <a:ext cx="3387144" cy="51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zh-CN" altLang="en-US" sz="2800" b="1" kern="100" dirty="0">
                <a:solidFill>
                  <a:schemeClr val="tx1">
                    <a:lumMod val="95000"/>
                    <a:lumOff val="5000"/>
                  </a:schemeClr>
                </a:solidFill>
                <a:latin typeface="华文中宋" panose="02010600040101010101" pitchFamily="2" charset="-122"/>
                <a:ea typeface="华文中宋" panose="02010600040101010101" pitchFamily="2" charset="-122"/>
              </a:rPr>
              <a:t>东北抗日联军</a:t>
            </a:r>
          </a:p>
        </p:txBody>
      </p:sp>
      <p:sp>
        <p:nvSpPr>
          <p:cNvPr id="18" name="矩形 17">
            <a:extLst>
              <a:ext uri="{FF2B5EF4-FFF2-40B4-BE49-F238E27FC236}">
                <a16:creationId xmlns:a16="http://schemas.microsoft.com/office/drawing/2014/main" id="{C9C54605-AB4E-4A7A-A2F7-5C4ADC01E3AB}"/>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20" name="标题 1">
            <a:extLst>
              <a:ext uri="{FF2B5EF4-FFF2-40B4-BE49-F238E27FC236}">
                <a16:creationId xmlns:a16="http://schemas.microsoft.com/office/drawing/2014/main" id="{70B5C1A0-8685-41AB-B2E9-27BF0CB4275C}"/>
              </a:ext>
            </a:extLst>
          </p:cNvPr>
          <p:cNvSpPr txBox="1">
            <a:spLocks/>
          </p:cNvSpPr>
          <p:nvPr/>
        </p:nvSpPr>
        <p:spPr>
          <a:xfrm>
            <a:off x="0" y="0"/>
            <a:ext cx="5146766"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一、国内反应</a:t>
            </a:r>
            <a:r>
              <a:rPr kumimoji="0" lang="zh-CN" altLang="en-US" sz="24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之</a:t>
            </a:r>
            <a:r>
              <a:rPr lang="zh-CN" altLang="en-US" sz="3200" b="1" dirty="0">
                <a:solidFill>
                  <a:schemeClr val="bg1"/>
                </a:solidFill>
                <a:latin typeface="方正字迹-龙吟体 简" panose="02000500000000000000" pitchFamily="2" charset="-122"/>
                <a:ea typeface="方正字迹-龙吟体 简" panose="02000500000000000000" pitchFamily="2" charset="-122"/>
                <a:cs typeface="+mn-cs"/>
              </a:rPr>
              <a:t>中国共产党</a:t>
            </a:r>
            <a:endPar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endParaRPr>
          </a:p>
        </p:txBody>
      </p:sp>
    </p:spTree>
    <p:extLst>
      <p:ext uri="{BB962C8B-B14F-4D97-AF65-F5344CB8AC3E}">
        <p14:creationId xmlns:p14="http://schemas.microsoft.com/office/powerpoint/2010/main" val="143570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ppt_x"/>
                                          </p:val>
                                        </p:tav>
                                        <p:tav tm="100000">
                                          <p:val>
                                            <p:strVal val="#ppt_x"/>
                                          </p:val>
                                        </p:tav>
                                      </p:tavLst>
                                    </p:anim>
                                    <p:anim calcmode="lin" valueType="num">
                                      <p:cBhvr additive="base">
                                        <p:cTn id="14" dur="500" fill="hold"/>
                                        <p:tgtEl>
                                          <p:spTgt spid="102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50"/>
                                        </p:tgtEl>
                                        <p:attrNameLst>
                                          <p:attrName>style.visibility</p:attrName>
                                        </p:attrNameLst>
                                      </p:cBhvr>
                                      <p:to>
                                        <p:strVal val="visible"/>
                                      </p:to>
                                    </p:set>
                                    <p:anim calcmode="lin" valueType="num">
                                      <p:cBhvr additive="base">
                                        <p:cTn id="17" dur="500" fill="hold"/>
                                        <p:tgtEl>
                                          <p:spTgt spid="10250"/>
                                        </p:tgtEl>
                                        <p:attrNameLst>
                                          <p:attrName>ppt_x</p:attrName>
                                        </p:attrNameLst>
                                      </p:cBhvr>
                                      <p:tavLst>
                                        <p:tav tm="0">
                                          <p:val>
                                            <p:strVal val="#ppt_x"/>
                                          </p:val>
                                        </p:tav>
                                        <p:tav tm="100000">
                                          <p:val>
                                            <p:strVal val="#ppt_x"/>
                                          </p:val>
                                        </p:tav>
                                      </p:tavLst>
                                    </p:anim>
                                    <p:anim calcmode="lin" valueType="num">
                                      <p:cBhvr additive="base">
                                        <p:cTn id="18" dur="500" fill="hold"/>
                                        <p:tgtEl>
                                          <p:spTgt spid="102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52"/>
                                        </p:tgtEl>
                                        <p:attrNameLst>
                                          <p:attrName>style.visibility</p:attrName>
                                        </p:attrNameLst>
                                      </p:cBhvr>
                                      <p:to>
                                        <p:strVal val="visible"/>
                                      </p:to>
                                    </p:set>
                                    <p:anim calcmode="lin" valueType="num">
                                      <p:cBhvr additive="base">
                                        <p:cTn id="29" dur="500" fill="hold"/>
                                        <p:tgtEl>
                                          <p:spTgt spid="10252"/>
                                        </p:tgtEl>
                                        <p:attrNameLst>
                                          <p:attrName>ppt_x</p:attrName>
                                        </p:attrNameLst>
                                      </p:cBhvr>
                                      <p:tavLst>
                                        <p:tav tm="0">
                                          <p:val>
                                            <p:strVal val="#ppt_x"/>
                                          </p:val>
                                        </p:tav>
                                        <p:tav tm="100000">
                                          <p:val>
                                            <p:strVal val="#ppt_x"/>
                                          </p:val>
                                        </p:tav>
                                      </p:tavLst>
                                    </p:anim>
                                    <p:anim calcmode="lin" valueType="num">
                                      <p:cBhvr additive="base">
                                        <p:cTn id="30" dur="500" fill="hold"/>
                                        <p:tgtEl>
                                          <p:spTgt spid="1025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A10B9A8-1565-4E49-8685-7CD8232C0B6B}"/>
              </a:ext>
            </a:extLst>
          </p:cNvPr>
          <p:cNvSpPr/>
          <p:nvPr/>
        </p:nvSpPr>
        <p:spPr>
          <a:xfrm>
            <a:off x="0" y="12440"/>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7EE8FA"/>
                </a:solidFill>
                <a:latin typeface="楷体" panose="02010609060101010101" pitchFamily="49" charset="-122"/>
                <a:ea typeface="楷体" panose="02010609060101010101" pitchFamily="49" charset="-122"/>
              </a:rPr>
              <a:t>   </a:t>
            </a:r>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p:txBody>
      </p:sp>
      <p:pic>
        <p:nvPicPr>
          <p:cNvPr id="5126" name="Picture 6">
            <a:extLst>
              <a:ext uri="{FF2B5EF4-FFF2-40B4-BE49-F238E27FC236}">
                <a16:creationId xmlns:a16="http://schemas.microsoft.com/office/drawing/2014/main" id="{EAE294B7-87FC-4B89-9EE4-434BAE013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772" y="1126150"/>
            <a:ext cx="3082293" cy="3463473"/>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5F13918A-990F-4771-BECF-811A17F7F786}"/>
              </a:ext>
            </a:extLst>
          </p:cNvPr>
          <p:cNvSpPr txBox="1"/>
          <p:nvPr/>
        </p:nvSpPr>
        <p:spPr>
          <a:xfrm>
            <a:off x="9991881" y="4632263"/>
            <a:ext cx="2013507" cy="461665"/>
          </a:xfrm>
          <a:prstGeom prst="rect">
            <a:avLst/>
          </a:prstGeom>
          <a:noFill/>
        </p:spPr>
        <p:txBody>
          <a:bodyPr wrap="square" rtlCol="0">
            <a:spAutoFit/>
          </a:bodyPr>
          <a:lstStyle/>
          <a:p>
            <a:r>
              <a:rPr lang="zh-CN" altLang="en-US" sz="2400" dirty="0"/>
              <a:t>蒋介石</a:t>
            </a:r>
          </a:p>
        </p:txBody>
      </p:sp>
      <p:sp>
        <p:nvSpPr>
          <p:cNvPr id="15" name="矩形 14">
            <a:extLst>
              <a:ext uri="{FF2B5EF4-FFF2-40B4-BE49-F238E27FC236}">
                <a16:creationId xmlns:a16="http://schemas.microsoft.com/office/drawing/2014/main" id="{94F8D516-7123-4356-94E3-664C0D802E15}"/>
              </a:ext>
            </a:extLst>
          </p:cNvPr>
          <p:cNvSpPr/>
          <p:nvPr/>
        </p:nvSpPr>
        <p:spPr>
          <a:xfrm>
            <a:off x="0" y="5628194"/>
            <a:ext cx="12192000" cy="1242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85A8FD5-00C6-4654-B1AE-039B4E17B422}"/>
              </a:ext>
            </a:extLst>
          </p:cNvPr>
          <p:cNvSpPr/>
          <p:nvPr/>
        </p:nvSpPr>
        <p:spPr>
          <a:xfrm>
            <a:off x="51514" y="5796738"/>
            <a:ext cx="12048187" cy="861774"/>
          </a:xfrm>
          <a:prstGeom prst="rect">
            <a:avLst/>
          </a:prstGeom>
          <a:noFill/>
        </p:spPr>
        <p:txBody>
          <a:bodyPr wrap="square" lIns="91440" tIns="45720" rIns="91440" bIns="4572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zh-CN" alt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rPr>
              <a:t>       以主要力量“围剿”红军和革命根据地，对日本侵略实行不抵抗政策，寄希望于英美等国出面调停，幻想依赖国际联盟迫使日本撤兵。</a:t>
            </a:r>
            <a:endParaRPr kumimoji="0" lang="zh-CN" alt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等线" panose="020F0502020204030204"/>
              <a:ea typeface="等线" panose="02010600030101010101" pitchFamily="2" charset="-122"/>
              <a:cs typeface="+mn-cs"/>
            </a:endParaRPr>
          </a:p>
        </p:txBody>
      </p:sp>
      <p:sp>
        <p:nvSpPr>
          <p:cNvPr id="17" name="矩形 16">
            <a:extLst>
              <a:ext uri="{FF2B5EF4-FFF2-40B4-BE49-F238E27FC236}">
                <a16:creationId xmlns:a16="http://schemas.microsoft.com/office/drawing/2014/main" id="{3DAFECE9-8E2C-427A-99A4-AF23B4C7BD34}"/>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18" name="标题 1">
            <a:extLst>
              <a:ext uri="{FF2B5EF4-FFF2-40B4-BE49-F238E27FC236}">
                <a16:creationId xmlns:a16="http://schemas.microsoft.com/office/drawing/2014/main" id="{A8AEAFF2-3405-4383-9161-DA153D644904}"/>
              </a:ext>
            </a:extLst>
          </p:cNvPr>
          <p:cNvSpPr txBox="1">
            <a:spLocks/>
          </p:cNvSpPr>
          <p:nvPr/>
        </p:nvSpPr>
        <p:spPr>
          <a:xfrm>
            <a:off x="0" y="0"/>
            <a:ext cx="479406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方正字迹-龙吟体 简" panose="02000500000000000000" pitchFamily="2" charset="-122"/>
                <a:ea typeface="方正字迹-龙吟体 简" panose="02000500000000000000" pitchFamily="2" charset="-122"/>
                <a:cs typeface="+mn-cs"/>
              </a:rPr>
              <a:t>二</a:t>
            </a: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、国内反应</a:t>
            </a:r>
            <a:r>
              <a:rPr kumimoji="0" lang="zh-CN" altLang="en-US" sz="24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之</a:t>
            </a: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国民政府</a:t>
            </a:r>
          </a:p>
        </p:txBody>
      </p:sp>
      <p:sp>
        <p:nvSpPr>
          <p:cNvPr id="2" name="文本框 1">
            <a:extLst>
              <a:ext uri="{FF2B5EF4-FFF2-40B4-BE49-F238E27FC236}">
                <a16:creationId xmlns:a16="http://schemas.microsoft.com/office/drawing/2014/main" id="{4E94C276-A287-425A-B946-8AD175D7E4DE}"/>
              </a:ext>
            </a:extLst>
          </p:cNvPr>
          <p:cNvSpPr txBox="1"/>
          <p:nvPr/>
        </p:nvSpPr>
        <p:spPr>
          <a:xfrm>
            <a:off x="373487" y="1138432"/>
            <a:ext cx="835404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       </a:t>
            </a:r>
            <a:r>
              <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蒋介石此时并未真正下决心与日本全面作战。战争爆发后他一再表示，只要不丧国权，不失守土，即应趁早收手，</a:t>
            </a:r>
            <a:r>
              <a:rPr kumimoji="0" lang="zh-CN" altLang="en-US" sz="2800" b="1" i="0" u="none" strike="noStrike" kern="120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rPr>
              <a:t>“避免再与决战”</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，希望把事变限制在局部范围</a:t>
            </a:r>
            <a:r>
              <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对蒋而言，这时他还不认为日本有全面威胁其生存的危险，对抵抗收复失地更无信心。因此，无论从威胁程度，抑或他所相信的轻重缓急，</a:t>
            </a:r>
            <a:r>
              <a:rPr kumimoji="0" lang="zh-CN" altLang="en-US" sz="2800" b="1" i="0" u="none" strike="noStrike" kern="120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rPr>
              <a:t>安内的重要性都超过攘外</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，抵抗的目标终究还是要为安内求得时间。</a:t>
            </a:r>
            <a:endPar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抗日战争史（第一卷）</a:t>
            </a:r>
            <a:r>
              <a:rPr kumimoji="0" lang="en-US" altLang="zh-CN"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28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步平、王建朗主编，黄道炫、王希亮著</a:t>
            </a:r>
          </a:p>
        </p:txBody>
      </p:sp>
      <p:sp>
        <p:nvSpPr>
          <p:cNvPr id="20" name="文本占位符 2">
            <a:extLst>
              <a:ext uri="{FF2B5EF4-FFF2-40B4-BE49-F238E27FC236}">
                <a16:creationId xmlns:a16="http://schemas.microsoft.com/office/drawing/2014/main" id="{CA9B1CEE-7EE1-49B1-AD0D-4EED763B8050}"/>
              </a:ext>
            </a:extLst>
          </p:cNvPr>
          <p:cNvSpPr txBox="1">
            <a:spLocks/>
          </p:cNvSpPr>
          <p:nvPr/>
        </p:nvSpPr>
        <p:spPr>
          <a:xfrm>
            <a:off x="-189448" y="665790"/>
            <a:ext cx="3796004" cy="51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altLang="zh-CN" sz="2800" b="1" kern="100" dirty="0">
                <a:latin typeface="华文中宋" panose="02010600040101010101" pitchFamily="2" charset="-122"/>
                <a:ea typeface="华文中宋" panose="02010600040101010101" pitchFamily="2" charset="-122"/>
              </a:rPr>
              <a:t>1.</a:t>
            </a:r>
            <a:r>
              <a:rPr lang="zh-CN" altLang="en-US" sz="2800" b="1" kern="100" dirty="0">
                <a:latin typeface="华文中宋" panose="02010600040101010101" pitchFamily="2" charset="-122"/>
                <a:ea typeface="华文中宋" panose="02010600040101010101" pitchFamily="2" charset="-122"/>
              </a:rPr>
              <a:t>攘外必先安内</a:t>
            </a:r>
          </a:p>
        </p:txBody>
      </p:sp>
    </p:spTree>
    <p:extLst>
      <p:ext uri="{BB962C8B-B14F-4D97-AF65-F5344CB8AC3E}">
        <p14:creationId xmlns:p14="http://schemas.microsoft.com/office/powerpoint/2010/main" val="191956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32325905-B900-44B6-BEFA-C09B5F3B4455}"/>
              </a:ext>
            </a:extLst>
          </p:cNvPr>
          <p:cNvSpPr/>
          <p:nvPr/>
        </p:nvSpPr>
        <p:spPr>
          <a:xfrm>
            <a:off x="0" y="-992"/>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graphicFrame>
        <p:nvGraphicFramePr>
          <p:cNvPr id="2" name="图示 1">
            <a:extLst>
              <a:ext uri="{FF2B5EF4-FFF2-40B4-BE49-F238E27FC236}">
                <a16:creationId xmlns:a16="http://schemas.microsoft.com/office/drawing/2014/main" id="{BA22CAEB-EC76-4D63-B9CE-04DA996F9E79}"/>
              </a:ext>
            </a:extLst>
          </p:cNvPr>
          <p:cNvGraphicFramePr/>
          <p:nvPr>
            <p:extLst>
              <p:ext uri="{D42A27DB-BD31-4B8C-83A1-F6EECF244321}">
                <p14:modId xmlns:p14="http://schemas.microsoft.com/office/powerpoint/2010/main" val="441935051"/>
              </p:ext>
            </p:extLst>
          </p:nvPr>
        </p:nvGraphicFramePr>
        <p:xfrm>
          <a:off x="132883" y="661277"/>
          <a:ext cx="11509420" cy="5952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矩形 7">
            <a:extLst>
              <a:ext uri="{FF2B5EF4-FFF2-40B4-BE49-F238E27FC236}">
                <a16:creationId xmlns:a16="http://schemas.microsoft.com/office/drawing/2014/main" id="{ACBCC876-57CC-45B6-B2CF-F1ECE8C0F94A}"/>
              </a:ext>
            </a:extLst>
          </p:cNvPr>
          <p:cNvSpPr/>
          <p:nvPr/>
        </p:nvSpPr>
        <p:spPr>
          <a:xfrm>
            <a:off x="0" y="3272291"/>
            <a:ext cx="12192000" cy="332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E273789C-F982-46E6-80B2-8614813F3B2D}"/>
              </a:ext>
            </a:extLst>
          </p:cNvPr>
          <p:cNvGrpSpPr/>
          <p:nvPr/>
        </p:nvGrpSpPr>
        <p:grpSpPr>
          <a:xfrm>
            <a:off x="6048760" y="1505760"/>
            <a:ext cx="221673" cy="2002971"/>
            <a:chOff x="643356" y="1151906"/>
            <a:chExt cx="166255" cy="1502228"/>
          </a:xfrm>
        </p:grpSpPr>
        <p:sp>
          <p:nvSpPr>
            <p:cNvPr id="10" name="椭圆 9">
              <a:extLst>
                <a:ext uri="{FF2B5EF4-FFF2-40B4-BE49-F238E27FC236}">
                  <a16:creationId xmlns:a16="http://schemas.microsoft.com/office/drawing/2014/main" id="{3965B82C-4981-4D1F-ADA9-8085E2E00324}"/>
                </a:ext>
              </a:extLst>
            </p:cNvPr>
            <p:cNvSpPr/>
            <p:nvPr/>
          </p:nvSpPr>
          <p:spPr>
            <a:xfrm>
              <a:off x="643356" y="2487879"/>
              <a:ext cx="166255" cy="1662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1" name="直线连接符 20">
              <a:extLst>
                <a:ext uri="{FF2B5EF4-FFF2-40B4-BE49-F238E27FC236}">
                  <a16:creationId xmlns:a16="http://schemas.microsoft.com/office/drawing/2014/main" id="{80D2A8B4-85C7-4D7D-BBEF-0689AB8DAAAA}"/>
                </a:ext>
              </a:extLst>
            </p:cNvPr>
            <p:cNvCxnSpPr>
              <a:stCxn id="10"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2" name="文本框 8">
            <a:extLst>
              <a:ext uri="{FF2B5EF4-FFF2-40B4-BE49-F238E27FC236}">
                <a16:creationId xmlns:a16="http://schemas.microsoft.com/office/drawing/2014/main" id="{AE941554-2368-4E52-B640-91E48ED6316E}"/>
              </a:ext>
            </a:extLst>
          </p:cNvPr>
          <p:cNvSpPr txBox="1"/>
          <p:nvPr/>
        </p:nvSpPr>
        <p:spPr>
          <a:xfrm>
            <a:off x="1080352" y="1787104"/>
            <a:ext cx="480724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effectLst/>
                <a:uLnTx/>
                <a:uFillTx/>
                <a:latin typeface="方正颜真卿楷书 简繁" panose="02000500000000000000" pitchFamily="2" charset="-122"/>
                <a:ea typeface="方正颜真卿楷书 简繁" panose="02000500000000000000" pitchFamily="2" charset="-122"/>
              </a:rPr>
              <a:t>国际联盟：</a:t>
            </a:r>
            <a:r>
              <a:rPr kumimoji="0" lang="zh-CN" altLang="en-US" sz="3200" b="1" i="0" u="none" strike="noStrike" kern="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rPr>
              <a:t>国际共管</a:t>
            </a:r>
            <a:r>
              <a:rPr kumimoji="0" lang="zh-CN" altLang="en-US" sz="3200" b="1" i="0" u="none" strike="noStrike" kern="0" cap="none" spc="0" normalizeH="0" baseline="0" noProof="0" dirty="0">
                <a:ln>
                  <a:noFill/>
                </a:ln>
                <a:solidFill>
                  <a:sysClr val="windowText" lastClr="000000"/>
                </a:solidFill>
                <a:effectLst/>
                <a:uLnTx/>
                <a:uFillTx/>
                <a:latin typeface="方正颜真卿楷书 简繁" panose="02000500000000000000" pitchFamily="2" charset="-122"/>
                <a:ea typeface="方正颜真卿楷书 简繁" panose="02000500000000000000" pitchFamily="2" charset="-122"/>
              </a:rPr>
              <a:t>，牺牲中国来换取英、美、法、日等国共同控制中国东北。</a:t>
            </a: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5" name="组合 14">
            <a:extLst>
              <a:ext uri="{FF2B5EF4-FFF2-40B4-BE49-F238E27FC236}">
                <a16:creationId xmlns:a16="http://schemas.microsoft.com/office/drawing/2014/main" id="{505D733B-40FC-4938-8F3A-ABE520D61961}"/>
              </a:ext>
            </a:extLst>
          </p:cNvPr>
          <p:cNvGrpSpPr/>
          <p:nvPr/>
        </p:nvGrpSpPr>
        <p:grpSpPr>
          <a:xfrm>
            <a:off x="3368491" y="3317172"/>
            <a:ext cx="221673" cy="1990765"/>
            <a:chOff x="2525772" y="2487879"/>
            <a:chExt cx="166255" cy="1493074"/>
          </a:xfrm>
        </p:grpSpPr>
        <p:sp>
          <p:nvSpPr>
            <p:cNvPr id="19" name="椭圆 18">
              <a:extLst>
                <a:ext uri="{FF2B5EF4-FFF2-40B4-BE49-F238E27FC236}">
                  <a16:creationId xmlns:a16="http://schemas.microsoft.com/office/drawing/2014/main" id="{B79CFFD9-B22A-46FF-827F-FCE373201E65}"/>
                </a:ext>
              </a:extLst>
            </p:cNvPr>
            <p:cNvSpPr/>
            <p:nvPr/>
          </p:nvSpPr>
          <p:spPr>
            <a:xfrm>
              <a:off x="2525772" y="2487879"/>
              <a:ext cx="166255" cy="166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0" name="直线连接符 54">
              <a:extLst>
                <a:ext uri="{FF2B5EF4-FFF2-40B4-BE49-F238E27FC236}">
                  <a16:creationId xmlns:a16="http://schemas.microsoft.com/office/drawing/2014/main" id="{BF020A35-52D5-4819-934C-ADFD0996AF66}"/>
                </a:ext>
              </a:extLst>
            </p:cNvPr>
            <p:cNvCxnSpPr/>
            <p:nvPr/>
          </p:nvCxnSpPr>
          <p:spPr>
            <a:xfrm>
              <a:off x="2608900" y="2644980"/>
              <a:ext cx="0" cy="1335973"/>
            </a:xfrm>
            <a:prstGeom prst="line">
              <a:avLst/>
            </a:prstGeom>
            <a:ln w="19050">
              <a:solidFill>
                <a:schemeClr val="accent2">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1" name="文本框 8">
            <a:extLst>
              <a:ext uri="{FF2B5EF4-FFF2-40B4-BE49-F238E27FC236}">
                <a16:creationId xmlns:a16="http://schemas.microsoft.com/office/drawing/2014/main" id="{719D9537-F00E-43C6-8B45-E91ADA406A57}"/>
              </a:ext>
            </a:extLst>
          </p:cNvPr>
          <p:cNvSpPr txBox="1"/>
          <p:nvPr/>
        </p:nvSpPr>
        <p:spPr>
          <a:xfrm>
            <a:off x="3368491" y="4059569"/>
            <a:ext cx="452684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ysClr val="windowText" lastClr="000000"/>
                </a:solidFill>
                <a:effectLst/>
                <a:uLnTx/>
                <a:uFillTx/>
                <a:latin typeface="方正颜真卿楷书 简繁" panose="02000500000000000000" pitchFamily="2" charset="-122"/>
                <a:ea typeface="方正颜真卿楷书 简繁" panose="02000500000000000000" pitchFamily="2" charset="-122"/>
              </a:rPr>
              <a:t>日本：拒绝，退出国联。</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33" name="文本框 8">
            <a:extLst>
              <a:ext uri="{FF2B5EF4-FFF2-40B4-BE49-F238E27FC236}">
                <a16:creationId xmlns:a16="http://schemas.microsoft.com/office/drawing/2014/main" id="{A228B2EE-CDC5-4572-8AD6-4337E5F120B7}"/>
              </a:ext>
            </a:extLst>
          </p:cNvPr>
          <p:cNvSpPr txBox="1"/>
          <p:nvPr/>
        </p:nvSpPr>
        <p:spPr>
          <a:xfrm>
            <a:off x="6292480" y="1762704"/>
            <a:ext cx="5621825"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ysClr val="windowText" lastClr="000000"/>
                </a:solidFill>
                <a:effectLst/>
                <a:uLnTx/>
                <a:uFillTx/>
                <a:latin typeface="方正颜真卿楷书 简繁" panose="02000500000000000000" pitchFamily="2" charset="-122"/>
                <a:ea typeface="方正颜真卿楷书 简繁" panose="02000500000000000000" pitchFamily="2" charset="-122"/>
              </a:rPr>
              <a:t>       蒋介石希望于英美等国出面调停与幻想依赖国际联盟迫使日本撤兵的美梦彻底被</a:t>
            </a:r>
            <a:r>
              <a:rPr kumimoji="0" lang="zh-CN" altLang="en-US" sz="3200" b="1" i="0" u="none" strike="noStrike" kern="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rPr>
              <a:t>打破</a:t>
            </a:r>
            <a:r>
              <a:rPr kumimoji="0" lang="zh-CN" altLang="en-US" sz="3200" b="1" i="0" u="none" strike="noStrike" kern="0" cap="none" spc="0" normalizeH="0" baseline="0" noProof="0" dirty="0">
                <a:ln>
                  <a:noFill/>
                </a:ln>
                <a:solidFill>
                  <a:sysClr val="windowText" lastClr="000000"/>
                </a:solidFill>
                <a:effectLst/>
                <a:uLnTx/>
                <a:uFillTx/>
                <a:latin typeface="方正颜真卿楷书 简繁" panose="02000500000000000000" pitchFamily="2" charset="-122"/>
                <a:ea typeface="方正颜真卿楷书 简繁" panose="02000500000000000000" pitchFamily="2" charset="-122"/>
              </a:rPr>
              <a:t>！</a:t>
            </a:r>
          </a:p>
        </p:txBody>
      </p:sp>
      <p:grpSp>
        <p:nvGrpSpPr>
          <p:cNvPr id="36" name="组合 35">
            <a:extLst>
              <a:ext uri="{FF2B5EF4-FFF2-40B4-BE49-F238E27FC236}">
                <a16:creationId xmlns:a16="http://schemas.microsoft.com/office/drawing/2014/main" id="{D4FA318B-929E-4EE3-A990-D1FB34585A72}"/>
              </a:ext>
            </a:extLst>
          </p:cNvPr>
          <p:cNvGrpSpPr/>
          <p:nvPr/>
        </p:nvGrpSpPr>
        <p:grpSpPr>
          <a:xfrm>
            <a:off x="965650" y="1535874"/>
            <a:ext cx="221673" cy="2002971"/>
            <a:chOff x="643356" y="1151906"/>
            <a:chExt cx="166255" cy="1502228"/>
          </a:xfrm>
        </p:grpSpPr>
        <p:sp>
          <p:nvSpPr>
            <p:cNvPr id="37" name="椭圆 36">
              <a:extLst>
                <a:ext uri="{FF2B5EF4-FFF2-40B4-BE49-F238E27FC236}">
                  <a16:creationId xmlns:a16="http://schemas.microsoft.com/office/drawing/2014/main" id="{855E686A-3423-4F4D-84D3-643E5341B943}"/>
                </a:ext>
              </a:extLst>
            </p:cNvPr>
            <p:cNvSpPr/>
            <p:nvPr/>
          </p:nvSpPr>
          <p:spPr>
            <a:xfrm>
              <a:off x="643356" y="2487879"/>
              <a:ext cx="166255" cy="166255"/>
            </a:xfrm>
            <a:prstGeom prst="ellipse">
              <a:avLst/>
            </a:prstGeom>
            <a:solidFill>
              <a:srgbClr val="0FCAB7"/>
            </a:solidFill>
            <a:ln w="12700" cap="flat" cmpd="sng" algn="ctr">
              <a:noFill/>
              <a:prstDash val="solid"/>
              <a:miter lim="800000"/>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1" lang="zh-CN" altLang="en-US" sz="3200" b="0" i="0" u="none" strike="noStrike" kern="0" cap="none" spc="0" normalizeH="0" baseline="0" noProof="0">
                <a:ln>
                  <a:noFill/>
                </a:ln>
                <a:solidFill>
                  <a:srgbClr val="404040"/>
                </a:solidFill>
                <a:effectLst/>
                <a:uLnTx/>
                <a:uFillTx/>
                <a:latin typeface="Calibri" panose="020F0502020204030204"/>
                <a:ea typeface="宋体" panose="02010600030101010101" pitchFamily="2" charset="-122"/>
                <a:cs typeface="+mn-cs"/>
              </a:endParaRPr>
            </a:p>
          </p:txBody>
        </p:sp>
        <p:cxnSp>
          <p:nvCxnSpPr>
            <p:cNvPr id="38" name="直线连接符 20">
              <a:extLst>
                <a:ext uri="{FF2B5EF4-FFF2-40B4-BE49-F238E27FC236}">
                  <a16:creationId xmlns:a16="http://schemas.microsoft.com/office/drawing/2014/main" id="{1D4BA271-43CF-4E28-B4C3-4769ED836F43}"/>
                </a:ext>
              </a:extLst>
            </p:cNvPr>
            <p:cNvCxnSpPr>
              <a:stCxn id="37" idx="0"/>
            </p:cNvCxnSpPr>
            <p:nvPr/>
          </p:nvCxnSpPr>
          <p:spPr>
            <a:xfrm flipV="1">
              <a:off x="726484" y="1151906"/>
              <a:ext cx="0" cy="1335973"/>
            </a:xfrm>
            <a:prstGeom prst="line">
              <a:avLst/>
            </a:prstGeom>
            <a:noFill/>
            <a:ln w="19050" cap="flat" cmpd="sng" algn="ctr">
              <a:solidFill>
                <a:srgbClr val="0FCAB7">
                  <a:alpha val="99000"/>
                </a:srgbClr>
              </a:solidFill>
              <a:prstDash val="solid"/>
              <a:miter lim="800000"/>
              <a:tailEnd type="oval" w="lg" len="lg"/>
            </a:ln>
            <a:effectLst/>
          </p:spPr>
        </p:cxnSp>
      </p:grpSp>
      <p:pic>
        <p:nvPicPr>
          <p:cNvPr id="1026" name="Picture 2">
            <a:extLst>
              <a:ext uri="{FF2B5EF4-FFF2-40B4-BE49-F238E27FC236}">
                <a16:creationId xmlns:a16="http://schemas.microsoft.com/office/drawing/2014/main" id="{4A8D2F77-6B35-44F1-AFE0-43ACC282F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613" y="661277"/>
            <a:ext cx="1395240" cy="1109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13CEF89-F1C1-4943-A057-1C7D58E602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9" t="2661" r="4018" b="2025"/>
          <a:stretch/>
        </p:blipFill>
        <p:spPr bwMode="auto">
          <a:xfrm>
            <a:off x="2801420" y="4969693"/>
            <a:ext cx="1345474" cy="9078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D420E5C4-B47B-4466-B433-921076CB8D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3793" y="548877"/>
            <a:ext cx="1101951" cy="1238227"/>
          </a:xfrm>
          <a:prstGeom prst="rect">
            <a:avLst/>
          </a:prstGeom>
          <a:noFill/>
          <a:extLst>
            <a:ext uri="{909E8E84-426E-40DD-AFC4-6F175D3DCCD1}">
              <a14:hiddenFill xmlns:a14="http://schemas.microsoft.com/office/drawing/2010/main">
                <a:solidFill>
                  <a:srgbClr val="FFFFFF"/>
                </a:solidFill>
              </a14:hiddenFill>
            </a:ext>
          </a:extLst>
        </p:spPr>
      </p:pic>
      <p:sp>
        <p:nvSpPr>
          <p:cNvPr id="29" name="标题 1">
            <a:extLst>
              <a:ext uri="{FF2B5EF4-FFF2-40B4-BE49-F238E27FC236}">
                <a16:creationId xmlns:a16="http://schemas.microsoft.com/office/drawing/2014/main" id="{2FD23E59-BEB1-4B2B-B376-690AC0783A52}"/>
              </a:ext>
            </a:extLst>
          </p:cNvPr>
          <p:cNvSpPr txBox="1">
            <a:spLocks/>
          </p:cNvSpPr>
          <p:nvPr/>
        </p:nvSpPr>
        <p:spPr>
          <a:xfrm>
            <a:off x="0" y="0"/>
            <a:ext cx="5146766"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effectLst/>
                <a:uLnTx/>
                <a:uFillTx/>
                <a:latin typeface="方正字迹-龙吟体 简" panose="02000500000000000000" pitchFamily="2" charset="-122"/>
                <a:ea typeface="方正字迹-龙吟体 简" panose="02000500000000000000" pitchFamily="2" charset="-122"/>
                <a:cs typeface="+mn-cs"/>
              </a:rPr>
              <a:t>国际联盟</a:t>
            </a:r>
          </a:p>
        </p:txBody>
      </p:sp>
    </p:spTree>
    <p:extLst>
      <p:ext uri="{BB962C8B-B14F-4D97-AF65-F5344CB8AC3E}">
        <p14:creationId xmlns:p14="http://schemas.microsoft.com/office/powerpoint/2010/main" val="3665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additive="base">
                                        <p:cTn id="30" dur="500" fill="hold"/>
                                        <p:tgtEl>
                                          <p:spTgt spid="1028"/>
                                        </p:tgtEl>
                                        <p:attrNameLst>
                                          <p:attrName>ppt_x</p:attrName>
                                        </p:attrNameLst>
                                      </p:cBhvr>
                                      <p:tavLst>
                                        <p:tav tm="0">
                                          <p:val>
                                            <p:strVal val="#ppt_x"/>
                                          </p:val>
                                        </p:tav>
                                        <p:tav tm="100000">
                                          <p:val>
                                            <p:strVal val="#ppt_x"/>
                                          </p:val>
                                        </p:tav>
                                      </p:tavLst>
                                    </p:anim>
                                    <p:anim calcmode="lin" valueType="num">
                                      <p:cBhvr additive="base">
                                        <p:cTn id="31" dur="500" fill="hold"/>
                                        <p:tgtEl>
                                          <p:spTgt spid="10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2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810FDB50-14BE-44F9-B428-23BDB82B1F9F}"/>
              </a:ext>
            </a:extLst>
          </p:cNvPr>
          <p:cNvSpPr/>
          <p:nvPr/>
        </p:nvSpPr>
        <p:spPr>
          <a:xfrm>
            <a:off x="0" y="0"/>
            <a:ext cx="12192000" cy="6870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7EE8FA"/>
                </a:solidFill>
                <a:latin typeface="楷体" panose="02010609060101010101" pitchFamily="49" charset="-122"/>
                <a:ea typeface="楷体" panose="02010609060101010101" pitchFamily="49" charset="-122"/>
              </a:rPr>
              <a:t>   </a:t>
            </a:r>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a:p>
            <a:endParaRPr lang="en-US" altLang="zh-CN" sz="2400" b="1" dirty="0">
              <a:solidFill>
                <a:srgbClr val="7EE8FA"/>
              </a:solidFill>
              <a:latin typeface="楷体" panose="02010609060101010101" pitchFamily="49" charset="-122"/>
              <a:ea typeface="楷体" panose="02010609060101010101" pitchFamily="49" charset="-122"/>
            </a:endParaRPr>
          </a:p>
        </p:txBody>
      </p:sp>
      <p:pic>
        <p:nvPicPr>
          <p:cNvPr id="16388" name="Picture 4" descr="十九路军总指挥蒋光鼐">
            <a:extLst>
              <a:ext uri="{FF2B5EF4-FFF2-40B4-BE49-F238E27FC236}">
                <a16:creationId xmlns:a16="http://schemas.microsoft.com/office/drawing/2014/main" id="{5FC06F25-F4A5-4B7C-B2D9-CBB09A11A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374" y="1197696"/>
            <a:ext cx="1764707" cy="240278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第十九路军军长蔡廷锴">
            <a:extLst>
              <a:ext uri="{FF2B5EF4-FFF2-40B4-BE49-F238E27FC236}">
                <a16:creationId xmlns:a16="http://schemas.microsoft.com/office/drawing/2014/main" id="{B4D52506-9E9A-4E0A-89D5-3EDF707500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251477" y="1203517"/>
            <a:ext cx="1764707" cy="240278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一·二八事变中备战的中国军队">
            <a:extLst>
              <a:ext uri="{FF2B5EF4-FFF2-40B4-BE49-F238E27FC236}">
                <a16:creationId xmlns:a16="http://schemas.microsoft.com/office/drawing/2014/main" id="{1770427E-FE5C-4742-BF64-0A81B5FBF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638" y="4020839"/>
            <a:ext cx="4045342" cy="2355177"/>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2824795-75E3-4D59-BA5C-962DDCA8C72C}"/>
              </a:ext>
            </a:extLst>
          </p:cNvPr>
          <p:cNvSpPr txBox="1"/>
          <p:nvPr/>
        </p:nvSpPr>
        <p:spPr>
          <a:xfrm>
            <a:off x="794209" y="6366002"/>
            <a:ext cx="4342304" cy="461665"/>
          </a:xfrm>
          <a:prstGeom prst="rect">
            <a:avLst/>
          </a:prstGeom>
          <a:noFill/>
        </p:spPr>
        <p:txBody>
          <a:bodyPr wrap="square" rtlCol="0">
            <a:spAutoFit/>
          </a:bodyPr>
          <a:lstStyle/>
          <a:p>
            <a:pPr algn="ctr"/>
            <a:r>
              <a:rPr lang="zh-CN" altLang="en-US" sz="2400" dirty="0"/>
              <a:t>一</a:t>
            </a:r>
            <a:r>
              <a:rPr lang="en-US" altLang="zh-CN" sz="2400" dirty="0"/>
              <a:t>·</a:t>
            </a:r>
            <a:r>
              <a:rPr lang="zh-CN" altLang="en-US" sz="2400" dirty="0"/>
              <a:t>二八事变中备战的中国军队</a:t>
            </a:r>
          </a:p>
        </p:txBody>
      </p:sp>
      <p:sp>
        <p:nvSpPr>
          <p:cNvPr id="14" name="文本框 13">
            <a:extLst>
              <a:ext uri="{FF2B5EF4-FFF2-40B4-BE49-F238E27FC236}">
                <a16:creationId xmlns:a16="http://schemas.microsoft.com/office/drawing/2014/main" id="{5B631659-4E8C-4684-9E2B-51C72C84A38C}"/>
              </a:ext>
            </a:extLst>
          </p:cNvPr>
          <p:cNvSpPr txBox="1"/>
          <p:nvPr/>
        </p:nvSpPr>
        <p:spPr>
          <a:xfrm>
            <a:off x="142845" y="3569188"/>
            <a:ext cx="3581399" cy="461665"/>
          </a:xfrm>
          <a:prstGeom prst="rect">
            <a:avLst/>
          </a:prstGeom>
          <a:noFill/>
        </p:spPr>
        <p:txBody>
          <a:bodyPr wrap="square" rtlCol="0">
            <a:spAutoFit/>
          </a:bodyPr>
          <a:lstStyle/>
          <a:p>
            <a:pPr algn="ctr"/>
            <a:r>
              <a:rPr lang="zh-CN" altLang="en-US" sz="2400" dirty="0"/>
              <a:t>蒋光鼐</a:t>
            </a:r>
          </a:p>
        </p:txBody>
      </p:sp>
      <p:sp>
        <p:nvSpPr>
          <p:cNvPr id="15" name="文本框 14">
            <a:extLst>
              <a:ext uri="{FF2B5EF4-FFF2-40B4-BE49-F238E27FC236}">
                <a16:creationId xmlns:a16="http://schemas.microsoft.com/office/drawing/2014/main" id="{B9856B51-195E-4A0F-88C2-75D014E2AC30}"/>
              </a:ext>
            </a:extLst>
          </p:cNvPr>
          <p:cNvSpPr txBox="1"/>
          <p:nvPr/>
        </p:nvSpPr>
        <p:spPr>
          <a:xfrm>
            <a:off x="2801758" y="3553353"/>
            <a:ext cx="2551988" cy="461665"/>
          </a:xfrm>
          <a:prstGeom prst="rect">
            <a:avLst/>
          </a:prstGeom>
          <a:noFill/>
        </p:spPr>
        <p:txBody>
          <a:bodyPr wrap="square" rtlCol="0">
            <a:spAutoFit/>
          </a:bodyPr>
          <a:lstStyle/>
          <a:p>
            <a:pPr algn="ctr"/>
            <a:r>
              <a:rPr lang="zh-CN" altLang="en-US" sz="2400" dirty="0"/>
              <a:t>蔡廷锴</a:t>
            </a:r>
          </a:p>
        </p:txBody>
      </p:sp>
      <p:sp>
        <p:nvSpPr>
          <p:cNvPr id="21" name="文本占位符 2">
            <a:extLst>
              <a:ext uri="{FF2B5EF4-FFF2-40B4-BE49-F238E27FC236}">
                <a16:creationId xmlns:a16="http://schemas.microsoft.com/office/drawing/2014/main" id="{D9FAC2D1-9EB7-4CC4-827A-FEDD9F7CD06C}"/>
              </a:ext>
            </a:extLst>
          </p:cNvPr>
          <p:cNvSpPr txBox="1">
            <a:spLocks/>
          </p:cNvSpPr>
          <p:nvPr/>
        </p:nvSpPr>
        <p:spPr>
          <a:xfrm>
            <a:off x="-519727" y="666830"/>
            <a:ext cx="7015251" cy="51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ltLang="zh-CN" sz="2800" b="1" kern="100" dirty="0">
                <a:latin typeface="华文中宋" panose="02010600040101010101" pitchFamily="2" charset="-122"/>
                <a:ea typeface="华文中宋" panose="02010600040101010101" pitchFamily="2" charset="-122"/>
              </a:rPr>
              <a:t>2.</a:t>
            </a:r>
            <a:r>
              <a:rPr lang="zh-CN" altLang="en-US" sz="2800" b="1" kern="100" dirty="0">
                <a:latin typeface="华文中宋" panose="02010600040101010101" pitchFamily="2" charset="-122"/>
                <a:ea typeface="华文中宋" panose="02010600040101010101" pitchFamily="2" charset="-122"/>
              </a:rPr>
              <a:t>上海驻军第十九路军的抵抗（</a:t>
            </a:r>
            <a:r>
              <a:rPr lang="en-US" altLang="zh-CN" sz="2800" b="1" kern="100" dirty="0">
                <a:latin typeface="华文中宋" panose="02010600040101010101" pitchFamily="2" charset="-122"/>
                <a:ea typeface="华文中宋" panose="02010600040101010101" pitchFamily="2" charset="-122"/>
              </a:rPr>
              <a:t>1932</a:t>
            </a:r>
            <a:r>
              <a:rPr lang="zh-CN" altLang="en-US" sz="2800" b="1" kern="100" dirty="0">
                <a:latin typeface="华文中宋" panose="02010600040101010101" pitchFamily="2" charset="-122"/>
                <a:ea typeface="华文中宋" panose="02010600040101010101" pitchFamily="2" charset="-122"/>
              </a:rPr>
              <a:t>）</a:t>
            </a:r>
          </a:p>
        </p:txBody>
      </p:sp>
      <p:cxnSp>
        <p:nvCxnSpPr>
          <p:cNvPr id="4" name="直接连接符 3">
            <a:extLst>
              <a:ext uri="{FF2B5EF4-FFF2-40B4-BE49-F238E27FC236}">
                <a16:creationId xmlns:a16="http://schemas.microsoft.com/office/drawing/2014/main" id="{076C1599-17DA-4F02-82DB-F6AEC77742AA}"/>
              </a:ext>
            </a:extLst>
          </p:cNvPr>
          <p:cNvCxnSpPr>
            <a:cxnSpLocks/>
          </p:cNvCxnSpPr>
          <p:nvPr/>
        </p:nvCxnSpPr>
        <p:spPr>
          <a:xfrm flipH="1">
            <a:off x="6043479" y="345565"/>
            <a:ext cx="20050" cy="6509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本占位符 2">
            <a:extLst>
              <a:ext uri="{FF2B5EF4-FFF2-40B4-BE49-F238E27FC236}">
                <a16:creationId xmlns:a16="http://schemas.microsoft.com/office/drawing/2014/main" id="{3DA726AA-D677-46C9-BF80-84333AE8E8FC}"/>
              </a:ext>
            </a:extLst>
          </p:cNvPr>
          <p:cNvSpPr txBox="1">
            <a:spLocks/>
          </p:cNvSpPr>
          <p:nvPr/>
        </p:nvSpPr>
        <p:spPr>
          <a:xfrm>
            <a:off x="5790991" y="687018"/>
            <a:ext cx="4260947" cy="51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ltLang="zh-CN" sz="2800" b="1" kern="100" dirty="0">
                <a:latin typeface="华文中宋" panose="02010600040101010101" pitchFamily="2" charset="-122"/>
                <a:ea typeface="华文中宋" panose="02010600040101010101" pitchFamily="2" charset="-122"/>
              </a:rPr>
              <a:t>3.</a:t>
            </a:r>
            <a:r>
              <a:rPr lang="zh-CN" altLang="en-US" sz="2800" b="1" kern="100" dirty="0">
                <a:latin typeface="华文中宋" panose="02010600040101010101" pitchFamily="2" charset="-122"/>
                <a:ea typeface="华文中宋" panose="02010600040101010101" pitchFamily="2" charset="-122"/>
              </a:rPr>
              <a:t>长城抗战（</a:t>
            </a:r>
            <a:r>
              <a:rPr lang="en-US" altLang="zh-CN" sz="2800" b="1" kern="100" dirty="0">
                <a:latin typeface="华文中宋" panose="02010600040101010101" pitchFamily="2" charset="-122"/>
                <a:ea typeface="华文中宋" panose="02010600040101010101" pitchFamily="2" charset="-122"/>
              </a:rPr>
              <a:t>1933</a:t>
            </a:r>
            <a:r>
              <a:rPr lang="zh-CN" altLang="en-US" sz="2800" b="1" kern="100" dirty="0">
                <a:latin typeface="华文中宋" panose="02010600040101010101" pitchFamily="2" charset="-122"/>
                <a:ea typeface="华文中宋" panose="02010600040101010101" pitchFamily="2" charset="-122"/>
              </a:rPr>
              <a:t>）</a:t>
            </a:r>
          </a:p>
        </p:txBody>
      </p:sp>
      <p:pic>
        <p:nvPicPr>
          <p:cNvPr id="26" name="图片 25">
            <a:extLst>
              <a:ext uri="{FF2B5EF4-FFF2-40B4-BE49-F238E27FC236}">
                <a16:creationId xmlns:a16="http://schemas.microsoft.com/office/drawing/2014/main" id="{1D36A53D-4686-48F8-AE5F-501981DAC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383" y="1183963"/>
            <a:ext cx="4762500" cy="3409950"/>
          </a:xfrm>
          <a:prstGeom prst="rect">
            <a:avLst/>
          </a:prstGeom>
        </p:spPr>
      </p:pic>
      <p:graphicFrame>
        <p:nvGraphicFramePr>
          <p:cNvPr id="27" name="图示 26">
            <a:extLst>
              <a:ext uri="{FF2B5EF4-FFF2-40B4-BE49-F238E27FC236}">
                <a16:creationId xmlns:a16="http://schemas.microsoft.com/office/drawing/2014/main" id="{19FEF25C-94E6-441B-8436-7AEA6C9B9692}"/>
              </a:ext>
            </a:extLst>
          </p:cNvPr>
          <p:cNvGraphicFramePr/>
          <p:nvPr>
            <p:extLst>
              <p:ext uri="{D42A27DB-BD31-4B8C-83A1-F6EECF244321}">
                <p14:modId xmlns:p14="http://schemas.microsoft.com/office/powerpoint/2010/main" val="2206185993"/>
              </p:ext>
            </p:extLst>
          </p:nvPr>
        </p:nvGraphicFramePr>
        <p:xfrm>
          <a:off x="10051938" y="592428"/>
          <a:ext cx="2056327" cy="5915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文本框 28">
            <a:extLst>
              <a:ext uri="{FF2B5EF4-FFF2-40B4-BE49-F238E27FC236}">
                <a16:creationId xmlns:a16="http://schemas.microsoft.com/office/drawing/2014/main" id="{DB01EBDA-C457-4B63-9F28-B1363B7274E0}"/>
              </a:ext>
            </a:extLst>
          </p:cNvPr>
          <p:cNvSpPr txBox="1"/>
          <p:nvPr/>
        </p:nvSpPr>
        <p:spPr>
          <a:xfrm>
            <a:off x="5997710" y="4636370"/>
            <a:ext cx="5380983" cy="2308324"/>
          </a:xfrm>
          <a:prstGeom prst="rect">
            <a:avLst/>
          </a:prstGeom>
          <a:noFill/>
        </p:spPr>
        <p:txBody>
          <a:bodyPr wrap="square" rtlCol="0">
            <a:spAutoFit/>
          </a:bodyPr>
          <a:lstStyle/>
          <a:p>
            <a:r>
              <a:rPr lang="zh-CN" altLang="en-US" sz="2400" b="1" dirty="0">
                <a:latin typeface="方正颜真卿楷书 简繁" panose="02000500000000000000" pitchFamily="2" charset="-122"/>
                <a:ea typeface="方正颜真卿楷书 简繁" panose="02000500000000000000" pitchFamily="2" charset="-122"/>
              </a:rPr>
              <a:t>抗战军队：</a:t>
            </a:r>
            <a:r>
              <a:rPr lang="zh-CN" altLang="en-US" sz="24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国民革命军（东北军、西北军、中央军等）</a:t>
            </a:r>
            <a:endParaRPr lang="en-US" altLang="zh-CN" sz="2400" b="1" dirty="0">
              <a:solidFill>
                <a:schemeClr val="accent1">
                  <a:lumMod val="50000"/>
                </a:schemeClr>
              </a:solidFill>
              <a:latin typeface="方正颜真卿楷书 简繁" panose="02000500000000000000" pitchFamily="2" charset="-122"/>
              <a:ea typeface="方正颜真卿楷书 简繁" panose="02000500000000000000" pitchFamily="2" charset="-122"/>
            </a:endParaRPr>
          </a:p>
          <a:p>
            <a:r>
              <a:rPr lang="en-US" altLang="zh-CN" sz="2400" b="1" dirty="0">
                <a:latin typeface="方正颜真卿楷书 简繁" panose="02000500000000000000" pitchFamily="2" charset="-122"/>
                <a:ea typeface="方正颜真卿楷书 简繁" panose="02000500000000000000" pitchFamily="2" charset="-122"/>
              </a:rPr>
              <a:t>《</a:t>
            </a:r>
            <a:r>
              <a:rPr lang="zh-CN" altLang="en-US" sz="2400" b="1" dirty="0">
                <a:latin typeface="方正颜真卿楷书 简繁" panose="02000500000000000000" pitchFamily="2" charset="-122"/>
                <a:ea typeface="方正颜真卿楷书 简繁" panose="02000500000000000000" pitchFamily="2" charset="-122"/>
              </a:rPr>
              <a:t>塘沽停战协定</a:t>
            </a:r>
            <a:r>
              <a:rPr lang="en-US" altLang="zh-CN" sz="2400" b="1" dirty="0">
                <a:latin typeface="方正颜真卿楷书 简繁" panose="02000500000000000000" pitchFamily="2" charset="-122"/>
                <a:ea typeface="方正颜真卿楷书 简繁" panose="02000500000000000000" pitchFamily="2" charset="-122"/>
              </a:rPr>
              <a:t>》</a:t>
            </a:r>
            <a:r>
              <a:rPr lang="zh-CN" altLang="en-US" sz="2400" b="1" dirty="0">
                <a:latin typeface="方正颜真卿楷书 简繁" panose="02000500000000000000" pitchFamily="2" charset="-122"/>
                <a:ea typeface="方正颜真卿楷书 简繁" panose="02000500000000000000" pitchFamily="2" charset="-122"/>
              </a:rPr>
              <a:t>：</a:t>
            </a:r>
            <a:r>
              <a:rPr lang="zh-CN" altLang="en-US" sz="24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划定冀东二十二县为非武装区，军队不得进入，而日军退回长城以北。中华民国与伪满洲国也因此事实上以长城为界。</a:t>
            </a:r>
          </a:p>
        </p:txBody>
      </p:sp>
      <p:sp>
        <p:nvSpPr>
          <p:cNvPr id="35" name="矩形 34">
            <a:extLst>
              <a:ext uri="{FF2B5EF4-FFF2-40B4-BE49-F238E27FC236}">
                <a16:creationId xmlns:a16="http://schemas.microsoft.com/office/drawing/2014/main" id="{95E8072C-3611-478A-A370-78F835385D42}"/>
              </a:ext>
            </a:extLst>
          </p:cNvPr>
          <p:cNvSpPr/>
          <p:nvPr/>
        </p:nvSpPr>
        <p:spPr>
          <a:xfrm>
            <a:off x="5136513" y="1374151"/>
            <a:ext cx="703733" cy="4515730"/>
          </a:xfrm>
          <a:prstGeom prst="rect">
            <a:avLst/>
          </a:prstGeom>
          <a:solidFill>
            <a:srgbClr val="FF0000">
              <a:alpha val="81000"/>
            </a:srgbClr>
          </a:solidFill>
          <a:ln w="12700" cap="flat" cmpd="sng" algn="ctr">
            <a:noFill/>
            <a:prstDash val="solid"/>
            <a:miter lim="800000"/>
          </a:ln>
          <a:effectLst/>
        </p:spPr>
        <p:txBody>
          <a:bodyPr vert="eaVert" rtlCol="0" anchor="ctr"/>
          <a:lstStyle/>
          <a:p>
            <a:pPr lvl="0" algn="ctr"/>
            <a:r>
              <a:rPr lang="en-US" altLang="zh-CN"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a:t>
            </a:r>
            <a:r>
              <a:rPr lang="zh-CN" altLang="en-US"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淞沪停战协定</a:t>
            </a:r>
            <a:r>
              <a:rPr lang="en-US" altLang="zh-CN"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a:t>
            </a:r>
            <a:endParaRPr lang="zh-CN" altLang="en-US"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endParaRPr>
          </a:p>
        </p:txBody>
      </p:sp>
      <p:sp>
        <p:nvSpPr>
          <p:cNvPr id="36" name="矩形 35">
            <a:extLst>
              <a:ext uri="{FF2B5EF4-FFF2-40B4-BE49-F238E27FC236}">
                <a16:creationId xmlns:a16="http://schemas.microsoft.com/office/drawing/2014/main" id="{F66EBB63-D321-48DA-AE8C-806F542C1034}"/>
              </a:ext>
            </a:extLst>
          </p:cNvPr>
          <p:cNvSpPr/>
          <p:nvPr/>
        </p:nvSpPr>
        <p:spPr>
          <a:xfrm>
            <a:off x="11378818" y="1374151"/>
            <a:ext cx="703733" cy="4515730"/>
          </a:xfrm>
          <a:prstGeom prst="rect">
            <a:avLst/>
          </a:prstGeom>
          <a:solidFill>
            <a:srgbClr val="FF0000">
              <a:alpha val="81000"/>
            </a:srgbClr>
          </a:solidFill>
          <a:ln w="12700" cap="flat" cmpd="sng" algn="ctr">
            <a:noFill/>
            <a:prstDash val="solid"/>
            <a:miter lim="800000"/>
          </a:ln>
          <a:effectLst/>
        </p:spPr>
        <p:txBody>
          <a:bodyPr vert="eaVert" rtlCol="0" anchor="ctr"/>
          <a:lstStyle/>
          <a:p>
            <a:pPr lvl="0" algn="ctr"/>
            <a:r>
              <a:rPr lang="en-US" altLang="zh-CN"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a:t>
            </a:r>
            <a:r>
              <a:rPr lang="zh-CN" altLang="en-US"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塘沽停战协定</a:t>
            </a:r>
            <a:r>
              <a:rPr lang="en-US" altLang="zh-CN"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rPr>
              <a:t>》</a:t>
            </a:r>
            <a:endParaRPr lang="zh-CN" altLang="en-US" sz="4000" kern="0" dirty="0">
              <a:solidFill>
                <a:srgbClr val="FFFF00"/>
              </a:solidFill>
              <a:latin typeface="字酷堂清楷 简" panose="02000500000000000000" pitchFamily="2" charset="-122"/>
              <a:ea typeface="字酷堂清楷 简" panose="02000500000000000000" pitchFamily="2" charset="-122"/>
              <a:cs typeface="汉仪尚巍手书W" panose="00020600040101010101" pitchFamily="18" charset="-122"/>
            </a:endParaRPr>
          </a:p>
        </p:txBody>
      </p:sp>
      <p:sp>
        <p:nvSpPr>
          <p:cNvPr id="22" name="矩形 21">
            <a:extLst>
              <a:ext uri="{FF2B5EF4-FFF2-40B4-BE49-F238E27FC236}">
                <a16:creationId xmlns:a16="http://schemas.microsoft.com/office/drawing/2014/main" id="{CAE8CC88-5324-4D31-A221-3AAA812F3515}"/>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23" name="标题 1">
            <a:extLst>
              <a:ext uri="{FF2B5EF4-FFF2-40B4-BE49-F238E27FC236}">
                <a16:creationId xmlns:a16="http://schemas.microsoft.com/office/drawing/2014/main" id="{471C4578-D95E-4A2E-8191-88C71B8B39AD}"/>
              </a:ext>
            </a:extLst>
          </p:cNvPr>
          <p:cNvSpPr txBox="1">
            <a:spLocks/>
          </p:cNvSpPr>
          <p:nvPr/>
        </p:nvSpPr>
        <p:spPr>
          <a:xfrm>
            <a:off x="0" y="0"/>
            <a:ext cx="479406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方正字迹-龙吟体 简" panose="02000500000000000000" pitchFamily="2" charset="-122"/>
                <a:ea typeface="方正字迹-龙吟体 简" panose="02000500000000000000" pitchFamily="2" charset="-122"/>
                <a:cs typeface="+mn-cs"/>
              </a:rPr>
              <a:t>二、</a:t>
            </a: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国内反应</a:t>
            </a:r>
            <a:r>
              <a:rPr kumimoji="0" lang="zh-CN" altLang="en-US" sz="24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之</a:t>
            </a: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国民政府</a:t>
            </a:r>
          </a:p>
        </p:txBody>
      </p:sp>
    </p:spTree>
    <p:extLst>
      <p:ext uri="{BB962C8B-B14F-4D97-AF65-F5344CB8AC3E}">
        <p14:creationId xmlns:p14="http://schemas.microsoft.com/office/powerpoint/2010/main" val="36842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cBhvr additive="base">
                                        <p:cTn id="17" dur="500" fill="hold"/>
                                        <p:tgtEl>
                                          <p:spTgt spid="16390"/>
                                        </p:tgtEl>
                                        <p:attrNameLst>
                                          <p:attrName>ppt_x</p:attrName>
                                        </p:attrNameLst>
                                      </p:cBhvr>
                                      <p:tavLst>
                                        <p:tav tm="0">
                                          <p:val>
                                            <p:strVal val="#ppt_x"/>
                                          </p:val>
                                        </p:tav>
                                        <p:tav tm="100000">
                                          <p:val>
                                            <p:strVal val="#ppt_x"/>
                                          </p:val>
                                        </p:tav>
                                      </p:tavLst>
                                    </p:anim>
                                    <p:anim calcmode="lin" valueType="num">
                                      <p:cBhvr additive="base">
                                        <p:cTn id="18" dur="500" fill="hold"/>
                                        <p:tgtEl>
                                          <p:spTgt spid="163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392"/>
                                        </p:tgtEl>
                                        <p:attrNameLst>
                                          <p:attrName>style.visibility</p:attrName>
                                        </p:attrNameLst>
                                      </p:cBhvr>
                                      <p:to>
                                        <p:strVal val="visible"/>
                                      </p:to>
                                    </p:set>
                                    <p:anim calcmode="lin" valueType="num">
                                      <p:cBhvr additive="base">
                                        <p:cTn id="29" dur="500" fill="hold"/>
                                        <p:tgtEl>
                                          <p:spTgt spid="16392"/>
                                        </p:tgtEl>
                                        <p:attrNameLst>
                                          <p:attrName>ppt_x</p:attrName>
                                        </p:attrNameLst>
                                      </p:cBhvr>
                                      <p:tavLst>
                                        <p:tav tm="0">
                                          <p:val>
                                            <p:strVal val="#ppt_x"/>
                                          </p:val>
                                        </p:tav>
                                        <p:tav tm="100000">
                                          <p:val>
                                            <p:strVal val="#ppt_x"/>
                                          </p:val>
                                        </p:tav>
                                      </p:tavLst>
                                    </p:anim>
                                    <p:anim calcmode="lin" valueType="num">
                                      <p:cBhvr additive="base">
                                        <p:cTn id="30" dur="500" fill="hold"/>
                                        <p:tgtEl>
                                          <p:spTgt spid="1639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9">
                                            <p:txEl>
                                              <p:pRg st="0" end="0"/>
                                            </p:txEl>
                                          </p:spTgt>
                                        </p:tgtEl>
                                        <p:attrNameLst>
                                          <p:attrName>style.visibility</p:attrName>
                                        </p:attrNameLst>
                                      </p:cBhvr>
                                      <p:to>
                                        <p:strVal val="visible"/>
                                      </p:to>
                                    </p:set>
                                    <p:anim calcmode="lin" valueType="num">
                                      <p:cBhvr additive="base">
                                        <p:cTn id="6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1"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9">
                                            <p:txEl>
                                              <p:pRg st="1" end="1"/>
                                            </p:txEl>
                                          </p:spTgt>
                                        </p:tgtEl>
                                        <p:attrNameLst>
                                          <p:attrName>style.visibility</p:attrName>
                                        </p:attrNameLst>
                                      </p:cBhvr>
                                      <p:to>
                                        <p:strVal val="visible"/>
                                      </p:to>
                                    </p:set>
                                    <p:anim calcmode="lin" valueType="num">
                                      <p:cBhvr additive="base">
                                        <p:cTn id="78"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P spid="28" grpId="0"/>
      <p:bldGraphic spid="27" grpId="0">
        <p:bldAsOne/>
      </p:bldGraphic>
      <p:bldP spid="35" grpId="0" animBg="1"/>
      <p:bldP spid="35" grpId="1" animBg="1"/>
      <p:bldP spid="36" grpId="0" animBg="1"/>
      <p:bldP spid="3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1FD1B34-36C9-41B8-9F76-ABB8E4DE959A}"/>
              </a:ext>
            </a:extLst>
          </p:cNvPr>
          <p:cNvSpPr/>
          <p:nvPr/>
        </p:nvSpPr>
        <p:spPr>
          <a:xfrm>
            <a:off x="0" y="1"/>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D09DFC1A-E56D-477B-BAAD-603A815E4AEC}"/>
              </a:ext>
            </a:extLst>
          </p:cNvPr>
          <p:cNvSpPr/>
          <p:nvPr/>
        </p:nvSpPr>
        <p:spPr>
          <a:xfrm>
            <a:off x="0" y="2710542"/>
            <a:ext cx="12192000" cy="196596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EF37DAFF-9D5C-4982-A0ED-CB9A86055E3F}"/>
              </a:ext>
            </a:extLst>
          </p:cNvPr>
          <p:cNvSpPr/>
          <p:nvPr/>
        </p:nvSpPr>
        <p:spPr>
          <a:xfrm>
            <a:off x="1417787" y="1438751"/>
            <a:ext cx="2749420" cy="3154710"/>
          </a:xfrm>
          <a:prstGeom prst="rect">
            <a:avLst/>
          </a:prstGeom>
          <a:noFill/>
        </p:spPr>
        <p:txBody>
          <a:bodyPr wrap="square" lIns="91440" tIns="45720" rIns="91440" bIns="45720">
            <a:spAutoFit/>
          </a:bodyPr>
          <a:lstStyle/>
          <a:p>
            <a:pPr algn="ctr"/>
            <a:r>
              <a:rPr lang="zh-CN" altLang="en-US" sz="19900" b="1" dirty="0">
                <a:ln w="0"/>
                <a:solidFill>
                  <a:srgbClr val="FFC000"/>
                </a:solidFill>
                <a:effectLst>
                  <a:outerShdw blurRad="38100" dist="19050" dir="2700000" algn="tl" rotWithShape="0">
                    <a:schemeClr val="dk1">
                      <a:alpha val="40000"/>
                    </a:schemeClr>
                  </a:outerShdw>
                </a:effectLst>
                <a:latin typeface="草檀斋毛泽东字体" panose="02010601030101010101" pitchFamily="2" charset="-122"/>
                <a:ea typeface="草檀斋毛泽东字体" panose="02010601030101010101" pitchFamily="2" charset="-122"/>
              </a:rPr>
              <a:t>叁</a:t>
            </a:r>
            <a:endParaRPr lang="zh-CN" altLang="en-US" sz="19900" b="1" cap="none" spc="0" dirty="0">
              <a:ln w="0"/>
              <a:solidFill>
                <a:srgbClr val="FFC000"/>
              </a:solidFill>
              <a:effectLst>
                <a:outerShdw blurRad="38100" dist="19050" dir="2700000" algn="tl" rotWithShape="0">
                  <a:schemeClr val="dk1">
                    <a:alpha val="40000"/>
                  </a:schemeClr>
                </a:outerShdw>
              </a:effectLst>
              <a:latin typeface="草檀斋毛泽东字体" panose="02010601030101010101" pitchFamily="2" charset="-122"/>
              <a:ea typeface="草檀斋毛泽东字体" panose="02010601030101010101" pitchFamily="2" charset="-122"/>
            </a:endParaRPr>
          </a:p>
        </p:txBody>
      </p:sp>
      <p:sp>
        <p:nvSpPr>
          <p:cNvPr id="14" name="矩形 13">
            <a:extLst>
              <a:ext uri="{FF2B5EF4-FFF2-40B4-BE49-F238E27FC236}">
                <a16:creationId xmlns:a16="http://schemas.microsoft.com/office/drawing/2014/main" id="{30442335-B050-42D8-B1E7-1CC8ADD98D93}"/>
              </a:ext>
            </a:extLst>
          </p:cNvPr>
          <p:cNvSpPr/>
          <p:nvPr/>
        </p:nvSpPr>
        <p:spPr>
          <a:xfrm>
            <a:off x="2188961" y="2615399"/>
            <a:ext cx="9283311" cy="2215991"/>
          </a:xfrm>
          <a:prstGeom prst="rect">
            <a:avLst/>
          </a:prstGeom>
          <a:noFill/>
          <a:effectLst>
            <a:outerShdw blurRad="50800" dist="50800" dir="5400000" algn="ctr" rotWithShape="0">
              <a:srgbClr val="000000">
                <a:alpha val="87000"/>
              </a:srgbClr>
            </a:outerShdw>
          </a:effectLst>
        </p:spPr>
        <p:txBody>
          <a:bodyPr wrap="none" lIns="91440" tIns="45720" rIns="91440" bIns="45720">
            <a:spAutoFit/>
          </a:bodyPr>
          <a:lstStyle/>
          <a:p>
            <a:pPr algn="ctr"/>
            <a:r>
              <a:rPr lang="zh-CN" altLang="en-US" sz="8000" b="1" dirty="0">
                <a:ln w="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        </a:t>
            </a:r>
            <a:r>
              <a:rPr lang="zh-CN" altLang="en-US" sz="13800" b="1" dirty="0">
                <a:ln w="0"/>
                <a:solidFill>
                  <a:srgbClr val="C00000"/>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民族凝聚</a:t>
            </a:r>
            <a:endParaRPr lang="zh-CN" altLang="en-US" sz="8000" b="1" cap="none" spc="0" dirty="0">
              <a:ln w="0"/>
              <a:solidFill>
                <a:srgbClr val="C00000"/>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endParaRPr>
          </a:p>
        </p:txBody>
      </p:sp>
    </p:spTree>
    <p:extLst>
      <p:ext uri="{BB962C8B-B14F-4D97-AF65-F5344CB8AC3E}">
        <p14:creationId xmlns:p14="http://schemas.microsoft.com/office/powerpoint/2010/main" val="207612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A5180CC-DD82-4E71-B117-2A72D46BF2AA}"/>
              </a:ext>
            </a:extLst>
          </p:cNvPr>
          <p:cNvSpPr/>
          <p:nvPr/>
        </p:nvSpPr>
        <p:spPr>
          <a:xfrm>
            <a:off x="0" y="-8585"/>
            <a:ext cx="12192000" cy="686658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44" name="右箭头 14">
            <a:extLst>
              <a:ext uri="{FF2B5EF4-FFF2-40B4-BE49-F238E27FC236}">
                <a16:creationId xmlns:a16="http://schemas.microsoft.com/office/drawing/2014/main" id="{BDB3A3A1-A3CB-4251-AAF1-E897F3801B09}"/>
              </a:ext>
            </a:extLst>
          </p:cNvPr>
          <p:cNvSpPr>
            <a:spLocks noChangeArrowheads="1"/>
          </p:cNvSpPr>
          <p:nvPr/>
        </p:nvSpPr>
        <p:spPr bwMode="auto">
          <a:xfrm rot="5400000">
            <a:off x="-1392487" y="3563233"/>
            <a:ext cx="5784936" cy="446938"/>
          </a:xfrm>
          <a:prstGeom prst="rightArrow">
            <a:avLst>
              <a:gd name="adj1" fmla="val 50000"/>
              <a:gd name="adj2" fmla="val 62083"/>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grpSp>
        <p:nvGrpSpPr>
          <p:cNvPr id="9" name="组合 203"/>
          <p:cNvGrpSpPr/>
          <p:nvPr/>
        </p:nvGrpSpPr>
        <p:grpSpPr>
          <a:xfrm>
            <a:off x="2409391" y="634008"/>
            <a:ext cx="9715436" cy="1815714"/>
            <a:chOff x="-81" y="-296"/>
            <a:chExt cx="14158" cy="2380"/>
          </a:xfrm>
        </p:grpSpPr>
        <p:sp>
          <p:nvSpPr>
            <p:cNvPr id="63" name="矩形 206"/>
            <p:cNvSpPr/>
            <p:nvPr/>
          </p:nvSpPr>
          <p:spPr>
            <a:xfrm>
              <a:off x="-81" y="-203"/>
              <a:ext cx="14158" cy="2224"/>
            </a:xfrm>
            <a:prstGeom prst="rect">
              <a:avLst/>
            </a:prstGeom>
            <a:solidFill>
              <a:srgbClr val="740000"/>
            </a:solidFill>
            <a:ln w="12700">
              <a:noFill/>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C00000"/>
                </a:solidFill>
                <a:effectLst/>
                <a:uLnTx/>
                <a:uFillTx/>
                <a:latin typeface="隶书"/>
                <a:ea typeface="宋体" panose="02010600030101010101" pitchFamily="2" charset="-122"/>
                <a:cs typeface="Arial"/>
              </a:endParaRPr>
            </a:p>
          </p:txBody>
        </p:sp>
        <p:sp>
          <p:nvSpPr>
            <p:cNvPr id="60" name="矩形 209"/>
            <p:cNvSpPr/>
            <p:nvPr/>
          </p:nvSpPr>
          <p:spPr>
            <a:xfrm>
              <a:off x="1001" y="-296"/>
              <a:ext cx="12998" cy="2380"/>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中共驻共产国际代表团以中华苏维埃共和国中央政府和中国共产党中央委员会的名义发表</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为抗日救国告全体同胞书</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，即“八一宣言”，号召</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“停止内战，一致抗日”</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endPar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方正隶变简体" panose="03000509000000000000" pitchFamily="1" charset="-122"/>
              </a:endParaRPr>
            </a:p>
          </p:txBody>
        </p:sp>
      </p:grpSp>
      <p:sp>
        <p:nvSpPr>
          <p:cNvPr id="30" name="矩形 29"/>
          <p:cNvSpPr/>
          <p:nvPr/>
        </p:nvSpPr>
        <p:spPr>
          <a:xfrm>
            <a:off x="2409391" y="2462158"/>
            <a:ext cx="9717023" cy="115833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    </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rPr>
              <a:t>宣传了中国共产党“停止内战，一致抗日”的救国主张，促进了中华民族的</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rPr>
              <a:t>新觉醒</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rPr>
              <a:t>，抗日救亡运动掀起</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rPr>
              <a:t>高潮</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rPr>
              <a:t>。</a:t>
            </a:r>
            <a:endParaRPr kumimoji="0" lang="zh-CN" altLang="en-US" sz="26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mn-ea"/>
            </a:endParaRPr>
          </a:p>
        </p:txBody>
      </p:sp>
      <p:sp>
        <p:nvSpPr>
          <p:cNvPr id="13" name="矩形 12">
            <a:extLst>
              <a:ext uri="{FF2B5EF4-FFF2-40B4-BE49-F238E27FC236}">
                <a16:creationId xmlns:a16="http://schemas.microsoft.com/office/drawing/2014/main" id="{F01B92FC-0FF6-453A-AB39-DCC9197E58D3}"/>
              </a:ext>
            </a:extLst>
          </p:cNvPr>
          <p:cNvSpPr/>
          <p:nvPr/>
        </p:nvSpPr>
        <p:spPr>
          <a:xfrm>
            <a:off x="0" y="-21026"/>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4" name="标题 1">
            <a:extLst>
              <a:ext uri="{FF2B5EF4-FFF2-40B4-BE49-F238E27FC236}">
                <a16:creationId xmlns:a16="http://schemas.microsoft.com/office/drawing/2014/main" id="{B651D761-5418-48F9-943A-C0A6280FD644}"/>
              </a:ext>
            </a:extLst>
          </p:cNvPr>
          <p:cNvSpPr txBox="1">
            <a:spLocks/>
          </p:cNvSpPr>
          <p:nvPr/>
        </p:nvSpPr>
        <p:spPr>
          <a:xfrm>
            <a:off x="0" y="-21026"/>
            <a:ext cx="580912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抗日民族统一战线的建立</a:t>
            </a:r>
          </a:p>
        </p:txBody>
      </p:sp>
      <p:sp>
        <p:nvSpPr>
          <p:cNvPr id="28" name="任意多边形: 形状 27">
            <a:extLst>
              <a:ext uri="{FF2B5EF4-FFF2-40B4-BE49-F238E27FC236}">
                <a16:creationId xmlns:a16="http://schemas.microsoft.com/office/drawing/2014/main" id="{A11289B8-CD81-43E5-B2FD-4BF635C9DA36}"/>
              </a:ext>
            </a:extLst>
          </p:cNvPr>
          <p:cNvSpPr/>
          <p:nvPr>
            <p:custDataLst>
              <p:tags r:id="rId1"/>
            </p:custDataLst>
          </p:nvPr>
        </p:nvSpPr>
        <p:spPr>
          <a:xfrm>
            <a:off x="-128138" y="635029"/>
            <a:ext cx="2952712"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C00000">
              <a:alpha val="87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TextBox 22">
            <a:extLst>
              <a:ext uri="{FF2B5EF4-FFF2-40B4-BE49-F238E27FC236}">
                <a16:creationId xmlns:a16="http://schemas.microsoft.com/office/drawing/2014/main" id="{FEE99302-2FFD-4CB1-A99B-E5E3C8D3ECCB}"/>
              </a:ext>
            </a:extLst>
          </p:cNvPr>
          <p:cNvSpPr txBox="1">
            <a:spLocks noChangeArrowheads="1"/>
          </p:cNvSpPr>
          <p:nvPr/>
        </p:nvSpPr>
        <p:spPr bwMode="auto">
          <a:xfrm>
            <a:off x="65585" y="1455333"/>
            <a:ext cx="138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1935.8.1</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3" name="TextBox 22">
            <a:extLst>
              <a:ext uri="{FF2B5EF4-FFF2-40B4-BE49-F238E27FC236}">
                <a16:creationId xmlns:a16="http://schemas.microsoft.com/office/drawing/2014/main" id="{33FB7E8A-C671-412C-888D-E0AC96AB3663}"/>
              </a:ext>
            </a:extLst>
          </p:cNvPr>
          <p:cNvSpPr txBox="1">
            <a:spLocks noChangeArrowheads="1"/>
          </p:cNvSpPr>
          <p:nvPr/>
        </p:nvSpPr>
        <p:spPr bwMode="auto">
          <a:xfrm>
            <a:off x="65586" y="3232020"/>
            <a:ext cx="1490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1935.12.9</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7" name="TextBox 22">
            <a:extLst>
              <a:ext uri="{FF2B5EF4-FFF2-40B4-BE49-F238E27FC236}">
                <a16:creationId xmlns:a16="http://schemas.microsoft.com/office/drawing/2014/main" id="{257EF62C-830D-4918-B628-7DD5073A2E47}"/>
              </a:ext>
            </a:extLst>
          </p:cNvPr>
          <p:cNvSpPr txBox="1">
            <a:spLocks noChangeArrowheads="1"/>
          </p:cNvSpPr>
          <p:nvPr/>
        </p:nvSpPr>
        <p:spPr bwMode="auto">
          <a:xfrm>
            <a:off x="20447" y="4699869"/>
            <a:ext cx="163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1935.12.17</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3" name="文本框 2">
            <a:extLst>
              <a:ext uri="{FF2B5EF4-FFF2-40B4-BE49-F238E27FC236}">
                <a16:creationId xmlns:a16="http://schemas.microsoft.com/office/drawing/2014/main" id="{99294949-40E9-48DB-A079-2F1FAA3850A7}"/>
              </a:ext>
            </a:extLst>
          </p:cNvPr>
          <p:cNvSpPr txBox="1"/>
          <p:nvPr/>
        </p:nvSpPr>
        <p:spPr>
          <a:xfrm>
            <a:off x="81504" y="821021"/>
            <a:ext cx="2390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①</a:t>
            </a:r>
            <a:r>
              <a:rPr kumimoji="0" lang="en-US" altLang="zh-CN"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a:t>
            </a: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八一宣言</a:t>
            </a:r>
            <a:r>
              <a:rPr kumimoji="0" lang="en-US" altLang="zh-CN"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a:t>
            </a:r>
            <a:endPar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endParaRPr>
          </a:p>
        </p:txBody>
      </p:sp>
      <p:sp>
        <p:nvSpPr>
          <p:cNvPr id="32" name="任意多边形: 形状 31">
            <a:extLst>
              <a:ext uri="{FF2B5EF4-FFF2-40B4-BE49-F238E27FC236}">
                <a16:creationId xmlns:a16="http://schemas.microsoft.com/office/drawing/2014/main" id="{8A2752D7-9FAE-4B5C-9605-36E587EA6AF0}"/>
              </a:ext>
            </a:extLst>
          </p:cNvPr>
          <p:cNvSpPr/>
          <p:nvPr>
            <p:custDataLst>
              <p:tags r:id="rId2"/>
            </p:custDataLst>
          </p:nvPr>
        </p:nvSpPr>
        <p:spPr>
          <a:xfrm>
            <a:off x="-161291" y="2338630"/>
            <a:ext cx="2898675"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0CAC36"/>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C5AF41B0-39A9-42AA-BC25-B69C9E359494}"/>
              </a:ext>
            </a:extLst>
          </p:cNvPr>
          <p:cNvSpPr txBox="1"/>
          <p:nvPr/>
        </p:nvSpPr>
        <p:spPr>
          <a:xfrm>
            <a:off x="20447" y="2571031"/>
            <a:ext cx="2710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②一二</a:t>
            </a:r>
            <a:r>
              <a:rPr kumimoji="0" lang="en-US" altLang="zh-CN"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a:t>
            </a: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九运动</a:t>
            </a:r>
          </a:p>
        </p:txBody>
      </p:sp>
      <p:grpSp>
        <p:nvGrpSpPr>
          <p:cNvPr id="39" name="组合 203">
            <a:extLst>
              <a:ext uri="{FF2B5EF4-FFF2-40B4-BE49-F238E27FC236}">
                <a16:creationId xmlns:a16="http://schemas.microsoft.com/office/drawing/2014/main" id="{19A72FE1-9442-4DB2-931E-6D3FC6330294}"/>
              </a:ext>
            </a:extLst>
          </p:cNvPr>
          <p:cNvGrpSpPr/>
          <p:nvPr/>
        </p:nvGrpSpPr>
        <p:grpSpPr>
          <a:xfrm>
            <a:off x="2426522" y="3719323"/>
            <a:ext cx="9683255" cy="1452545"/>
            <a:chOff x="124" y="-204"/>
            <a:chExt cx="14564" cy="2242"/>
          </a:xfrm>
        </p:grpSpPr>
        <p:sp>
          <p:nvSpPr>
            <p:cNvPr id="42" name="矩形 206">
              <a:extLst>
                <a:ext uri="{FF2B5EF4-FFF2-40B4-BE49-F238E27FC236}">
                  <a16:creationId xmlns:a16="http://schemas.microsoft.com/office/drawing/2014/main" id="{A6859853-2006-4FA6-9C48-9D0E428A7803}"/>
                </a:ext>
              </a:extLst>
            </p:cNvPr>
            <p:cNvSpPr/>
            <p:nvPr/>
          </p:nvSpPr>
          <p:spPr>
            <a:xfrm>
              <a:off x="124" y="-204"/>
              <a:ext cx="14564" cy="2223"/>
            </a:xfrm>
            <a:prstGeom prst="rect">
              <a:avLst/>
            </a:prstGeom>
            <a:solidFill>
              <a:srgbClr val="740000"/>
            </a:solidFill>
            <a:ln w="12700">
              <a:noFill/>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隶书"/>
                <a:ea typeface="宋体" panose="02010600030101010101" pitchFamily="2" charset="-122"/>
                <a:cs typeface="Arial"/>
              </a:endParaRPr>
            </a:p>
          </p:txBody>
        </p:sp>
        <p:sp>
          <p:nvSpPr>
            <p:cNvPr id="41" name="矩形 209">
              <a:extLst>
                <a:ext uri="{FF2B5EF4-FFF2-40B4-BE49-F238E27FC236}">
                  <a16:creationId xmlns:a16="http://schemas.microsoft.com/office/drawing/2014/main" id="{77BEC68A-CF80-43C7-9FE2-6E4D20FC2246}"/>
                </a:ext>
              </a:extLst>
            </p:cNvPr>
            <p:cNvSpPr/>
            <p:nvPr/>
          </p:nvSpPr>
          <p:spPr>
            <a:xfrm>
              <a:off x="1249" y="-100"/>
              <a:ext cx="13262" cy="2138"/>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毛泽东根据会议精神，在党的活动分子会议上作了</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论反对日本帝国主义的策略</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的报告</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确定了建立抗日民族统一战线的方针</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，统一了党内思想。</a:t>
              </a:r>
            </a:p>
          </p:txBody>
        </p:sp>
      </p:grpSp>
      <p:sp>
        <p:nvSpPr>
          <p:cNvPr id="33" name="任意多边形: 形状 32">
            <a:extLst>
              <a:ext uri="{FF2B5EF4-FFF2-40B4-BE49-F238E27FC236}">
                <a16:creationId xmlns:a16="http://schemas.microsoft.com/office/drawing/2014/main" id="{B0C61ABB-811B-4B56-A87F-DED1D842C8B4}"/>
              </a:ext>
            </a:extLst>
          </p:cNvPr>
          <p:cNvSpPr/>
          <p:nvPr>
            <p:custDataLst>
              <p:tags r:id="rId3"/>
            </p:custDataLst>
          </p:nvPr>
        </p:nvSpPr>
        <p:spPr>
          <a:xfrm>
            <a:off x="-161292" y="3650482"/>
            <a:ext cx="2838751"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C00000">
              <a:alpha val="87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6460E308-27EC-434D-BAD4-9892CE7A60DD}"/>
              </a:ext>
            </a:extLst>
          </p:cNvPr>
          <p:cNvSpPr txBox="1"/>
          <p:nvPr/>
        </p:nvSpPr>
        <p:spPr>
          <a:xfrm>
            <a:off x="27085" y="3880586"/>
            <a:ext cx="2710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③瓦窑堡会议</a:t>
            </a:r>
          </a:p>
        </p:txBody>
      </p:sp>
      <p:sp>
        <p:nvSpPr>
          <p:cNvPr id="49" name="TextBox 22">
            <a:extLst>
              <a:ext uri="{FF2B5EF4-FFF2-40B4-BE49-F238E27FC236}">
                <a16:creationId xmlns:a16="http://schemas.microsoft.com/office/drawing/2014/main" id="{007EA861-93D9-4EE3-9B96-82F58DBBF5EB}"/>
              </a:ext>
            </a:extLst>
          </p:cNvPr>
          <p:cNvSpPr txBox="1">
            <a:spLocks noChangeArrowheads="1"/>
          </p:cNvSpPr>
          <p:nvPr/>
        </p:nvSpPr>
        <p:spPr bwMode="auto">
          <a:xfrm>
            <a:off x="0" y="6189333"/>
            <a:ext cx="163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1936.12.12</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50" name="矩形 242">
            <a:extLst>
              <a:ext uri="{FF2B5EF4-FFF2-40B4-BE49-F238E27FC236}">
                <a16:creationId xmlns:a16="http://schemas.microsoft.com/office/drawing/2014/main" id="{53A89ACA-C5DA-4AF1-95EF-65E686361646}"/>
              </a:ext>
            </a:extLst>
          </p:cNvPr>
          <p:cNvSpPr/>
          <p:nvPr/>
        </p:nvSpPr>
        <p:spPr>
          <a:xfrm>
            <a:off x="2441815" y="5276586"/>
            <a:ext cx="9667962" cy="1194298"/>
          </a:xfrm>
          <a:prstGeom prst="rect">
            <a:avLst/>
          </a:prstGeom>
          <a:solidFill>
            <a:srgbClr val="002060"/>
          </a:solidFill>
          <a:ln w="12700">
            <a:noFill/>
          </a:ln>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          </a:t>
            </a:r>
            <a:r>
              <a:rPr kumimoji="0" lang="zh-CN" altLang="en-US" sz="2800" b="0" i="0" u="none" strike="noStrike" kern="1200" cap="none" spc="0" normalizeH="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   </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西安事变和平解决，</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mn-cs"/>
              </a:rPr>
              <a:t>全国团结抗战的局面初步形成。</a:t>
            </a:r>
            <a:endParaRPr kumimoji="0" sz="1865" b="0" i="0" u="none" strike="noStrike" kern="1200" cap="none" spc="0" normalizeH="0" baseline="0" noProof="0" dirty="0">
              <a:ln>
                <a:noFill/>
              </a:ln>
              <a:solidFill>
                <a:srgbClr val="FFFF00"/>
              </a:solidFill>
              <a:effectLst/>
              <a:uLnTx/>
              <a:uFillTx/>
              <a:latin typeface="隶书"/>
              <a:ea typeface="宋体" panose="02010600030101010101" pitchFamily="2" charset="-122"/>
              <a:cs typeface="Arial"/>
            </a:endParaRPr>
          </a:p>
        </p:txBody>
      </p:sp>
      <p:sp>
        <p:nvSpPr>
          <p:cNvPr id="45" name="任意多边形: 形状 44">
            <a:extLst>
              <a:ext uri="{FF2B5EF4-FFF2-40B4-BE49-F238E27FC236}">
                <a16:creationId xmlns:a16="http://schemas.microsoft.com/office/drawing/2014/main" id="{7B6CECD8-F05B-4550-B71F-E182F363B9E3}"/>
              </a:ext>
            </a:extLst>
          </p:cNvPr>
          <p:cNvSpPr/>
          <p:nvPr>
            <p:custDataLst>
              <p:tags r:id="rId4"/>
            </p:custDataLst>
          </p:nvPr>
        </p:nvSpPr>
        <p:spPr>
          <a:xfrm>
            <a:off x="-195836" y="5204551"/>
            <a:ext cx="2818223"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chemeClr val="accent5">
              <a:lumMod val="5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6" name="文本框 45">
            <a:extLst>
              <a:ext uri="{FF2B5EF4-FFF2-40B4-BE49-F238E27FC236}">
                <a16:creationId xmlns:a16="http://schemas.microsoft.com/office/drawing/2014/main" id="{42FB12D6-3B9C-4CCC-9350-3DE29BC020C5}"/>
              </a:ext>
            </a:extLst>
          </p:cNvPr>
          <p:cNvSpPr txBox="1"/>
          <p:nvPr/>
        </p:nvSpPr>
        <p:spPr>
          <a:xfrm>
            <a:off x="14250" y="5430831"/>
            <a:ext cx="2710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④</a:t>
            </a:r>
            <a:r>
              <a:rPr kumimoji="0" lang="zh-CN" altLang="en-US" sz="2800" b="0" i="0" u="none" strike="noStrike" kern="1200" cap="none" spc="0" normalizeH="0" baseline="0" noProof="0" dirty="0">
                <a:ln>
                  <a:noFill/>
                </a:ln>
                <a:solidFill>
                  <a:schemeClr val="bg1"/>
                </a:solidFill>
                <a:effectLst/>
                <a:uLnTx/>
                <a:uFillTx/>
                <a:latin typeface="方正字迹-老柴手书 简" panose="02000500000000000000" pitchFamily="2" charset="-122"/>
                <a:ea typeface="方正字迹-老柴手书 简" panose="02000500000000000000" pitchFamily="2" charset="-122"/>
                <a:cs typeface="+mn-cs"/>
                <a:hlinkClick r:id="rId8" action="ppaction://hlinksldjump">
                  <a:extLst>
                    <a:ext uri="{A12FA001-AC4F-418D-AE19-62706E023703}">
                      <ahyp:hlinkClr xmlns:ahyp="http://schemas.microsoft.com/office/drawing/2018/hyperlinkcolor" val="tx"/>
                    </a:ext>
                  </a:extLst>
                </a:hlinkClick>
              </a:rPr>
              <a:t>西安事变</a:t>
            </a:r>
            <a:endParaRPr kumimoji="0" lang="zh-CN" altLang="en-US" sz="2800" b="0" i="0" u="none" strike="noStrike" kern="1200" cap="none" spc="0" normalizeH="0" baseline="0" noProof="0" dirty="0">
              <a:ln>
                <a:noFill/>
              </a:ln>
              <a:solidFill>
                <a:schemeClr val="bg1"/>
              </a:solidFill>
              <a:effectLst/>
              <a:uLnTx/>
              <a:uFillTx/>
              <a:latin typeface="方正字迹-老柴手书 简" panose="02000500000000000000" pitchFamily="2" charset="-122"/>
              <a:ea typeface="方正字迹-老柴手书 简" panose="02000500000000000000" pitchFamily="2" charset="-122"/>
              <a:cs typeface="+mn-cs"/>
            </a:endParaRPr>
          </a:p>
        </p:txBody>
      </p:sp>
      <p:pic>
        <p:nvPicPr>
          <p:cNvPr id="4" name="图片 3">
            <a:extLst>
              <a:ext uri="{FF2B5EF4-FFF2-40B4-BE49-F238E27FC236}">
                <a16:creationId xmlns:a16="http://schemas.microsoft.com/office/drawing/2014/main" id="{84B47D5D-6EE7-41CC-9A81-0A7E35624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0688" y="1375379"/>
            <a:ext cx="1415303" cy="943535"/>
          </a:xfrm>
          <a:prstGeom prst="rect">
            <a:avLst/>
          </a:prstGeom>
        </p:spPr>
      </p:pic>
      <p:pic>
        <p:nvPicPr>
          <p:cNvPr id="47" name="图片 46">
            <a:extLst>
              <a:ext uri="{FF2B5EF4-FFF2-40B4-BE49-F238E27FC236}">
                <a16:creationId xmlns:a16="http://schemas.microsoft.com/office/drawing/2014/main" id="{7ED1D884-27DD-4B52-9425-7CB78A28AE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739" y="4311097"/>
            <a:ext cx="1415303" cy="943535"/>
          </a:xfrm>
          <a:prstGeom prst="rect">
            <a:avLst/>
          </a:prstGeom>
        </p:spPr>
      </p:pic>
      <p:pic>
        <p:nvPicPr>
          <p:cNvPr id="6" name="图片 5">
            <a:extLst>
              <a:ext uri="{FF2B5EF4-FFF2-40B4-BE49-F238E27FC236}">
                <a16:creationId xmlns:a16="http://schemas.microsoft.com/office/drawing/2014/main" id="{11B6FE2F-A05C-4118-83F8-AC2A9F0713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8598" y="5812001"/>
            <a:ext cx="1435847" cy="940500"/>
          </a:xfrm>
          <a:prstGeom prst="rect">
            <a:avLst/>
          </a:prstGeom>
        </p:spPr>
      </p:pic>
    </p:spTree>
    <p:extLst>
      <p:ext uri="{BB962C8B-B14F-4D97-AF65-F5344CB8AC3E}">
        <p14:creationId xmlns:p14="http://schemas.microsoft.com/office/powerpoint/2010/main" val="36082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2"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500" fill="hold"/>
                                        <p:tgtEl>
                                          <p:spTgt spid="47"/>
                                        </p:tgtEl>
                                        <p:attrNameLst>
                                          <p:attrName>ppt_x</p:attrName>
                                        </p:attrNameLst>
                                      </p:cBhvr>
                                      <p:tavLst>
                                        <p:tav tm="0">
                                          <p:val>
                                            <p:strVal val="#ppt_x"/>
                                          </p:val>
                                        </p:tav>
                                        <p:tav tm="100000">
                                          <p:val>
                                            <p:strVal val="#ppt_x"/>
                                          </p:val>
                                        </p:tav>
                                      </p:tavLst>
                                    </p:anim>
                                    <p:anim calcmode="lin" valueType="num">
                                      <p:cBhvr additive="base">
                                        <p:cTn id="66" dur="500" fill="hold"/>
                                        <p:tgtEl>
                                          <p:spTgt spid="4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500" fill="hold"/>
                                        <p:tgtEl>
                                          <p:spTgt spid="50"/>
                                        </p:tgtEl>
                                        <p:attrNameLst>
                                          <p:attrName>ppt_x</p:attrName>
                                        </p:attrNameLst>
                                      </p:cBhvr>
                                      <p:tavLst>
                                        <p:tav tm="0">
                                          <p:val>
                                            <p:strVal val="#ppt_x"/>
                                          </p:val>
                                        </p:tav>
                                        <p:tav tm="100000">
                                          <p:val>
                                            <p:strVal val="#ppt_x"/>
                                          </p:val>
                                        </p:tav>
                                      </p:tavLst>
                                    </p:anim>
                                    <p:anim calcmode="lin" valueType="num">
                                      <p:cBhvr additive="base">
                                        <p:cTn id="84" dur="500" fill="hold"/>
                                        <p:tgtEl>
                                          <p:spTgt spid="50"/>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ppt_x"/>
                                          </p:val>
                                        </p:tav>
                                        <p:tav tm="100000">
                                          <p:val>
                                            <p:strVal val="#ppt_x"/>
                                          </p:val>
                                        </p:tav>
                                      </p:tavLst>
                                    </p:anim>
                                    <p:anim calcmode="lin" valueType="num">
                                      <p:cBhvr additive="base">
                                        <p:cTn id="9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0" grpId="1" animBg="1"/>
      <p:bldP spid="30" grpId="2" animBg="1"/>
      <p:bldP spid="28" grpId="0" animBg="1"/>
      <p:bldP spid="22" grpId="0"/>
      <p:bldP spid="23" grpId="0"/>
      <p:bldP spid="27" grpId="0"/>
      <p:bldP spid="3" grpId="0"/>
      <p:bldP spid="32" grpId="0" animBg="1"/>
      <p:bldP spid="21" grpId="0"/>
      <p:bldP spid="33" grpId="0" animBg="1"/>
      <p:bldP spid="26" grpId="0"/>
      <p:bldP spid="49" grpId="0"/>
      <p:bldP spid="50" grpId="0" animBg="1"/>
      <p:bldP spid="45" grpId="0" animBg="1"/>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A5180CC-DD82-4E71-B117-2A72D46BF2AA}"/>
              </a:ext>
            </a:extLst>
          </p:cNvPr>
          <p:cNvSpPr/>
          <p:nvPr/>
        </p:nvSpPr>
        <p:spPr>
          <a:xfrm>
            <a:off x="0" y="-8585"/>
            <a:ext cx="12192000" cy="686658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44" name="右箭头 14">
            <a:extLst>
              <a:ext uri="{FF2B5EF4-FFF2-40B4-BE49-F238E27FC236}">
                <a16:creationId xmlns:a16="http://schemas.microsoft.com/office/drawing/2014/main" id="{BDB3A3A1-A3CB-4251-AAF1-E897F3801B09}"/>
              </a:ext>
            </a:extLst>
          </p:cNvPr>
          <p:cNvSpPr>
            <a:spLocks noChangeArrowheads="1"/>
          </p:cNvSpPr>
          <p:nvPr/>
        </p:nvSpPr>
        <p:spPr bwMode="auto">
          <a:xfrm rot="5400000">
            <a:off x="-1392487" y="3563233"/>
            <a:ext cx="5784936" cy="446938"/>
          </a:xfrm>
          <a:prstGeom prst="rightArrow">
            <a:avLst>
              <a:gd name="adj1" fmla="val 50000"/>
              <a:gd name="adj2" fmla="val 62083"/>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grpSp>
        <p:nvGrpSpPr>
          <p:cNvPr id="9" name="组合 203"/>
          <p:cNvGrpSpPr/>
          <p:nvPr/>
        </p:nvGrpSpPr>
        <p:grpSpPr>
          <a:xfrm>
            <a:off x="2338251" y="634009"/>
            <a:ext cx="9786576" cy="1032356"/>
            <a:chOff x="-81" y="-296"/>
            <a:chExt cx="14158" cy="2065"/>
          </a:xfrm>
        </p:grpSpPr>
        <p:sp>
          <p:nvSpPr>
            <p:cNvPr id="63" name="矩形 206"/>
            <p:cNvSpPr/>
            <p:nvPr/>
          </p:nvSpPr>
          <p:spPr>
            <a:xfrm>
              <a:off x="-81" y="-203"/>
              <a:ext cx="14158" cy="1972"/>
            </a:xfrm>
            <a:prstGeom prst="rect">
              <a:avLst/>
            </a:prstGeom>
            <a:solidFill>
              <a:srgbClr val="740000"/>
            </a:solidFill>
            <a:ln w="12700">
              <a:noFill/>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C00000"/>
                </a:solidFill>
                <a:effectLst/>
                <a:uLnTx/>
                <a:uFillTx/>
                <a:latin typeface="隶书"/>
                <a:ea typeface="宋体" panose="02010600030101010101" pitchFamily="2" charset="-122"/>
                <a:cs typeface="Arial"/>
              </a:endParaRPr>
            </a:p>
          </p:txBody>
        </p:sp>
        <p:sp>
          <p:nvSpPr>
            <p:cNvPr id="60" name="矩形 209"/>
            <p:cNvSpPr/>
            <p:nvPr/>
          </p:nvSpPr>
          <p:spPr>
            <a:xfrm>
              <a:off x="1481" y="-296"/>
              <a:ext cx="12518" cy="1908"/>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a:t>
              </a:r>
              <a:r>
                <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卢沟桥事变第二天，中国共产党通电全国：“只有</a:t>
              </a:r>
              <a:r>
                <a:rPr kumimoji="0" lang="zh-CN" altLang="en-US" sz="280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全民族</a:t>
              </a:r>
              <a:r>
                <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实行抗战，才是我们的出路。</a:t>
              </a:r>
              <a:endPar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方正隶变简体" panose="03000509000000000000" pitchFamily="1" charset="-122"/>
              </a:endParaRPr>
            </a:p>
          </p:txBody>
        </p:sp>
      </p:grpSp>
      <p:sp>
        <p:nvSpPr>
          <p:cNvPr id="30" name="矩形 29"/>
          <p:cNvSpPr/>
          <p:nvPr/>
        </p:nvSpPr>
        <p:spPr>
          <a:xfrm>
            <a:off x="2338251" y="1710369"/>
            <a:ext cx="9732659" cy="505143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    一、提前召集国民代表大会，制定全国上下一致遵守之政治纲领，俾全国各阶层力量，能迅速集中，各方政治意见能彻底融洽，以树立政府之坚实抗战基础。</a:t>
            </a:r>
          </a:p>
          <a:p>
            <a:pPr lvl="0" defTabSz="685800"/>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    二、实现最低限度之民主政治，以增强人民对政府之信赖，并使人民得以自由发挥其抗战能力。</a:t>
            </a:r>
            <a:endPar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endParaRPr>
          </a:p>
          <a:p>
            <a:pPr lvl="0" defTabSz="685800"/>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七、对广大战区中之劳苦人民，自由职业者，失业公务人员等须有妥善之救济方法。</a:t>
            </a:r>
          </a:p>
          <a:p>
            <a:pPr lvl="0" defTabSz="685800"/>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    八、除汉奸外，宜从速开释全国政治犯，并取消以前有碍民众运动之各项特殊条例。</a:t>
            </a:r>
          </a:p>
          <a:p>
            <a:pPr lvl="0" defTabSz="685800"/>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中华民族解放行动委员会在卢沟桥事变爆发时对国民党提出的</a:t>
            </a:r>
            <a:r>
              <a:rPr lang="zh-CN" altLang="en-US" sz="2800" b="1" dirty="0">
                <a:solidFill>
                  <a:srgbClr val="FFFF00"/>
                </a:solidFill>
                <a:latin typeface="楷体" panose="02010609060101010101" pitchFamily="49" charset="-122"/>
                <a:ea typeface="楷体" panose="02010609060101010101" pitchFamily="49" charset="-122"/>
                <a:cs typeface="楷体" panose="02010609060101010101" pitchFamily="49" charset="-122"/>
                <a:sym typeface="+mn-ea"/>
              </a:rPr>
              <a:t>八大政治主张</a:t>
            </a:r>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1937</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7</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月</a:t>
            </a:r>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日）</a:t>
            </a:r>
            <a:r>
              <a:rPr lang="en-US" altLang="zh-CN" sz="2800" b="1" dirty="0">
                <a:solidFill>
                  <a:prstClr val="white"/>
                </a:solidFill>
                <a:latin typeface="楷体" panose="02010609060101010101" pitchFamily="49" charset="-122"/>
                <a:ea typeface="楷体" panose="02010609060101010101" pitchFamily="49" charset="-122"/>
                <a:cs typeface="楷体" panose="02010609060101010101" pitchFamily="49" charset="-122"/>
                <a:sym typeface="+mn-ea"/>
              </a:rPr>
              <a:t>P136</a:t>
            </a:r>
          </a:p>
        </p:txBody>
      </p:sp>
      <p:sp>
        <p:nvSpPr>
          <p:cNvPr id="13" name="矩形 12">
            <a:extLst>
              <a:ext uri="{FF2B5EF4-FFF2-40B4-BE49-F238E27FC236}">
                <a16:creationId xmlns:a16="http://schemas.microsoft.com/office/drawing/2014/main" id="{F01B92FC-0FF6-453A-AB39-DCC9197E58D3}"/>
              </a:ext>
            </a:extLst>
          </p:cNvPr>
          <p:cNvSpPr/>
          <p:nvPr/>
        </p:nvSpPr>
        <p:spPr>
          <a:xfrm>
            <a:off x="0" y="-21026"/>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4" name="标题 1">
            <a:extLst>
              <a:ext uri="{FF2B5EF4-FFF2-40B4-BE49-F238E27FC236}">
                <a16:creationId xmlns:a16="http://schemas.microsoft.com/office/drawing/2014/main" id="{B651D761-5418-48F9-943A-C0A6280FD644}"/>
              </a:ext>
            </a:extLst>
          </p:cNvPr>
          <p:cNvSpPr txBox="1">
            <a:spLocks/>
          </p:cNvSpPr>
          <p:nvPr/>
        </p:nvSpPr>
        <p:spPr>
          <a:xfrm>
            <a:off x="0" y="-21026"/>
            <a:ext cx="580912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抗日民族统一战线的建立</a:t>
            </a:r>
          </a:p>
        </p:txBody>
      </p:sp>
      <p:sp>
        <p:nvSpPr>
          <p:cNvPr id="22" name="TextBox 22">
            <a:extLst>
              <a:ext uri="{FF2B5EF4-FFF2-40B4-BE49-F238E27FC236}">
                <a16:creationId xmlns:a16="http://schemas.microsoft.com/office/drawing/2014/main" id="{FEE99302-2FFD-4CB1-A99B-E5E3C8D3ECCB}"/>
              </a:ext>
            </a:extLst>
          </p:cNvPr>
          <p:cNvSpPr txBox="1">
            <a:spLocks noChangeArrowheads="1"/>
          </p:cNvSpPr>
          <p:nvPr/>
        </p:nvSpPr>
        <p:spPr bwMode="auto">
          <a:xfrm>
            <a:off x="65585" y="1455333"/>
            <a:ext cx="138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1937.7.8</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3" name="TextBox 22">
            <a:extLst>
              <a:ext uri="{FF2B5EF4-FFF2-40B4-BE49-F238E27FC236}">
                <a16:creationId xmlns:a16="http://schemas.microsoft.com/office/drawing/2014/main" id="{33FB7E8A-C671-412C-888D-E0AC96AB3663}"/>
              </a:ext>
            </a:extLst>
          </p:cNvPr>
          <p:cNvSpPr txBox="1">
            <a:spLocks noChangeArrowheads="1"/>
          </p:cNvSpPr>
          <p:nvPr/>
        </p:nvSpPr>
        <p:spPr bwMode="auto">
          <a:xfrm>
            <a:off x="27084" y="2838652"/>
            <a:ext cx="1490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1937.7.10</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32" name="任意多边形: 形状 31">
            <a:extLst>
              <a:ext uri="{FF2B5EF4-FFF2-40B4-BE49-F238E27FC236}">
                <a16:creationId xmlns:a16="http://schemas.microsoft.com/office/drawing/2014/main" id="{8A2752D7-9FAE-4B5C-9605-36E587EA6AF0}"/>
              </a:ext>
            </a:extLst>
          </p:cNvPr>
          <p:cNvSpPr/>
          <p:nvPr>
            <p:custDataLst>
              <p:tags r:id="rId1"/>
            </p:custDataLst>
          </p:nvPr>
        </p:nvSpPr>
        <p:spPr>
          <a:xfrm>
            <a:off x="-184103" y="1922017"/>
            <a:ext cx="2763763"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C5AF41B0-39A9-42AA-BC25-B69C9E359494}"/>
              </a:ext>
            </a:extLst>
          </p:cNvPr>
          <p:cNvSpPr txBox="1"/>
          <p:nvPr/>
        </p:nvSpPr>
        <p:spPr>
          <a:xfrm>
            <a:off x="91888" y="2107972"/>
            <a:ext cx="2710299" cy="523220"/>
          </a:xfrm>
          <a:prstGeom prst="rect">
            <a:avLst/>
          </a:prstGeom>
          <a:noFill/>
        </p:spPr>
        <p:txBody>
          <a:bodyPr wrap="square" rtlCol="0">
            <a:spAutoFit/>
          </a:bodyPr>
          <a:lstStyle/>
          <a:p>
            <a:r>
              <a:rPr lang="zh-CN" altLang="en-US" sz="2800" dirty="0">
                <a:solidFill>
                  <a:schemeClr val="bg1"/>
                </a:solidFill>
                <a:latin typeface="方正字迹-老柴手书 简" panose="02000500000000000000" pitchFamily="2" charset="-122"/>
                <a:ea typeface="方正字迹-老柴手书 简" panose="02000500000000000000" pitchFamily="2" charset="-122"/>
              </a:rPr>
              <a:t>⑥中间政派</a:t>
            </a:r>
          </a:p>
        </p:txBody>
      </p:sp>
      <p:sp>
        <p:nvSpPr>
          <p:cNvPr id="27" name="矩形 26">
            <a:extLst>
              <a:ext uri="{FF2B5EF4-FFF2-40B4-BE49-F238E27FC236}">
                <a16:creationId xmlns:a16="http://schemas.microsoft.com/office/drawing/2014/main" id="{40EE72E2-2960-4167-81F7-E1B78F524044}"/>
              </a:ext>
            </a:extLst>
          </p:cNvPr>
          <p:cNvSpPr/>
          <p:nvPr/>
        </p:nvSpPr>
        <p:spPr>
          <a:xfrm>
            <a:off x="3860968" y="2369582"/>
            <a:ext cx="6296893" cy="88818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a:solidFill>
                  <a:schemeClr val="accent4">
                    <a:lumMod val="60000"/>
                    <a:lumOff val="40000"/>
                  </a:schemeClr>
                </a:solidFill>
                <a:latin typeface="方正颜真卿楷书 简繁" panose="02000500000000000000" pitchFamily="2" charset="-122"/>
                <a:ea typeface="方正颜真卿楷书 简繁" panose="02000500000000000000" pitchFamily="2" charset="-122"/>
              </a:rPr>
              <a:t>A.</a:t>
            </a:r>
            <a:r>
              <a:rPr lang="zh-CN" altLang="en-US" sz="3200" dirty="0">
                <a:solidFill>
                  <a:schemeClr val="accent4">
                    <a:lumMod val="60000"/>
                    <a:lumOff val="40000"/>
                  </a:schemeClr>
                </a:solidFill>
                <a:latin typeface="方正颜真卿楷书 简繁" panose="02000500000000000000" pitchFamily="2" charset="-122"/>
                <a:ea typeface="方正颜真卿楷书 简繁" panose="02000500000000000000" pitchFamily="2" charset="-122"/>
              </a:rPr>
              <a:t>鲜明的爱国和反帝反封建的立场</a:t>
            </a:r>
          </a:p>
        </p:txBody>
      </p:sp>
      <p:pic>
        <p:nvPicPr>
          <p:cNvPr id="31" name="图片 30">
            <a:extLst>
              <a:ext uri="{FF2B5EF4-FFF2-40B4-BE49-F238E27FC236}">
                <a16:creationId xmlns:a16="http://schemas.microsoft.com/office/drawing/2014/main" id="{674E0206-02F3-401C-B4E3-DA099CE01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182" y="680503"/>
            <a:ext cx="1415303" cy="943535"/>
          </a:xfrm>
          <a:prstGeom prst="rect">
            <a:avLst/>
          </a:prstGeom>
        </p:spPr>
      </p:pic>
      <p:sp>
        <p:nvSpPr>
          <p:cNvPr id="29" name="矩形 28">
            <a:extLst>
              <a:ext uri="{FF2B5EF4-FFF2-40B4-BE49-F238E27FC236}">
                <a16:creationId xmlns:a16="http://schemas.microsoft.com/office/drawing/2014/main" id="{A99392E1-97BE-466F-9137-6101B35CFA88}"/>
              </a:ext>
            </a:extLst>
          </p:cNvPr>
          <p:cNvSpPr/>
          <p:nvPr/>
        </p:nvSpPr>
        <p:spPr>
          <a:xfrm>
            <a:off x="3591931" y="4121598"/>
            <a:ext cx="6731589" cy="88818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a:solidFill>
                  <a:schemeClr val="accent4">
                    <a:lumMod val="60000"/>
                    <a:lumOff val="40000"/>
                  </a:schemeClr>
                </a:solidFill>
                <a:latin typeface="方正颜真卿楷书 简繁" panose="02000500000000000000" pitchFamily="2" charset="-122"/>
                <a:ea typeface="方正颜真卿楷书 简繁" panose="02000500000000000000" pitchFamily="2" charset="-122"/>
              </a:rPr>
              <a:t>B.</a:t>
            </a:r>
            <a:r>
              <a:rPr lang="zh-CN" altLang="en-US" sz="3200" dirty="0">
                <a:solidFill>
                  <a:schemeClr val="accent4">
                    <a:lumMod val="60000"/>
                    <a:lumOff val="40000"/>
                  </a:schemeClr>
                </a:solidFill>
                <a:latin typeface="方正颜真卿楷书 简繁" panose="02000500000000000000" pitchFamily="2" charset="-122"/>
                <a:ea typeface="方正颜真卿楷书 简繁" panose="02000500000000000000" pitchFamily="2" charset="-122"/>
              </a:rPr>
              <a:t>求同存异、团结抗战的民族凝聚力</a:t>
            </a:r>
          </a:p>
        </p:txBody>
      </p:sp>
      <p:sp>
        <p:nvSpPr>
          <p:cNvPr id="28" name="任意多边形: 形状 27">
            <a:extLst>
              <a:ext uri="{FF2B5EF4-FFF2-40B4-BE49-F238E27FC236}">
                <a16:creationId xmlns:a16="http://schemas.microsoft.com/office/drawing/2014/main" id="{A11289B8-CD81-43E5-B2FD-4BF635C9DA36}"/>
              </a:ext>
            </a:extLst>
          </p:cNvPr>
          <p:cNvSpPr/>
          <p:nvPr>
            <p:custDataLst>
              <p:tags r:id="rId2"/>
            </p:custDataLst>
          </p:nvPr>
        </p:nvSpPr>
        <p:spPr>
          <a:xfrm>
            <a:off x="-228281" y="633083"/>
            <a:ext cx="2763763"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C00000">
              <a:alpha val="87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文本框 2">
            <a:extLst>
              <a:ext uri="{FF2B5EF4-FFF2-40B4-BE49-F238E27FC236}">
                <a16:creationId xmlns:a16="http://schemas.microsoft.com/office/drawing/2014/main" id="{99294949-40E9-48DB-A079-2F1FAA3850A7}"/>
              </a:ext>
            </a:extLst>
          </p:cNvPr>
          <p:cNvSpPr txBox="1"/>
          <p:nvPr/>
        </p:nvSpPr>
        <p:spPr>
          <a:xfrm>
            <a:off x="121027" y="820716"/>
            <a:ext cx="2390015" cy="523220"/>
          </a:xfrm>
          <a:prstGeom prst="rect">
            <a:avLst/>
          </a:prstGeom>
          <a:noFill/>
        </p:spPr>
        <p:txBody>
          <a:bodyPr wrap="square" rtlCol="0">
            <a:spAutoFit/>
          </a:bodyPr>
          <a:lstStyle/>
          <a:p>
            <a:r>
              <a:rPr lang="zh-CN" altLang="en-US" sz="2800" dirty="0">
                <a:solidFill>
                  <a:schemeClr val="bg1"/>
                </a:solidFill>
                <a:latin typeface="方正字迹-老柴手书 简" panose="02000500000000000000" pitchFamily="2" charset="-122"/>
                <a:ea typeface="方正字迹-老柴手书 简" panose="02000500000000000000" pitchFamily="2" charset="-122"/>
              </a:rPr>
              <a:t>⑤通电全国</a:t>
            </a:r>
          </a:p>
        </p:txBody>
      </p:sp>
    </p:spTree>
    <p:extLst>
      <p:ext uri="{BB962C8B-B14F-4D97-AF65-F5344CB8AC3E}">
        <p14:creationId xmlns:p14="http://schemas.microsoft.com/office/powerpoint/2010/main" val="297476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2"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anim calcmode="lin" valueType="num">
                                      <p:cBhvr>
                                        <p:cTn id="59" dur="1000" fill="hold"/>
                                        <p:tgtEl>
                                          <p:spTgt spid="29"/>
                                        </p:tgtEl>
                                        <p:attrNameLst>
                                          <p:attrName>ppt_x</p:attrName>
                                        </p:attrNameLst>
                                      </p:cBhvr>
                                      <p:tavLst>
                                        <p:tav tm="0">
                                          <p:val>
                                            <p:strVal val="#ppt_x"/>
                                          </p:val>
                                        </p:tav>
                                        <p:tav tm="100000">
                                          <p:val>
                                            <p:strVal val="#ppt_x"/>
                                          </p:val>
                                        </p:tav>
                                      </p:tavLst>
                                    </p:anim>
                                    <p:anim calcmode="lin" valueType="num">
                                      <p:cBhvr>
                                        <p:cTn id="6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0" grpId="1" animBg="1"/>
      <p:bldP spid="30" grpId="2" animBg="1"/>
      <p:bldP spid="22" grpId="0"/>
      <p:bldP spid="23" grpId="0"/>
      <p:bldP spid="32" grpId="0" animBg="1"/>
      <p:bldP spid="21" grpId="0"/>
      <p:bldP spid="27" grpId="0" animBg="1"/>
      <p:bldP spid="29" grpId="0" animBg="1"/>
      <p:bldP spid="28"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A5180CC-DD82-4E71-B117-2A72D46BF2AA}"/>
              </a:ext>
            </a:extLst>
          </p:cNvPr>
          <p:cNvSpPr/>
          <p:nvPr/>
        </p:nvSpPr>
        <p:spPr>
          <a:xfrm>
            <a:off x="0" y="-8585"/>
            <a:ext cx="12192000" cy="686658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44" name="右箭头 14">
            <a:extLst>
              <a:ext uri="{FF2B5EF4-FFF2-40B4-BE49-F238E27FC236}">
                <a16:creationId xmlns:a16="http://schemas.microsoft.com/office/drawing/2014/main" id="{BDB3A3A1-A3CB-4251-AAF1-E897F3801B09}"/>
              </a:ext>
            </a:extLst>
          </p:cNvPr>
          <p:cNvSpPr>
            <a:spLocks noChangeArrowheads="1"/>
          </p:cNvSpPr>
          <p:nvPr/>
        </p:nvSpPr>
        <p:spPr bwMode="auto">
          <a:xfrm rot="5400000">
            <a:off x="-1392487" y="3563233"/>
            <a:ext cx="5784936" cy="446938"/>
          </a:xfrm>
          <a:prstGeom prst="rightArrow">
            <a:avLst>
              <a:gd name="adj1" fmla="val 50000"/>
              <a:gd name="adj2" fmla="val 62083"/>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grpSp>
        <p:nvGrpSpPr>
          <p:cNvPr id="9" name="组合 203"/>
          <p:cNvGrpSpPr/>
          <p:nvPr/>
        </p:nvGrpSpPr>
        <p:grpSpPr>
          <a:xfrm>
            <a:off x="2338251" y="634009"/>
            <a:ext cx="9732659" cy="1385099"/>
            <a:chOff x="-81" y="-296"/>
            <a:chExt cx="14158" cy="2210"/>
          </a:xfrm>
        </p:grpSpPr>
        <p:sp>
          <p:nvSpPr>
            <p:cNvPr id="63" name="矩形 206"/>
            <p:cNvSpPr/>
            <p:nvPr/>
          </p:nvSpPr>
          <p:spPr>
            <a:xfrm>
              <a:off x="-81" y="-203"/>
              <a:ext cx="14158" cy="1972"/>
            </a:xfrm>
            <a:prstGeom prst="rect">
              <a:avLst/>
            </a:prstGeom>
            <a:solidFill>
              <a:srgbClr val="740000"/>
            </a:solidFill>
            <a:ln w="12700">
              <a:noFill/>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C00000"/>
                </a:solidFill>
                <a:effectLst/>
                <a:uLnTx/>
                <a:uFillTx/>
                <a:latin typeface="隶书"/>
                <a:ea typeface="宋体" panose="02010600030101010101" pitchFamily="2" charset="-122"/>
                <a:cs typeface="Arial"/>
              </a:endParaRPr>
            </a:p>
          </p:txBody>
        </p:sp>
        <p:sp>
          <p:nvSpPr>
            <p:cNvPr id="60" name="矩形 209"/>
            <p:cNvSpPr/>
            <p:nvPr/>
          </p:nvSpPr>
          <p:spPr>
            <a:xfrm>
              <a:off x="1481" y="-296"/>
              <a:ext cx="12518" cy="2210"/>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周恩来向蒋介石递交</a:t>
              </a:r>
              <a:r>
                <a:rPr kumimoji="0" lang="en-US" altLang="zh-CN"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中共中央为公布国共合作宣言</a:t>
              </a:r>
              <a:r>
                <a:rPr kumimoji="0" lang="en-US" altLang="zh-CN"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送交国民党，提出抗日的基本主张，重申共产党的各项保证。</a:t>
              </a:r>
              <a:endParaRPr kumimoji="0" lang="zh-CN" altLang="en-US" sz="280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方正隶变简体" panose="03000509000000000000" pitchFamily="1" charset="-122"/>
              </a:endParaRPr>
            </a:p>
          </p:txBody>
        </p:sp>
      </p:grpSp>
      <p:sp>
        <p:nvSpPr>
          <p:cNvPr id="13" name="矩形 12">
            <a:extLst>
              <a:ext uri="{FF2B5EF4-FFF2-40B4-BE49-F238E27FC236}">
                <a16:creationId xmlns:a16="http://schemas.microsoft.com/office/drawing/2014/main" id="{F01B92FC-0FF6-453A-AB39-DCC9197E58D3}"/>
              </a:ext>
            </a:extLst>
          </p:cNvPr>
          <p:cNvSpPr/>
          <p:nvPr/>
        </p:nvSpPr>
        <p:spPr>
          <a:xfrm>
            <a:off x="0" y="-21026"/>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4" name="标题 1">
            <a:extLst>
              <a:ext uri="{FF2B5EF4-FFF2-40B4-BE49-F238E27FC236}">
                <a16:creationId xmlns:a16="http://schemas.microsoft.com/office/drawing/2014/main" id="{B651D761-5418-48F9-943A-C0A6280FD644}"/>
              </a:ext>
            </a:extLst>
          </p:cNvPr>
          <p:cNvSpPr txBox="1">
            <a:spLocks/>
          </p:cNvSpPr>
          <p:nvPr/>
        </p:nvSpPr>
        <p:spPr>
          <a:xfrm>
            <a:off x="0" y="-21026"/>
            <a:ext cx="580912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抗日民族统一战线的建立</a:t>
            </a:r>
          </a:p>
        </p:txBody>
      </p:sp>
      <p:sp>
        <p:nvSpPr>
          <p:cNvPr id="22" name="TextBox 22">
            <a:extLst>
              <a:ext uri="{FF2B5EF4-FFF2-40B4-BE49-F238E27FC236}">
                <a16:creationId xmlns:a16="http://schemas.microsoft.com/office/drawing/2014/main" id="{FEE99302-2FFD-4CB1-A99B-E5E3C8D3ECCB}"/>
              </a:ext>
            </a:extLst>
          </p:cNvPr>
          <p:cNvSpPr txBox="1">
            <a:spLocks noChangeArrowheads="1"/>
          </p:cNvSpPr>
          <p:nvPr/>
        </p:nvSpPr>
        <p:spPr bwMode="auto">
          <a:xfrm>
            <a:off x="65585" y="1455333"/>
            <a:ext cx="1451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1937.7.15</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3" name="TextBox 22">
            <a:extLst>
              <a:ext uri="{FF2B5EF4-FFF2-40B4-BE49-F238E27FC236}">
                <a16:creationId xmlns:a16="http://schemas.microsoft.com/office/drawing/2014/main" id="{33FB7E8A-C671-412C-888D-E0AC96AB3663}"/>
              </a:ext>
            </a:extLst>
          </p:cNvPr>
          <p:cNvSpPr txBox="1">
            <a:spLocks noChangeArrowheads="1"/>
          </p:cNvSpPr>
          <p:nvPr/>
        </p:nvSpPr>
        <p:spPr bwMode="auto">
          <a:xfrm>
            <a:off x="27084" y="2838652"/>
            <a:ext cx="1490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1937.7.17</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7" name="TextBox 22">
            <a:extLst>
              <a:ext uri="{FF2B5EF4-FFF2-40B4-BE49-F238E27FC236}">
                <a16:creationId xmlns:a16="http://schemas.microsoft.com/office/drawing/2014/main" id="{257EF62C-830D-4918-B628-7DD5073A2E47}"/>
              </a:ext>
            </a:extLst>
          </p:cNvPr>
          <p:cNvSpPr txBox="1">
            <a:spLocks noChangeArrowheads="1"/>
          </p:cNvSpPr>
          <p:nvPr/>
        </p:nvSpPr>
        <p:spPr bwMode="auto">
          <a:xfrm>
            <a:off x="27084" y="4543283"/>
            <a:ext cx="163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1937.8.22</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grpSp>
        <p:nvGrpSpPr>
          <p:cNvPr id="39" name="组合 203">
            <a:extLst>
              <a:ext uri="{FF2B5EF4-FFF2-40B4-BE49-F238E27FC236}">
                <a16:creationId xmlns:a16="http://schemas.microsoft.com/office/drawing/2014/main" id="{19A72FE1-9442-4DB2-931E-6D3FC6330294}"/>
              </a:ext>
            </a:extLst>
          </p:cNvPr>
          <p:cNvGrpSpPr/>
          <p:nvPr/>
        </p:nvGrpSpPr>
        <p:grpSpPr>
          <a:xfrm>
            <a:off x="2330729" y="3588586"/>
            <a:ext cx="9793843" cy="1445701"/>
            <a:chOff x="146" y="-403"/>
            <a:chExt cx="14564" cy="2286"/>
          </a:xfrm>
        </p:grpSpPr>
        <p:sp>
          <p:nvSpPr>
            <p:cNvPr id="42" name="矩形 206">
              <a:extLst>
                <a:ext uri="{FF2B5EF4-FFF2-40B4-BE49-F238E27FC236}">
                  <a16:creationId xmlns:a16="http://schemas.microsoft.com/office/drawing/2014/main" id="{A6859853-2006-4FA6-9C48-9D0E428A7803}"/>
                </a:ext>
              </a:extLst>
            </p:cNvPr>
            <p:cNvSpPr/>
            <p:nvPr/>
          </p:nvSpPr>
          <p:spPr>
            <a:xfrm>
              <a:off x="146" y="-403"/>
              <a:ext cx="14564" cy="2224"/>
            </a:xfrm>
            <a:prstGeom prst="rect">
              <a:avLst/>
            </a:prstGeom>
            <a:solidFill>
              <a:srgbClr val="740000"/>
            </a:solidFill>
            <a:ln w="12700">
              <a:noFill/>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隶书"/>
                <a:ea typeface="宋体" panose="02010600030101010101" pitchFamily="2" charset="-122"/>
                <a:cs typeface="Arial"/>
              </a:endParaRPr>
            </a:p>
          </p:txBody>
        </p:sp>
        <p:sp>
          <p:nvSpPr>
            <p:cNvPr id="41" name="矩形 209">
              <a:extLst>
                <a:ext uri="{FF2B5EF4-FFF2-40B4-BE49-F238E27FC236}">
                  <a16:creationId xmlns:a16="http://schemas.microsoft.com/office/drawing/2014/main" id="{77BEC68A-CF80-43C7-9FE2-6E4D20FC2246}"/>
                </a:ext>
              </a:extLst>
            </p:cNvPr>
            <p:cNvSpPr/>
            <p:nvPr/>
          </p:nvSpPr>
          <p:spPr>
            <a:xfrm>
              <a:off x="1894" y="-307"/>
              <a:ext cx="12736" cy="2190"/>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会议通过了</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关于目前形势与党的任务的决定</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和</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抗日救国十大纲领</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标志着中国共产党全面抗战路线的形成。</a:t>
              </a:r>
            </a:p>
          </p:txBody>
        </p:sp>
      </p:grpSp>
      <p:sp>
        <p:nvSpPr>
          <p:cNvPr id="49" name="TextBox 22">
            <a:extLst>
              <a:ext uri="{FF2B5EF4-FFF2-40B4-BE49-F238E27FC236}">
                <a16:creationId xmlns:a16="http://schemas.microsoft.com/office/drawing/2014/main" id="{007EA861-93D9-4EE3-9B96-82F58DBBF5EB}"/>
              </a:ext>
            </a:extLst>
          </p:cNvPr>
          <p:cNvSpPr txBox="1">
            <a:spLocks noChangeArrowheads="1"/>
          </p:cNvSpPr>
          <p:nvPr/>
        </p:nvSpPr>
        <p:spPr bwMode="auto">
          <a:xfrm>
            <a:off x="0" y="6189333"/>
            <a:ext cx="163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1937.9.23</a:t>
            </a: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50" name="矩形 242">
            <a:extLst>
              <a:ext uri="{FF2B5EF4-FFF2-40B4-BE49-F238E27FC236}">
                <a16:creationId xmlns:a16="http://schemas.microsoft.com/office/drawing/2014/main" id="{53A89ACA-C5DA-4AF1-95EF-65E686361646}"/>
              </a:ext>
            </a:extLst>
          </p:cNvPr>
          <p:cNvSpPr/>
          <p:nvPr/>
        </p:nvSpPr>
        <p:spPr>
          <a:xfrm>
            <a:off x="2346456" y="2089370"/>
            <a:ext cx="9732659" cy="1379286"/>
          </a:xfrm>
          <a:prstGeom prst="rect">
            <a:avLst/>
          </a:prstGeom>
          <a:solidFill>
            <a:srgbClr val="002060"/>
          </a:solidFill>
          <a:ln w="12700">
            <a:noFill/>
          </a:ln>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                </a:t>
            </a:r>
            <a:endParaRPr kumimoji="0" sz="1865" b="0" i="0" u="none" strike="noStrike" kern="1200" cap="none" spc="0" normalizeH="0" baseline="0" noProof="0" dirty="0">
              <a:ln>
                <a:noFill/>
              </a:ln>
              <a:solidFill>
                <a:srgbClr val="FFFF00"/>
              </a:solidFill>
              <a:effectLst/>
              <a:uLnTx/>
              <a:uFillTx/>
              <a:latin typeface="隶书"/>
              <a:ea typeface="宋体" panose="02010600030101010101" pitchFamily="2" charset="-122"/>
              <a:cs typeface="Arial"/>
            </a:endParaRPr>
          </a:p>
        </p:txBody>
      </p:sp>
      <p:sp>
        <p:nvSpPr>
          <p:cNvPr id="2" name="文本框 1">
            <a:extLst>
              <a:ext uri="{FF2B5EF4-FFF2-40B4-BE49-F238E27FC236}">
                <a16:creationId xmlns:a16="http://schemas.microsoft.com/office/drawing/2014/main" id="{C66D7E7D-A449-49DF-A51A-94D7FADE48EF}"/>
              </a:ext>
            </a:extLst>
          </p:cNvPr>
          <p:cNvSpPr txBox="1"/>
          <p:nvPr/>
        </p:nvSpPr>
        <p:spPr>
          <a:xfrm>
            <a:off x="3526575" y="2155970"/>
            <a:ext cx="8511761"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     国民党在庐山召开谈话会，听取各方人士对抗</a:t>
            </a:r>
            <a:r>
              <a:rPr lang="zh-CN" altLang="en-US" sz="2800" dirty="0">
                <a:solidFill>
                  <a:prstClr val="white"/>
                </a:solidFill>
                <a:latin typeface="方正粗金陵简体" panose="02000000000000000000" pitchFamily="2" charset="-122"/>
                <a:ea typeface="方正粗金陵简体" panose="02000000000000000000" pitchFamily="2" charset="-122"/>
              </a:rPr>
              <a:t>日</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救国的意见，第二次谈话会上蒋介石发表了</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mn-cs"/>
              </a:rPr>
              <a:t>准备抗战</a:t>
            </a: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的讲话。</a:t>
            </a:r>
            <a:endParaRPr kumimoji="0" lang="zh-CN" altLang="en-US" sz="1865" b="0" i="0" u="none" strike="noStrike" kern="1200" cap="none" spc="0" normalizeH="0" baseline="0" noProof="0" dirty="0">
              <a:ln>
                <a:noFill/>
              </a:ln>
              <a:solidFill>
                <a:srgbClr val="FFFF00"/>
              </a:solidFill>
              <a:effectLst/>
              <a:uLnTx/>
              <a:uFillTx/>
              <a:latin typeface="隶书"/>
              <a:ea typeface="宋体" panose="02010600030101010101" pitchFamily="2" charset="-122"/>
              <a:cs typeface="Arial"/>
            </a:endParaRPr>
          </a:p>
        </p:txBody>
      </p:sp>
      <p:sp>
        <p:nvSpPr>
          <p:cNvPr id="74" name="矩形 242">
            <a:extLst>
              <a:ext uri="{FF2B5EF4-FFF2-40B4-BE49-F238E27FC236}">
                <a16:creationId xmlns:a16="http://schemas.microsoft.com/office/drawing/2014/main" id="{CED22669-0446-460D-9E19-3B3218FB19B7}"/>
              </a:ext>
            </a:extLst>
          </p:cNvPr>
          <p:cNvSpPr/>
          <p:nvPr/>
        </p:nvSpPr>
        <p:spPr>
          <a:xfrm>
            <a:off x="2320751" y="5186727"/>
            <a:ext cx="9789027" cy="1602544"/>
          </a:xfrm>
          <a:prstGeom prst="rect">
            <a:avLst/>
          </a:prstGeom>
          <a:gradFill>
            <a:gsLst>
              <a:gs pos="61000">
                <a:srgbClr val="740000"/>
              </a:gs>
              <a:gs pos="40000">
                <a:srgbClr val="34315B">
                  <a:alpha val="92000"/>
                </a:srgbClr>
              </a:gs>
              <a:gs pos="100000">
                <a:srgbClr val="740000"/>
              </a:gs>
            </a:gsLst>
            <a:lin ang="5400000" scaled="1"/>
          </a:gradFill>
          <a:ln w="12700">
            <a:noFill/>
          </a:ln>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粗金陵简体" panose="02000000000000000000" pitchFamily="2" charset="-122"/>
                <a:ea typeface="方正粗金陵简体" panose="02000000000000000000" pitchFamily="2" charset="-122"/>
                <a:cs typeface="+mn-cs"/>
              </a:rPr>
              <a:t>                </a:t>
            </a:r>
            <a:endParaRPr kumimoji="0" sz="1865" b="0" i="0" u="none" strike="noStrike" kern="1200" cap="none" spc="0" normalizeH="0" baseline="0" noProof="0" dirty="0">
              <a:ln>
                <a:noFill/>
              </a:ln>
              <a:solidFill>
                <a:srgbClr val="FFFF00"/>
              </a:solidFill>
              <a:effectLst/>
              <a:uLnTx/>
              <a:uFillTx/>
              <a:latin typeface="隶书"/>
              <a:ea typeface="宋体" panose="02010600030101010101" pitchFamily="2" charset="-122"/>
              <a:cs typeface="Arial"/>
            </a:endParaRPr>
          </a:p>
        </p:txBody>
      </p:sp>
      <p:sp>
        <p:nvSpPr>
          <p:cNvPr id="75" name="矩形 209">
            <a:extLst>
              <a:ext uri="{FF2B5EF4-FFF2-40B4-BE49-F238E27FC236}">
                <a16:creationId xmlns:a16="http://schemas.microsoft.com/office/drawing/2014/main" id="{A187002F-CAEC-4BD6-9F0F-94D6E4BF45A6}"/>
              </a:ext>
            </a:extLst>
          </p:cNvPr>
          <p:cNvSpPr/>
          <p:nvPr/>
        </p:nvSpPr>
        <p:spPr>
          <a:xfrm>
            <a:off x="3390081" y="5073710"/>
            <a:ext cx="8744115" cy="1815882"/>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      </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22</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日，国民党发表了中国共产党提出的国共合作抗战宣言。</a:t>
            </a:r>
            <a:r>
              <a:rPr kumimoji="0" lang="en-US" altLang="zh-CN"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23</a:t>
            </a:r>
            <a:r>
              <a:rPr kumimoji="0" lang="zh-CN" altLang="en-US" sz="2800" b="0" i="0" u="none" strike="noStrike" kern="1200" cap="none" spc="0" normalizeH="0" baseline="0" noProof="0" dirty="0">
                <a:ln>
                  <a:noFill/>
                </a:ln>
                <a:solidFill>
                  <a:srgbClr val="FFFFFF"/>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rPr>
              <a:t>日，蒋介石发表谈话，承认中国共产党的合法地位。国共第二次合作实现，</a:t>
            </a:r>
            <a:r>
              <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hlinkClick r:id="rId8" action="ppaction://hlinksldjump">
                  <a:extLst>
                    <a:ext uri="{A12FA001-AC4F-418D-AE19-62706E023703}">
                      <ahyp:hlinkClr xmlns:ahyp="http://schemas.microsoft.com/office/drawing/2018/hyperlinkcolor" val="tx"/>
                    </a:ext>
                  </a:extLst>
                </a:hlinkClick>
              </a:rPr>
              <a:t>抗日民族统一战线正式形成。</a:t>
            </a:r>
            <a:endParaRPr kumimoji="0" lang="zh-CN" altLang="en-US" sz="2800" b="0" i="0" u="none" strike="noStrike" kern="1200" cap="none" spc="0" normalizeH="0" baseline="0" noProof="0" dirty="0">
              <a:ln>
                <a:noFill/>
              </a:ln>
              <a:solidFill>
                <a:srgbClr val="FFFF00"/>
              </a:solidFill>
              <a:effectLst/>
              <a:uLnTx/>
              <a:uFillTx/>
              <a:latin typeface="方正粗金陵简体" panose="02000000000000000000" pitchFamily="2" charset="-122"/>
              <a:ea typeface="方正粗金陵简体" panose="02000000000000000000" pitchFamily="2" charset="-122"/>
              <a:cs typeface="楷体" panose="02010609060101010101" pitchFamily="49" charset="-122"/>
              <a:sym typeface="微软雅黑 Light" panose="020B0502040204020203" charset="-122"/>
            </a:endParaRPr>
          </a:p>
        </p:txBody>
      </p:sp>
      <p:pic>
        <p:nvPicPr>
          <p:cNvPr id="77" name="图片 76">
            <a:extLst>
              <a:ext uri="{FF2B5EF4-FFF2-40B4-BE49-F238E27FC236}">
                <a16:creationId xmlns:a16="http://schemas.microsoft.com/office/drawing/2014/main" id="{81046A90-D7FF-4F04-9FAD-398A3F498B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2041" y="1073581"/>
            <a:ext cx="1415303" cy="943535"/>
          </a:xfrm>
          <a:prstGeom prst="rect">
            <a:avLst/>
          </a:prstGeom>
        </p:spPr>
      </p:pic>
      <p:pic>
        <p:nvPicPr>
          <p:cNvPr id="78" name="图片 77">
            <a:extLst>
              <a:ext uri="{FF2B5EF4-FFF2-40B4-BE49-F238E27FC236}">
                <a16:creationId xmlns:a16="http://schemas.microsoft.com/office/drawing/2014/main" id="{088F1C89-60EC-4E80-97F3-C0CBC666A0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5395" y="4033095"/>
            <a:ext cx="1415303" cy="943535"/>
          </a:xfrm>
          <a:prstGeom prst="rect">
            <a:avLst/>
          </a:prstGeom>
        </p:spPr>
      </p:pic>
      <p:sp>
        <p:nvSpPr>
          <p:cNvPr id="28" name="任意多边形: 形状 27">
            <a:extLst>
              <a:ext uri="{FF2B5EF4-FFF2-40B4-BE49-F238E27FC236}">
                <a16:creationId xmlns:a16="http://schemas.microsoft.com/office/drawing/2014/main" id="{A11289B8-CD81-43E5-B2FD-4BF635C9DA36}"/>
              </a:ext>
            </a:extLst>
          </p:cNvPr>
          <p:cNvSpPr/>
          <p:nvPr>
            <p:custDataLst>
              <p:tags r:id="rId1"/>
            </p:custDataLst>
          </p:nvPr>
        </p:nvSpPr>
        <p:spPr>
          <a:xfrm>
            <a:off x="-128139" y="592800"/>
            <a:ext cx="2790778"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C00000">
              <a:alpha val="87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0" name="图片 79">
            <a:extLst>
              <a:ext uri="{FF2B5EF4-FFF2-40B4-BE49-F238E27FC236}">
                <a16:creationId xmlns:a16="http://schemas.microsoft.com/office/drawing/2014/main" id="{8BA75EEA-9A0E-4987-AF2E-CD8FC1CE44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4425" y="2578602"/>
            <a:ext cx="1435847" cy="940500"/>
          </a:xfrm>
          <a:prstGeom prst="rect">
            <a:avLst/>
          </a:prstGeom>
        </p:spPr>
      </p:pic>
      <p:sp>
        <p:nvSpPr>
          <p:cNvPr id="3" name="文本框 2">
            <a:extLst>
              <a:ext uri="{FF2B5EF4-FFF2-40B4-BE49-F238E27FC236}">
                <a16:creationId xmlns:a16="http://schemas.microsoft.com/office/drawing/2014/main" id="{99294949-40E9-48DB-A079-2F1FAA3850A7}"/>
              </a:ext>
            </a:extLst>
          </p:cNvPr>
          <p:cNvSpPr txBox="1"/>
          <p:nvPr/>
        </p:nvSpPr>
        <p:spPr>
          <a:xfrm>
            <a:off x="121027" y="820716"/>
            <a:ext cx="2390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⑦合作宣言</a:t>
            </a:r>
          </a:p>
        </p:txBody>
      </p:sp>
      <p:sp>
        <p:nvSpPr>
          <p:cNvPr id="33" name="任意多边形: 形状 32">
            <a:extLst>
              <a:ext uri="{FF2B5EF4-FFF2-40B4-BE49-F238E27FC236}">
                <a16:creationId xmlns:a16="http://schemas.microsoft.com/office/drawing/2014/main" id="{B0C61ABB-811B-4B56-A87F-DED1D842C8B4}"/>
              </a:ext>
            </a:extLst>
          </p:cNvPr>
          <p:cNvSpPr/>
          <p:nvPr>
            <p:custDataLst>
              <p:tags r:id="rId2"/>
            </p:custDataLst>
          </p:nvPr>
        </p:nvSpPr>
        <p:spPr>
          <a:xfrm>
            <a:off x="-193966" y="3677779"/>
            <a:ext cx="2672334"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rgbClr val="C00000">
              <a:alpha val="87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6460E308-27EC-434D-BAD4-9892CE7A60DD}"/>
              </a:ext>
            </a:extLst>
          </p:cNvPr>
          <p:cNvSpPr txBox="1"/>
          <p:nvPr/>
        </p:nvSpPr>
        <p:spPr>
          <a:xfrm>
            <a:off x="27085" y="3880586"/>
            <a:ext cx="2710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⑨洛川会议</a:t>
            </a:r>
          </a:p>
        </p:txBody>
      </p:sp>
      <p:sp>
        <p:nvSpPr>
          <p:cNvPr id="45" name="任意多边形: 形状 44">
            <a:extLst>
              <a:ext uri="{FF2B5EF4-FFF2-40B4-BE49-F238E27FC236}">
                <a16:creationId xmlns:a16="http://schemas.microsoft.com/office/drawing/2014/main" id="{7B6CECD8-F05B-4550-B71F-E182F363B9E3}"/>
              </a:ext>
            </a:extLst>
          </p:cNvPr>
          <p:cNvSpPr/>
          <p:nvPr>
            <p:custDataLst>
              <p:tags r:id="rId3"/>
            </p:custDataLst>
          </p:nvPr>
        </p:nvSpPr>
        <p:spPr>
          <a:xfrm>
            <a:off x="-219205" y="2062857"/>
            <a:ext cx="2732701"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solidFill>
            <a:schemeClr val="accent5">
              <a:lumMod val="5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6" name="文本框 45">
            <a:extLst>
              <a:ext uri="{FF2B5EF4-FFF2-40B4-BE49-F238E27FC236}">
                <a16:creationId xmlns:a16="http://schemas.microsoft.com/office/drawing/2014/main" id="{42FB12D6-3B9C-4CCC-9350-3DE29BC020C5}"/>
              </a:ext>
            </a:extLst>
          </p:cNvPr>
          <p:cNvSpPr txBox="1"/>
          <p:nvPr/>
        </p:nvSpPr>
        <p:spPr>
          <a:xfrm>
            <a:off x="153664" y="2291057"/>
            <a:ext cx="2171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⑧</a:t>
            </a:r>
            <a:r>
              <a:rPr lang="zh-CN" altLang="en-US" sz="2800" dirty="0">
                <a:solidFill>
                  <a:prstClr val="white"/>
                </a:solidFill>
                <a:latin typeface="方正字迹-老柴手书 简" panose="02000500000000000000" pitchFamily="2" charset="-122"/>
                <a:ea typeface="方正字迹-老柴手书 简" panose="02000500000000000000" pitchFamily="2" charset="-122"/>
              </a:rPr>
              <a:t>庐山谈话</a:t>
            </a:r>
            <a:endPar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endParaRPr>
          </a:p>
        </p:txBody>
      </p:sp>
      <p:pic>
        <p:nvPicPr>
          <p:cNvPr id="5" name="图片 4">
            <a:extLst>
              <a:ext uri="{FF2B5EF4-FFF2-40B4-BE49-F238E27FC236}">
                <a16:creationId xmlns:a16="http://schemas.microsoft.com/office/drawing/2014/main" id="{41BDE07B-BFA1-43A3-8754-5A575C95EC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5395" y="5918663"/>
            <a:ext cx="1379950" cy="880437"/>
          </a:xfrm>
          <a:prstGeom prst="rect">
            <a:avLst/>
          </a:prstGeom>
        </p:spPr>
      </p:pic>
      <p:sp>
        <p:nvSpPr>
          <p:cNvPr id="70" name="任意多边形: 形状 69">
            <a:extLst>
              <a:ext uri="{FF2B5EF4-FFF2-40B4-BE49-F238E27FC236}">
                <a16:creationId xmlns:a16="http://schemas.microsoft.com/office/drawing/2014/main" id="{8481A450-1B21-407D-B00B-311BEF614113}"/>
              </a:ext>
            </a:extLst>
          </p:cNvPr>
          <p:cNvSpPr/>
          <p:nvPr>
            <p:custDataLst>
              <p:tags r:id="rId4"/>
            </p:custDataLst>
          </p:nvPr>
        </p:nvSpPr>
        <p:spPr>
          <a:xfrm>
            <a:off x="-161292" y="5240158"/>
            <a:ext cx="2813467" cy="819283"/>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gradFill flip="none" rotWithShape="1">
            <a:gsLst>
              <a:gs pos="0">
                <a:srgbClr val="C00000"/>
              </a:gs>
              <a:gs pos="72000">
                <a:srgbClr val="34315B"/>
              </a:gs>
              <a:gs pos="43000">
                <a:srgbClr val="BB0523"/>
              </a:gs>
            </a:gsLst>
            <a:lin ang="540000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1" name="文本框 70">
            <a:extLst>
              <a:ext uri="{FF2B5EF4-FFF2-40B4-BE49-F238E27FC236}">
                <a16:creationId xmlns:a16="http://schemas.microsoft.com/office/drawing/2014/main" id="{30B2D6A4-8A55-4D4D-ADBB-36AC46686EC1}"/>
              </a:ext>
            </a:extLst>
          </p:cNvPr>
          <p:cNvSpPr txBox="1"/>
          <p:nvPr/>
        </p:nvSpPr>
        <p:spPr>
          <a:xfrm>
            <a:off x="27085" y="5513927"/>
            <a:ext cx="2710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white"/>
                </a:solidFill>
                <a:latin typeface="方正字迹-老柴手书 简" panose="02000500000000000000" pitchFamily="2" charset="-122"/>
                <a:ea typeface="方正字迹-老柴手书 简" panose="02000500000000000000" pitchFamily="2" charset="-122"/>
              </a:rPr>
              <a:t>⑩</a:t>
            </a:r>
            <a:r>
              <a:rPr kumimoji="0" lang="zh-CN" altLang="en-US" sz="2800" b="0" i="0" u="none" strike="noStrike" kern="1200" cap="none" spc="0" normalizeH="0" baseline="0" noProof="0" dirty="0">
                <a:ln>
                  <a:noFill/>
                </a:ln>
                <a:solidFill>
                  <a:prstClr val="white"/>
                </a:solidFill>
                <a:effectLst/>
                <a:uLnTx/>
                <a:uFillTx/>
                <a:latin typeface="方正字迹-老柴手书 简" panose="02000500000000000000" pitchFamily="2" charset="-122"/>
                <a:ea typeface="方正字迹-老柴手书 简" panose="02000500000000000000" pitchFamily="2" charset="-122"/>
                <a:cs typeface="+mn-cs"/>
              </a:rPr>
              <a:t>实现合作</a:t>
            </a:r>
          </a:p>
        </p:txBody>
      </p:sp>
      <p:sp>
        <p:nvSpPr>
          <p:cNvPr id="4" name="卷形: 水平 3">
            <a:extLst>
              <a:ext uri="{FF2B5EF4-FFF2-40B4-BE49-F238E27FC236}">
                <a16:creationId xmlns:a16="http://schemas.microsoft.com/office/drawing/2014/main" id="{39561CC3-121F-4F12-9DB8-6E57FAFC04EC}"/>
              </a:ext>
            </a:extLst>
          </p:cNvPr>
          <p:cNvSpPr/>
          <p:nvPr/>
        </p:nvSpPr>
        <p:spPr>
          <a:xfrm>
            <a:off x="1316034" y="820716"/>
            <a:ext cx="9368639" cy="5540958"/>
          </a:xfrm>
          <a:prstGeom prst="horizontalScroll">
            <a:avLst/>
          </a:prstGeom>
          <a:scene3d>
            <a:camera prst="perspectiveRelaxedModerately"/>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486AA6A-8A14-4E1E-B856-F5BE696AC544}"/>
              </a:ext>
            </a:extLst>
          </p:cNvPr>
          <p:cNvSpPr txBox="1"/>
          <p:nvPr/>
        </p:nvSpPr>
        <p:spPr>
          <a:xfrm>
            <a:off x="2262184" y="2141200"/>
            <a:ext cx="8051717" cy="3108543"/>
          </a:xfrm>
          <a:prstGeom prst="rect">
            <a:avLst/>
          </a:prstGeom>
          <a:noFill/>
        </p:spPr>
        <p:txBody>
          <a:bodyPr wrap="square" rtlCol="0">
            <a:spAutoFit/>
          </a:bodyPr>
          <a:lstStyle/>
          <a:p>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四项保证：</a:t>
            </a:r>
            <a:endParaRPr lang="en-US" altLang="zh-CN"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endParaRPr>
          </a:p>
          <a:p>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一、为孙中山倡导的三民主义彻底实现而奋斗；</a:t>
            </a:r>
            <a:endParaRPr lang="en-US" altLang="zh-CN"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endParaRPr>
          </a:p>
          <a:p>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二、取消一切推翻国民党政权的暴动政策和赤化运动，停止以暴力没收地主土地的政策；</a:t>
            </a:r>
            <a:endParaRPr lang="en-US" altLang="zh-CN"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endParaRPr>
          </a:p>
          <a:p>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三、</a:t>
            </a:r>
            <a:r>
              <a:rPr lang="zh-CN" altLang="en-US" sz="2800" b="1" i="0" u="sng" dirty="0">
                <a:solidFill>
                  <a:schemeClr val="tx1">
                    <a:lumMod val="95000"/>
                    <a:lumOff val="5000"/>
                  </a:schemeClr>
                </a:solidFill>
                <a:effectLst/>
                <a:latin typeface="方正仿宋简体" panose="02000000000000000000" pitchFamily="2" charset="-122"/>
                <a:ea typeface="方正仿宋简体" panose="02000000000000000000" pitchFamily="2" charset="-122"/>
              </a:rPr>
              <a:t>取消现在的苏维埃政府</a:t>
            </a:r>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，实行民权政治，以期全国政权统一；</a:t>
            </a:r>
            <a:endParaRPr lang="en-US" altLang="zh-CN"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endParaRPr>
          </a:p>
          <a:p>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四、</a:t>
            </a:r>
            <a:r>
              <a:rPr lang="zh-CN" altLang="en-US" sz="2800" b="1" i="0" u="sng" dirty="0">
                <a:solidFill>
                  <a:schemeClr val="tx1">
                    <a:lumMod val="95000"/>
                    <a:lumOff val="5000"/>
                  </a:schemeClr>
                </a:solidFill>
                <a:effectLst/>
                <a:latin typeface="方正仿宋简体" panose="02000000000000000000" pitchFamily="2" charset="-122"/>
                <a:ea typeface="方正仿宋简体" panose="02000000000000000000" pitchFamily="2" charset="-122"/>
              </a:rPr>
              <a:t>红军改编为国民革命军</a:t>
            </a:r>
            <a:r>
              <a:rPr lang="zh-CN" altLang="en-US" sz="2800" b="1" i="0" dirty="0">
                <a:solidFill>
                  <a:schemeClr val="tx1">
                    <a:lumMod val="95000"/>
                    <a:lumOff val="5000"/>
                  </a:schemeClr>
                </a:solidFill>
                <a:effectLst/>
                <a:latin typeface="方正仿宋简体" panose="02000000000000000000" pitchFamily="2" charset="-122"/>
                <a:ea typeface="方正仿宋简体" panose="02000000000000000000" pitchFamily="2" charset="-122"/>
              </a:rPr>
              <a:t>并待命出动。</a:t>
            </a:r>
            <a:endParaRPr lang="zh-CN" altLang="en-US" b="1" dirty="0">
              <a:solidFill>
                <a:schemeClr val="tx1">
                  <a:lumMod val="95000"/>
                  <a:lumOff val="5000"/>
                </a:schemeClr>
              </a:solidFill>
              <a:latin typeface="方正仿宋简体" panose="02000000000000000000" pitchFamily="2" charset="-122"/>
              <a:ea typeface="方正仿宋简体" panose="02000000000000000000" pitchFamily="2" charset="-122"/>
            </a:endParaRPr>
          </a:p>
        </p:txBody>
      </p:sp>
    </p:spTree>
    <p:extLst>
      <p:ext uri="{BB962C8B-B14F-4D97-AF65-F5344CB8AC3E}">
        <p14:creationId xmlns:p14="http://schemas.microsoft.com/office/powerpoint/2010/main" val="664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6"/>
                                        </p:tgtEl>
                                      </p:cBhvr>
                                    </p:animEffect>
                                    <p:anim calcmode="lin" valueType="num">
                                      <p:cBhvr>
                                        <p:cTn id="47" dur="1000"/>
                                        <p:tgtEl>
                                          <p:spTgt spid="6"/>
                                        </p:tgtEl>
                                        <p:attrNameLst>
                                          <p:attrName>ppt_x</p:attrName>
                                        </p:attrNameLst>
                                      </p:cBhvr>
                                      <p:tavLst>
                                        <p:tav tm="0">
                                          <p:val>
                                            <p:strVal val="ppt_x"/>
                                          </p:val>
                                        </p:tav>
                                        <p:tav tm="100000">
                                          <p:val>
                                            <p:strVal val="ppt_x"/>
                                          </p:val>
                                        </p:tav>
                                      </p:tavLst>
                                    </p:anim>
                                    <p:anim calcmode="lin" valueType="num">
                                      <p:cBhvr>
                                        <p:cTn id="48" dur="1000"/>
                                        <p:tgtEl>
                                          <p:spTgt spid="6"/>
                                        </p:tgtEl>
                                        <p:attrNameLst>
                                          <p:attrName>ppt_y</p:attrName>
                                        </p:attrNameLst>
                                      </p:cBhvr>
                                      <p:tavLst>
                                        <p:tav tm="0">
                                          <p:val>
                                            <p:strVal val="ppt_y"/>
                                          </p:val>
                                        </p:tav>
                                        <p:tav tm="100000">
                                          <p:val>
                                            <p:strVal val="ppt_y+.1"/>
                                          </p:val>
                                        </p:tav>
                                      </p:tavLst>
                                    </p:anim>
                                    <p:set>
                                      <p:cBhvr>
                                        <p:cTn id="49" dur="1" fill="hold">
                                          <p:stCondLst>
                                            <p:cond delay="999"/>
                                          </p:stCondLst>
                                        </p:cTn>
                                        <p:tgtEl>
                                          <p:spTgt spid="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4"/>
                                        </p:tgtEl>
                                      </p:cBhvr>
                                    </p:animEffect>
                                    <p:anim calcmode="lin" valueType="num">
                                      <p:cBhvr>
                                        <p:cTn id="52" dur="1000"/>
                                        <p:tgtEl>
                                          <p:spTgt spid="4"/>
                                        </p:tgtEl>
                                        <p:attrNameLst>
                                          <p:attrName>ppt_x</p:attrName>
                                        </p:attrNameLst>
                                      </p:cBhvr>
                                      <p:tavLst>
                                        <p:tav tm="0">
                                          <p:val>
                                            <p:strVal val="ppt_x"/>
                                          </p:val>
                                        </p:tav>
                                        <p:tav tm="100000">
                                          <p:val>
                                            <p:strVal val="ppt_x"/>
                                          </p:val>
                                        </p:tav>
                                      </p:tavLst>
                                    </p:anim>
                                    <p:anim calcmode="lin" valueType="num">
                                      <p:cBhvr>
                                        <p:cTn id="53" dur="1000"/>
                                        <p:tgtEl>
                                          <p:spTgt spid="4"/>
                                        </p:tgtEl>
                                        <p:attrNameLst>
                                          <p:attrName>ppt_y</p:attrName>
                                        </p:attrNameLst>
                                      </p:cBhvr>
                                      <p:tavLst>
                                        <p:tav tm="0">
                                          <p:val>
                                            <p:strVal val="ppt_y"/>
                                          </p:val>
                                        </p:tav>
                                        <p:tav tm="100000">
                                          <p:val>
                                            <p:strVal val="ppt_y+.1"/>
                                          </p:val>
                                        </p:tav>
                                      </p:tavLst>
                                    </p:anim>
                                    <p:set>
                                      <p:cBhvr>
                                        <p:cTn id="54" dur="1" fill="hold">
                                          <p:stCondLst>
                                            <p:cond delay="9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fill="hold"/>
                                        <p:tgtEl>
                                          <p:spTgt spid="80"/>
                                        </p:tgtEl>
                                        <p:attrNameLst>
                                          <p:attrName>ppt_x</p:attrName>
                                        </p:attrNameLst>
                                      </p:cBhvr>
                                      <p:tavLst>
                                        <p:tav tm="0">
                                          <p:val>
                                            <p:strVal val="#ppt_x"/>
                                          </p:val>
                                        </p:tav>
                                        <p:tav tm="100000">
                                          <p:val>
                                            <p:strVal val="#ppt_x"/>
                                          </p:val>
                                        </p:tav>
                                      </p:tavLst>
                                    </p:anim>
                                    <p:anim calcmode="lin" valueType="num">
                                      <p:cBhvr additive="base">
                                        <p:cTn id="72" dur="500" fill="hold"/>
                                        <p:tgtEl>
                                          <p:spTgt spid="8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fill="hold"/>
                                        <p:tgtEl>
                                          <p:spTgt spid="2"/>
                                        </p:tgtEl>
                                        <p:attrNameLst>
                                          <p:attrName>ppt_x</p:attrName>
                                        </p:attrNameLst>
                                      </p:cBhvr>
                                      <p:tavLst>
                                        <p:tav tm="0">
                                          <p:val>
                                            <p:strVal val="#ppt_x"/>
                                          </p:val>
                                        </p:tav>
                                        <p:tav tm="100000">
                                          <p:val>
                                            <p:strVal val="#ppt_x"/>
                                          </p:val>
                                        </p:tav>
                                      </p:tavLst>
                                    </p:anim>
                                    <p:anim calcmode="lin" valueType="num">
                                      <p:cBhvr additive="base">
                                        <p:cTn id="76" dur="500" fill="hold"/>
                                        <p:tgtEl>
                                          <p:spTgt spid="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ppt_x"/>
                                          </p:val>
                                        </p:tav>
                                        <p:tav tm="100000">
                                          <p:val>
                                            <p:strVal val="#ppt_x"/>
                                          </p:val>
                                        </p:tav>
                                      </p:tavLst>
                                    </p:anim>
                                    <p:anim calcmode="lin" valueType="num">
                                      <p:cBhvr additive="base">
                                        <p:cTn id="8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 calcmode="lin" valueType="num">
                                      <p:cBhvr additive="base">
                                        <p:cTn id="97" dur="500" fill="hold"/>
                                        <p:tgtEl>
                                          <p:spTgt spid="78"/>
                                        </p:tgtEl>
                                        <p:attrNameLst>
                                          <p:attrName>ppt_x</p:attrName>
                                        </p:attrNameLst>
                                      </p:cBhvr>
                                      <p:tavLst>
                                        <p:tav tm="0">
                                          <p:val>
                                            <p:strVal val="#ppt_x"/>
                                          </p:val>
                                        </p:tav>
                                        <p:tav tm="100000">
                                          <p:val>
                                            <p:strVal val="#ppt_x"/>
                                          </p:val>
                                        </p:tav>
                                      </p:tavLst>
                                    </p:anim>
                                    <p:anim calcmode="lin" valueType="num">
                                      <p:cBhvr additive="base">
                                        <p:cTn id="98" dur="500" fill="hold"/>
                                        <p:tgtEl>
                                          <p:spTgt spid="78"/>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additive="base">
                                        <p:cTn id="107" dur="500" fill="hold"/>
                                        <p:tgtEl>
                                          <p:spTgt spid="75"/>
                                        </p:tgtEl>
                                        <p:attrNameLst>
                                          <p:attrName>ppt_x</p:attrName>
                                        </p:attrNameLst>
                                      </p:cBhvr>
                                      <p:tavLst>
                                        <p:tav tm="0">
                                          <p:val>
                                            <p:strVal val="#ppt_x"/>
                                          </p:val>
                                        </p:tav>
                                        <p:tav tm="100000">
                                          <p:val>
                                            <p:strVal val="#ppt_x"/>
                                          </p:val>
                                        </p:tav>
                                      </p:tavLst>
                                    </p:anim>
                                    <p:anim calcmode="lin" valueType="num">
                                      <p:cBhvr additive="base">
                                        <p:cTn id="108" dur="500" fill="hold"/>
                                        <p:tgtEl>
                                          <p:spTgt spid="7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 calcmode="lin" valueType="num">
                                      <p:cBhvr additive="base">
                                        <p:cTn id="111" dur="500" fill="hold"/>
                                        <p:tgtEl>
                                          <p:spTgt spid="74"/>
                                        </p:tgtEl>
                                        <p:attrNameLst>
                                          <p:attrName>ppt_x</p:attrName>
                                        </p:attrNameLst>
                                      </p:cBhvr>
                                      <p:tavLst>
                                        <p:tav tm="0">
                                          <p:val>
                                            <p:strVal val="#ppt_x"/>
                                          </p:val>
                                        </p:tav>
                                        <p:tav tm="100000">
                                          <p:val>
                                            <p:strVal val="#ppt_x"/>
                                          </p:val>
                                        </p:tav>
                                      </p:tavLst>
                                    </p:anim>
                                    <p:anim calcmode="lin" valueType="num">
                                      <p:cBhvr additive="base">
                                        <p:cTn id="112" dur="500" fill="hold"/>
                                        <p:tgtEl>
                                          <p:spTgt spid="74"/>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500" fill="hold"/>
                                        <p:tgtEl>
                                          <p:spTgt spid="5"/>
                                        </p:tgtEl>
                                        <p:attrNameLst>
                                          <p:attrName>ppt_x</p:attrName>
                                        </p:attrNameLst>
                                      </p:cBhvr>
                                      <p:tavLst>
                                        <p:tav tm="0">
                                          <p:val>
                                            <p:strVal val="#ppt_x"/>
                                          </p:val>
                                        </p:tav>
                                        <p:tav tm="100000">
                                          <p:val>
                                            <p:strVal val="#ppt_x"/>
                                          </p:val>
                                        </p:tav>
                                      </p:tavLst>
                                    </p:anim>
                                    <p:anim calcmode="lin" valueType="num">
                                      <p:cBhvr additive="base">
                                        <p:cTn id="116" dur="500" fill="hold"/>
                                        <p:tgtEl>
                                          <p:spTgt spid="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1"/>
                                        </p:tgtEl>
                                        <p:attrNameLst>
                                          <p:attrName>style.visibility</p:attrName>
                                        </p:attrNameLst>
                                      </p:cBhvr>
                                      <p:to>
                                        <p:strVal val="visible"/>
                                      </p:to>
                                    </p:set>
                                    <p:anim calcmode="lin" valueType="num">
                                      <p:cBhvr additive="base">
                                        <p:cTn id="119" dur="500" fill="hold"/>
                                        <p:tgtEl>
                                          <p:spTgt spid="71"/>
                                        </p:tgtEl>
                                        <p:attrNameLst>
                                          <p:attrName>ppt_x</p:attrName>
                                        </p:attrNameLst>
                                      </p:cBhvr>
                                      <p:tavLst>
                                        <p:tav tm="0">
                                          <p:val>
                                            <p:strVal val="#ppt_x"/>
                                          </p:val>
                                        </p:tav>
                                        <p:tav tm="100000">
                                          <p:val>
                                            <p:strVal val="#ppt_x"/>
                                          </p:val>
                                        </p:tav>
                                      </p:tavLst>
                                    </p:anim>
                                    <p:anim calcmode="lin" valueType="num">
                                      <p:cBhvr additive="base">
                                        <p:cTn id="120" dur="500" fill="hold"/>
                                        <p:tgtEl>
                                          <p:spTgt spid="7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ppt_x"/>
                                          </p:val>
                                        </p:tav>
                                        <p:tav tm="100000">
                                          <p:val>
                                            <p:strVal val="#ppt_x"/>
                                          </p:val>
                                        </p:tav>
                                      </p:tavLst>
                                    </p:anim>
                                    <p:anim calcmode="lin" valueType="num">
                                      <p:cBhvr additive="base">
                                        <p:cTn id="124" dur="500" fill="hold"/>
                                        <p:tgtEl>
                                          <p:spTgt spid="7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additive="base">
                                        <p:cTn id="127" dur="500" fill="hold"/>
                                        <p:tgtEl>
                                          <p:spTgt spid="49"/>
                                        </p:tgtEl>
                                        <p:attrNameLst>
                                          <p:attrName>ppt_x</p:attrName>
                                        </p:attrNameLst>
                                      </p:cBhvr>
                                      <p:tavLst>
                                        <p:tav tm="0">
                                          <p:val>
                                            <p:strVal val="#ppt_x"/>
                                          </p:val>
                                        </p:tav>
                                        <p:tav tm="100000">
                                          <p:val>
                                            <p:strVal val="#ppt_x"/>
                                          </p:val>
                                        </p:tav>
                                      </p:tavLst>
                                    </p:anim>
                                    <p:anim calcmode="lin" valueType="num">
                                      <p:cBhvr additive="base">
                                        <p:cTn id="1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2" grpId="0"/>
      <p:bldP spid="23" grpId="0"/>
      <p:bldP spid="27" grpId="0"/>
      <p:bldP spid="49" grpId="0"/>
      <p:bldP spid="50" grpId="0" animBg="1"/>
      <p:bldP spid="2" grpId="0"/>
      <p:bldP spid="74" grpId="0" animBg="1"/>
      <p:bldP spid="75" grpId="0"/>
      <p:bldP spid="28" grpId="0" animBg="1"/>
      <p:bldP spid="3" grpId="0"/>
      <p:bldP spid="33" grpId="0" animBg="1"/>
      <p:bldP spid="26" grpId="0"/>
      <p:bldP spid="45" grpId="0" animBg="1"/>
      <p:bldP spid="46" grpId="0"/>
      <p:bldP spid="70" grpId="0" animBg="1"/>
      <p:bldP spid="71" grpId="0"/>
      <p:bldP spid="4" grpId="0" animBg="1"/>
      <p:bldP spid="4" grpId="1" animBg="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F4F836E-A68B-4BA1-923D-16BE39E80BC0}"/>
              </a:ext>
            </a:extLst>
          </p:cNvPr>
          <p:cNvSpPr/>
          <p:nvPr/>
        </p:nvSpPr>
        <p:spPr>
          <a:xfrm>
            <a:off x="0" y="-1"/>
            <a:ext cx="12192000" cy="68580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8" name="标题 1">
            <a:extLst>
              <a:ext uri="{FF2B5EF4-FFF2-40B4-BE49-F238E27FC236}">
                <a16:creationId xmlns:a16="http://schemas.microsoft.com/office/drawing/2014/main" id="{17D07689-FD09-48AD-AAA6-53F575B451F4}"/>
              </a:ext>
            </a:extLst>
          </p:cNvPr>
          <p:cNvSpPr txBox="1">
            <a:spLocks/>
          </p:cNvSpPr>
          <p:nvPr/>
        </p:nvSpPr>
        <p:spPr>
          <a:xfrm>
            <a:off x="0" y="-21026"/>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dirty="0">
                <a:ln>
                  <a:noFill/>
                </a:ln>
                <a:effectLst/>
                <a:uLnTx/>
                <a:uFillTx/>
                <a:latin typeface="方正字迹-龙吟体 简" panose="02000500000000000000" pitchFamily="2" charset="-122"/>
                <a:ea typeface="方正字迹-龙吟体 简" panose="02000500000000000000" pitchFamily="2" charset="-122"/>
                <a:cs typeface="+mj-cs"/>
              </a:rPr>
              <a:t>西安事变</a:t>
            </a:r>
            <a:endParaRPr kumimoji="0" lang="zh-CN" altLang="en-US" sz="3200" b="1" i="0" u="none" strike="noStrike" kern="1200" cap="none" spc="0" normalizeH="0" baseline="0" noProof="0" dirty="0">
              <a:ln>
                <a:noFill/>
              </a:ln>
              <a:effectLst/>
              <a:uLnTx/>
              <a:uFillTx/>
              <a:latin typeface="方正字迹-龙吟体 简" panose="02000500000000000000" pitchFamily="2" charset="-122"/>
              <a:ea typeface="方正字迹-龙吟体 简" panose="02000500000000000000" pitchFamily="2" charset="-122"/>
              <a:cs typeface="+mj-cs"/>
            </a:endParaRPr>
          </a:p>
        </p:txBody>
      </p:sp>
      <p:graphicFrame>
        <p:nvGraphicFramePr>
          <p:cNvPr id="2" name="表格 8">
            <a:extLst>
              <a:ext uri="{FF2B5EF4-FFF2-40B4-BE49-F238E27FC236}">
                <a16:creationId xmlns:a16="http://schemas.microsoft.com/office/drawing/2014/main" id="{E07B68C1-1480-4157-9076-831298FF0F60}"/>
              </a:ext>
            </a:extLst>
          </p:cNvPr>
          <p:cNvGraphicFramePr>
            <a:graphicFrameLocks noGrp="1"/>
          </p:cNvGraphicFramePr>
          <p:nvPr>
            <p:extLst>
              <p:ext uri="{D42A27DB-BD31-4B8C-83A1-F6EECF244321}">
                <p14:modId xmlns:p14="http://schemas.microsoft.com/office/powerpoint/2010/main" val="1985754543"/>
              </p:ext>
            </p:extLst>
          </p:nvPr>
        </p:nvGraphicFramePr>
        <p:xfrm>
          <a:off x="780781" y="666268"/>
          <a:ext cx="10630437" cy="6035040"/>
        </p:xfrm>
        <a:graphic>
          <a:graphicData uri="http://schemas.openxmlformats.org/drawingml/2006/table">
            <a:tbl>
              <a:tblPr firstRow="1" bandRow="1">
                <a:tableStyleId>{5940675A-B579-460E-94D1-54222C63F5DA}</a:tableStyleId>
              </a:tblPr>
              <a:tblGrid>
                <a:gridCol w="1313645">
                  <a:extLst>
                    <a:ext uri="{9D8B030D-6E8A-4147-A177-3AD203B41FA5}">
                      <a16:colId xmlns:a16="http://schemas.microsoft.com/office/drawing/2014/main" val="3924690030"/>
                    </a:ext>
                  </a:extLst>
                </a:gridCol>
                <a:gridCol w="9316792">
                  <a:extLst>
                    <a:ext uri="{9D8B030D-6E8A-4147-A177-3AD203B41FA5}">
                      <a16:colId xmlns:a16="http://schemas.microsoft.com/office/drawing/2014/main" val="1553210109"/>
                    </a:ext>
                  </a:extLst>
                </a:gridCol>
              </a:tblGrid>
              <a:tr h="0">
                <a:tc>
                  <a:txBody>
                    <a:bodyPr/>
                    <a:lstStyle/>
                    <a:p>
                      <a:r>
                        <a:rPr lang="zh-CN" altLang="en-US" sz="2800" dirty="0">
                          <a:latin typeface="方正粗金陵简体" panose="02000000000000000000" pitchFamily="2" charset="-122"/>
                          <a:ea typeface="方正粗金陵简体" panose="02000000000000000000" pitchFamily="2" charset="-122"/>
                        </a:rPr>
                        <a:t>时间</a:t>
                      </a:r>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2313135971"/>
                  </a:ext>
                </a:extLst>
              </a:tr>
              <a:tr h="370840">
                <a:tc>
                  <a:txBody>
                    <a:bodyPr/>
                    <a:lstStyle/>
                    <a:p>
                      <a:r>
                        <a:rPr lang="zh-CN" altLang="en-US" sz="2800" dirty="0">
                          <a:latin typeface="方正粗金陵简体" panose="02000000000000000000" pitchFamily="2" charset="-122"/>
                          <a:ea typeface="方正粗金陵简体" panose="02000000000000000000" pitchFamily="2" charset="-122"/>
                        </a:rPr>
                        <a:t>地点</a:t>
                      </a:r>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3266659810"/>
                  </a:ext>
                </a:extLst>
              </a:tr>
              <a:tr h="370840">
                <a:tc>
                  <a:txBody>
                    <a:bodyPr/>
                    <a:lstStyle/>
                    <a:p>
                      <a:r>
                        <a:rPr lang="zh-CN" altLang="en-US" sz="2800" dirty="0">
                          <a:latin typeface="方正粗金陵简体" panose="02000000000000000000" pitchFamily="2" charset="-122"/>
                          <a:ea typeface="方正粗金陵简体" panose="02000000000000000000" pitchFamily="2" charset="-122"/>
                        </a:rPr>
                        <a:t>发动者</a:t>
                      </a:r>
                    </a:p>
                  </a:txBody>
                  <a:tcPr/>
                </a:tc>
                <a:tc>
                  <a:txBody>
                    <a:bodyPr/>
                    <a:lstStyle/>
                    <a:p>
                      <a:endParaRPr lang="en-US" altLang="zh-CN"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3094345751"/>
                  </a:ext>
                </a:extLst>
              </a:tr>
              <a:tr h="129540">
                <a:tc rowSpan="4">
                  <a:txBody>
                    <a:bodyPr/>
                    <a:lstStyle/>
                    <a:p>
                      <a:r>
                        <a:rPr lang="zh-CN" altLang="en-US" sz="2800" dirty="0">
                          <a:latin typeface="方正粗金陵简体" panose="02000000000000000000" pitchFamily="2" charset="-122"/>
                          <a:ea typeface="方正粗金陵简体" panose="02000000000000000000" pitchFamily="2" charset="-122"/>
                        </a:rPr>
                        <a:t>原因</a:t>
                      </a:r>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1600523210"/>
                  </a:ext>
                </a:extLst>
              </a:tr>
              <a:tr h="388620">
                <a:tc vMerge="1">
                  <a:txBody>
                    <a:bodyPr/>
                    <a:lstStyle/>
                    <a:p>
                      <a:endParaRPr lang="zh-CN" altLang="en-US"/>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455876386"/>
                  </a:ext>
                </a:extLst>
              </a:tr>
              <a:tr h="259080">
                <a:tc vMerge="1">
                  <a:txBody>
                    <a:bodyPr/>
                    <a:lstStyle/>
                    <a:p>
                      <a:endParaRPr lang="zh-CN" altLang="en-US"/>
                    </a:p>
                  </a:txBody>
                  <a:tcPr/>
                </a:tc>
                <a:tc>
                  <a:txBody>
                    <a:bodyPr/>
                    <a:lstStyle/>
                    <a:p>
                      <a:endParaRPr lang="en-US" altLang="zh-CN" sz="2800" dirty="0">
                        <a:latin typeface="方正粗金陵简体" panose="02000000000000000000" pitchFamily="2" charset="-122"/>
                        <a:ea typeface="方正粗金陵简体" panose="02000000000000000000" pitchFamily="2" charset="-122"/>
                      </a:endParaRPr>
                    </a:p>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3374064993"/>
                  </a:ext>
                </a:extLst>
              </a:tr>
              <a:tr h="129540">
                <a:tc vMerge="1">
                  <a:txBody>
                    <a:bodyPr/>
                    <a:lstStyle/>
                    <a:p>
                      <a:endParaRPr lang="zh-CN" altLang="en-US"/>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1658706468"/>
                  </a:ext>
                </a:extLst>
              </a:tr>
              <a:tr h="370840">
                <a:tc>
                  <a:txBody>
                    <a:bodyPr/>
                    <a:lstStyle/>
                    <a:p>
                      <a:r>
                        <a:rPr lang="zh-CN" altLang="en-US" sz="2800" dirty="0">
                          <a:latin typeface="方正粗金陵简体" panose="02000000000000000000" pitchFamily="2" charset="-122"/>
                          <a:ea typeface="方正粗金陵简体" panose="02000000000000000000" pitchFamily="2" charset="-122"/>
                        </a:rPr>
                        <a:t>形式</a:t>
                      </a:r>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1435769771"/>
                  </a:ext>
                </a:extLst>
              </a:tr>
              <a:tr h="370840">
                <a:tc>
                  <a:txBody>
                    <a:bodyPr/>
                    <a:lstStyle/>
                    <a:p>
                      <a:r>
                        <a:rPr lang="zh-CN" altLang="en-US" sz="2800" dirty="0">
                          <a:latin typeface="方正粗金陵简体" panose="02000000000000000000" pitchFamily="2" charset="-122"/>
                          <a:ea typeface="方正粗金陵简体" panose="02000000000000000000" pitchFamily="2" charset="-122"/>
                        </a:rPr>
                        <a:t>主张</a:t>
                      </a:r>
                    </a:p>
                  </a:txBody>
                  <a:tcPr/>
                </a:tc>
                <a:tc>
                  <a:txBody>
                    <a:bodyPr/>
                    <a:lstStyle/>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1223504923"/>
                  </a:ext>
                </a:extLst>
              </a:tr>
              <a:tr h="370840">
                <a:tc>
                  <a:txBody>
                    <a:bodyPr/>
                    <a:lstStyle/>
                    <a:p>
                      <a:r>
                        <a:rPr lang="zh-CN" altLang="en-US" sz="2800" dirty="0">
                          <a:latin typeface="方正粗金陵简体" panose="02000000000000000000" pitchFamily="2" charset="-122"/>
                          <a:ea typeface="方正粗金陵简体" panose="02000000000000000000" pitchFamily="2" charset="-122"/>
                        </a:rPr>
                        <a:t>结果</a:t>
                      </a:r>
                    </a:p>
                  </a:txBody>
                  <a:tcPr/>
                </a:tc>
                <a:tc>
                  <a:txBody>
                    <a:bodyPr/>
                    <a:lstStyle/>
                    <a:p>
                      <a:endParaRPr lang="en-US" altLang="zh-CN" sz="2800" dirty="0">
                        <a:latin typeface="方正粗金陵简体" panose="02000000000000000000" pitchFamily="2" charset="-122"/>
                        <a:ea typeface="方正粗金陵简体" panose="02000000000000000000" pitchFamily="2" charset="-122"/>
                      </a:endParaRPr>
                    </a:p>
                    <a:p>
                      <a:endParaRPr lang="zh-CN" altLang="en-US" sz="2800" dirty="0">
                        <a:latin typeface="方正粗金陵简体" panose="02000000000000000000" pitchFamily="2" charset="-122"/>
                        <a:ea typeface="方正粗金陵简体" panose="02000000000000000000" pitchFamily="2" charset="-122"/>
                      </a:endParaRPr>
                    </a:p>
                  </a:txBody>
                  <a:tcPr/>
                </a:tc>
                <a:extLst>
                  <a:ext uri="{0D108BD9-81ED-4DB2-BD59-A6C34878D82A}">
                    <a16:rowId xmlns:a16="http://schemas.microsoft.com/office/drawing/2014/main" val="3018315433"/>
                  </a:ext>
                </a:extLst>
              </a:tr>
            </a:tbl>
          </a:graphicData>
        </a:graphic>
      </p:graphicFrame>
      <p:sp>
        <p:nvSpPr>
          <p:cNvPr id="3" name="文本框 2">
            <a:extLst>
              <a:ext uri="{FF2B5EF4-FFF2-40B4-BE49-F238E27FC236}">
                <a16:creationId xmlns:a16="http://schemas.microsoft.com/office/drawing/2014/main" id="{A0FC2325-E5A6-477C-A9CC-3EF3F019F710}"/>
              </a:ext>
            </a:extLst>
          </p:cNvPr>
          <p:cNvSpPr txBox="1"/>
          <p:nvPr/>
        </p:nvSpPr>
        <p:spPr>
          <a:xfrm>
            <a:off x="2080470" y="666268"/>
            <a:ext cx="290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1936</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12</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月</a:t>
            </a:r>
            <a:r>
              <a:rPr kumimoji="0" lang="en-US" altLang="zh-CN"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12</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日</a:t>
            </a:r>
          </a:p>
        </p:txBody>
      </p:sp>
      <p:sp>
        <p:nvSpPr>
          <p:cNvPr id="9" name="文本框 8">
            <a:extLst>
              <a:ext uri="{FF2B5EF4-FFF2-40B4-BE49-F238E27FC236}">
                <a16:creationId xmlns:a16="http://schemas.microsoft.com/office/drawing/2014/main" id="{C04FF8ED-4F2D-4BC5-8B62-5C16B52FAB60}"/>
              </a:ext>
            </a:extLst>
          </p:cNvPr>
          <p:cNvSpPr txBox="1"/>
          <p:nvPr/>
        </p:nvSpPr>
        <p:spPr>
          <a:xfrm>
            <a:off x="2080470" y="1201929"/>
            <a:ext cx="290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西安</a:t>
            </a:r>
          </a:p>
        </p:txBody>
      </p:sp>
      <p:sp>
        <p:nvSpPr>
          <p:cNvPr id="10" name="文本框 9">
            <a:extLst>
              <a:ext uri="{FF2B5EF4-FFF2-40B4-BE49-F238E27FC236}">
                <a16:creationId xmlns:a16="http://schemas.microsoft.com/office/drawing/2014/main" id="{234C492C-E6AB-452E-97BF-68DE36328692}"/>
              </a:ext>
            </a:extLst>
          </p:cNvPr>
          <p:cNvSpPr txBox="1"/>
          <p:nvPr/>
        </p:nvSpPr>
        <p:spPr>
          <a:xfrm>
            <a:off x="2080470" y="1725149"/>
            <a:ext cx="290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张学良、杨虎城</a:t>
            </a:r>
          </a:p>
        </p:txBody>
      </p:sp>
      <p:sp>
        <p:nvSpPr>
          <p:cNvPr id="11" name="文本框 10">
            <a:extLst>
              <a:ext uri="{FF2B5EF4-FFF2-40B4-BE49-F238E27FC236}">
                <a16:creationId xmlns:a16="http://schemas.microsoft.com/office/drawing/2014/main" id="{5ED2846E-68AD-4287-B813-816576056FA2}"/>
              </a:ext>
            </a:extLst>
          </p:cNvPr>
          <p:cNvSpPr txBox="1"/>
          <p:nvPr/>
        </p:nvSpPr>
        <p:spPr>
          <a:xfrm>
            <a:off x="2054496" y="5261345"/>
            <a:ext cx="5489303" cy="523220"/>
          </a:xfrm>
          <a:prstGeom prst="rect">
            <a:avLst/>
          </a:prstGeom>
          <a:noFill/>
        </p:spPr>
        <p:txBody>
          <a:bodyPr wrap="square" rtlCol="0">
            <a:spAutoFit/>
          </a:bodyPr>
          <a:lstStyle/>
          <a:p>
            <a:pPr lvl="0">
              <a:defRPr/>
            </a:pPr>
            <a:r>
              <a:rPr lang="zh-CN" altLang="en-US" sz="2800" dirty="0">
                <a:solidFill>
                  <a:prstClr val="black"/>
                </a:solidFill>
                <a:latin typeface="方正粗金陵简体" panose="02000000000000000000" pitchFamily="2" charset="-122"/>
                <a:ea typeface="方正粗金陵简体" panose="02000000000000000000" pitchFamily="2" charset="-122"/>
              </a:rPr>
              <a:t>西北军民一致主张</a:t>
            </a:r>
            <a:r>
              <a:rPr lang="en-US" altLang="zh-CN" sz="2800" dirty="0">
                <a:solidFill>
                  <a:prstClr val="black"/>
                </a:solidFill>
                <a:latin typeface="方正粗金陵简体" panose="02000000000000000000" pitchFamily="2" charset="-122"/>
                <a:ea typeface="方正粗金陵简体" panose="02000000000000000000" pitchFamily="2" charset="-122"/>
              </a:rPr>
              <a:t>P135</a:t>
            </a:r>
            <a:r>
              <a:rPr lang="zh-CN" altLang="en-US" sz="2800" dirty="0">
                <a:solidFill>
                  <a:prstClr val="black"/>
                </a:solidFill>
                <a:latin typeface="方正粗金陵简体" panose="02000000000000000000" pitchFamily="2" charset="-122"/>
                <a:ea typeface="方正粗金陵简体" panose="02000000000000000000" pitchFamily="2" charset="-122"/>
              </a:rPr>
              <a:t>（了解）</a:t>
            </a:r>
          </a:p>
        </p:txBody>
      </p:sp>
      <p:sp>
        <p:nvSpPr>
          <p:cNvPr id="12" name="文本框 11">
            <a:extLst>
              <a:ext uri="{FF2B5EF4-FFF2-40B4-BE49-F238E27FC236}">
                <a16:creationId xmlns:a16="http://schemas.microsoft.com/office/drawing/2014/main" id="{4BF4CC6B-AC0C-4F77-9F61-C68234A1F242}"/>
              </a:ext>
            </a:extLst>
          </p:cNvPr>
          <p:cNvSpPr txBox="1"/>
          <p:nvPr/>
        </p:nvSpPr>
        <p:spPr>
          <a:xfrm>
            <a:off x="2080467" y="4215105"/>
            <a:ext cx="6599801" cy="523220"/>
          </a:xfrm>
          <a:prstGeom prst="rect">
            <a:avLst/>
          </a:prstGeom>
          <a:noFill/>
        </p:spPr>
        <p:txBody>
          <a:bodyPr wrap="square" rtlCol="0">
            <a:spAutoFit/>
          </a:bodyPr>
          <a:lstStyle/>
          <a:p>
            <a:pPr lvl="0">
              <a:defRPr/>
            </a:pP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张学良、</a:t>
            </a:r>
            <a:r>
              <a:rPr lang="zh-CN" altLang="en-US" sz="2800" dirty="0">
                <a:solidFill>
                  <a:prstClr val="black"/>
                </a:solidFill>
                <a:latin typeface="方正粗金陵简体" panose="02000000000000000000" pitchFamily="2" charset="-122"/>
                <a:ea typeface="方正粗金陵简体" panose="02000000000000000000" pitchFamily="2" charset="-122"/>
              </a:rPr>
              <a:t>杨虎城的爱国之心（个人因素）</a:t>
            </a:r>
            <a:endPar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endParaRPr>
          </a:p>
        </p:txBody>
      </p:sp>
      <p:sp>
        <p:nvSpPr>
          <p:cNvPr id="13" name="文本框 12">
            <a:extLst>
              <a:ext uri="{FF2B5EF4-FFF2-40B4-BE49-F238E27FC236}">
                <a16:creationId xmlns:a16="http://schemas.microsoft.com/office/drawing/2014/main" id="{3EFD176D-747A-42D5-854B-831012B66787}"/>
              </a:ext>
            </a:extLst>
          </p:cNvPr>
          <p:cNvSpPr txBox="1"/>
          <p:nvPr/>
        </p:nvSpPr>
        <p:spPr>
          <a:xfrm>
            <a:off x="2054497" y="4750766"/>
            <a:ext cx="7432345" cy="523220"/>
          </a:xfrm>
          <a:prstGeom prst="rect">
            <a:avLst/>
          </a:prstGeom>
          <a:noFill/>
        </p:spPr>
        <p:txBody>
          <a:bodyPr wrap="square" rtlCol="0">
            <a:spAutoFit/>
          </a:bodyPr>
          <a:lstStyle/>
          <a:p>
            <a:pPr lvl="0">
              <a:defRPr/>
            </a:pPr>
            <a:r>
              <a:rPr lang="zh-CN" altLang="en-US" sz="2800" dirty="0">
                <a:solidFill>
                  <a:prstClr val="black"/>
                </a:solidFill>
                <a:latin typeface="方正粗金陵简体" panose="02000000000000000000" pitchFamily="2" charset="-122"/>
                <a:ea typeface="方正粗金陵简体" panose="02000000000000000000" pitchFamily="2" charset="-122"/>
              </a:rPr>
              <a:t>发动“兵谏”，扣留蒋介石，以武力逼蒋抗日</a:t>
            </a:r>
          </a:p>
        </p:txBody>
      </p:sp>
      <p:sp>
        <p:nvSpPr>
          <p:cNvPr id="14" name="文本框 13">
            <a:extLst>
              <a:ext uri="{FF2B5EF4-FFF2-40B4-BE49-F238E27FC236}">
                <a16:creationId xmlns:a16="http://schemas.microsoft.com/office/drawing/2014/main" id="{B8610E2B-27A0-4613-9A0F-6D27BD701E8E}"/>
              </a:ext>
            </a:extLst>
          </p:cNvPr>
          <p:cNvSpPr txBox="1"/>
          <p:nvPr/>
        </p:nvSpPr>
        <p:spPr>
          <a:xfrm>
            <a:off x="2054495" y="5740836"/>
            <a:ext cx="9356721" cy="954107"/>
          </a:xfrm>
          <a:prstGeom prst="rect">
            <a:avLst/>
          </a:prstGeom>
          <a:noFill/>
        </p:spPr>
        <p:txBody>
          <a:bodyPr wrap="square" rtlCol="0">
            <a:spAutoFit/>
          </a:bodyPr>
          <a:lstStyle/>
          <a:p>
            <a:pPr lvl="0"/>
            <a:r>
              <a:rPr lang="zh-CN" altLang="en-US" sz="2800" dirty="0">
                <a:solidFill>
                  <a:prstClr val="black"/>
                </a:solidFill>
                <a:latin typeface="方正粗金陵简体" panose="02000000000000000000" pitchFamily="2" charset="-122"/>
                <a:ea typeface="方正粗金陵简体" panose="02000000000000000000" pitchFamily="2" charset="-122"/>
              </a:rPr>
              <a:t>经过各方努力，蒋介石被迫接受</a:t>
            </a:r>
            <a:r>
              <a:rPr lang="zh-CN" altLang="en-US" sz="2800" dirty="0">
                <a:solidFill>
                  <a:srgbClr val="FF0000"/>
                </a:solidFill>
                <a:latin typeface="方正粗金陵简体" panose="02000000000000000000" pitchFamily="2" charset="-122"/>
                <a:ea typeface="方正粗金陵简体" panose="02000000000000000000" pitchFamily="2" charset="-122"/>
              </a:rPr>
              <a:t>停止内战、联共抗日</a:t>
            </a:r>
            <a:r>
              <a:rPr lang="zh-CN" altLang="en-US" sz="2800" dirty="0">
                <a:solidFill>
                  <a:prstClr val="black"/>
                </a:solidFill>
                <a:latin typeface="方正粗金陵简体" panose="02000000000000000000" pitchFamily="2" charset="-122"/>
                <a:ea typeface="方正粗金陵简体" panose="02000000000000000000" pitchFamily="2" charset="-122"/>
              </a:rPr>
              <a:t>的主张。西安事变得到和平解决</a:t>
            </a:r>
          </a:p>
        </p:txBody>
      </p:sp>
      <p:sp>
        <p:nvSpPr>
          <p:cNvPr id="15" name="文本框 14">
            <a:extLst>
              <a:ext uri="{FF2B5EF4-FFF2-40B4-BE49-F238E27FC236}">
                <a16:creationId xmlns:a16="http://schemas.microsoft.com/office/drawing/2014/main" id="{813A40AC-67A1-42F8-A67F-D15C14991B31}"/>
              </a:ext>
            </a:extLst>
          </p:cNvPr>
          <p:cNvSpPr txBox="1"/>
          <p:nvPr/>
        </p:nvSpPr>
        <p:spPr>
          <a:xfrm>
            <a:off x="2080469" y="3260998"/>
            <a:ext cx="9330748" cy="954107"/>
          </a:xfrm>
          <a:prstGeom prst="rect">
            <a:avLst/>
          </a:prstGeom>
          <a:noFill/>
        </p:spPr>
        <p:txBody>
          <a:bodyPr wrap="square" rtlCol="0">
            <a:spAutoFit/>
          </a:bodyPr>
          <a:lstStyle/>
          <a:p>
            <a:pPr lvl="0">
              <a:defRPr/>
            </a:pPr>
            <a:r>
              <a:rPr lang="zh-CN" altLang="en-US" sz="2800" dirty="0">
                <a:solidFill>
                  <a:prstClr val="black"/>
                </a:solidFill>
                <a:latin typeface="方正粗金陵简体" panose="02000000000000000000" pitchFamily="2" charset="-122"/>
                <a:ea typeface="方正粗金陵简体" panose="02000000000000000000" pitchFamily="2" charset="-122"/>
              </a:rPr>
              <a:t>蒋介石坚持“剿共”，张、杨反复劝说蒋介石的努力失败（直接原因）</a:t>
            </a:r>
          </a:p>
        </p:txBody>
      </p:sp>
      <p:sp>
        <p:nvSpPr>
          <p:cNvPr id="16" name="文本框 15">
            <a:extLst>
              <a:ext uri="{FF2B5EF4-FFF2-40B4-BE49-F238E27FC236}">
                <a16:creationId xmlns:a16="http://schemas.microsoft.com/office/drawing/2014/main" id="{DC009848-2C61-46E5-9E49-03BFAC0FF7DD}"/>
              </a:ext>
            </a:extLst>
          </p:cNvPr>
          <p:cNvSpPr txBox="1"/>
          <p:nvPr/>
        </p:nvSpPr>
        <p:spPr>
          <a:xfrm>
            <a:off x="2080469" y="2771589"/>
            <a:ext cx="7380402" cy="523220"/>
          </a:xfrm>
          <a:prstGeom prst="rect">
            <a:avLst/>
          </a:prstGeom>
          <a:noFill/>
        </p:spPr>
        <p:txBody>
          <a:bodyPr wrap="square" rtlCol="0">
            <a:spAutoFit/>
          </a:bodyPr>
          <a:lstStyle/>
          <a:p>
            <a:pPr lvl="0">
              <a:defRPr/>
            </a:pPr>
            <a:r>
              <a:rPr lang="zh-CN" altLang="en-US" sz="2800" dirty="0">
                <a:solidFill>
                  <a:prstClr val="black"/>
                </a:solidFill>
                <a:latin typeface="方正粗金陵简体" panose="02000000000000000000" pitchFamily="2" charset="-122"/>
                <a:ea typeface="方正粗金陵简体" panose="02000000000000000000" pitchFamily="2" charset="-122"/>
              </a:rPr>
              <a:t>中共抗日民族统一战线的感召作用（重要原因）</a:t>
            </a:r>
          </a:p>
        </p:txBody>
      </p:sp>
      <p:sp>
        <p:nvSpPr>
          <p:cNvPr id="17" name="文本框 16">
            <a:extLst>
              <a:ext uri="{FF2B5EF4-FFF2-40B4-BE49-F238E27FC236}">
                <a16:creationId xmlns:a16="http://schemas.microsoft.com/office/drawing/2014/main" id="{90E099C8-35AE-4DEB-965D-9DA818A8179D}"/>
              </a:ext>
            </a:extLst>
          </p:cNvPr>
          <p:cNvSpPr txBox="1"/>
          <p:nvPr/>
        </p:nvSpPr>
        <p:spPr>
          <a:xfrm>
            <a:off x="2080469" y="2261010"/>
            <a:ext cx="6547547" cy="523220"/>
          </a:xfrm>
          <a:prstGeom prst="rect">
            <a:avLst/>
          </a:prstGeom>
          <a:noFill/>
        </p:spPr>
        <p:txBody>
          <a:bodyPr wrap="square" rtlCol="0">
            <a:spAutoFit/>
          </a:bodyPr>
          <a:lstStyle/>
          <a:p>
            <a:pPr lvl="0">
              <a:defRPr/>
            </a:pPr>
            <a:r>
              <a:rPr lang="zh-CN" altLang="en-US" sz="2800" dirty="0">
                <a:solidFill>
                  <a:prstClr val="black"/>
                </a:solidFill>
                <a:latin typeface="方正粗金陵简体" panose="02000000000000000000" pitchFamily="2" charset="-122"/>
                <a:ea typeface="方正粗金陵简体" panose="02000000000000000000" pitchFamily="2" charset="-122"/>
              </a:rPr>
              <a:t>民族矛盾的不断激化（根本原因）</a:t>
            </a:r>
          </a:p>
        </p:txBody>
      </p:sp>
    </p:spTree>
    <p:extLst>
      <p:ext uri="{BB962C8B-B14F-4D97-AF65-F5344CB8AC3E}">
        <p14:creationId xmlns:p14="http://schemas.microsoft.com/office/powerpoint/2010/main" val="12979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 calcmode="lin" valueType="num">
                                      <p:cBhvr additive="base">
                                        <p:cTn id="2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F4F836E-A68B-4BA1-923D-16BE39E80BC0}"/>
              </a:ext>
            </a:extLst>
          </p:cNvPr>
          <p:cNvSpPr/>
          <p:nvPr/>
        </p:nvSpPr>
        <p:spPr>
          <a:xfrm>
            <a:off x="0" y="-1"/>
            <a:ext cx="12192000" cy="68580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chemeClr val="bg2">
                  <a:lumMod val="10000"/>
                </a:schemeClr>
              </a:solidFill>
              <a:latin typeface="方正颜真卿楷书 简繁" panose="02000500000000000000" pitchFamily="2" charset="-122"/>
              <a:ea typeface="方正颜真卿楷书 简繁" panose="02000500000000000000" pitchFamily="2" charset="-122"/>
            </a:endParaRPr>
          </a:p>
        </p:txBody>
      </p:sp>
      <p:sp>
        <p:nvSpPr>
          <p:cNvPr id="3" name="文本占位符 2">
            <a:extLst>
              <a:ext uri="{FF2B5EF4-FFF2-40B4-BE49-F238E27FC236}">
                <a16:creationId xmlns:a16="http://schemas.microsoft.com/office/drawing/2014/main" id="{47EE96DD-7482-4890-89FF-EBFAFEDEB762}"/>
              </a:ext>
            </a:extLst>
          </p:cNvPr>
          <p:cNvSpPr>
            <a:spLocks noGrp="1"/>
          </p:cNvSpPr>
          <p:nvPr>
            <p:ph type="body" idx="1"/>
          </p:nvPr>
        </p:nvSpPr>
        <p:spPr>
          <a:xfrm>
            <a:off x="123369" y="734096"/>
            <a:ext cx="11543113" cy="5821250"/>
          </a:xfrm>
        </p:spPr>
        <p:txBody>
          <a:bodyPr>
            <a:normAutofit/>
          </a:bodyPr>
          <a:lstStyle/>
          <a:p>
            <a:pPr marL="457200" marR="0" lvl="1" indent="0" rtl="0">
              <a:buNone/>
            </a:pP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影响：</a:t>
            </a:r>
            <a:endParaRPr lang="en-US" altLang="zh-CN" sz="3200" i="0" u="none" strike="noStrike" kern="100" baseline="0" dirty="0">
              <a:latin typeface="方正颜真卿楷书 简繁" panose="02000500000000000000" pitchFamily="2" charset="-122"/>
              <a:ea typeface="方正颜真卿楷书 简繁" panose="02000500000000000000" pitchFamily="2" charset="-122"/>
            </a:endParaRPr>
          </a:p>
          <a:p>
            <a:pPr marL="457200" marR="0" lvl="1" indent="0" rtl="0">
              <a:buNone/>
            </a:pP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①西安事变的和平解决，成为</a:t>
            </a:r>
            <a:r>
              <a:rPr lang="zh-CN" altLang="en-US" sz="3200" i="0" u="none" strike="noStrike" kern="100" baseline="0" dirty="0">
                <a:solidFill>
                  <a:srgbClr val="FF0000"/>
                </a:solidFill>
                <a:latin typeface="方正颜真卿楷书 简繁" panose="02000500000000000000" pitchFamily="2" charset="-122"/>
                <a:ea typeface="方正颜真卿楷书 简繁" panose="02000500000000000000" pitchFamily="2" charset="-122"/>
              </a:rPr>
              <a:t>扭转时局</a:t>
            </a: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的枢纽。</a:t>
            </a:r>
          </a:p>
          <a:p>
            <a:pPr marL="457200" marR="0" lvl="1" indent="0" rtl="0">
              <a:buNone/>
            </a:pP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②它促进了中共中央</a:t>
            </a:r>
            <a:r>
              <a:rPr lang="zh-CN" altLang="en-US" sz="3200" i="0" u="none" strike="noStrike" kern="100" baseline="0" dirty="0">
                <a:solidFill>
                  <a:srgbClr val="FF0000"/>
                </a:solidFill>
                <a:latin typeface="方正颜真卿楷书 简繁" panose="02000500000000000000" pitchFamily="2" charset="-122"/>
                <a:ea typeface="方正颜真卿楷书 简繁" panose="02000500000000000000" pitchFamily="2" charset="-122"/>
              </a:rPr>
              <a:t>联蒋抗日</a:t>
            </a: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方针的实现。</a:t>
            </a:r>
            <a:endParaRPr lang="en-US" altLang="zh-CN" sz="3200" i="0" u="none" strike="noStrike" kern="100" baseline="0" dirty="0">
              <a:latin typeface="方正颜真卿楷书 简繁" panose="02000500000000000000" pitchFamily="2" charset="-122"/>
              <a:ea typeface="方正颜真卿楷书 简繁" panose="02000500000000000000" pitchFamily="2" charset="-122"/>
            </a:endParaRPr>
          </a:p>
          <a:p>
            <a:pPr marL="457200" marR="0" lvl="1" indent="0" rtl="0">
              <a:buNone/>
            </a:pPr>
            <a:r>
              <a:rPr lang="zh-CN" altLang="en-US" sz="3200" i="0" u="none" strike="noStrike" kern="100" baseline="0" dirty="0">
                <a:latin typeface="方正颜真卿楷书 简繁" panose="02000500000000000000" pitchFamily="2" charset="-122"/>
                <a:ea typeface="方正颜真卿楷书 简繁" panose="02000500000000000000" pitchFamily="2" charset="-122"/>
              </a:rPr>
              <a:t>③从此，十年内战的局面基本结束，全国团结抗战的局面初步形成。</a:t>
            </a:r>
            <a:endParaRPr lang="en-US" altLang="zh-CN" sz="3200" i="0" u="none" strike="noStrike" kern="100" baseline="0" dirty="0">
              <a:latin typeface="方正颜真卿楷书 简繁" panose="02000500000000000000" pitchFamily="2" charset="-122"/>
              <a:ea typeface="方正颜真卿楷书 简繁" panose="02000500000000000000" pitchFamily="2" charset="-122"/>
            </a:endParaRPr>
          </a:p>
          <a:p>
            <a:pPr marL="457200" marR="0" lvl="1" indent="0" rtl="0">
              <a:buNone/>
            </a:pPr>
            <a:endParaRPr lang="zh-CN" altLang="en-US" b="1" i="0" u="none" strike="noStrike" kern="100" baseline="0" dirty="0">
              <a:latin typeface="宋体" panose="02010600030101010101" pitchFamily="2" charset="-122"/>
              <a:ea typeface="宋体" panose="02010600030101010101" pitchFamily="2" charset="-122"/>
            </a:endParaRPr>
          </a:p>
        </p:txBody>
      </p:sp>
      <p:sp>
        <p:nvSpPr>
          <p:cNvPr id="8" name="标题 1">
            <a:extLst>
              <a:ext uri="{FF2B5EF4-FFF2-40B4-BE49-F238E27FC236}">
                <a16:creationId xmlns:a16="http://schemas.microsoft.com/office/drawing/2014/main" id="{17D07689-FD09-48AD-AAA6-53F575B451F4}"/>
              </a:ext>
            </a:extLst>
          </p:cNvPr>
          <p:cNvSpPr txBox="1">
            <a:spLocks/>
          </p:cNvSpPr>
          <p:nvPr/>
        </p:nvSpPr>
        <p:spPr>
          <a:xfrm>
            <a:off x="0" y="-21026"/>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latin typeface="方正字迹-龙吟体 简" panose="02000500000000000000" pitchFamily="2" charset="-122"/>
                <a:ea typeface="方正字迹-龙吟体 简" panose="02000500000000000000" pitchFamily="2" charset="-122"/>
                <a:cs typeface="+mn-cs"/>
              </a:rPr>
              <a:t>西安事变</a:t>
            </a:r>
            <a:endParaRPr kumimoji="0" lang="zh-CN" altLang="en-US" sz="3200" b="1" i="0" u="none" strike="noStrike" kern="1200" cap="none" spc="0" normalizeH="0" baseline="0" noProof="0" dirty="0">
              <a:ln>
                <a:noFill/>
              </a:ln>
              <a:effectLst/>
              <a:uLnTx/>
              <a:uFillTx/>
              <a:latin typeface="方正字迹-龙吟体 简" panose="02000500000000000000" pitchFamily="2" charset="-122"/>
              <a:ea typeface="方正字迹-龙吟体 简" panose="02000500000000000000" pitchFamily="2" charset="-122"/>
              <a:cs typeface="+mn-cs"/>
            </a:endParaRPr>
          </a:p>
        </p:txBody>
      </p:sp>
      <p:pic>
        <p:nvPicPr>
          <p:cNvPr id="1028" name="Picture 4" descr="张学良">
            <a:extLst>
              <a:ext uri="{FF2B5EF4-FFF2-40B4-BE49-F238E27FC236}">
                <a16:creationId xmlns:a16="http://schemas.microsoft.com/office/drawing/2014/main" id="{FBCCDDC9-3BEE-401A-AFFE-C8EDA91E1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518" y="3185214"/>
            <a:ext cx="2270435" cy="296635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297F54E4-3F14-447F-A802-CCDB9B8A8FF5}"/>
              </a:ext>
            </a:extLst>
          </p:cNvPr>
          <p:cNvSpPr txBox="1"/>
          <p:nvPr/>
        </p:nvSpPr>
        <p:spPr>
          <a:xfrm>
            <a:off x="2044827" y="6140222"/>
            <a:ext cx="1494089" cy="461665"/>
          </a:xfrm>
          <a:prstGeom prst="rect">
            <a:avLst/>
          </a:prstGeom>
          <a:noFill/>
        </p:spPr>
        <p:txBody>
          <a:bodyPr wrap="square" rtlCol="0">
            <a:spAutoFit/>
          </a:bodyPr>
          <a:lstStyle/>
          <a:p>
            <a:pPr algn="ctr"/>
            <a:r>
              <a:rPr lang="zh-CN" altLang="en-US" sz="2400" dirty="0"/>
              <a:t>张学良</a:t>
            </a:r>
          </a:p>
        </p:txBody>
      </p:sp>
      <p:pic>
        <p:nvPicPr>
          <p:cNvPr id="1030" name="Picture 6" descr="杨虎城">
            <a:extLst>
              <a:ext uri="{FF2B5EF4-FFF2-40B4-BE49-F238E27FC236}">
                <a16:creationId xmlns:a16="http://schemas.microsoft.com/office/drawing/2014/main" id="{CF9EB58C-49BB-4B49-948E-7C670DD8E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102" y="3191434"/>
            <a:ext cx="2259621" cy="2948788"/>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7F9E90FE-FAB5-45D4-9E98-6299126EF9F4}"/>
              </a:ext>
            </a:extLst>
          </p:cNvPr>
          <p:cNvSpPr txBox="1"/>
          <p:nvPr/>
        </p:nvSpPr>
        <p:spPr>
          <a:xfrm>
            <a:off x="5044855" y="6088303"/>
            <a:ext cx="1494089" cy="461665"/>
          </a:xfrm>
          <a:prstGeom prst="rect">
            <a:avLst/>
          </a:prstGeom>
          <a:noFill/>
        </p:spPr>
        <p:txBody>
          <a:bodyPr wrap="square" rtlCol="0">
            <a:spAutoFit/>
          </a:bodyPr>
          <a:lstStyle/>
          <a:p>
            <a:pPr algn="ctr"/>
            <a:r>
              <a:rPr lang="zh-CN" altLang="en-US" sz="2400" dirty="0"/>
              <a:t>杨虎城</a:t>
            </a:r>
          </a:p>
        </p:txBody>
      </p:sp>
      <p:pic>
        <p:nvPicPr>
          <p:cNvPr id="11" name="Picture 4">
            <a:extLst>
              <a:ext uri="{FF2B5EF4-FFF2-40B4-BE49-F238E27FC236}">
                <a16:creationId xmlns:a16="http://schemas.microsoft.com/office/drawing/2014/main" id="{A953CD4D-90F3-4A04-89A5-51F585227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6256" y="3185214"/>
            <a:ext cx="2780199" cy="290308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287A9E7F-0988-4FC9-872D-4C36A0856C04}"/>
              </a:ext>
            </a:extLst>
          </p:cNvPr>
          <p:cNvSpPr txBox="1"/>
          <p:nvPr/>
        </p:nvSpPr>
        <p:spPr>
          <a:xfrm>
            <a:off x="6921690" y="6100744"/>
            <a:ext cx="4508937" cy="461665"/>
          </a:xfrm>
          <a:prstGeom prst="rect">
            <a:avLst/>
          </a:prstGeom>
          <a:noFill/>
        </p:spPr>
        <p:txBody>
          <a:bodyPr wrap="square" rtlCol="0">
            <a:spAutoFit/>
          </a:bodyPr>
          <a:lstStyle/>
          <a:p>
            <a:pPr algn="ctr"/>
            <a:r>
              <a:rPr lang="en-US" altLang="zh-CN" sz="2400" dirty="0"/>
              <a:t>《</a:t>
            </a:r>
            <a:r>
              <a:rPr lang="zh-CN" altLang="en-US" sz="2400" dirty="0"/>
              <a:t>西北文化日报</a:t>
            </a:r>
            <a:r>
              <a:rPr lang="en-US" altLang="zh-CN" sz="2400" dirty="0"/>
              <a:t>》</a:t>
            </a:r>
            <a:r>
              <a:rPr lang="zh-CN" altLang="en-US" sz="2400" dirty="0"/>
              <a:t>报道西安事变</a:t>
            </a:r>
          </a:p>
        </p:txBody>
      </p:sp>
    </p:spTree>
    <p:extLst>
      <p:ext uri="{BB962C8B-B14F-4D97-AF65-F5344CB8AC3E}">
        <p14:creationId xmlns:p14="http://schemas.microsoft.com/office/powerpoint/2010/main" val="2800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5"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923E065-DC35-4D69-B765-828B828D4AEF}"/>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D2231160-AA65-49AA-81DC-C5AFBF9A3843}"/>
              </a:ext>
            </a:extLst>
          </p:cNvPr>
          <p:cNvSpPr/>
          <p:nvPr/>
        </p:nvSpPr>
        <p:spPr>
          <a:xfrm>
            <a:off x="304015" y="4311941"/>
            <a:ext cx="8756403" cy="1999975"/>
          </a:xfrm>
          <a:prstGeom prst="rect">
            <a:avLst/>
          </a:prstGeom>
          <a:solidFill>
            <a:schemeClr val="bg1">
              <a:alpha val="7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kern="100" dirty="0">
                <a:solidFill>
                  <a:srgbClr val="4472C4">
                    <a:lumMod val="75000"/>
                  </a:srgbClr>
                </a:solidFill>
                <a:latin typeface="楷体" panose="02010609060101010101" pitchFamily="49" charset="-122"/>
                <a:ea typeface="楷体" panose="02010609060101010101" pitchFamily="49" charset="-122"/>
              </a:rPr>
              <a:t>   </a:t>
            </a:r>
            <a:r>
              <a:rPr lang="en-US" altLang="zh-CN" sz="2800" b="1" kern="100" dirty="0">
                <a:solidFill>
                  <a:schemeClr val="accent1">
                    <a:lumMod val="50000"/>
                  </a:schemeClr>
                </a:solidFill>
                <a:latin typeface="楷体" panose="02010609060101010101" pitchFamily="49" charset="-122"/>
                <a:ea typeface="楷体" panose="02010609060101010101" pitchFamily="49" charset="-122"/>
              </a:rPr>
              <a:t> </a:t>
            </a:r>
            <a:r>
              <a:rPr kumimoji="0" lang="en-US" altLang="zh-CN"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1927</a:t>
            </a:r>
            <a:r>
              <a:rPr kumimoji="0" lang="zh-CN" altLang="en-US"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年</a:t>
            </a:r>
            <a:r>
              <a:rPr kumimoji="0" lang="en-US" altLang="zh-CN"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6</a:t>
            </a:r>
            <a:r>
              <a:rPr kumimoji="0" lang="zh-CN" altLang="en-US"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月东京的东方会议上，由时任首相的田中起草的</a:t>
            </a:r>
            <a:r>
              <a:rPr kumimoji="0" lang="en-US" altLang="zh-CN"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田中奏折</a:t>
            </a:r>
            <a:r>
              <a:rPr kumimoji="0" lang="en-US" altLang="zh-CN"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中便称：“</a:t>
            </a:r>
            <a:r>
              <a:rPr kumimoji="0" lang="zh-CN" altLang="en-US" sz="3200" b="1" i="0" u="none" strike="noStrike" kern="100" cap="none" spc="0" normalizeH="0" baseline="0" noProof="0" dirty="0">
                <a:ln>
                  <a:noFill/>
                </a:ln>
                <a:solidFill>
                  <a:srgbClr val="C00000"/>
                </a:solidFill>
                <a:effectLst/>
                <a:uLnTx/>
                <a:uFillTx/>
                <a:latin typeface="方正颜真卿楷书 简繁" panose="02000500000000000000" pitchFamily="2" charset="-122"/>
                <a:ea typeface="方正颜真卿楷书 简繁" panose="02000500000000000000" pitchFamily="2" charset="-122"/>
              </a:rPr>
              <a:t>欲征服支那，必先征服满蒙；如欲征服世界，必先征服支那</a:t>
            </a:r>
            <a:r>
              <a:rPr kumimoji="0" lang="zh-CN" altLang="en-US" sz="3200" b="1" i="0" u="none" strike="noStrike" kern="1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a:t>
            </a:r>
            <a:endParaRPr lang="zh-CN" altLang="en-US" dirty="0">
              <a:solidFill>
                <a:schemeClr val="accent1">
                  <a:lumMod val="50000"/>
                </a:schemeClr>
              </a:solidFill>
              <a:latin typeface="方正颜真卿楷书 简繁" panose="02000500000000000000" pitchFamily="2" charset="-122"/>
              <a:ea typeface="方正颜真卿楷书 简繁" panose="02000500000000000000" pitchFamily="2" charset="-122"/>
            </a:endParaRPr>
          </a:p>
        </p:txBody>
      </p:sp>
      <p:sp>
        <p:nvSpPr>
          <p:cNvPr id="27" name="文本框 26">
            <a:extLst>
              <a:ext uri="{FF2B5EF4-FFF2-40B4-BE49-F238E27FC236}">
                <a16:creationId xmlns:a16="http://schemas.microsoft.com/office/drawing/2014/main" id="{7CE7382F-760D-4C58-B580-55D324362DA6}"/>
              </a:ext>
            </a:extLst>
          </p:cNvPr>
          <p:cNvSpPr txBox="1"/>
          <p:nvPr/>
        </p:nvSpPr>
        <p:spPr>
          <a:xfrm>
            <a:off x="8543512" y="3410040"/>
            <a:ext cx="1833690" cy="461665"/>
          </a:xfrm>
          <a:prstGeom prst="rect">
            <a:avLst/>
          </a:prstGeom>
          <a:noFill/>
        </p:spPr>
        <p:txBody>
          <a:bodyPr wrap="square" rtlCol="0">
            <a:spAutoFit/>
          </a:bodyPr>
          <a:lstStyle/>
          <a:p>
            <a:r>
              <a:rPr lang="en-US" altLang="zh-CN" sz="2400" dirty="0">
                <a:latin typeface="+mn-ea"/>
              </a:rPr>
              <a:t>《</a:t>
            </a:r>
            <a:r>
              <a:rPr lang="zh-CN" altLang="en-US" sz="2400" dirty="0">
                <a:latin typeface="+mn-ea"/>
              </a:rPr>
              <a:t>田中奏折</a:t>
            </a:r>
            <a:r>
              <a:rPr lang="en-US" altLang="zh-CN" sz="2400" dirty="0">
                <a:latin typeface="+mn-ea"/>
              </a:rPr>
              <a:t>》</a:t>
            </a:r>
            <a:endParaRPr lang="zh-CN" altLang="en-US" sz="2400" dirty="0">
              <a:latin typeface="+mn-ea"/>
            </a:endParaRPr>
          </a:p>
        </p:txBody>
      </p:sp>
      <p:sp>
        <p:nvSpPr>
          <p:cNvPr id="19" name="文本框 18">
            <a:extLst>
              <a:ext uri="{FF2B5EF4-FFF2-40B4-BE49-F238E27FC236}">
                <a16:creationId xmlns:a16="http://schemas.microsoft.com/office/drawing/2014/main" id="{F0D27260-8CE4-4A00-8A39-DD945C22BD64}"/>
              </a:ext>
            </a:extLst>
          </p:cNvPr>
          <p:cNvSpPr txBox="1"/>
          <p:nvPr/>
        </p:nvSpPr>
        <p:spPr>
          <a:xfrm>
            <a:off x="9659155" y="6404997"/>
            <a:ext cx="1493949" cy="461665"/>
          </a:xfrm>
          <a:prstGeom prst="rect">
            <a:avLst/>
          </a:prstGeom>
          <a:noFill/>
        </p:spPr>
        <p:txBody>
          <a:bodyPr wrap="square" rtlCol="0">
            <a:spAutoFit/>
          </a:bodyPr>
          <a:lstStyle/>
          <a:p>
            <a:r>
              <a:rPr lang="zh-CN" altLang="en-US" sz="2400" dirty="0">
                <a:latin typeface="+mn-ea"/>
              </a:rPr>
              <a:t>田中义一</a:t>
            </a:r>
          </a:p>
        </p:txBody>
      </p:sp>
      <p:pic>
        <p:nvPicPr>
          <p:cNvPr id="12" name="图片 11">
            <a:extLst>
              <a:ext uri="{FF2B5EF4-FFF2-40B4-BE49-F238E27FC236}">
                <a16:creationId xmlns:a16="http://schemas.microsoft.com/office/drawing/2014/main" id="{0ED1CDEC-9A62-435D-A507-C096463BB637}"/>
              </a:ext>
            </a:extLst>
          </p:cNvPr>
          <p:cNvPicPr>
            <a:picLocks noChangeAspect="1"/>
          </p:cNvPicPr>
          <p:nvPr/>
        </p:nvPicPr>
        <p:blipFill rotWithShape="1">
          <a:blip r:embed="rId3">
            <a:extLst>
              <a:ext uri="{28A0092B-C50C-407E-A947-70E740481C1C}">
                <a14:useLocalDpi xmlns:a14="http://schemas.microsoft.com/office/drawing/2010/main" val="0"/>
              </a:ext>
            </a:extLst>
          </a:blip>
          <a:srcRect l="4528" t="2606"/>
          <a:stretch/>
        </p:blipFill>
        <p:spPr>
          <a:xfrm>
            <a:off x="700285" y="546084"/>
            <a:ext cx="6331770" cy="3860448"/>
          </a:xfrm>
          <a:prstGeom prst="ellipse">
            <a:avLst/>
          </a:prstGeom>
          <a:ln>
            <a:noFill/>
          </a:ln>
          <a:effectLst>
            <a:softEdge rad="112500"/>
          </a:effectLst>
        </p:spPr>
      </p:pic>
      <p:pic>
        <p:nvPicPr>
          <p:cNvPr id="14" name="图片 13">
            <a:extLst>
              <a:ext uri="{FF2B5EF4-FFF2-40B4-BE49-F238E27FC236}">
                <a16:creationId xmlns:a16="http://schemas.microsoft.com/office/drawing/2014/main" id="{F4612D85-BD4E-49BB-A4A7-6264D345C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3254" y="3910524"/>
            <a:ext cx="1882571" cy="2424975"/>
          </a:xfrm>
          <a:prstGeom prst="rect">
            <a:avLst/>
          </a:prstGeom>
        </p:spPr>
      </p:pic>
      <p:pic>
        <p:nvPicPr>
          <p:cNvPr id="11270" name="Picture 6">
            <a:extLst>
              <a:ext uri="{FF2B5EF4-FFF2-40B4-BE49-F238E27FC236}">
                <a16:creationId xmlns:a16="http://schemas.microsoft.com/office/drawing/2014/main" id="{E107FF6C-B204-4854-B546-C4E47CA1D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727" y="1012316"/>
            <a:ext cx="3578098" cy="235890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箭头连接符 6">
            <a:extLst>
              <a:ext uri="{FF2B5EF4-FFF2-40B4-BE49-F238E27FC236}">
                <a16:creationId xmlns:a16="http://schemas.microsoft.com/office/drawing/2014/main" id="{61B78159-DD97-4371-BF11-538A855057EF}"/>
              </a:ext>
            </a:extLst>
          </p:cNvPr>
          <p:cNvCxnSpPr>
            <a:cxnSpLocks/>
          </p:cNvCxnSpPr>
          <p:nvPr/>
        </p:nvCxnSpPr>
        <p:spPr>
          <a:xfrm flipH="1">
            <a:off x="8083639" y="3197191"/>
            <a:ext cx="643943" cy="1943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73D0D7D8-F26C-4BD4-9D7B-CCBB017E6DEF}"/>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苏新诗柳楷简体" panose="02000000000000000000" pitchFamily="2" charset="-122"/>
              <a:ea typeface="方正苏新诗柳楷简体" panose="02000000000000000000" pitchFamily="2" charset="-122"/>
            </a:endParaRPr>
          </a:p>
        </p:txBody>
      </p:sp>
      <p:sp>
        <p:nvSpPr>
          <p:cNvPr id="17" name="标题 1">
            <a:extLst>
              <a:ext uri="{FF2B5EF4-FFF2-40B4-BE49-F238E27FC236}">
                <a16:creationId xmlns:a16="http://schemas.microsoft.com/office/drawing/2014/main" id="{24ED29C9-E277-4F58-ABA0-3A4B90558C8C}"/>
              </a:ext>
            </a:extLst>
          </p:cNvPr>
          <p:cNvSpPr txBox="1">
            <a:spLocks/>
          </p:cNvSpPr>
          <p:nvPr/>
        </p:nvSpPr>
        <p:spPr>
          <a:xfrm>
            <a:off x="0" y="0"/>
            <a:ext cx="3810000"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一、日本侵华原因</a:t>
            </a:r>
          </a:p>
        </p:txBody>
      </p:sp>
      <p:sp>
        <p:nvSpPr>
          <p:cNvPr id="2" name="矩形 1">
            <a:extLst>
              <a:ext uri="{FF2B5EF4-FFF2-40B4-BE49-F238E27FC236}">
                <a16:creationId xmlns:a16="http://schemas.microsoft.com/office/drawing/2014/main" id="{FA7629D5-72CF-4673-A55A-0568A14C54C7}"/>
              </a:ext>
            </a:extLst>
          </p:cNvPr>
          <p:cNvSpPr/>
          <p:nvPr/>
        </p:nvSpPr>
        <p:spPr>
          <a:xfrm>
            <a:off x="2573383" y="5895112"/>
            <a:ext cx="4923658" cy="971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0" cap="none" spc="0" normalizeH="0" baseline="0" noProof="0" dirty="0">
                <a:ln>
                  <a:noFill/>
                </a:ln>
                <a:solidFill>
                  <a:schemeClr val="accent4">
                    <a:lumMod val="60000"/>
                    <a:lumOff val="40000"/>
                  </a:schemeClr>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rPr>
              <a:t>日本侵华蓄谋已久</a:t>
            </a:r>
          </a:p>
        </p:txBody>
      </p:sp>
    </p:spTree>
    <p:extLst>
      <p:ext uri="{BB962C8B-B14F-4D97-AF65-F5344CB8AC3E}">
        <p14:creationId xmlns:p14="http://schemas.microsoft.com/office/powerpoint/2010/main" val="40640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19"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F4F836E-A68B-4BA1-923D-16BE39E80BC0}"/>
              </a:ext>
            </a:extLst>
          </p:cNvPr>
          <p:cNvSpPr/>
          <p:nvPr/>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rPr>
              <a:t>       </a:t>
            </a:r>
          </a:p>
        </p:txBody>
      </p:sp>
      <p:sp>
        <p:nvSpPr>
          <p:cNvPr id="8" name="标题 1">
            <a:extLst>
              <a:ext uri="{FF2B5EF4-FFF2-40B4-BE49-F238E27FC236}">
                <a16:creationId xmlns:a16="http://schemas.microsoft.com/office/drawing/2014/main" id="{17D07689-FD09-48AD-AAA6-53F575B451F4}"/>
              </a:ext>
            </a:extLst>
          </p:cNvPr>
          <p:cNvSpPr txBox="1">
            <a:spLocks/>
          </p:cNvSpPr>
          <p:nvPr/>
        </p:nvSpPr>
        <p:spPr>
          <a:xfrm>
            <a:off x="0" y="-21026"/>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方正字迹-龙吟体 简" panose="02000500000000000000" pitchFamily="2" charset="-122"/>
                <a:ea typeface="方正字迹-龙吟体 简" panose="02000500000000000000" pitchFamily="2" charset="-122"/>
                <a:cs typeface="+mj-cs"/>
              </a:rPr>
              <a:t>西安事变</a:t>
            </a:r>
          </a:p>
        </p:txBody>
      </p:sp>
      <p:sp>
        <p:nvSpPr>
          <p:cNvPr id="13" name="文本框 12">
            <a:extLst>
              <a:ext uri="{FF2B5EF4-FFF2-40B4-BE49-F238E27FC236}">
                <a16:creationId xmlns:a16="http://schemas.microsoft.com/office/drawing/2014/main" id="{C9C1171B-3465-4F8F-B818-6ECC7BA3956E}"/>
              </a:ext>
            </a:extLst>
          </p:cNvPr>
          <p:cNvSpPr txBox="1"/>
          <p:nvPr/>
        </p:nvSpPr>
        <p:spPr>
          <a:xfrm>
            <a:off x="1516137" y="654158"/>
            <a:ext cx="6830099"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w="0"/>
                <a:solidFill>
                  <a:srgbClr val="4472C4">
                    <a:lumMod val="75000"/>
                  </a:srgbClr>
                </a:solidFill>
                <a:effectLst>
                  <a:outerShdw blurRad="38100" dist="25400" dir="5400000" algn="ctr" rotWithShape="0">
                    <a:srgbClr val="6E747A">
                      <a:alpha val="43000"/>
                    </a:srgbClr>
                  </a:outerShdw>
                </a:effectLst>
                <a:uLnTx/>
                <a:uFillTx/>
                <a:latin typeface="方正苏新诗柳楷简体" panose="02000000000000000000" pitchFamily="2" charset="-122"/>
                <a:ea typeface="方正苏新诗柳楷简体" panose="02000000000000000000" pitchFamily="2" charset="-122"/>
                <a:cs typeface="+mn-cs"/>
              </a:rPr>
              <a:t>为什么西安事变能够和平解决？</a:t>
            </a:r>
          </a:p>
        </p:txBody>
      </p:sp>
      <p:pic>
        <p:nvPicPr>
          <p:cNvPr id="9" name="图片 8" descr="图片包含 杯子, 室内&#10;&#10;已生成高可信度的说明">
            <a:extLst>
              <a:ext uri="{FF2B5EF4-FFF2-40B4-BE49-F238E27FC236}">
                <a16:creationId xmlns:a16="http://schemas.microsoft.com/office/drawing/2014/main" id="{D0925D9D-232E-41D1-9226-4CED668C9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29" y="509587"/>
            <a:ext cx="1066165" cy="1291590"/>
          </a:xfrm>
          <a:prstGeom prst="rect">
            <a:avLst/>
          </a:prstGeom>
        </p:spPr>
      </p:pic>
      <p:graphicFrame>
        <p:nvGraphicFramePr>
          <p:cNvPr id="10" name="图示 9">
            <a:extLst>
              <a:ext uri="{FF2B5EF4-FFF2-40B4-BE49-F238E27FC236}">
                <a16:creationId xmlns:a16="http://schemas.microsoft.com/office/drawing/2014/main" id="{26D07B5F-F165-4ABD-8EB2-2D3239E0D2FB}"/>
              </a:ext>
            </a:extLst>
          </p:cNvPr>
          <p:cNvGraphicFramePr/>
          <p:nvPr>
            <p:extLst>
              <p:ext uri="{D42A27DB-BD31-4B8C-83A1-F6EECF244321}">
                <p14:modId xmlns:p14="http://schemas.microsoft.com/office/powerpoint/2010/main" val="1380375880"/>
              </p:ext>
            </p:extLst>
          </p:nvPr>
        </p:nvGraphicFramePr>
        <p:xfrm>
          <a:off x="8494863" y="1288416"/>
          <a:ext cx="2065822" cy="3499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组合 10">
            <a:extLst>
              <a:ext uri="{FF2B5EF4-FFF2-40B4-BE49-F238E27FC236}">
                <a16:creationId xmlns:a16="http://schemas.microsoft.com/office/drawing/2014/main" id="{56FE5719-8BFE-437B-9E2E-4D2AFDA27A1B}"/>
              </a:ext>
            </a:extLst>
          </p:cNvPr>
          <p:cNvGrpSpPr/>
          <p:nvPr/>
        </p:nvGrpSpPr>
        <p:grpSpPr>
          <a:xfrm>
            <a:off x="418225" y="2473283"/>
            <a:ext cx="1590675" cy="2785110"/>
            <a:chOff x="609" y="1585"/>
            <a:chExt cx="2505" cy="4386"/>
          </a:xfrm>
        </p:grpSpPr>
        <p:pic>
          <p:nvPicPr>
            <p:cNvPr id="12" name="图片 11" descr="何应钦">
              <a:extLst>
                <a:ext uri="{FF2B5EF4-FFF2-40B4-BE49-F238E27FC236}">
                  <a16:creationId xmlns:a16="http://schemas.microsoft.com/office/drawing/2014/main" id="{9B8DA7D9-440F-4532-918B-638F8BF7BDFE}"/>
                </a:ext>
              </a:extLst>
            </p:cNvPr>
            <p:cNvPicPr>
              <a:picLocks noChangeAspect="1"/>
            </p:cNvPicPr>
            <p:nvPr/>
          </p:nvPicPr>
          <p:blipFill>
            <a:blip r:embed="rId9"/>
            <a:stretch>
              <a:fillRect/>
            </a:stretch>
          </p:blipFill>
          <p:spPr>
            <a:xfrm>
              <a:off x="609" y="1585"/>
              <a:ext cx="2505" cy="3564"/>
            </a:xfrm>
            <a:prstGeom prst="rect">
              <a:avLst/>
            </a:prstGeom>
          </p:spPr>
        </p:pic>
        <p:sp>
          <p:nvSpPr>
            <p:cNvPr id="14" name="文本框 13">
              <a:extLst>
                <a:ext uri="{FF2B5EF4-FFF2-40B4-BE49-F238E27FC236}">
                  <a16:creationId xmlns:a16="http://schemas.microsoft.com/office/drawing/2014/main" id="{B5D5F9E4-F615-4263-8622-B9A89D9C2B82}"/>
                </a:ext>
              </a:extLst>
            </p:cNvPr>
            <p:cNvSpPr txBox="1"/>
            <p:nvPr/>
          </p:nvSpPr>
          <p:spPr>
            <a:xfrm>
              <a:off x="791" y="5149"/>
              <a:ext cx="2141" cy="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隶书"/>
                  <a:ea typeface="隶书"/>
                  <a:cs typeface="Arial"/>
                </a:rPr>
                <a:t>何应钦</a:t>
              </a:r>
            </a:p>
          </p:txBody>
        </p:sp>
      </p:grpSp>
      <p:pic>
        <p:nvPicPr>
          <p:cNvPr id="15" name="图片 14" descr="宋子文">
            <a:extLst>
              <a:ext uri="{FF2B5EF4-FFF2-40B4-BE49-F238E27FC236}">
                <a16:creationId xmlns:a16="http://schemas.microsoft.com/office/drawing/2014/main" id="{1FDE3CDE-19D9-4A7B-A642-4CA06EAAAF4B}"/>
              </a:ext>
            </a:extLst>
          </p:cNvPr>
          <p:cNvPicPr>
            <a:picLocks noChangeAspect="1"/>
          </p:cNvPicPr>
          <p:nvPr/>
        </p:nvPicPr>
        <p:blipFill>
          <a:blip r:embed="rId10"/>
          <a:srcRect l="13463" r="23352" b="15588"/>
          <a:stretch>
            <a:fillRect/>
          </a:stretch>
        </p:blipFill>
        <p:spPr>
          <a:xfrm>
            <a:off x="10097172" y="3686156"/>
            <a:ext cx="1224280" cy="1385570"/>
          </a:xfrm>
          <a:prstGeom prst="rect">
            <a:avLst/>
          </a:prstGeom>
        </p:spPr>
      </p:pic>
      <p:pic>
        <p:nvPicPr>
          <p:cNvPr id="16" name="内容占位符 7" descr="宋美龄">
            <a:extLst>
              <a:ext uri="{FF2B5EF4-FFF2-40B4-BE49-F238E27FC236}">
                <a16:creationId xmlns:a16="http://schemas.microsoft.com/office/drawing/2014/main" id="{269EDB5B-2B4E-4F9B-BEC8-5FB348612AB5}"/>
              </a:ext>
            </a:extLst>
          </p:cNvPr>
          <p:cNvPicPr>
            <a:picLocks noChangeAspect="1"/>
          </p:cNvPicPr>
          <p:nvPr/>
        </p:nvPicPr>
        <p:blipFill>
          <a:blip r:embed="rId11"/>
          <a:srcRect l="30220" r="6617" b="41412"/>
          <a:stretch>
            <a:fillRect/>
          </a:stretch>
        </p:blipFill>
        <p:spPr>
          <a:xfrm>
            <a:off x="10097172" y="5113532"/>
            <a:ext cx="1224280" cy="1500505"/>
          </a:xfrm>
          <a:prstGeom prst="rect">
            <a:avLst/>
          </a:prstGeom>
        </p:spPr>
      </p:pic>
      <p:sp>
        <p:nvSpPr>
          <p:cNvPr id="17" name="文本框 16">
            <a:extLst>
              <a:ext uri="{FF2B5EF4-FFF2-40B4-BE49-F238E27FC236}">
                <a16:creationId xmlns:a16="http://schemas.microsoft.com/office/drawing/2014/main" id="{ED802B48-F6AE-45AD-BF1B-A440E9E23FA7}"/>
              </a:ext>
            </a:extLst>
          </p:cNvPr>
          <p:cNvSpPr txBox="1"/>
          <p:nvPr/>
        </p:nvSpPr>
        <p:spPr>
          <a:xfrm>
            <a:off x="10319997" y="4700976"/>
            <a:ext cx="953770" cy="3371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隶书"/>
                <a:ea typeface="隶书"/>
                <a:cs typeface="Arial"/>
              </a:rPr>
              <a:t>宋子文</a:t>
            </a:r>
          </a:p>
        </p:txBody>
      </p:sp>
      <p:sp>
        <p:nvSpPr>
          <p:cNvPr id="18" name="文本框 17">
            <a:extLst>
              <a:ext uri="{FF2B5EF4-FFF2-40B4-BE49-F238E27FC236}">
                <a16:creationId xmlns:a16="http://schemas.microsoft.com/office/drawing/2014/main" id="{CCFFBD52-0FC6-4C17-B756-92E130F20DCD}"/>
              </a:ext>
            </a:extLst>
          </p:cNvPr>
          <p:cNvSpPr txBox="1"/>
          <p:nvPr/>
        </p:nvSpPr>
        <p:spPr>
          <a:xfrm>
            <a:off x="10288006" y="6416856"/>
            <a:ext cx="953770" cy="3683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隶书"/>
                <a:ea typeface="隶书"/>
                <a:cs typeface="Arial"/>
              </a:rPr>
              <a:t>宋美龄</a:t>
            </a:r>
          </a:p>
        </p:txBody>
      </p:sp>
      <p:sp>
        <p:nvSpPr>
          <p:cNvPr id="19" name="文本框 18">
            <a:extLst>
              <a:ext uri="{FF2B5EF4-FFF2-40B4-BE49-F238E27FC236}">
                <a16:creationId xmlns:a16="http://schemas.microsoft.com/office/drawing/2014/main" id="{4F2D118E-BB80-44F5-A25A-137AF55EBF4B}"/>
              </a:ext>
            </a:extLst>
          </p:cNvPr>
          <p:cNvSpPr txBox="1"/>
          <p:nvPr/>
        </p:nvSpPr>
        <p:spPr>
          <a:xfrm>
            <a:off x="2231726" y="4592226"/>
            <a:ext cx="721182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sym typeface="+mn-ea"/>
              </a:rPr>
              <a:t>宋氏姐弟：</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sym typeface="+mn-ea"/>
              </a:rPr>
              <a:t>以宋美龄等为代表的一批人，他们坚决主张</a:t>
            </a:r>
            <a:r>
              <a:rPr kumimoji="0" lang="zh-CN" altLang="en-US" sz="2400" b="0" i="0" u="none" strike="noStrike" kern="1200" cap="none" spc="0" normalizeH="0" baseline="0" noProof="0" dirty="0">
                <a:ln>
                  <a:noFill/>
                </a:ln>
                <a:solidFill>
                  <a:srgbClr val="D41E1E"/>
                </a:solidFill>
                <a:effectLst/>
                <a:uLnTx/>
                <a:uFillTx/>
                <a:latin typeface="微软雅黑" panose="020B0503020204020204" pitchFamily="34" charset="-122"/>
                <a:ea typeface="微软雅黑" panose="020B0503020204020204" pitchFamily="34" charset="-122"/>
                <a:cs typeface="Arial"/>
                <a:sym typeface="+mn-ea"/>
              </a:rPr>
              <a:t>和谈</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sym typeface="+mn-ea"/>
              </a:rPr>
              <a:t>，是想让蒋介石改变主意， 枪口一致对外抗日。</a:t>
            </a: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3" name="文本框 2">
            <a:extLst>
              <a:ext uri="{FF2B5EF4-FFF2-40B4-BE49-F238E27FC236}">
                <a16:creationId xmlns:a16="http://schemas.microsoft.com/office/drawing/2014/main" id="{3F351CBE-5938-40D4-AB57-892522F95C2D}"/>
              </a:ext>
            </a:extLst>
          </p:cNvPr>
          <p:cNvSpPr txBox="1"/>
          <p:nvPr/>
        </p:nvSpPr>
        <p:spPr>
          <a:xfrm>
            <a:off x="2169827" y="2671019"/>
            <a:ext cx="6938304" cy="954107"/>
          </a:xfrm>
          <a:prstGeom prst="rect">
            <a:avLst/>
          </a:prstGeom>
          <a:noFill/>
        </p:spPr>
        <p:txBody>
          <a:bodyPr wrap="square" rtlCol="0">
            <a:spAutoFit/>
          </a:bodyPr>
          <a:lstStyle/>
          <a:p>
            <a:pPr lvl="0">
              <a:lnSpc>
                <a:spcPct val="100000"/>
              </a:lnSpc>
              <a:spcBef>
                <a:spcPct val="0"/>
              </a:spcBef>
              <a:spcAft>
                <a:spcPct val="35000"/>
              </a:spcAft>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国民党</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号人物：</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坚持用</a:t>
            </a:r>
            <a:r>
              <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武力讨伐</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张学良等人，调集</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个师和飞机大炮开驻潼关。</a:t>
            </a:r>
            <a:endParaRPr lang="zh-CN" altLang="en-US" sz="1700" dirty="0"/>
          </a:p>
        </p:txBody>
      </p:sp>
      <p:sp>
        <p:nvSpPr>
          <p:cNvPr id="20" name="文本框 19">
            <a:extLst>
              <a:ext uri="{FF2B5EF4-FFF2-40B4-BE49-F238E27FC236}">
                <a16:creationId xmlns:a16="http://schemas.microsoft.com/office/drawing/2014/main" id="{6B5A67CE-D673-44D1-90B4-AF0CD8FAF469}"/>
              </a:ext>
            </a:extLst>
          </p:cNvPr>
          <p:cNvSpPr txBox="1"/>
          <p:nvPr/>
        </p:nvSpPr>
        <p:spPr>
          <a:xfrm>
            <a:off x="1422948" y="1274882"/>
            <a:ext cx="9036915" cy="584775"/>
          </a:xfrm>
          <a:prstGeom prst="rect">
            <a:avLst/>
          </a:prstGeom>
          <a:noFill/>
        </p:spPr>
        <p:txBody>
          <a:bodyPr wrap="square" rtlCol="0">
            <a:spAutoFit/>
          </a:bodyPr>
          <a:lstStyle/>
          <a:p>
            <a:r>
              <a:rPr lang="zh-CN" altLang="en-US" sz="3200" dirty="0">
                <a:latin typeface="电影海报字体" panose="02010600010101010101" pitchFamily="2" charset="-122"/>
                <a:ea typeface="电影海报字体" panose="02010600010101010101" pitchFamily="2" charset="-122"/>
              </a:rPr>
              <a:t>国民党、中国共产党、民众、中间阶层、国际</a:t>
            </a:r>
          </a:p>
        </p:txBody>
      </p:sp>
      <p:sp>
        <p:nvSpPr>
          <p:cNvPr id="23" name="文本框 22">
            <a:extLst>
              <a:ext uri="{FF2B5EF4-FFF2-40B4-BE49-F238E27FC236}">
                <a16:creationId xmlns:a16="http://schemas.microsoft.com/office/drawing/2014/main" id="{C19B3EEF-B57B-4E51-B6A8-466F8543DA2D}"/>
              </a:ext>
            </a:extLst>
          </p:cNvPr>
          <p:cNvSpPr txBox="1"/>
          <p:nvPr/>
        </p:nvSpPr>
        <p:spPr>
          <a:xfrm>
            <a:off x="575863" y="1744371"/>
            <a:ext cx="2808515" cy="707886"/>
          </a:xfrm>
          <a:prstGeom prst="rect">
            <a:avLst/>
          </a:prstGeom>
          <a:noFill/>
        </p:spPr>
        <p:txBody>
          <a:bodyPr wrap="square" rtlCol="0">
            <a:spAutoFit/>
          </a:bodyPr>
          <a:lstStyle/>
          <a:p>
            <a:r>
              <a:rPr lang="zh-CN" altLang="en-US" sz="4000" dirty="0">
                <a:solidFill>
                  <a:schemeClr val="accent4">
                    <a:lumMod val="50000"/>
                  </a:schemeClr>
                </a:solidFill>
                <a:latin typeface="电影海报字体" panose="02010600010101010101" pitchFamily="2" charset="-122"/>
                <a:ea typeface="电影海报字体" panose="02010600010101010101" pitchFamily="2" charset="-122"/>
              </a:rPr>
              <a:t>国民党</a:t>
            </a:r>
          </a:p>
        </p:txBody>
      </p:sp>
    </p:spTree>
    <p:extLst>
      <p:ext uri="{BB962C8B-B14F-4D97-AF65-F5344CB8AC3E}">
        <p14:creationId xmlns:p14="http://schemas.microsoft.com/office/powerpoint/2010/main" val="26058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2"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2"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1" animBg="1"/>
      <p:bldP spid="17" grpId="2" animBg="1"/>
      <p:bldP spid="18" grpId="1" animBg="1"/>
      <p:bldP spid="18" grpId="2" animBg="1"/>
      <p:bldP spid="19" grpId="0"/>
      <p:bldP spid="3" grpId="0"/>
      <p:bldP spid="20"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F4F836E-A68B-4BA1-923D-16BE39E80BC0}"/>
              </a:ext>
            </a:extLst>
          </p:cNvPr>
          <p:cNvSpPr/>
          <p:nvPr/>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rPr>
              <a:t>       </a:t>
            </a:r>
          </a:p>
        </p:txBody>
      </p:sp>
      <p:sp>
        <p:nvSpPr>
          <p:cNvPr id="8" name="标题 1">
            <a:extLst>
              <a:ext uri="{FF2B5EF4-FFF2-40B4-BE49-F238E27FC236}">
                <a16:creationId xmlns:a16="http://schemas.microsoft.com/office/drawing/2014/main" id="{17D07689-FD09-48AD-AAA6-53F575B451F4}"/>
              </a:ext>
            </a:extLst>
          </p:cNvPr>
          <p:cNvSpPr txBox="1">
            <a:spLocks/>
          </p:cNvSpPr>
          <p:nvPr/>
        </p:nvSpPr>
        <p:spPr>
          <a:xfrm>
            <a:off x="0" y="-21026"/>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方正字迹-龙吟体 简" panose="02000500000000000000" pitchFamily="2" charset="-122"/>
                <a:ea typeface="方正字迹-龙吟体 简" panose="02000500000000000000" pitchFamily="2" charset="-122"/>
                <a:cs typeface="+mj-cs"/>
              </a:rPr>
              <a:t>西安事变</a:t>
            </a:r>
          </a:p>
        </p:txBody>
      </p:sp>
      <p:sp>
        <p:nvSpPr>
          <p:cNvPr id="7" name="动作按钮: 后退或前一项 6">
            <a:hlinkClick r:id="rId3" action="ppaction://hlinksldjump" highlightClick="1"/>
            <a:extLst>
              <a:ext uri="{FF2B5EF4-FFF2-40B4-BE49-F238E27FC236}">
                <a16:creationId xmlns:a16="http://schemas.microsoft.com/office/drawing/2014/main" id="{FCC9C912-271F-4157-9CED-404045E5FA13}"/>
              </a:ext>
            </a:extLst>
          </p:cNvPr>
          <p:cNvSpPr/>
          <p:nvPr/>
        </p:nvSpPr>
        <p:spPr>
          <a:xfrm>
            <a:off x="154641" y="6259606"/>
            <a:ext cx="732864" cy="5214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0" name="图示 9">
            <a:extLst>
              <a:ext uri="{FF2B5EF4-FFF2-40B4-BE49-F238E27FC236}">
                <a16:creationId xmlns:a16="http://schemas.microsoft.com/office/drawing/2014/main" id="{26D07B5F-F165-4ABD-8EB2-2D3239E0D2FB}"/>
              </a:ext>
            </a:extLst>
          </p:cNvPr>
          <p:cNvGraphicFramePr/>
          <p:nvPr/>
        </p:nvGraphicFramePr>
        <p:xfrm>
          <a:off x="8494863" y="1288416"/>
          <a:ext cx="2065822" cy="3499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本框 4">
            <a:extLst>
              <a:ext uri="{FF2B5EF4-FFF2-40B4-BE49-F238E27FC236}">
                <a16:creationId xmlns:a16="http://schemas.microsoft.com/office/drawing/2014/main" id="{6A454C29-0D30-4CAB-87E5-C7C2EFCE205B}"/>
              </a:ext>
            </a:extLst>
          </p:cNvPr>
          <p:cNvSpPr txBox="1"/>
          <p:nvPr/>
        </p:nvSpPr>
        <p:spPr>
          <a:xfrm>
            <a:off x="262179" y="3524151"/>
            <a:ext cx="28085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dirty="0">
                <a:solidFill>
                  <a:srgbClr val="FFC000">
                    <a:lumMod val="50000"/>
                  </a:srgbClr>
                </a:solidFill>
                <a:latin typeface="电影海报字体" panose="02010600010101010101" pitchFamily="2" charset="-122"/>
                <a:ea typeface="电影海报字体" panose="02010600010101010101" pitchFamily="2" charset="-122"/>
              </a:rPr>
              <a:t>民众</a:t>
            </a:r>
            <a:endParaRPr kumimoji="0" lang="zh-CN" altLang="en-US" sz="4000" b="0" i="0" u="none" strike="noStrike" kern="1200" cap="none" spc="0" normalizeH="0" baseline="0" noProof="0" dirty="0">
              <a:ln>
                <a:noFill/>
              </a:ln>
              <a:solidFill>
                <a:srgbClr val="FFC000">
                  <a:lumMod val="50000"/>
                </a:srgbClr>
              </a:solidFill>
              <a:effectLst/>
              <a:uLnTx/>
              <a:uFillTx/>
              <a:latin typeface="电影海报字体" panose="02010600010101010101" pitchFamily="2" charset="-122"/>
              <a:ea typeface="电影海报字体" panose="02010600010101010101" pitchFamily="2" charset="-122"/>
              <a:cs typeface="+mn-cs"/>
            </a:endParaRPr>
          </a:p>
        </p:txBody>
      </p:sp>
      <p:sp>
        <p:nvSpPr>
          <p:cNvPr id="25" name="文本框 24">
            <a:extLst>
              <a:ext uri="{FF2B5EF4-FFF2-40B4-BE49-F238E27FC236}">
                <a16:creationId xmlns:a16="http://schemas.microsoft.com/office/drawing/2014/main" id="{C21E2A79-3EBE-45BA-AC0C-F7556D995756}"/>
              </a:ext>
            </a:extLst>
          </p:cNvPr>
          <p:cNvSpPr txBox="1"/>
          <p:nvPr/>
        </p:nvSpPr>
        <p:spPr>
          <a:xfrm>
            <a:off x="1514270" y="3591203"/>
            <a:ext cx="6936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饱受战争苦难，渴望和平。</a:t>
            </a:r>
          </a:p>
        </p:txBody>
      </p:sp>
      <p:sp>
        <p:nvSpPr>
          <p:cNvPr id="26" name="文本框 25">
            <a:extLst>
              <a:ext uri="{FF2B5EF4-FFF2-40B4-BE49-F238E27FC236}">
                <a16:creationId xmlns:a16="http://schemas.microsoft.com/office/drawing/2014/main" id="{943FE0D9-F457-4107-ACAF-2C5E5F857849}"/>
              </a:ext>
            </a:extLst>
          </p:cNvPr>
          <p:cNvSpPr txBox="1"/>
          <p:nvPr/>
        </p:nvSpPr>
        <p:spPr>
          <a:xfrm>
            <a:off x="227057" y="4411894"/>
            <a:ext cx="28085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rgbClr val="FFC000">
                    <a:lumMod val="50000"/>
                  </a:srgbClr>
                </a:solidFill>
                <a:effectLst/>
                <a:uLnTx/>
                <a:uFillTx/>
                <a:latin typeface="电影海报字体" panose="02010600010101010101" pitchFamily="2" charset="-122"/>
                <a:ea typeface="电影海报字体" panose="02010600010101010101" pitchFamily="2" charset="-122"/>
                <a:cs typeface="+mn-cs"/>
              </a:rPr>
              <a:t>中间阶层</a:t>
            </a:r>
          </a:p>
        </p:txBody>
      </p:sp>
      <p:sp>
        <p:nvSpPr>
          <p:cNvPr id="27" name="文本框 26">
            <a:extLst>
              <a:ext uri="{FF2B5EF4-FFF2-40B4-BE49-F238E27FC236}">
                <a16:creationId xmlns:a16="http://schemas.microsoft.com/office/drawing/2014/main" id="{FBF612FB-C1AA-4A6A-BED1-A55326CBAB1C}"/>
              </a:ext>
            </a:extLst>
          </p:cNvPr>
          <p:cNvSpPr txBox="1"/>
          <p:nvPr/>
        </p:nvSpPr>
        <p:spPr>
          <a:xfrm>
            <a:off x="2615616" y="4454351"/>
            <a:ext cx="6936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祖国利益高于一切，中国人不要互相残杀。</a:t>
            </a:r>
          </a:p>
        </p:txBody>
      </p:sp>
      <p:sp>
        <p:nvSpPr>
          <p:cNvPr id="28" name="文本框 27">
            <a:extLst>
              <a:ext uri="{FF2B5EF4-FFF2-40B4-BE49-F238E27FC236}">
                <a16:creationId xmlns:a16="http://schemas.microsoft.com/office/drawing/2014/main" id="{8F4D8F18-A05C-4936-A90E-9C07F41FD4D3}"/>
              </a:ext>
            </a:extLst>
          </p:cNvPr>
          <p:cNvSpPr txBox="1"/>
          <p:nvPr/>
        </p:nvSpPr>
        <p:spPr>
          <a:xfrm>
            <a:off x="227057" y="5338326"/>
            <a:ext cx="28085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dirty="0">
                <a:solidFill>
                  <a:srgbClr val="FFC000">
                    <a:lumMod val="50000"/>
                  </a:srgbClr>
                </a:solidFill>
                <a:latin typeface="电影海报字体" panose="02010600010101010101" pitchFamily="2" charset="-122"/>
                <a:ea typeface="电影海报字体" panose="02010600010101010101" pitchFamily="2" charset="-122"/>
              </a:rPr>
              <a:t>国际</a:t>
            </a:r>
            <a:endParaRPr kumimoji="0" lang="zh-CN" altLang="en-US" sz="4000" b="0" i="0" u="none" strike="noStrike" kern="1200" cap="none" spc="0" normalizeH="0" baseline="0" noProof="0" dirty="0">
              <a:ln>
                <a:noFill/>
              </a:ln>
              <a:solidFill>
                <a:srgbClr val="FFC000">
                  <a:lumMod val="50000"/>
                </a:srgbClr>
              </a:solidFill>
              <a:effectLst/>
              <a:uLnTx/>
              <a:uFillTx/>
              <a:latin typeface="电影海报字体" panose="02010600010101010101" pitchFamily="2" charset="-122"/>
              <a:ea typeface="电影海报字体" panose="02010600010101010101" pitchFamily="2" charset="-122"/>
              <a:cs typeface="+mn-cs"/>
            </a:endParaRPr>
          </a:p>
        </p:txBody>
      </p:sp>
      <p:sp>
        <p:nvSpPr>
          <p:cNvPr id="29" name="文本框 28">
            <a:extLst>
              <a:ext uri="{FF2B5EF4-FFF2-40B4-BE49-F238E27FC236}">
                <a16:creationId xmlns:a16="http://schemas.microsoft.com/office/drawing/2014/main" id="{C6A9E337-C744-419E-9706-32E519E29CEB}"/>
              </a:ext>
            </a:extLst>
          </p:cNvPr>
          <p:cNvSpPr txBox="1"/>
          <p:nvPr/>
        </p:nvSpPr>
        <p:spPr>
          <a:xfrm>
            <a:off x="1479148" y="5405378"/>
            <a:ext cx="900208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与中国关系密切的大国，担心日本强占中国将使自己丧失在中国的有利位置。</a:t>
            </a:r>
          </a:p>
        </p:txBody>
      </p:sp>
      <p:sp>
        <p:nvSpPr>
          <p:cNvPr id="15" name="文本框 14">
            <a:extLst>
              <a:ext uri="{FF2B5EF4-FFF2-40B4-BE49-F238E27FC236}">
                <a16:creationId xmlns:a16="http://schemas.microsoft.com/office/drawing/2014/main" id="{58A6FECB-0038-4E74-A03B-F8A13F667B86}"/>
              </a:ext>
            </a:extLst>
          </p:cNvPr>
          <p:cNvSpPr txBox="1"/>
          <p:nvPr/>
        </p:nvSpPr>
        <p:spPr>
          <a:xfrm>
            <a:off x="2796144" y="1108656"/>
            <a:ext cx="9002086" cy="523220"/>
          </a:xfrm>
          <a:prstGeom prst="rect">
            <a:avLst/>
          </a:prstGeom>
          <a:noFill/>
        </p:spPr>
        <p:txBody>
          <a:bodyPr wrap="square" rtlCol="0">
            <a:spAutoFit/>
          </a:bodyPr>
          <a:lstStyle/>
          <a:p>
            <a:pPr lvl="0">
              <a:lnSpc>
                <a:spcPct val="100000"/>
              </a:lnSpc>
              <a:spcBef>
                <a:spcPct val="0"/>
              </a:spcBef>
              <a:spcAft>
                <a:spcPct val="35000"/>
              </a:spcAft>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 中国共产党从</a:t>
            </a:r>
            <a:r>
              <a:rPr lang="zh-CN" altLang="en-US" sz="2800" b="1" dirty="0">
                <a:solidFill>
                  <a:srgbClr val="BB0523"/>
                </a:solidFill>
                <a:latin typeface="微软雅黑" panose="020B0503020204020204" pitchFamily="34" charset="-122"/>
                <a:ea typeface="微软雅黑" panose="020B0503020204020204" pitchFamily="34" charset="-122"/>
                <a:cs typeface="微软雅黑" panose="020B0503020204020204" pitchFamily="34" charset="-122"/>
              </a:rPr>
              <a:t>全民族的利益</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出发力促西安事变和平解决。</a:t>
            </a:r>
          </a:p>
        </p:txBody>
      </p:sp>
      <p:sp>
        <p:nvSpPr>
          <p:cNvPr id="16" name="矩形: 圆角 15">
            <a:extLst>
              <a:ext uri="{FF2B5EF4-FFF2-40B4-BE49-F238E27FC236}">
                <a16:creationId xmlns:a16="http://schemas.microsoft.com/office/drawing/2014/main" id="{259B7E19-D53E-4FB4-81BC-3FEDF103390F}"/>
              </a:ext>
            </a:extLst>
          </p:cNvPr>
          <p:cNvSpPr/>
          <p:nvPr/>
        </p:nvSpPr>
        <p:spPr>
          <a:xfrm>
            <a:off x="262179" y="1735190"/>
            <a:ext cx="3317966" cy="1598659"/>
          </a:xfrm>
          <a:prstGeom prst="roundRect">
            <a:avLst/>
          </a:prstGeom>
          <a:blipFill>
            <a:blip r:embed="rId9" cstate="print"/>
            <a:stretch>
              <a:fillRect/>
            </a:stretch>
          </a:blipFill>
          <a:ln w="12700" cap="flat" cmpd="sng" algn="ctr">
            <a:solidFill>
              <a:srgbClr val="E1E5E6">
                <a:lumMod val="40000"/>
                <a:lumOff val="60000"/>
              </a:srgbClr>
            </a:solidFill>
            <a:prstDash val="solid"/>
            <a:miter lim="800000"/>
          </a:ln>
          <a:effectLst/>
        </p:spPr>
        <p:txBody>
          <a:bodyPr lIns="91383" tIns="45691" rIns="91383" bIns="456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隶书"/>
              <a:ea typeface="隶书"/>
              <a:cs typeface="Arial"/>
            </a:endParaRPr>
          </a:p>
        </p:txBody>
      </p:sp>
      <p:sp>
        <p:nvSpPr>
          <p:cNvPr id="18" name="文本框 17">
            <a:extLst>
              <a:ext uri="{FF2B5EF4-FFF2-40B4-BE49-F238E27FC236}">
                <a16:creationId xmlns:a16="http://schemas.microsoft.com/office/drawing/2014/main" id="{7A67186A-7AAB-4A6D-AB3A-E27AA769648D}"/>
              </a:ext>
            </a:extLst>
          </p:cNvPr>
          <p:cNvSpPr txBox="1"/>
          <p:nvPr/>
        </p:nvSpPr>
        <p:spPr>
          <a:xfrm>
            <a:off x="227057" y="1009687"/>
            <a:ext cx="2808515" cy="707886"/>
          </a:xfrm>
          <a:prstGeom prst="rect">
            <a:avLst/>
          </a:prstGeom>
          <a:noFill/>
        </p:spPr>
        <p:txBody>
          <a:bodyPr wrap="square" rtlCol="0">
            <a:spAutoFit/>
          </a:bodyPr>
          <a:lstStyle/>
          <a:p>
            <a:r>
              <a:rPr lang="zh-CN" altLang="en-US" sz="4000" dirty="0">
                <a:solidFill>
                  <a:schemeClr val="accent4">
                    <a:lumMod val="50000"/>
                  </a:schemeClr>
                </a:solidFill>
                <a:latin typeface="电影海报字体" panose="02010600010101010101" pitchFamily="2" charset="-122"/>
                <a:ea typeface="电影海报字体" panose="02010600010101010101" pitchFamily="2" charset="-122"/>
              </a:rPr>
              <a:t>中国共产党</a:t>
            </a:r>
          </a:p>
        </p:txBody>
      </p:sp>
    </p:spTree>
    <p:extLst>
      <p:ext uri="{BB962C8B-B14F-4D97-AF65-F5344CB8AC3E}">
        <p14:creationId xmlns:p14="http://schemas.microsoft.com/office/powerpoint/2010/main" val="28260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 calcmode="lin" valueType="num">
                                      <p:cBhvr additive="base">
                                        <p:cTn id="3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15" grpId="0"/>
      <p:bldP spid="16"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9A95C2D2-A067-47E9-AD0E-DB1B62116FB9}"/>
              </a:ext>
            </a:extLst>
          </p:cNvPr>
          <p:cNvSpPr/>
          <p:nvPr/>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33" name="文本占位符 2">
            <a:extLst>
              <a:ext uri="{FF2B5EF4-FFF2-40B4-BE49-F238E27FC236}">
                <a16:creationId xmlns:a16="http://schemas.microsoft.com/office/drawing/2014/main" id="{5DD7CF12-782E-4E91-8B9C-93323040C40D}"/>
              </a:ext>
            </a:extLst>
          </p:cNvPr>
          <p:cNvSpPr txBox="1">
            <a:spLocks/>
          </p:cNvSpPr>
          <p:nvPr/>
        </p:nvSpPr>
        <p:spPr>
          <a:xfrm>
            <a:off x="-1" y="651311"/>
            <a:ext cx="12191999" cy="192410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n-US" altLang="zh-CN" sz="2800" b="1" kern="100" dirty="0">
                <a:solidFill>
                  <a:prstClr val="black"/>
                </a:solidFill>
                <a:latin typeface="方正粗金陵简体" panose="02000000000000000000" pitchFamily="2" charset="-122"/>
                <a:ea typeface="方正粗金陵简体" panose="02000000000000000000" pitchFamily="2" charset="-122"/>
              </a:rPr>
              <a:t>       </a:t>
            </a:r>
            <a:r>
              <a:rPr lang="en-US" altLang="zh-CN" sz="3200" b="1" kern="100" dirty="0">
                <a:solidFill>
                  <a:prstClr val="black"/>
                </a:solidFill>
                <a:latin typeface="方正粗金陵简体" panose="02000000000000000000" pitchFamily="2" charset="-122"/>
                <a:ea typeface="方正粗金陵简体" panose="02000000000000000000" pitchFamily="2" charset="-122"/>
              </a:rPr>
              <a:t>1937</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年</a:t>
            </a:r>
            <a:r>
              <a:rPr lang="en-US" altLang="zh-CN" sz="3200" b="1" kern="100" dirty="0">
                <a:solidFill>
                  <a:prstClr val="black"/>
                </a:solidFill>
                <a:latin typeface="方正粗金陵简体" panose="02000000000000000000" pitchFamily="2" charset="-122"/>
                <a:ea typeface="方正粗金陵简体" panose="02000000000000000000" pitchFamily="2" charset="-122"/>
              </a:rPr>
              <a:t>8</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月</a:t>
            </a:r>
            <a:r>
              <a:rPr lang="en-US" altLang="zh-CN" sz="3200" b="1" kern="100" dirty="0">
                <a:solidFill>
                  <a:prstClr val="black"/>
                </a:solidFill>
                <a:latin typeface="方正粗金陵简体" panose="02000000000000000000" pitchFamily="2" charset="-122"/>
                <a:ea typeface="方正粗金陵简体" panose="02000000000000000000" pitchFamily="2" charset="-122"/>
              </a:rPr>
              <a:t>22</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日，根据国共两党达成的协议，国民政府军事委员会宣布红军主力部队改编为</a:t>
            </a:r>
            <a:r>
              <a:rPr lang="zh-CN" altLang="en-US" sz="3200" b="1" kern="100" dirty="0">
                <a:solidFill>
                  <a:srgbClr val="C00000"/>
                </a:solidFill>
                <a:latin typeface="方正粗金陵简体" panose="02000000000000000000" pitchFamily="2" charset="-122"/>
                <a:ea typeface="方正粗金陵简体" panose="02000000000000000000" pitchFamily="2" charset="-122"/>
              </a:rPr>
              <a:t>国民革命军第八路军</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，并同意设立总指挥部，朱德、彭德怀为正、副总指挥。</a:t>
            </a:r>
            <a:endParaRPr lang="en-US" altLang="zh-CN" sz="3200" b="1" kern="100" dirty="0">
              <a:solidFill>
                <a:prstClr val="black"/>
              </a:solidFill>
              <a:latin typeface="方正粗金陵简体" panose="02000000000000000000" pitchFamily="2" charset="-122"/>
              <a:ea typeface="方正粗金陵简体" panose="02000000000000000000" pitchFamily="2" charset="-122"/>
            </a:endParaRPr>
          </a:p>
          <a:p>
            <a:pPr marL="457200" lvl="1" indent="0">
              <a:buNone/>
              <a:defRPr/>
            </a:pPr>
            <a:r>
              <a:rPr lang="zh-CN" altLang="en-US" sz="3200" b="1" kern="100" dirty="0">
                <a:solidFill>
                  <a:prstClr val="black"/>
                </a:solidFill>
                <a:latin typeface="方正粗金陵简体" panose="02000000000000000000" pitchFamily="2" charset="-122"/>
                <a:ea typeface="方正粗金陵简体" panose="02000000000000000000" pitchFamily="2" charset="-122"/>
              </a:rPr>
              <a:t>      </a:t>
            </a:r>
            <a:r>
              <a:rPr lang="en-US" altLang="zh-CN" sz="3200" b="1" kern="100" dirty="0">
                <a:solidFill>
                  <a:prstClr val="black"/>
                </a:solidFill>
                <a:latin typeface="方正粗金陵简体" panose="02000000000000000000" pitchFamily="2" charset="-122"/>
                <a:ea typeface="方正粗金陵简体" panose="02000000000000000000" pitchFamily="2" charset="-122"/>
              </a:rPr>
              <a:t>10</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月</a:t>
            </a:r>
            <a:r>
              <a:rPr lang="en-US" altLang="zh-CN" sz="3200" b="1" kern="100" dirty="0">
                <a:solidFill>
                  <a:prstClr val="black"/>
                </a:solidFill>
                <a:latin typeface="方正粗金陵简体" panose="02000000000000000000" pitchFamily="2" charset="-122"/>
                <a:ea typeface="方正粗金陵简体" panose="02000000000000000000" pitchFamily="2" charset="-122"/>
              </a:rPr>
              <a:t>2</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日，国民政府军事委员会宣布将南方八省红军游击队改编为</a:t>
            </a:r>
            <a:r>
              <a:rPr lang="zh-CN" altLang="en-US" sz="3200" b="1" kern="100" dirty="0">
                <a:solidFill>
                  <a:srgbClr val="C00000"/>
                </a:solidFill>
                <a:latin typeface="方正粗金陵简体" panose="02000000000000000000" pitchFamily="2" charset="-122"/>
                <a:ea typeface="方正粗金陵简体" panose="02000000000000000000" pitchFamily="2" charset="-122"/>
              </a:rPr>
              <a:t>国民革命军新编第四军</a:t>
            </a:r>
            <a:r>
              <a:rPr lang="zh-CN" altLang="en-US" sz="3200" b="1" kern="100" dirty="0">
                <a:solidFill>
                  <a:prstClr val="black"/>
                </a:solidFill>
                <a:latin typeface="方正粗金陵简体" panose="02000000000000000000" pitchFamily="2" charset="-122"/>
                <a:ea typeface="方正粗金陵简体" panose="02000000000000000000" pitchFamily="2" charset="-122"/>
              </a:rPr>
              <a:t>，国民政府军事委员会任命叶挺、项英为正副军长。</a:t>
            </a:r>
          </a:p>
        </p:txBody>
      </p:sp>
      <p:sp>
        <p:nvSpPr>
          <p:cNvPr id="6" name="标题 1">
            <a:extLst>
              <a:ext uri="{FF2B5EF4-FFF2-40B4-BE49-F238E27FC236}">
                <a16:creationId xmlns:a16="http://schemas.microsoft.com/office/drawing/2014/main" id="{700C1419-AF98-4999-B831-7B902C8348CD}"/>
              </a:ext>
            </a:extLst>
          </p:cNvPr>
          <p:cNvSpPr txBox="1">
            <a:spLocks/>
          </p:cNvSpPr>
          <p:nvPr/>
        </p:nvSpPr>
        <p:spPr>
          <a:xfrm>
            <a:off x="0" y="-21026"/>
            <a:ext cx="298789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noProof="0" dirty="0">
                <a:latin typeface="方正字迹-龙吟体 简" panose="02000500000000000000" pitchFamily="2" charset="-122"/>
                <a:ea typeface="方正字迹-龙吟体 简" panose="02000500000000000000" pitchFamily="2" charset="-122"/>
              </a:rPr>
              <a:t>军队改编</a:t>
            </a:r>
            <a:endParaRPr kumimoji="0" lang="zh-CN" altLang="en-US" sz="3200" b="1" i="0" u="none" strike="noStrike" kern="1200" cap="none" spc="0" normalizeH="0" baseline="0" noProof="0" dirty="0">
              <a:ln>
                <a:noFill/>
              </a:ln>
              <a:effectLst/>
              <a:uLnTx/>
              <a:uFillTx/>
              <a:latin typeface="方正字迹-龙吟体 简" panose="02000500000000000000" pitchFamily="2" charset="-122"/>
              <a:ea typeface="方正字迹-龙吟体 简" panose="02000500000000000000" pitchFamily="2" charset="-122"/>
              <a:cs typeface="+mj-cs"/>
            </a:endParaRPr>
          </a:p>
        </p:txBody>
      </p:sp>
      <p:pic>
        <p:nvPicPr>
          <p:cNvPr id="2050" name="Picture 2" descr="八路军">
            <a:extLst>
              <a:ext uri="{FF2B5EF4-FFF2-40B4-BE49-F238E27FC236}">
                <a16:creationId xmlns:a16="http://schemas.microsoft.com/office/drawing/2014/main" id="{22E7FB09-49E5-4EDF-BC70-6E3FD46F23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5" r="15117"/>
          <a:stretch/>
        </p:blipFill>
        <p:spPr bwMode="auto">
          <a:xfrm>
            <a:off x="892829" y="2806177"/>
            <a:ext cx="4480561" cy="3400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新四军">
            <a:extLst>
              <a:ext uri="{FF2B5EF4-FFF2-40B4-BE49-F238E27FC236}">
                <a16:creationId xmlns:a16="http://schemas.microsoft.com/office/drawing/2014/main" id="{080DCEBD-16D6-4465-88CA-4BE9E319D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18" y="2806177"/>
            <a:ext cx="51054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9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xEl>
                                              <p:pRg st="1" end="1"/>
                                            </p:txEl>
                                          </p:spTgt>
                                        </p:tgtEl>
                                        <p:attrNameLst>
                                          <p:attrName>style.visibility</p:attrName>
                                        </p:attrNameLst>
                                      </p:cBhvr>
                                      <p:to>
                                        <p:strVal val="visible"/>
                                      </p:to>
                                    </p:set>
                                    <p:anim calcmode="lin" valueType="num">
                                      <p:cBhvr additive="base">
                                        <p:cTn id="19"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98EAE9C7-7880-4B8B-B187-EE50347174DC}"/>
              </a:ext>
            </a:extLst>
          </p:cNvPr>
          <p:cNvSpPr/>
          <p:nvPr/>
        </p:nvSpPr>
        <p:spPr>
          <a:xfrm>
            <a:off x="0" y="-26853"/>
            <a:ext cx="12192000" cy="68790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chemeClr val="bg2">
                  <a:lumMod val="10000"/>
                </a:schemeClr>
              </a:solidFill>
              <a:latin typeface="方正颜真卿楷书 简繁" panose="02000500000000000000" pitchFamily="2" charset="-122"/>
              <a:ea typeface="方正颜真卿楷书 简繁" panose="02000500000000000000" pitchFamily="2" charset="-122"/>
            </a:endParaRPr>
          </a:p>
        </p:txBody>
      </p:sp>
      <p:sp>
        <p:nvSpPr>
          <p:cNvPr id="7" name="矩形 6">
            <a:extLst>
              <a:ext uri="{FF2B5EF4-FFF2-40B4-BE49-F238E27FC236}">
                <a16:creationId xmlns:a16="http://schemas.microsoft.com/office/drawing/2014/main" id="{336C4AD1-9231-4C34-9ADE-80AD35259D42}"/>
              </a:ext>
            </a:extLst>
          </p:cNvPr>
          <p:cNvSpPr/>
          <p:nvPr/>
        </p:nvSpPr>
        <p:spPr>
          <a:xfrm>
            <a:off x="0" y="-21026"/>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8" name="标题 1">
            <a:extLst>
              <a:ext uri="{FF2B5EF4-FFF2-40B4-BE49-F238E27FC236}">
                <a16:creationId xmlns:a16="http://schemas.microsoft.com/office/drawing/2014/main" id="{17D07689-FD09-48AD-AAA6-53F575B451F4}"/>
              </a:ext>
            </a:extLst>
          </p:cNvPr>
          <p:cNvSpPr txBox="1">
            <a:spLocks/>
          </p:cNvSpPr>
          <p:nvPr/>
        </p:nvSpPr>
        <p:spPr>
          <a:xfrm>
            <a:off x="0" y="-21026"/>
            <a:ext cx="5809129"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抗日民族统一战线的建立</a:t>
            </a:r>
          </a:p>
        </p:txBody>
      </p:sp>
      <p:sp>
        <p:nvSpPr>
          <p:cNvPr id="317" name="文本框 316">
            <a:extLst>
              <a:ext uri="{FF2B5EF4-FFF2-40B4-BE49-F238E27FC236}">
                <a16:creationId xmlns:a16="http://schemas.microsoft.com/office/drawing/2014/main" id="{D944D356-C7B2-41B5-AB1A-E62B3E45D0AB}"/>
              </a:ext>
            </a:extLst>
          </p:cNvPr>
          <p:cNvSpPr txBox="1"/>
          <p:nvPr/>
        </p:nvSpPr>
        <p:spPr>
          <a:xfrm>
            <a:off x="439022" y="842512"/>
            <a:ext cx="279142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“八一宣言”</a:t>
            </a:r>
            <a:r>
              <a:rPr kumimoji="0" lang="en-US" altLang="zh-CN"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号召“</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停止内战，一致抗日</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a:t>
            </a:r>
            <a:r>
              <a:rPr kumimoji="0" lang="zh-CN" altLang="en-US" sz="32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a:t>
            </a:r>
          </a:p>
        </p:txBody>
      </p:sp>
      <p:sp>
        <p:nvSpPr>
          <p:cNvPr id="96" name="矩形 12">
            <a:extLst>
              <a:ext uri="{FF2B5EF4-FFF2-40B4-BE49-F238E27FC236}">
                <a16:creationId xmlns:a16="http://schemas.microsoft.com/office/drawing/2014/main" id="{2681A44E-1F97-48BF-BCFB-933F0178E220}"/>
              </a:ext>
            </a:extLst>
          </p:cNvPr>
          <p:cNvSpPr>
            <a:spLocks noChangeArrowheads="1"/>
          </p:cNvSpPr>
          <p:nvPr/>
        </p:nvSpPr>
        <p:spPr bwMode="auto">
          <a:xfrm flipH="1">
            <a:off x="235569" y="4359283"/>
            <a:ext cx="265752" cy="2133600"/>
          </a:xfrm>
          <a:prstGeom prst="rect">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97" name="右箭头 14">
            <a:extLst>
              <a:ext uri="{FF2B5EF4-FFF2-40B4-BE49-F238E27FC236}">
                <a16:creationId xmlns:a16="http://schemas.microsoft.com/office/drawing/2014/main" id="{28ADBEA4-D82E-4A82-A032-EBB1E1C1499D}"/>
              </a:ext>
            </a:extLst>
          </p:cNvPr>
          <p:cNvSpPr>
            <a:spLocks noChangeArrowheads="1"/>
          </p:cNvSpPr>
          <p:nvPr/>
        </p:nvSpPr>
        <p:spPr bwMode="auto">
          <a:xfrm>
            <a:off x="5991303" y="6229369"/>
            <a:ext cx="5784936" cy="446938"/>
          </a:xfrm>
          <a:prstGeom prst="rightArrow">
            <a:avLst>
              <a:gd name="adj1" fmla="val 50000"/>
              <a:gd name="adj2" fmla="val 62083"/>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98" name="矩形 15">
            <a:extLst>
              <a:ext uri="{FF2B5EF4-FFF2-40B4-BE49-F238E27FC236}">
                <a16:creationId xmlns:a16="http://schemas.microsoft.com/office/drawing/2014/main" id="{530FF6DD-8B7B-4DD1-91BD-7E15278CA59C}"/>
              </a:ext>
            </a:extLst>
          </p:cNvPr>
          <p:cNvSpPr>
            <a:spLocks noChangeArrowheads="1"/>
          </p:cNvSpPr>
          <p:nvPr/>
        </p:nvSpPr>
        <p:spPr bwMode="auto">
          <a:xfrm>
            <a:off x="4111217" y="4359283"/>
            <a:ext cx="7591933" cy="222374"/>
          </a:xfrm>
          <a:prstGeom prst="rect">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99" name="矩形 1">
            <a:extLst>
              <a:ext uri="{FF2B5EF4-FFF2-40B4-BE49-F238E27FC236}">
                <a16:creationId xmlns:a16="http://schemas.microsoft.com/office/drawing/2014/main" id="{66D67679-0EF4-40A6-902D-6C6B053F0FE3}"/>
              </a:ext>
            </a:extLst>
          </p:cNvPr>
          <p:cNvSpPr>
            <a:spLocks/>
          </p:cNvSpPr>
          <p:nvPr/>
        </p:nvSpPr>
        <p:spPr bwMode="auto">
          <a:xfrm>
            <a:off x="289578" y="2252840"/>
            <a:ext cx="7855794" cy="221278"/>
          </a:xfrm>
          <a:custGeom>
            <a:avLst/>
            <a:gdLst>
              <a:gd name="T0" fmla="*/ 262 w 6854778"/>
              <a:gd name="T1" fmla="*/ 0 h 321898"/>
              <a:gd name="T2" fmla="*/ 6854778 w 6854778"/>
              <a:gd name="T3" fmla="*/ 0 h 321898"/>
              <a:gd name="T4" fmla="*/ 6854778 w 6854778"/>
              <a:gd name="T5" fmla="*/ 321898 h 321898"/>
              <a:gd name="T6" fmla="*/ 0 w 6854778"/>
              <a:gd name="T7" fmla="*/ 321898 h 321898"/>
              <a:gd name="T8" fmla="*/ 0 w 6854778"/>
              <a:gd name="T9" fmla="*/ 315809 h 321898"/>
              <a:gd name="T10" fmla="*/ 158035 w 6854778"/>
              <a:gd name="T11" fmla="*/ 157774 h 321898"/>
              <a:gd name="T12" fmla="*/ 262 w 6854778"/>
              <a:gd name="T13" fmla="*/ 0 h 321898"/>
            </a:gdLst>
            <a:ahLst/>
            <a:cxnLst>
              <a:cxn ang="0">
                <a:pos x="T0" y="T1"/>
              </a:cxn>
              <a:cxn ang="0">
                <a:pos x="T2" y="T3"/>
              </a:cxn>
              <a:cxn ang="0">
                <a:pos x="T4" y="T5"/>
              </a:cxn>
              <a:cxn ang="0">
                <a:pos x="T6" y="T7"/>
              </a:cxn>
              <a:cxn ang="0">
                <a:pos x="T8" y="T9"/>
              </a:cxn>
              <a:cxn ang="0">
                <a:pos x="T10" y="T11"/>
              </a:cxn>
              <a:cxn ang="0">
                <a:pos x="T12" y="T13"/>
              </a:cxn>
            </a:cxnLst>
            <a:rect l="0" t="0" r="r" b="b"/>
            <a:pathLst>
              <a:path w="6854778" h="321898">
                <a:moveTo>
                  <a:pt x="262" y="0"/>
                </a:moveTo>
                <a:lnTo>
                  <a:pt x="6854778" y="0"/>
                </a:lnTo>
                <a:lnTo>
                  <a:pt x="6854778" y="321898"/>
                </a:lnTo>
                <a:lnTo>
                  <a:pt x="0" y="321898"/>
                </a:lnTo>
                <a:lnTo>
                  <a:pt x="0" y="315809"/>
                </a:lnTo>
                <a:lnTo>
                  <a:pt x="158035" y="157774"/>
                </a:lnTo>
                <a:lnTo>
                  <a:pt x="262" y="0"/>
                </a:lnTo>
                <a:close/>
              </a:path>
            </a:pathLst>
          </a:custGeom>
          <a:solidFill>
            <a:srgbClr val="FFC000"/>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等线" panose="020F0502020204030204"/>
              <a:ea typeface="等线" panose="02010600030101010101" pitchFamily="2" charset="-122"/>
              <a:cs typeface="+mn-cs"/>
            </a:endParaRPr>
          </a:p>
        </p:txBody>
      </p:sp>
      <p:sp>
        <p:nvSpPr>
          <p:cNvPr id="100" name="TextBox 22">
            <a:extLst>
              <a:ext uri="{FF2B5EF4-FFF2-40B4-BE49-F238E27FC236}">
                <a16:creationId xmlns:a16="http://schemas.microsoft.com/office/drawing/2014/main" id="{239D4661-C424-4A42-8E91-645A0821447F}"/>
              </a:ext>
            </a:extLst>
          </p:cNvPr>
          <p:cNvSpPr txBox="1">
            <a:spLocks noChangeArrowheads="1"/>
          </p:cNvSpPr>
          <p:nvPr/>
        </p:nvSpPr>
        <p:spPr bwMode="auto">
          <a:xfrm>
            <a:off x="1145959" y="2229820"/>
            <a:ext cx="1018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1935.8.1</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111" name="矩形 1">
            <a:extLst>
              <a:ext uri="{FF2B5EF4-FFF2-40B4-BE49-F238E27FC236}">
                <a16:creationId xmlns:a16="http://schemas.microsoft.com/office/drawing/2014/main" id="{032D44BC-3A97-4E9A-8ADA-1700FF5E6613}"/>
              </a:ext>
            </a:extLst>
          </p:cNvPr>
          <p:cNvSpPr>
            <a:spLocks/>
          </p:cNvSpPr>
          <p:nvPr/>
        </p:nvSpPr>
        <p:spPr bwMode="auto">
          <a:xfrm>
            <a:off x="3962135" y="2249093"/>
            <a:ext cx="7855794" cy="221278"/>
          </a:xfrm>
          <a:custGeom>
            <a:avLst/>
            <a:gdLst>
              <a:gd name="T0" fmla="*/ 262 w 6854778"/>
              <a:gd name="T1" fmla="*/ 0 h 321898"/>
              <a:gd name="T2" fmla="*/ 6854778 w 6854778"/>
              <a:gd name="T3" fmla="*/ 0 h 321898"/>
              <a:gd name="T4" fmla="*/ 6854778 w 6854778"/>
              <a:gd name="T5" fmla="*/ 321898 h 321898"/>
              <a:gd name="T6" fmla="*/ 0 w 6854778"/>
              <a:gd name="T7" fmla="*/ 321898 h 321898"/>
              <a:gd name="T8" fmla="*/ 0 w 6854778"/>
              <a:gd name="T9" fmla="*/ 315809 h 321898"/>
              <a:gd name="T10" fmla="*/ 158035 w 6854778"/>
              <a:gd name="T11" fmla="*/ 157774 h 321898"/>
              <a:gd name="T12" fmla="*/ 262 w 6854778"/>
              <a:gd name="T13" fmla="*/ 0 h 321898"/>
            </a:gdLst>
            <a:ahLst/>
            <a:cxnLst>
              <a:cxn ang="0">
                <a:pos x="T0" y="T1"/>
              </a:cxn>
              <a:cxn ang="0">
                <a:pos x="T2" y="T3"/>
              </a:cxn>
              <a:cxn ang="0">
                <a:pos x="T4" y="T5"/>
              </a:cxn>
              <a:cxn ang="0">
                <a:pos x="T6" y="T7"/>
              </a:cxn>
              <a:cxn ang="0">
                <a:pos x="T8" y="T9"/>
              </a:cxn>
              <a:cxn ang="0">
                <a:pos x="T10" y="T11"/>
              </a:cxn>
              <a:cxn ang="0">
                <a:pos x="T12" y="T13"/>
              </a:cxn>
            </a:cxnLst>
            <a:rect l="0" t="0" r="r" b="b"/>
            <a:pathLst>
              <a:path w="6854778" h="321898">
                <a:moveTo>
                  <a:pt x="262" y="0"/>
                </a:moveTo>
                <a:lnTo>
                  <a:pt x="6854778" y="0"/>
                </a:lnTo>
                <a:lnTo>
                  <a:pt x="6854778" y="321898"/>
                </a:lnTo>
                <a:lnTo>
                  <a:pt x="0" y="321898"/>
                </a:lnTo>
                <a:lnTo>
                  <a:pt x="0" y="315809"/>
                </a:lnTo>
                <a:lnTo>
                  <a:pt x="158035" y="157774"/>
                </a:lnTo>
                <a:lnTo>
                  <a:pt x="262" y="0"/>
                </a:lnTo>
                <a:close/>
              </a:path>
            </a:pathLst>
          </a:custGeom>
          <a:solidFill>
            <a:srgbClr val="FFC000"/>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等线" panose="020F0502020204030204"/>
              <a:ea typeface="等线" panose="02010600030101010101" pitchFamily="2" charset="-122"/>
              <a:cs typeface="+mn-cs"/>
            </a:endParaRPr>
          </a:p>
        </p:txBody>
      </p:sp>
      <p:sp>
        <p:nvSpPr>
          <p:cNvPr id="110" name="文本框 109">
            <a:extLst>
              <a:ext uri="{FF2B5EF4-FFF2-40B4-BE49-F238E27FC236}">
                <a16:creationId xmlns:a16="http://schemas.microsoft.com/office/drawing/2014/main" id="{EC81BCEA-A490-43BA-BACB-D61314D2293A}"/>
              </a:ext>
            </a:extLst>
          </p:cNvPr>
          <p:cNvSpPr txBox="1"/>
          <p:nvPr/>
        </p:nvSpPr>
        <p:spPr>
          <a:xfrm>
            <a:off x="3509563" y="851855"/>
            <a:ext cx="38205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①一二</a:t>
            </a:r>
            <a:r>
              <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九运动</a:t>
            </a:r>
            <a:endPar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endParaRPr>
          </a:p>
        </p:txBody>
      </p:sp>
      <p:sp>
        <p:nvSpPr>
          <p:cNvPr id="101" name="TextBox 23">
            <a:extLst>
              <a:ext uri="{FF2B5EF4-FFF2-40B4-BE49-F238E27FC236}">
                <a16:creationId xmlns:a16="http://schemas.microsoft.com/office/drawing/2014/main" id="{2C7B93CC-E075-4324-B1DF-2668CC5D8870}"/>
              </a:ext>
            </a:extLst>
          </p:cNvPr>
          <p:cNvSpPr txBox="1">
            <a:spLocks noChangeArrowheads="1"/>
          </p:cNvSpPr>
          <p:nvPr/>
        </p:nvSpPr>
        <p:spPr bwMode="auto">
          <a:xfrm>
            <a:off x="5100772" y="2218778"/>
            <a:ext cx="89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1935.12</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102" name="TextBox 24">
            <a:extLst>
              <a:ext uri="{FF2B5EF4-FFF2-40B4-BE49-F238E27FC236}">
                <a16:creationId xmlns:a16="http://schemas.microsoft.com/office/drawing/2014/main" id="{B0C02625-EA26-41CB-97EB-4CD9316AEB8A}"/>
              </a:ext>
            </a:extLst>
          </p:cNvPr>
          <p:cNvSpPr txBox="1">
            <a:spLocks noChangeArrowheads="1"/>
          </p:cNvSpPr>
          <p:nvPr/>
        </p:nvSpPr>
        <p:spPr bwMode="auto">
          <a:xfrm>
            <a:off x="9186581" y="2220315"/>
            <a:ext cx="11730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1936.12</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112" name="文本框 111">
            <a:extLst>
              <a:ext uri="{FF2B5EF4-FFF2-40B4-BE49-F238E27FC236}">
                <a16:creationId xmlns:a16="http://schemas.microsoft.com/office/drawing/2014/main" id="{37FE4104-38EA-4760-9722-E40E093CC703}"/>
              </a:ext>
            </a:extLst>
          </p:cNvPr>
          <p:cNvSpPr txBox="1"/>
          <p:nvPr/>
        </p:nvSpPr>
        <p:spPr>
          <a:xfrm>
            <a:off x="7817168" y="837399"/>
            <a:ext cx="37445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      西安事变和平解决，全国团结抗战的局面</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初步形成</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p>
        </p:txBody>
      </p:sp>
      <p:sp>
        <p:nvSpPr>
          <p:cNvPr id="113" name="文本框 112">
            <a:extLst>
              <a:ext uri="{FF2B5EF4-FFF2-40B4-BE49-F238E27FC236}">
                <a16:creationId xmlns:a16="http://schemas.microsoft.com/office/drawing/2014/main" id="{0028E391-162B-4BCF-B915-51DAB6DB6284}"/>
              </a:ext>
            </a:extLst>
          </p:cNvPr>
          <p:cNvSpPr txBox="1"/>
          <p:nvPr/>
        </p:nvSpPr>
        <p:spPr>
          <a:xfrm>
            <a:off x="7455880" y="2546544"/>
            <a:ext cx="422442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latin typeface="方正粗金陵简体" panose="02000000000000000000" pitchFamily="2" charset="-122"/>
                <a:ea typeface="方正粗金陵简体" panose="02000000000000000000" pitchFamily="2" charset="-122"/>
              </a:rPr>
              <a:t>      </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卢沟桥事变</a:t>
            </a:r>
            <a:r>
              <a:rPr lang="zh-CN" altLang="en-US" sz="2800" noProof="0" dirty="0">
                <a:latin typeface="方正粗金陵简体" panose="02000000000000000000" pitchFamily="2" charset="-122"/>
                <a:ea typeface="方正粗金陵简体" panose="02000000000000000000" pitchFamily="2" charset="-122"/>
              </a:rPr>
              <a:t>第二天</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，中国共产党通电全国：“只有全民族实行抗战，才是我们的出路。”</a:t>
            </a:r>
          </a:p>
        </p:txBody>
      </p:sp>
      <p:sp>
        <p:nvSpPr>
          <p:cNvPr id="28" name="矩形 15">
            <a:extLst>
              <a:ext uri="{FF2B5EF4-FFF2-40B4-BE49-F238E27FC236}">
                <a16:creationId xmlns:a16="http://schemas.microsoft.com/office/drawing/2014/main" id="{A1BC7150-739C-4A35-B21C-4FC8CB1DD06D}"/>
              </a:ext>
            </a:extLst>
          </p:cNvPr>
          <p:cNvSpPr>
            <a:spLocks noChangeArrowheads="1"/>
          </p:cNvSpPr>
          <p:nvPr/>
        </p:nvSpPr>
        <p:spPr bwMode="auto">
          <a:xfrm>
            <a:off x="249406" y="4359283"/>
            <a:ext cx="7591933" cy="222374"/>
          </a:xfrm>
          <a:prstGeom prst="rect">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31" name="矩形 12">
            <a:extLst>
              <a:ext uri="{FF2B5EF4-FFF2-40B4-BE49-F238E27FC236}">
                <a16:creationId xmlns:a16="http://schemas.microsoft.com/office/drawing/2014/main" id="{E53B5158-781C-47C0-A52D-AF395A810896}"/>
              </a:ext>
            </a:extLst>
          </p:cNvPr>
          <p:cNvSpPr>
            <a:spLocks noChangeArrowheads="1"/>
          </p:cNvSpPr>
          <p:nvPr/>
        </p:nvSpPr>
        <p:spPr bwMode="auto">
          <a:xfrm>
            <a:off x="11575609" y="2243664"/>
            <a:ext cx="242320" cy="2337993"/>
          </a:xfrm>
          <a:prstGeom prst="rect">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106" name="TextBox 56">
            <a:extLst>
              <a:ext uri="{FF2B5EF4-FFF2-40B4-BE49-F238E27FC236}">
                <a16:creationId xmlns:a16="http://schemas.microsoft.com/office/drawing/2014/main" id="{4C5524E5-11DB-420E-A080-963C86113FC2}"/>
              </a:ext>
            </a:extLst>
          </p:cNvPr>
          <p:cNvSpPr txBox="1">
            <a:spLocks noChangeArrowheads="1"/>
          </p:cNvSpPr>
          <p:nvPr/>
        </p:nvSpPr>
        <p:spPr bwMode="auto">
          <a:xfrm>
            <a:off x="5194860" y="4338168"/>
            <a:ext cx="13474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zh-CN" sz="1200" dirty="0">
                <a:ln w="0"/>
                <a:solidFill>
                  <a:prstClr val="black"/>
                </a:solidFill>
                <a:effectLst>
                  <a:outerShdw blurRad="38100" dist="19050" dir="2700000" algn="tl" rotWithShape="0">
                    <a:prstClr val="black">
                      <a:alpha val="40000"/>
                    </a:prstClr>
                  </a:outerShdw>
                </a:effectLst>
                <a:latin typeface="Arial Black" panose="020B0A04020102020204" pitchFamily="34" charset="0"/>
                <a:ea typeface="微软雅黑" panose="020B0503020204020204" pitchFamily="34" charset="-122"/>
              </a:rPr>
              <a:t>193</a:t>
            </a: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7.</a:t>
            </a:r>
            <a:r>
              <a:rPr lang="en-US" altLang="zh-CN" sz="1200" dirty="0">
                <a:ln w="0"/>
                <a:solidFill>
                  <a:prstClr val="black"/>
                </a:solidFill>
                <a:effectLst>
                  <a:outerShdw blurRad="38100" dist="19050" dir="2700000" algn="tl" rotWithShape="0">
                    <a:prstClr val="black">
                      <a:alpha val="40000"/>
                    </a:prstClr>
                  </a:outerShdw>
                </a:effectLst>
                <a:latin typeface="Arial Black" panose="020B0A04020102020204" pitchFamily="34" charset="0"/>
                <a:ea typeface="微软雅黑" panose="020B0503020204020204" pitchFamily="34" charset="-122"/>
              </a:rPr>
              <a:t>7</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27" name="文本框 26">
            <a:extLst>
              <a:ext uri="{FF2B5EF4-FFF2-40B4-BE49-F238E27FC236}">
                <a16:creationId xmlns:a16="http://schemas.microsoft.com/office/drawing/2014/main" id="{93D63FE7-4916-4A66-A78E-E7234FD9B200}"/>
              </a:ext>
            </a:extLst>
          </p:cNvPr>
          <p:cNvSpPr txBox="1"/>
          <p:nvPr/>
        </p:nvSpPr>
        <p:spPr>
          <a:xfrm>
            <a:off x="212528" y="2752985"/>
            <a:ext cx="272204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      庐山谈话，蒋介石发表了准备抗战的讲话。</a:t>
            </a:r>
          </a:p>
        </p:txBody>
      </p:sp>
      <p:sp>
        <p:nvSpPr>
          <p:cNvPr id="29" name="文本框 28">
            <a:extLst>
              <a:ext uri="{FF2B5EF4-FFF2-40B4-BE49-F238E27FC236}">
                <a16:creationId xmlns:a16="http://schemas.microsoft.com/office/drawing/2014/main" id="{F37A67EE-1A0B-43C9-9528-293D48CC12EA}"/>
              </a:ext>
            </a:extLst>
          </p:cNvPr>
          <p:cNvSpPr txBox="1"/>
          <p:nvPr/>
        </p:nvSpPr>
        <p:spPr>
          <a:xfrm>
            <a:off x="3313023" y="2690456"/>
            <a:ext cx="384803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      中共中央将</a:t>
            </a:r>
            <a:r>
              <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中国共产党为公布国共合作宣言</a:t>
            </a:r>
            <a:r>
              <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送交国民党。</a:t>
            </a:r>
            <a:endPar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endParaRPr>
          </a:p>
        </p:txBody>
      </p:sp>
      <p:sp>
        <p:nvSpPr>
          <p:cNvPr id="30" name="矩形 15">
            <a:extLst>
              <a:ext uri="{FF2B5EF4-FFF2-40B4-BE49-F238E27FC236}">
                <a16:creationId xmlns:a16="http://schemas.microsoft.com/office/drawing/2014/main" id="{86EEF1F7-583D-4307-8DB2-C397BDA38559}"/>
              </a:ext>
            </a:extLst>
          </p:cNvPr>
          <p:cNvSpPr>
            <a:spLocks noChangeArrowheads="1"/>
          </p:cNvSpPr>
          <p:nvPr/>
        </p:nvSpPr>
        <p:spPr bwMode="auto">
          <a:xfrm>
            <a:off x="227871" y="6334032"/>
            <a:ext cx="7591933" cy="222374"/>
          </a:xfrm>
          <a:prstGeom prst="rect">
            <a:avLst/>
          </a:prstGeom>
          <a:solidFill>
            <a:srgbClr val="FFC00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宋体" panose="02010600030101010101" pitchFamily="2" charset="-122"/>
              <a:cs typeface="+mn-cs"/>
            </a:endParaRPr>
          </a:p>
        </p:txBody>
      </p:sp>
      <p:sp>
        <p:nvSpPr>
          <p:cNvPr id="108" name="TextBox 58">
            <a:extLst>
              <a:ext uri="{FF2B5EF4-FFF2-40B4-BE49-F238E27FC236}">
                <a16:creationId xmlns:a16="http://schemas.microsoft.com/office/drawing/2014/main" id="{4CF1AD73-685B-4D39-A591-D3BA31722BBD}"/>
              </a:ext>
            </a:extLst>
          </p:cNvPr>
          <p:cNvSpPr txBox="1">
            <a:spLocks noChangeArrowheads="1"/>
          </p:cNvSpPr>
          <p:nvPr/>
        </p:nvSpPr>
        <p:spPr bwMode="auto">
          <a:xfrm>
            <a:off x="1808885" y="6295621"/>
            <a:ext cx="814050"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1937.8</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109" name="TextBox 70">
            <a:extLst>
              <a:ext uri="{FF2B5EF4-FFF2-40B4-BE49-F238E27FC236}">
                <a16:creationId xmlns:a16="http://schemas.microsoft.com/office/drawing/2014/main" id="{751E1080-FBF5-41DD-87EF-33D348E14C38}"/>
              </a:ext>
            </a:extLst>
          </p:cNvPr>
          <p:cNvSpPr txBox="1">
            <a:spLocks noChangeArrowheads="1"/>
          </p:cNvSpPr>
          <p:nvPr/>
        </p:nvSpPr>
        <p:spPr bwMode="auto">
          <a:xfrm>
            <a:off x="7418181" y="6315629"/>
            <a:ext cx="814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rPr>
              <a:t>1937.9</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微软雅黑" panose="020B0503020204020204" pitchFamily="34" charset="-122"/>
              <a:cs typeface="+mn-cs"/>
            </a:endParaRPr>
          </a:p>
        </p:txBody>
      </p:sp>
      <p:sp>
        <p:nvSpPr>
          <p:cNvPr id="32" name="文本框 31">
            <a:extLst>
              <a:ext uri="{FF2B5EF4-FFF2-40B4-BE49-F238E27FC236}">
                <a16:creationId xmlns:a16="http://schemas.microsoft.com/office/drawing/2014/main" id="{06353291-01D8-4605-9A0B-DBB1CD2B911A}"/>
              </a:ext>
            </a:extLst>
          </p:cNvPr>
          <p:cNvSpPr txBox="1"/>
          <p:nvPr/>
        </p:nvSpPr>
        <p:spPr>
          <a:xfrm>
            <a:off x="548161" y="4548158"/>
            <a:ext cx="356305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      中共中央召开洛川会议。标志着</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中国共产党全面抗战路线的形成</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cs typeface="+mn-cs"/>
              </a:rPr>
              <a:t>   军队改编</a:t>
            </a:r>
            <a:endPar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endParaRPr>
          </a:p>
        </p:txBody>
      </p:sp>
      <p:sp>
        <p:nvSpPr>
          <p:cNvPr id="33" name="文本框 32">
            <a:extLst>
              <a:ext uri="{FF2B5EF4-FFF2-40B4-BE49-F238E27FC236}">
                <a16:creationId xmlns:a16="http://schemas.microsoft.com/office/drawing/2014/main" id="{7812D15C-E26C-4252-AD3D-773A8757644F}"/>
              </a:ext>
            </a:extLst>
          </p:cNvPr>
          <p:cNvSpPr txBox="1"/>
          <p:nvPr/>
        </p:nvSpPr>
        <p:spPr>
          <a:xfrm>
            <a:off x="4276715" y="4548158"/>
            <a:ext cx="736467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      </a:t>
            </a:r>
            <a:r>
              <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22</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日，国民党发表了中国共产党提出的国共合作抗战宣言。</a:t>
            </a:r>
            <a:r>
              <a:rPr kumimoji="0" lang="en-US" altLang="zh-CN"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23</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日，蒋介石发表谈话，承认中国共产党的</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合法地位</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。国共第二次合作实现，抗日民族统一战线</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正式形成</a:t>
            </a:r>
            <a:r>
              <a:rPr kumimoji="0" lang="zh-CN" altLang="en-US" sz="2800" b="0" i="0" u="none" strike="noStrike" kern="1200" cap="none" spc="0" normalizeH="0" baseline="0" noProof="0" dirty="0">
                <a:ln>
                  <a:noFill/>
                </a:ln>
                <a:effectLst/>
                <a:uLnTx/>
                <a:uFillTx/>
                <a:latin typeface="方正粗金陵简体" panose="02000000000000000000" pitchFamily="2" charset="-122"/>
                <a:ea typeface="方正粗金陵简体" panose="02000000000000000000" pitchFamily="2" charset="-122"/>
              </a:rPr>
              <a:t>。</a:t>
            </a:r>
          </a:p>
        </p:txBody>
      </p:sp>
      <p:sp>
        <p:nvSpPr>
          <p:cNvPr id="2" name="矩形: 圆角 1">
            <a:extLst>
              <a:ext uri="{FF2B5EF4-FFF2-40B4-BE49-F238E27FC236}">
                <a16:creationId xmlns:a16="http://schemas.microsoft.com/office/drawing/2014/main" id="{24E5373D-C420-431D-971C-C98125932FBB}"/>
              </a:ext>
            </a:extLst>
          </p:cNvPr>
          <p:cNvSpPr/>
          <p:nvPr/>
        </p:nvSpPr>
        <p:spPr>
          <a:xfrm>
            <a:off x="368445" y="872077"/>
            <a:ext cx="2837828" cy="1324233"/>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92E5A09F-80AB-42D2-BFC7-3ECFB62B6DC3}"/>
              </a:ext>
            </a:extLst>
          </p:cNvPr>
          <p:cNvSpPr/>
          <p:nvPr/>
        </p:nvSpPr>
        <p:spPr>
          <a:xfrm>
            <a:off x="3491306" y="865361"/>
            <a:ext cx="4040829" cy="1324233"/>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E0EF00DB-178C-45EE-B5D4-F58BF05E5D5D}"/>
              </a:ext>
            </a:extLst>
          </p:cNvPr>
          <p:cNvSpPr/>
          <p:nvPr/>
        </p:nvSpPr>
        <p:spPr>
          <a:xfrm>
            <a:off x="7841339" y="851855"/>
            <a:ext cx="3734270" cy="1324233"/>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B3B58069-0B43-444D-9059-CE63AF19D9B3}"/>
              </a:ext>
            </a:extLst>
          </p:cNvPr>
          <p:cNvSpPr/>
          <p:nvPr/>
        </p:nvSpPr>
        <p:spPr>
          <a:xfrm>
            <a:off x="3206273" y="2582911"/>
            <a:ext cx="3848033" cy="176897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EB192110-44D2-48CE-84EB-24E5E7710F01}"/>
              </a:ext>
            </a:extLst>
          </p:cNvPr>
          <p:cNvSpPr/>
          <p:nvPr/>
        </p:nvSpPr>
        <p:spPr>
          <a:xfrm>
            <a:off x="249407" y="2591379"/>
            <a:ext cx="2722050" cy="176897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5B82441A-6253-455F-B116-C8D0B595C4AB}"/>
              </a:ext>
            </a:extLst>
          </p:cNvPr>
          <p:cNvSpPr/>
          <p:nvPr/>
        </p:nvSpPr>
        <p:spPr>
          <a:xfrm>
            <a:off x="7289122" y="2591380"/>
            <a:ext cx="4286487" cy="176897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D69C8809-4D99-47E6-AF4A-ED7CF5608C9B}"/>
              </a:ext>
            </a:extLst>
          </p:cNvPr>
          <p:cNvSpPr/>
          <p:nvPr/>
        </p:nvSpPr>
        <p:spPr>
          <a:xfrm>
            <a:off x="555621" y="4643778"/>
            <a:ext cx="3467925" cy="1675460"/>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10EE7C0B-AA3E-4B05-A3EF-AFDE1BA907C9}"/>
              </a:ext>
            </a:extLst>
          </p:cNvPr>
          <p:cNvSpPr/>
          <p:nvPr/>
        </p:nvSpPr>
        <p:spPr>
          <a:xfrm>
            <a:off x="4257871" y="4647386"/>
            <a:ext cx="7383520" cy="1675460"/>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4C57DDE7-F43E-4DB3-ABA9-FEE5B466A9D4}"/>
              </a:ext>
            </a:extLst>
          </p:cNvPr>
          <p:cNvSpPr txBox="1"/>
          <p:nvPr/>
        </p:nvSpPr>
        <p:spPr>
          <a:xfrm>
            <a:off x="3495387" y="1262353"/>
            <a:ext cx="374451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②瓦窑堡会议：确定了建立</a:t>
            </a:r>
            <a:r>
              <a:rPr kumimoji="0" lang="zh-CN" altLang="en-US" sz="2800" b="0" i="0" u="none" strike="noStrike" kern="1200" cap="none" spc="0" normalizeH="0" baseline="0" noProof="0" dirty="0">
                <a:ln>
                  <a:noFill/>
                </a:ln>
                <a:solidFill>
                  <a:srgbClr val="FF0000"/>
                </a:solidFill>
                <a:effectLst/>
                <a:uLnTx/>
                <a:uFillTx/>
                <a:latin typeface="方正粗金陵简体" panose="02000000000000000000" pitchFamily="2" charset="-122"/>
                <a:ea typeface="方正粗金陵简体" panose="02000000000000000000" pitchFamily="2" charset="-122"/>
              </a:rPr>
              <a:t>抗日民族统一战线</a:t>
            </a:r>
            <a:r>
              <a:rPr kumimoji="0" lang="zh-CN" altLang="en-US" sz="2800" b="0" i="0" u="none" strike="noStrike" kern="1200" cap="none" spc="0" normalizeH="0" baseline="0" noProof="0" dirty="0">
                <a:ln>
                  <a:noFill/>
                </a:ln>
                <a:solidFill>
                  <a:prstClr val="black"/>
                </a:solidFill>
                <a:effectLst/>
                <a:uLnTx/>
                <a:uFillTx/>
                <a:latin typeface="方正粗金陵简体" panose="02000000000000000000" pitchFamily="2" charset="-122"/>
                <a:ea typeface="方正粗金陵简体" panose="02000000000000000000" pitchFamily="2" charset="-122"/>
              </a:rPr>
              <a:t>。</a:t>
            </a:r>
          </a:p>
        </p:txBody>
      </p:sp>
    </p:spTree>
    <p:extLst>
      <p:ext uri="{BB962C8B-B14F-4D97-AF65-F5344CB8AC3E}">
        <p14:creationId xmlns:p14="http://schemas.microsoft.com/office/powerpoint/2010/main" val="4105692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B652C72-97FC-467C-BBF8-187926F67DDD}"/>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1" name="矩形 10">
            <a:extLst>
              <a:ext uri="{FF2B5EF4-FFF2-40B4-BE49-F238E27FC236}">
                <a16:creationId xmlns:a16="http://schemas.microsoft.com/office/drawing/2014/main" id="{6AF14A93-ADCD-4A9B-9377-F8208E844CE1}"/>
              </a:ext>
            </a:extLst>
          </p:cNvPr>
          <p:cNvSpPr/>
          <p:nvPr/>
        </p:nvSpPr>
        <p:spPr>
          <a:xfrm>
            <a:off x="-1" y="0"/>
            <a:ext cx="132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华文中宋" panose="02010600040101010101" pitchFamily="2" charset="-122"/>
                <a:ea typeface="华文中宋" panose="02010600040101010101" pitchFamily="2" charset="-122"/>
                <a:cs typeface="+mn-cs"/>
              </a:rPr>
              <a:t>反思</a:t>
            </a:r>
          </a:p>
        </p:txBody>
      </p:sp>
      <p:pic>
        <p:nvPicPr>
          <p:cNvPr id="24" name="图片 23" descr="人拿着伞在街道上&#10;&#10;描述已自动生成">
            <a:extLst>
              <a:ext uri="{FF2B5EF4-FFF2-40B4-BE49-F238E27FC236}">
                <a16:creationId xmlns:a16="http://schemas.microsoft.com/office/drawing/2014/main" id="{8208FB4B-E29D-4BE7-BD62-DC8D2B46A7F1}"/>
              </a:ext>
            </a:extLst>
          </p:cNvPr>
          <p:cNvPicPr>
            <a:picLocks noChangeAspect="1"/>
          </p:cNvPicPr>
          <p:nvPr/>
        </p:nvPicPr>
        <p:blipFill>
          <a:blip r:embed="rId3"/>
          <a:stretch>
            <a:fillRect/>
          </a:stretch>
        </p:blipFill>
        <p:spPr>
          <a:xfrm>
            <a:off x="7389015" y="735647"/>
            <a:ext cx="3032760" cy="3436620"/>
          </a:xfrm>
          <a:prstGeom prst="rect">
            <a:avLst/>
          </a:prstGeom>
          <a:ln>
            <a:noFill/>
          </a:ln>
          <a:effectLst>
            <a:softEdge rad="112500"/>
          </a:effectLst>
        </p:spPr>
      </p:pic>
      <p:pic>
        <p:nvPicPr>
          <p:cNvPr id="25" name="图片 24" descr="一群穿制服的人&#10;&#10;描述已自动生成">
            <a:extLst>
              <a:ext uri="{FF2B5EF4-FFF2-40B4-BE49-F238E27FC236}">
                <a16:creationId xmlns:a16="http://schemas.microsoft.com/office/drawing/2014/main" id="{011591DA-9C07-41F0-9BB2-216BE862693F}"/>
              </a:ext>
            </a:extLst>
          </p:cNvPr>
          <p:cNvPicPr>
            <a:picLocks noChangeAspect="1"/>
          </p:cNvPicPr>
          <p:nvPr/>
        </p:nvPicPr>
        <p:blipFill>
          <a:blip r:embed="rId4"/>
          <a:stretch>
            <a:fillRect/>
          </a:stretch>
        </p:blipFill>
        <p:spPr>
          <a:xfrm>
            <a:off x="935665" y="801457"/>
            <a:ext cx="4683125" cy="2920365"/>
          </a:xfrm>
          <a:prstGeom prst="rect">
            <a:avLst/>
          </a:prstGeom>
          <a:ln>
            <a:noFill/>
          </a:ln>
          <a:effectLst>
            <a:softEdge rad="112500"/>
          </a:effectLst>
        </p:spPr>
      </p:pic>
      <p:pic>
        <p:nvPicPr>
          <p:cNvPr id="26" name="图片 25" descr="一群穿制服的人&#10;&#10;描述已自动生成">
            <a:extLst>
              <a:ext uri="{FF2B5EF4-FFF2-40B4-BE49-F238E27FC236}">
                <a16:creationId xmlns:a16="http://schemas.microsoft.com/office/drawing/2014/main" id="{D8825FC3-38DD-4C8C-97FD-C0AAE38F2AE0}"/>
              </a:ext>
            </a:extLst>
          </p:cNvPr>
          <p:cNvPicPr>
            <a:picLocks noChangeAspect="1"/>
          </p:cNvPicPr>
          <p:nvPr/>
        </p:nvPicPr>
        <p:blipFill>
          <a:blip r:embed="rId5"/>
          <a:stretch>
            <a:fillRect/>
          </a:stretch>
        </p:blipFill>
        <p:spPr>
          <a:xfrm>
            <a:off x="755650" y="4016692"/>
            <a:ext cx="5591175" cy="2640965"/>
          </a:xfrm>
          <a:prstGeom prst="rect">
            <a:avLst/>
          </a:prstGeom>
          <a:ln>
            <a:noFill/>
          </a:ln>
          <a:effectLst>
            <a:softEdge rad="112500"/>
          </a:effectLst>
        </p:spPr>
      </p:pic>
      <p:pic>
        <p:nvPicPr>
          <p:cNvPr id="27" name="图片 26" descr="一群人的黑白照片&#10;&#10;描述已自动生成">
            <a:extLst>
              <a:ext uri="{FF2B5EF4-FFF2-40B4-BE49-F238E27FC236}">
                <a16:creationId xmlns:a16="http://schemas.microsoft.com/office/drawing/2014/main" id="{6F7BE01F-4B37-45FB-86F1-A0613FA94DB9}"/>
              </a:ext>
            </a:extLst>
          </p:cNvPr>
          <p:cNvPicPr>
            <a:picLocks noChangeAspect="1"/>
          </p:cNvPicPr>
          <p:nvPr/>
        </p:nvPicPr>
        <p:blipFill>
          <a:blip r:embed="rId6"/>
          <a:stretch>
            <a:fillRect/>
          </a:stretch>
        </p:blipFill>
        <p:spPr>
          <a:xfrm>
            <a:off x="7661187" y="4132558"/>
            <a:ext cx="3931285" cy="2736850"/>
          </a:xfrm>
          <a:prstGeom prst="rect">
            <a:avLst/>
          </a:prstGeom>
          <a:ln>
            <a:noFill/>
          </a:ln>
          <a:effectLst>
            <a:softEdge rad="112500"/>
          </a:effectLst>
        </p:spPr>
      </p:pic>
      <p:sp>
        <p:nvSpPr>
          <p:cNvPr id="28" name="文本框 27">
            <a:extLst>
              <a:ext uri="{FF2B5EF4-FFF2-40B4-BE49-F238E27FC236}">
                <a16:creationId xmlns:a16="http://schemas.microsoft.com/office/drawing/2014/main" id="{4DD412BC-211F-4ACB-91A2-9342AE5B48D0}"/>
              </a:ext>
            </a:extLst>
          </p:cNvPr>
          <p:cNvSpPr txBox="1"/>
          <p:nvPr/>
        </p:nvSpPr>
        <p:spPr>
          <a:xfrm>
            <a:off x="2232342" y="139744"/>
            <a:ext cx="7596505" cy="5219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日本教科书中的日本士兵与中国百姓</a:t>
            </a:r>
          </a:p>
        </p:txBody>
      </p:sp>
      <p:sp>
        <p:nvSpPr>
          <p:cNvPr id="29" name="矩形 28">
            <a:extLst>
              <a:ext uri="{FF2B5EF4-FFF2-40B4-BE49-F238E27FC236}">
                <a16:creationId xmlns:a16="http://schemas.microsoft.com/office/drawing/2014/main" id="{0E21144E-375D-49D6-B2C9-17904D31E376}"/>
              </a:ext>
            </a:extLst>
          </p:cNvPr>
          <p:cNvSpPr/>
          <p:nvPr/>
        </p:nvSpPr>
        <p:spPr>
          <a:xfrm>
            <a:off x="3713395" y="3007398"/>
            <a:ext cx="5581015" cy="11068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隶书"/>
                <a:ea typeface="隶书"/>
                <a:cs typeface="Arial"/>
              </a:rPr>
              <a:t>是真的吗？</a:t>
            </a:r>
          </a:p>
        </p:txBody>
      </p:sp>
    </p:spTree>
    <p:extLst>
      <p:ext uri="{BB962C8B-B14F-4D97-AF65-F5344CB8AC3E}">
        <p14:creationId xmlns:p14="http://schemas.microsoft.com/office/powerpoint/2010/main" val="13166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EE8335-DE1C-4CE6-89B7-CCF943E771BA}"/>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1" name="矩形 10">
            <a:extLst>
              <a:ext uri="{FF2B5EF4-FFF2-40B4-BE49-F238E27FC236}">
                <a16:creationId xmlns:a16="http://schemas.microsoft.com/office/drawing/2014/main" id="{6AF14A93-ADCD-4A9B-9377-F8208E844CE1}"/>
              </a:ext>
            </a:extLst>
          </p:cNvPr>
          <p:cNvSpPr/>
          <p:nvPr/>
        </p:nvSpPr>
        <p:spPr>
          <a:xfrm>
            <a:off x="-1" y="0"/>
            <a:ext cx="132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华文中宋" panose="02010600040101010101" pitchFamily="2" charset="-122"/>
                <a:ea typeface="华文中宋" panose="02010600040101010101" pitchFamily="2" charset="-122"/>
                <a:cs typeface="+mn-cs"/>
              </a:rPr>
              <a:t>反思</a:t>
            </a:r>
          </a:p>
        </p:txBody>
      </p:sp>
      <p:sp>
        <p:nvSpPr>
          <p:cNvPr id="4" name="文本占位符 2">
            <a:extLst>
              <a:ext uri="{FF2B5EF4-FFF2-40B4-BE49-F238E27FC236}">
                <a16:creationId xmlns:a16="http://schemas.microsoft.com/office/drawing/2014/main" id="{2D89BFD5-BFE6-4CF2-9E20-AB219FC41AE7}"/>
              </a:ext>
            </a:extLst>
          </p:cNvPr>
          <p:cNvSpPr txBox="1">
            <a:spLocks/>
          </p:cNvSpPr>
          <p:nvPr/>
        </p:nvSpPr>
        <p:spPr>
          <a:xfrm>
            <a:off x="662939" y="1052624"/>
            <a:ext cx="6533151" cy="5018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       诚如当时的西方目击者所指出的，南京暴行提醒人们，日本“不仅威胁着东方，而且也将在某一天威胁到西方，世界应该知道正在发生的那些事情的</a:t>
            </a:r>
            <a:r>
              <a:rPr kumimoji="0" lang="zh-CN" altLang="en-US" sz="3200" b="0" i="0" u="none" strike="noStrike" kern="100" cap="none" spc="0" normalizeH="0" baseline="0" noProof="0" dirty="0">
                <a:ln>
                  <a:noFill/>
                </a:ln>
                <a:solidFill>
                  <a:srgbClr val="C00000"/>
                </a:solidFill>
                <a:effectLst/>
                <a:uLnTx/>
                <a:uFillTx/>
                <a:latin typeface="方正颜真卿楷书 简繁" panose="02000500000000000000" pitchFamily="2" charset="-122"/>
                <a:ea typeface="方正颜真卿楷书 简繁" panose="02000500000000000000" pitchFamily="2" charset="-122"/>
                <a:cs typeface="+mn-cs"/>
              </a:rPr>
              <a:t>真相</a:t>
            </a:r>
            <a:r>
              <a:rPr kumimoji="0" lang="zh-CN" altLang="en-US"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a:t>
            </a:r>
            <a:endParaRPr kumimoji="0" lang="en-US" altLang="zh-CN"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a:t>
            </a:r>
            <a:r>
              <a:rPr kumimoji="0" lang="zh-CN" altLang="en-US"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南京大屠杀史研究（下）</a:t>
            </a:r>
            <a:r>
              <a:rPr kumimoji="0" lang="en-US" altLang="zh-CN"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a:t>
            </a:r>
            <a:r>
              <a:rPr kumimoji="0" lang="zh-CN" altLang="en-US"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rPr>
              <a:t>（增订版），张生等著，凤凰出版社</a:t>
            </a:r>
            <a:endParaRPr kumimoji="0" lang="en-US" altLang="zh-CN" sz="3200" b="0" i="0" u="none" strike="noStrike" kern="100" cap="none" spc="0" normalizeH="0" baseline="0" noProof="0" dirty="0">
              <a:ln>
                <a:noFill/>
              </a:ln>
              <a:solidFill>
                <a:srgbClr val="44546A">
                  <a:lumMod val="5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pic>
        <p:nvPicPr>
          <p:cNvPr id="7" name="图片 6">
            <a:extLst>
              <a:ext uri="{FF2B5EF4-FFF2-40B4-BE49-F238E27FC236}">
                <a16:creationId xmlns:a16="http://schemas.microsoft.com/office/drawing/2014/main" id="{837119A0-608C-420C-AF2E-1A0C9CB7D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587" y="1143315"/>
            <a:ext cx="4423474" cy="3171181"/>
          </a:xfrm>
          <a:prstGeom prst="rect">
            <a:avLst/>
          </a:prstGeom>
        </p:spPr>
      </p:pic>
    </p:spTree>
    <p:extLst>
      <p:ext uri="{BB962C8B-B14F-4D97-AF65-F5344CB8AC3E}">
        <p14:creationId xmlns:p14="http://schemas.microsoft.com/office/powerpoint/2010/main" val="199934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EE8335-DE1C-4CE6-89B7-CCF943E771BA}"/>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1" name="矩形 10">
            <a:extLst>
              <a:ext uri="{FF2B5EF4-FFF2-40B4-BE49-F238E27FC236}">
                <a16:creationId xmlns:a16="http://schemas.microsoft.com/office/drawing/2014/main" id="{6AF14A93-ADCD-4A9B-9377-F8208E844CE1}"/>
              </a:ext>
            </a:extLst>
          </p:cNvPr>
          <p:cNvSpPr/>
          <p:nvPr/>
        </p:nvSpPr>
        <p:spPr>
          <a:xfrm>
            <a:off x="-1" y="0"/>
            <a:ext cx="132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华文中宋" panose="02010600040101010101" pitchFamily="2" charset="-122"/>
                <a:ea typeface="华文中宋" panose="02010600040101010101" pitchFamily="2" charset="-122"/>
                <a:cs typeface="+mn-cs"/>
              </a:rPr>
              <a:t>反思</a:t>
            </a:r>
          </a:p>
        </p:txBody>
      </p:sp>
      <p:sp>
        <p:nvSpPr>
          <p:cNvPr id="7" name="椭圆 6">
            <a:extLst>
              <a:ext uri="{FF2B5EF4-FFF2-40B4-BE49-F238E27FC236}">
                <a16:creationId xmlns:a16="http://schemas.microsoft.com/office/drawing/2014/main" id="{EF9A0850-ACB8-42E5-AD83-EF7DCD25112E}"/>
              </a:ext>
            </a:extLst>
          </p:cNvPr>
          <p:cNvSpPr/>
          <p:nvPr/>
        </p:nvSpPr>
        <p:spPr>
          <a:xfrm>
            <a:off x="1951639" y="186551"/>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文献</a:t>
            </a:r>
          </a:p>
        </p:txBody>
      </p:sp>
      <p:sp>
        <p:nvSpPr>
          <p:cNvPr id="8" name="椭圆 7">
            <a:extLst>
              <a:ext uri="{FF2B5EF4-FFF2-40B4-BE49-F238E27FC236}">
                <a16:creationId xmlns:a16="http://schemas.microsoft.com/office/drawing/2014/main" id="{065449BB-14E3-4774-9830-05E5A705098A}"/>
              </a:ext>
            </a:extLst>
          </p:cNvPr>
          <p:cNvSpPr/>
          <p:nvPr/>
        </p:nvSpPr>
        <p:spPr>
          <a:xfrm>
            <a:off x="2294539" y="2149336"/>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图像</a:t>
            </a:r>
          </a:p>
        </p:txBody>
      </p:sp>
      <p:sp>
        <p:nvSpPr>
          <p:cNvPr id="9" name="椭圆 8">
            <a:extLst>
              <a:ext uri="{FF2B5EF4-FFF2-40B4-BE49-F238E27FC236}">
                <a16:creationId xmlns:a16="http://schemas.microsoft.com/office/drawing/2014/main" id="{95491880-B564-4E9B-8D42-7B3CD8E3B369}"/>
              </a:ext>
            </a:extLst>
          </p:cNvPr>
          <p:cNvSpPr/>
          <p:nvPr/>
        </p:nvSpPr>
        <p:spPr>
          <a:xfrm>
            <a:off x="3259739" y="4002901"/>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实物</a:t>
            </a:r>
          </a:p>
        </p:txBody>
      </p:sp>
      <p:sp>
        <p:nvSpPr>
          <p:cNvPr id="10" name="椭圆 9">
            <a:extLst>
              <a:ext uri="{FF2B5EF4-FFF2-40B4-BE49-F238E27FC236}">
                <a16:creationId xmlns:a16="http://schemas.microsoft.com/office/drawing/2014/main" id="{6E55C3DB-42AB-4C0E-9490-DE6051404A4E}"/>
              </a:ext>
            </a:extLst>
          </p:cNvPr>
          <p:cNvSpPr/>
          <p:nvPr/>
        </p:nvSpPr>
        <p:spPr>
          <a:xfrm>
            <a:off x="4517039" y="5307826"/>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口述</a:t>
            </a:r>
          </a:p>
        </p:txBody>
      </p:sp>
      <p:sp>
        <p:nvSpPr>
          <p:cNvPr id="12" name="椭圆 11">
            <a:extLst>
              <a:ext uri="{FF2B5EF4-FFF2-40B4-BE49-F238E27FC236}">
                <a16:creationId xmlns:a16="http://schemas.microsoft.com/office/drawing/2014/main" id="{B6616143-7A0D-4E13-9F99-205833F78F41}"/>
              </a:ext>
            </a:extLst>
          </p:cNvPr>
          <p:cNvSpPr/>
          <p:nvPr/>
        </p:nvSpPr>
        <p:spPr>
          <a:xfrm>
            <a:off x="4910739" y="2644001"/>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受害者</a:t>
            </a:r>
          </a:p>
        </p:txBody>
      </p:sp>
      <p:sp>
        <p:nvSpPr>
          <p:cNvPr id="13" name="椭圆 12">
            <a:extLst>
              <a:ext uri="{FF2B5EF4-FFF2-40B4-BE49-F238E27FC236}">
                <a16:creationId xmlns:a16="http://schemas.microsoft.com/office/drawing/2014/main" id="{5B58C569-43B7-4821-83D6-CBF0220312E4}"/>
              </a:ext>
            </a:extLst>
          </p:cNvPr>
          <p:cNvSpPr/>
          <p:nvPr/>
        </p:nvSpPr>
        <p:spPr>
          <a:xfrm>
            <a:off x="3932839" y="986651"/>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第三方</a:t>
            </a:r>
          </a:p>
        </p:txBody>
      </p:sp>
      <p:cxnSp>
        <p:nvCxnSpPr>
          <p:cNvPr id="14" name="直接箭头连接符 13">
            <a:extLst>
              <a:ext uri="{FF2B5EF4-FFF2-40B4-BE49-F238E27FC236}">
                <a16:creationId xmlns:a16="http://schemas.microsoft.com/office/drawing/2014/main" id="{FA8DCBB6-288F-40E4-911C-047DEE05FA95}"/>
              </a:ext>
            </a:extLst>
          </p:cNvPr>
          <p:cNvCxnSpPr/>
          <p:nvPr/>
        </p:nvCxnSpPr>
        <p:spPr>
          <a:xfrm>
            <a:off x="3412139" y="659626"/>
            <a:ext cx="5524500" cy="151130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B64C1ED0-7E8C-419E-B662-40477A5AC6E2}"/>
              </a:ext>
            </a:extLst>
          </p:cNvPr>
          <p:cNvCxnSpPr/>
          <p:nvPr/>
        </p:nvCxnSpPr>
        <p:spPr>
          <a:xfrm>
            <a:off x="5520339" y="1840726"/>
            <a:ext cx="3517900" cy="37782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13555030-AFEC-4E2B-BBA8-39BB22A2E36E}"/>
              </a:ext>
            </a:extLst>
          </p:cNvPr>
          <p:cNvCxnSpPr/>
          <p:nvPr/>
        </p:nvCxnSpPr>
        <p:spPr>
          <a:xfrm flipV="1">
            <a:off x="3894739" y="2243951"/>
            <a:ext cx="5143500" cy="4730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D69DF4F0-F120-4167-BBCA-8E84A3D779A3}"/>
              </a:ext>
            </a:extLst>
          </p:cNvPr>
          <p:cNvCxnSpPr/>
          <p:nvPr/>
        </p:nvCxnSpPr>
        <p:spPr>
          <a:xfrm flipV="1">
            <a:off x="4821839" y="2307451"/>
            <a:ext cx="4114800" cy="22129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8" name="直接箭头连接符 17">
            <a:extLst>
              <a:ext uri="{FF2B5EF4-FFF2-40B4-BE49-F238E27FC236}">
                <a16:creationId xmlns:a16="http://schemas.microsoft.com/office/drawing/2014/main" id="{3501AE8C-366D-4555-8C8F-CCB2CEA761FF}"/>
              </a:ext>
            </a:extLst>
          </p:cNvPr>
          <p:cNvCxnSpPr/>
          <p:nvPr/>
        </p:nvCxnSpPr>
        <p:spPr>
          <a:xfrm flipV="1">
            <a:off x="7222139" y="2409051"/>
            <a:ext cx="1752600" cy="20732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839BC3DF-7FAC-4808-B891-BB990C167090}"/>
              </a:ext>
            </a:extLst>
          </p:cNvPr>
          <p:cNvCxnSpPr/>
          <p:nvPr/>
        </p:nvCxnSpPr>
        <p:spPr>
          <a:xfrm flipV="1">
            <a:off x="6333139" y="2282051"/>
            <a:ext cx="2552700" cy="8540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
        <p:nvSpPr>
          <p:cNvPr id="20" name="竖卷形 20">
            <a:extLst>
              <a:ext uri="{FF2B5EF4-FFF2-40B4-BE49-F238E27FC236}">
                <a16:creationId xmlns:a16="http://schemas.microsoft.com/office/drawing/2014/main" id="{F0FBCE03-2666-4C9F-A3C9-DF4717C960C4}"/>
              </a:ext>
            </a:extLst>
          </p:cNvPr>
          <p:cNvSpPr/>
          <p:nvPr/>
        </p:nvSpPr>
        <p:spPr>
          <a:xfrm>
            <a:off x="9190639" y="707886"/>
            <a:ext cx="1994535" cy="4342765"/>
          </a:xfrm>
          <a:prstGeom prst="verticalScrol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a:ln>
                  <a:noFill/>
                </a:ln>
                <a:solidFill>
                  <a:srgbClr val="FF0000"/>
                </a:solidFill>
                <a:effectLst/>
                <a:uLnTx/>
                <a:uFillTx/>
                <a:latin typeface="华文行楷" panose="02010800040101010101" charset="-122"/>
                <a:ea typeface="华文行楷" panose="02010800040101010101" charset="-122"/>
                <a:cs typeface="Arial"/>
              </a:rPr>
              <a:t>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a:ln>
                  <a:noFill/>
                </a:ln>
                <a:solidFill>
                  <a:srgbClr val="FF0000"/>
                </a:solidFill>
                <a:effectLst/>
                <a:uLnTx/>
                <a:uFillTx/>
                <a:latin typeface="华文行楷" panose="02010800040101010101" charset="-122"/>
                <a:ea typeface="华文行楷" panose="02010800040101010101" charset="-122"/>
                <a:cs typeface="Arial"/>
              </a:rPr>
              <a:t>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a:ln>
                  <a:noFill/>
                </a:ln>
                <a:solidFill>
                  <a:srgbClr val="FF0000"/>
                </a:solidFill>
                <a:effectLst/>
                <a:uLnTx/>
                <a:uFillTx/>
                <a:latin typeface="华文行楷" panose="02010800040101010101" charset="-122"/>
                <a:ea typeface="华文行楷" panose="02010800040101010101" charset="-122"/>
                <a:cs typeface="Arial"/>
              </a:rPr>
              <a:t>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a:ln>
                  <a:noFill/>
                </a:ln>
                <a:solidFill>
                  <a:srgbClr val="FF0000"/>
                </a:solidFill>
                <a:effectLst/>
                <a:uLnTx/>
                <a:uFillTx/>
                <a:latin typeface="华文行楷" panose="02010800040101010101" charset="-122"/>
                <a:ea typeface="华文行楷" panose="02010800040101010101" charset="-122"/>
                <a:cs typeface="Arial"/>
              </a:rPr>
              <a:t>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a:ln>
                  <a:noFill/>
                </a:ln>
                <a:solidFill>
                  <a:srgbClr val="FF0000"/>
                </a:solidFill>
                <a:effectLst/>
                <a:uLnTx/>
                <a:uFillTx/>
                <a:latin typeface="华文行楷" panose="02010800040101010101" charset="-122"/>
                <a:ea typeface="华文行楷" panose="02010800040101010101" charset="-122"/>
                <a:cs typeface="Arial"/>
              </a:rPr>
              <a:t>相</a:t>
            </a:r>
          </a:p>
        </p:txBody>
      </p:sp>
      <p:sp>
        <p:nvSpPr>
          <p:cNvPr id="21" name="椭圆 20">
            <a:extLst>
              <a:ext uri="{FF2B5EF4-FFF2-40B4-BE49-F238E27FC236}">
                <a16:creationId xmlns:a16="http://schemas.microsoft.com/office/drawing/2014/main" id="{F0F0A49B-BDF8-4C16-88E9-E9B905312317}"/>
              </a:ext>
            </a:extLst>
          </p:cNvPr>
          <p:cNvSpPr/>
          <p:nvPr/>
        </p:nvSpPr>
        <p:spPr>
          <a:xfrm>
            <a:off x="6028339" y="4199751"/>
            <a:ext cx="1511300" cy="13589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加害者</a:t>
            </a:r>
          </a:p>
        </p:txBody>
      </p:sp>
      <p:cxnSp>
        <p:nvCxnSpPr>
          <p:cNvPr id="22" name="直接箭头连接符 21">
            <a:extLst>
              <a:ext uri="{FF2B5EF4-FFF2-40B4-BE49-F238E27FC236}">
                <a16:creationId xmlns:a16="http://schemas.microsoft.com/office/drawing/2014/main" id="{FE3DF84B-98EB-473E-A9D8-4614F552F978}"/>
              </a:ext>
            </a:extLst>
          </p:cNvPr>
          <p:cNvCxnSpPr/>
          <p:nvPr/>
        </p:nvCxnSpPr>
        <p:spPr>
          <a:xfrm flipV="1">
            <a:off x="5291739" y="2421751"/>
            <a:ext cx="3619500" cy="28860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4416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500" fill="hold">
                                          <p:stCondLst>
                                            <p:cond delay="0"/>
                                          </p:stCondLst>
                                        </p:cTn>
                                        <p:tgtEl>
                                          <p:spTgt spid="9"/>
                                        </p:tgtEl>
                                        <p:attrNameLst>
                                          <p:attrName>style.visibility</p:attrName>
                                        </p:attrNameLst>
                                      </p:cBhvr>
                                      <p:to>
                                        <p:strVal val="visible"/>
                                      </p:to>
                                    </p:set>
                                    <p:animEffect transition="in" filter="box(ou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500" fill="hold">
                                          <p:stCondLst>
                                            <p:cond delay="0"/>
                                          </p:stCondLst>
                                        </p:cTn>
                                        <p:tgtEl>
                                          <p:spTgt spid="10"/>
                                        </p:tgtEl>
                                        <p:attrNameLst>
                                          <p:attrName>style.visibility</p:attrName>
                                        </p:attrNameLst>
                                      </p:cBhvr>
                                      <p:to>
                                        <p:strVal val="visible"/>
                                      </p:to>
                                    </p:set>
                                    <p:animEffect transition="in" filter="box(ou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500" fill="hold">
                                          <p:stCondLst>
                                            <p:cond delay="0"/>
                                          </p:stCondLst>
                                        </p:cTn>
                                        <p:tgtEl>
                                          <p:spTgt spid="12"/>
                                        </p:tgtEl>
                                        <p:attrNameLst>
                                          <p:attrName>style.visibility</p:attrName>
                                        </p:attrNameLst>
                                      </p:cBhvr>
                                      <p:to>
                                        <p:strVal val="visible"/>
                                      </p:to>
                                    </p:set>
                                    <p:animEffect transition="in" filter="box(ou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500" fill="hold">
                                          <p:stCondLst>
                                            <p:cond delay="0"/>
                                          </p:stCondLst>
                                        </p:cTn>
                                        <p:tgtEl>
                                          <p:spTgt spid="21"/>
                                        </p:tgtEl>
                                        <p:attrNameLst>
                                          <p:attrName>style.visibility</p:attrName>
                                        </p:attrNameLst>
                                      </p:cBhvr>
                                      <p:to>
                                        <p:strVal val="visible"/>
                                      </p:to>
                                    </p:set>
                                    <p:animEffect transition="in" filter="box(ou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500" fill="hold">
                                          <p:stCondLst>
                                            <p:cond delay="0"/>
                                          </p:stCondLst>
                                        </p:cTn>
                                        <p:tgtEl>
                                          <p:spTgt spid="13"/>
                                        </p:tgtEl>
                                        <p:attrNameLst>
                                          <p:attrName>style.visibility</p:attrName>
                                        </p:attrNameLst>
                                      </p:cBhvr>
                                      <p:to>
                                        <p:strVal val="visible"/>
                                      </p:to>
                                    </p:set>
                                    <p:animEffect transition="in" filter="box(ou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2" presetClass="entr" presetSubtype="8"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2" presetClass="entr" presetSubtype="8"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animBg="1"/>
      <p:bldP spid="10" grpId="1" animBg="1"/>
      <p:bldP spid="12" grpId="0" bldLvl="0" animBg="1"/>
      <p:bldP spid="12" grpId="1" animBg="1"/>
      <p:bldP spid="13" grpId="0" animBg="1"/>
      <p:bldP spid="13" grpId="1" animBg="1"/>
      <p:bldP spid="20" grpId="0" animBg="1"/>
      <p:bldP spid="20" grpId="1" animBg="1"/>
      <p:bldP spid="21" grpId="0" bldLvl="0" animBg="1"/>
      <p:bldP spid="2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EE8335-DE1C-4CE6-89B7-CCF943E771BA}"/>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E7E6E6">
                  <a:lumMod val="10000"/>
                </a:srgbClr>
              </a:solidFill>
              <a:effectLst/>
              <a:uLnTx/>
              <a:uFillTx/>
              <a:latin typeface="方正颜真卿楷书 简繁" panose="02000500000000000000" pitchFamily="2" charset="-122"/>
              <a:ea typeface="方正颜真卿楷书 简繁" panose="02000500000000000000" pitchFamily="2" charset="-122"/>
              <a:cs typeface="+mn-cs"/>
            </a:endParaRPr>
          </a:p>
        </p:txBody>
      </p:sp>
      <p:sp>
        <p:nvSpPr>
          <p:cNvPr id="11" name="矩形 10">
            <a:extLst>
              <a:ext uri="{FF2B5EF4-FFF2-40B4-BE49-F238E27FC236}">
                <a16:creationId xmlns:a16="http://schemas.microsoft.com/office/drawing/2014/main" id="{6AF14A93-ADCD-4A9B-9377-F8208E844CE1}"/>
              </a:ext>
            </a:extLst>
          </p:cNvPr>
          <p:cNvSpPr/>
          <p:nvPr/>
        </p:nvSpPr>
        <p:spPr>
          <a:xfrm>
            <a:off x="-1" y="0"/>
            <a:ext cx="132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华文中宋" panose="02010600040101010101" pitchFamily="2" charset="-122"/>
                <a:ea typeface="华文中宋" panose="02010600040101010101" pitchFamily="2" charset="-122"/>
                <a:cs typeface="+mn-cs"/>
              </a:rPr>
              <a:t>反思</a:t>
            </a:r>
          </a:p>
        </p:txBody>
      </p:sp>
      <p:pic>
        <p:nvPicPr>
          <p:cNvPr id="3076" name="Picture 4">
            <a:extLst>
              <a:ext uri="{FF2B5EF4-FFF2-40B4-BE49-F238E27FC236}">
                <a16:creationId xmlns:a16="http://schemas.microsoft.com/office/drawing/2014/main" id="{0302D834-F6D1-4A11-A0B2-DA302A89D1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18"/>
          <a:stretch/>
        </p:blipFill>
        <p:spPr bwMode="auto">
          <a:xfrm>
            <a:off x="8015773" y="840827"/>
            <a:ext cx="3787583" cy="472837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占位符 2">
            <a:extLst>
              <a:ext uri="{FF2B5EF4-FFF2-40B4-BE49-F238E27FC236}">
                <a16:creationId xmlns:a16="http://schemas.microsoft.com/office/drawing/2014/main" id="{F34F6819-2646-431D-BCED-02556B0F1784}"/>
              </a:ext>
            </a:extLst>
          </p:cNvPr>
          <p:cNvSpPr txBox="1">
            <a:spLocks/>
          </p:cNvSpPr>
          <p:nvPr/>
        </p:nvSpPr>
        <p:spPr>
          <a:xfrm>
            <a:off x="163479" y="1500760"/>
            <a:ext cx="7688816" cy="3856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zh-CN" altLang="en-US" sz="3200" b="1" kern="100" dirty="0">
                <a:solidFill>
                  <a:schemeClr val="tx2">
                    <a:lumMod val="50000"/>
                  </a:schemeClr>
                </a:solidFill>
                <a:latin typeface="楷体" panose="02010609060101010101" pitchFamily="49" charset="-122"/>
                <a:ea typeface="楷体" panose="02010609060101010101" pitchFamily="49" charset="-122"/>
              </a:rPr>
              <a:t>    我们为南京大屠杀死难者举行公祭仪式，是要唤起每一个善良的人们对和平的向往和坚守，而不是要延续仇恨。中日两国人民应该</a:t>
            </a:r>
            <a:r>
              <a:rPr lang="zh-CN" altLang="en-US" sz="3200" b="1" kern="100" dirty="0">
                <a:solidFill>
                  <a:srgbClr val="C00000"/>
                </a:solidFill>
                <a:latin typeface="楷体" panose="02010609060101010101" pitchFamily="49" charset="-122"/>
                <a:ea typeface="楷体" panose="02010609060101010101" pitchFamily="49" charset="-122"/>
              </a:rPr>
              <a:t>世代友好下去，以史为鉴、面向未来，共同为人类和平作出贡献。</a:t>
            </a:r>
            <a:endParaRPr lang="en-US" altLang="zh-CN" sz="3200" b="1" kern="100" dirty="0">
              <a:solidFill>
                <a:srgbClr val="C00000"/>
              </a:solidFill>
              <a:latin typeface="楷体" panose="02010609060101010101" pitchFamily="49" charset="-122"/>
              <a:ea typeface="楷体" panose="02010609060101010101" pitchFamily="49" charset="-122"/>
            </a:endParaRPr>
          </a:p>
          <a:p>
            <a:pPr marL="0" lvl="0" indent="0">
              <a:buNone/>
              <a:defRPr/>
            </a:pPr>
            <a:r>
              <a:rPr lang="en-US" altLang="zh-CN" sz="3200" b="1" kern="100" dirty="0">
                <a:solidFill>
                  <a:schemeClr val="tx2">
                    <a:lumMod val="50000"/>
                  </a:schemeClr>
                </a:solidFill>
                <a:latin typeface="楷体" panose="02010609060101010101" pitchFamily="49" charset="-122"/>
                <a:ea typeface="楷体" panose="02010609060101010101" pitchFamily="49" charset="-122"/>
              </a:rPr>
              <a:t>——</a:t>
            </a:r>
            <a:r>
              <a:rPr lang="zh-CN" altLang="en-US" sz="3200" b="1" kern="100" dirty="0">
                <a:solidFill>
                  <a:schemeClr val="tx2">
                    <a:lumMod val="50000"/>
                  </a:schemeClr>
                </a:solidFill>
                <a:latin typeface="楷体" panose="02010609060101010101" pitchFamily="49" charset="-122"/>
                <a:ea typeface="楷体" panose="02010609060101010101" pitchFamily="49" charset="-122"/>
              </a:rPr>
              <a:t>习近平在南京大屠杀死难者国家公祭仪式上的讲话（</a:t>
            </a:r>
            <a:r>
              <a:rPr lang="en-US" altLang="zh-CN" sz="3200" b="1" kern="100" dirty="0">
                <a:solidFill>
                  <a:schemeClr val="tx2">
                    <a:lumMod val="50000"/>
                  </a:schemeClr>
                </a:solidFill>
                <a:latin typeface="楷体" panose="02010609060101010101" pitchFamily="49" charset="-122"/>
                <a:ea typeface="楷体" panose="02010609060101010101" pitchFamily="49" charset="-122"/>
              </a:rPr>
              <a:t>2014</a:t>
            </a:r>
            <a:r>
              <a:rPr lang="zh-CN" altLang="en-US" sz="3200" b="1" kern="100" dirty="0">
                <a:solidFill>
                  <a:schemeClr val="tx2">
                    <a:lumMod val="50000"/>
                  </a:schemeClr>
                </a:solidFill>
                <a:latin typeface="楷体" panose="02010609060101010101" pitchFamily="49" charset="-122"/>
                <a:ea typeface="楷体" panose="02010609060101010101" pitchFamily="49" charset="-122"/>
              </a:rPr>
              <a:t>年</a:t>
            </a:r>
            <a:r>
              <a:rPr lang="en-US" altLang="zh-CN" sz="3200" b="1" kern="100" dirty="0">
                <a:solidFill>
                  <a:schemeClr val="tx2">
                    <a:lumMod val="50000"/>
                  </a:schemeClr>
                </a:solidFill>
                <a:latin typeface="楷体" panose="02010609060101010101" pitchFamily="49" charset="-122"/>
                <a:ea typeface="楷体" panose="02010609060101010101" pitchFamily="49" charset="-122"/>
              </a:rPr>
              <a:t>12</a:t>
            </a:r>
            <a:r>
              <a:rPr lang="zh-CN" altLang="en-US" sz="3200" b="1" kern="100" dirty="0">
                <a:solidFill>
                  <a:schemeClr val="tx2">
                    <a:lumMod val="50000"/>
                  </a:schemeClr>
                </a:solidFill>
                <a:latin typeface="楷体" panose="02010609060101010101" pitchFamily="49" charset="-122"/>
                <a:ea typeface="楷体" panose="02010609060101010101" pitchFamily="49" charset="-122"/>
              </a:rPr>
              <a:t>月</a:t>
            </a:r>
            <a:r>
              <a:rPr lang="en-US" altLang="zh-CN" sz="3200" b="1" kern="100" dirty="0">
                <a:solidFill>
                  <a:schemeClr val="tx2">
                    <a:lumMod val="50000"/>
                  </a:schemeClr>
                </a:solidFill>
                <a:latin typeface="楷体" panose="02010609060101010101" pitchFamily="49" charset="-122"/>
                <a:ea typeface="楷体" panose="02010609060101010101" pitchFamily="49" charset="-122"/>
              </a:rPr>
              <a:t>13</a:t>
            </a:r>
            <a:r>
              <a:rPr lang="zh-CN" altLang="en-US" sz="3200" b="1" kern="100" dirty="0">
                <a:solidFill>
                  <a:schemeClr val="tx2">
                    <a:lumMod val="50000"/>
                  </a:schemeClr>
                </a:solidFill>
                <a:latin typeface="楷体" panose="02010609060101010101" pitchFamily="49" charset="-122"/>
                <a:ea typeface="楷体" panose="02010609060101010101" pitchFamily="49" charset="-122"/>
              </a:rPr>
              <a:t>日）</a:t>
            </a:r>
          </a:p>
          <a:p>
            <a:pPr marL="0" lvl="0" indent="0">
              <a:buNone/>
              <a:defRPr/>
            </a:pPr>
            <a:endParaRPr kumimoji="0" lang="en-US" altLang="zh-CN" sz="3200" b="0" i="0" u="none" strike="noStrike" kern="100" cap="none" spc="0" normalizeH="0" baseline="0" noProof="0" dirty="0">
              <a:ln>
                <a:noFill/>
              </a:ln>
              <a:solidFill>
                <a:schemeClr val="tx2">
                  <a:lumMod val="50000"/>
                </a:schemeClr>
              </a:solidFill>
              <a:effectLst/>
              <a:uLnTx/>
              <a:uFillTx/>
              <a:latin typeface="方正颜真卿楷书 简繁" panose="02000500000000000000" pitchFamily="2" charset="-122"/>
              <a:ea typeface="方正颜真卿楷书 简繁" panose="02000500000000000000" pitchFamily="2" charset="-122"/>
            </a:endParaRPr>
          </a:p>
        </p:txBody>
      </p:sp>
    </p:spTree>
    <p:extLst>
      <p:ext uri="{BB962C8B-B14F-4D97-AF65-F5344CB8AC3E}">
        <p14:creationId xmlns:p14="http://schemas.microsoft.com/office/powerpoint/2010/main" val="29701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EE8335-DE1C-4CE6-89B7-CCF943E771BA}"/>
              </a:ext>
            </a:extLst>
          </p:cNvPr>
          <p:cNvSpPr/>
          <p:nvPr/>
        </p:nvSpPr>
        <p:spPr>
          <a:xfrm>
            <a:off x="0" y="1"/>
            <a:ext cx="12192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a:solidFill>
                <a:schemeClr val="bg2">
                  <a:lumMod val="10000"/>
                </a:schemeClr>
              </a:solidFill>
              <a:latin typeface="方正粗金陵简体" panose="02000000000000000000" pitchFamily="2" charset="-122"/>
              <a:ea typeface="方正粗金陵简体" panose="02000000000000000000" pitchFamily="2" charset="-122"/>
            </a:endParaRPr>
          </a:p>
        </p:txBody>
      </p:sp>
      <p:sp>
        <p:nvSpPr>
          <p:cNvPr id="11" name="矩形 10">
            <a:extLst>
              <a:ext uri="{FF2B5EF4-FFF2-40B4-BE49-F238E27FC236}">
                <a16:creationId xmlns:a16="http://schemas.microsoft.com/office/drawing/2014/main" id="{6AF14A93-ADCD-4A9B-9377-F8208E844CE1}"/>
              </a:ext>
            </a:extLst>
          </p:cNvPr>
          <p:cNvSpPr/>
          <p:nvPr/>
        </p:nvSpPr>
        <p:spPr>
          <a:xfrm>
            <a:off x="-1" y="0"/>
            <a:ext cx="1325881" cy="707886"/>
          </a:xfrm>
          <a:prstGeom prst="rect">
            <a:avLst/>
          </a:prstGeom>
          <a:noFill/>
        </p:spPr>
        <p:txBody>
          <a:bodyPr wrap="square" lIns="91440" tIns="45720" rIns="91440" bIns="45720">
            <a:spAutoFit/>
          </a:bodyPr>
          <a:lstStyle/>
          <a:p>
            <a:pPr algn="ctr"/>
            <a:r>
              <a:rPr lang="zh-CN" altLang="en-US" sz="4000" b="1" cap="none" spc="0" dirty="0">
                <a:ln w="0"/>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小结</a:t>
            </a:r>
          </a:p>
        </p:txBody>
      </p:sp>
      <p:grpSp>
        <p:nvGrpSpPr>
          <p:cNvPr id="29" name="组合 28">
            <a:extLst>
              <a:ext uri="{FF2B5EF4-FFF2-40B4-BE49-F238E27FC236}">
                <a16:creationId xmlns:a16="http://schemas.microsoft.com/office/drawing/2014/main" id="{9E44B3E7-325E-4A35-82B5-77ECF93E562E}"/>
              </a:ext>
            </a:extLst>
          </p:cNvPr>
          <p:cNvGrpSpPr/>
          <p:nvPr/>
        </p:nvGrpSpPr>
        <p:grpSpPr>
          <a:xfrm>
            <a:off x="2277428" y="4793615"/>
            <a:ext cx="5685155" cy="1938020"/>
            <a:chOff x="5542" y="7316"/>
            <a:chExt cx="8953" cy="3052"/>
          </a:xfrm>
        </p:grpSpPr>
        <p:sp>
          <p:nvSpPr>
            <p:cNvPr id="33" name="文本框 32">
              <a:extLst>
                <a:ext uri="{FF2B5EF4-FFF2-40B4-BE49-F238E27FC236}">
                  <a16:creationId xmlns:a16="http://schemas.microsoft.com/office/drawing/2014/main" id="{4757229D-62D1-4CDD-A1ED-EB4F9863F29E}"/>
                </a:ext>
              </a:extLst>
            </p:cNvPr>
            <p:cNvSpPr txBox="1"/>
            <p:nvPr/>
          </p:nvSpPr>
          <p:spPr>
            <a:xfrm>
              <a:off x="5542" y="8220"/>
              <a:ext cx="1944" cy="1307"/>
            </a:xfrm>
            <a:prstGeom prst="rect">
              <a:avLst/>
            </a:prstGeom>
            <a:noFill/>
          </p:spPr>
          <p:txBody>
            <a:bodyPr wrap="square" rtlCol="0">
              <a:spAutoFit/>
            </a:bodyPr>
            <a:lstStyle/>
            <a:p>
              <a:pPr algn="l">
                <a:buClrTx/>
                <a:buSzTx/>
                <a:buFontTx/>
              </a:pPr>
              <a:r>
                <a:rPr lang="zh-CN" altLang="en-US" sz="2400" b="1">
                  <a:latin typeface="华文楷体" panose="02010600040101010101" charset="-122"/>
                  <a:ea typeface="华文楷体" panose="02010600040101010101" charset="-122"/>
                  <a:cs typeface="华文楷体" panose="02010600040101010101" charset="-122"/>
                </a:rPr>
                <a:t>日军侵华暴行 </a:t>
              </a:r>
            </a:p>
          </p:txBody>
        </p:sp>
        <p:grpSp>
          <p:nvGrpSpPr>
            <p:cNvPr id="34" name="组合 33">
              <a:extLst>
                <a:ext uri="{FF2B5EF4-FFF2-40B4-BE49-F238E27FC236}">
                  <a16:creationId xmlns:a16="http://schemas.microsoft.com/office/drawing/2014/main" id="{DD9B0367-6A40-4D3E-BE05-E50CF3E89783}"/>
                </a:ext>
              </a:extLst>
            </p:cNvPr>
            <p:cNvGrpSpPr/>
            <p:nvPr/>
          </p:nvGrpSpPr>
          <p:grpSpPr>
            <a:xfrm>
              <a:off x="7415" y="7316"/>
              <a:ext cx="7080" cy="3052"/>
              <a:chOff x="7415" y="7316"/>
              <a:chExt cx="7080" cy="3052"/>
            </a:xfrm>
          </p:grpSpPr>
          <p:sp>
            <p:nvSpPr>
              <p:cNvPr id="35" name="左大括号 34">
                <a:extLst>
                  <a:ext uri="{FF2B5EF4-FFF2-40B4-BE49-F238E27FC236}">
                    <a16:creationId xmlns:a16="http://schemas.microsoft.com/office/drawing/2014/main" id="{E28F6A86-86A2-46CB-B0B4-E9A3D654306C}"/>
                  </a:ext>
                </a:extLst>
              </p:cNvPr>
              <p:cNvSpPr/>
              <p:nvPr/>
            </p:nvSpPr>
            <p:spPr>
              <a:xfrm>
                <a:off x="7415" y="7380"/>
                <a:ext cx="296" cy="2987"/>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BCA70865-24A2-4EC1-8B80-C2B273646F5C}"/>
                  </a:ext>
                </a:extLst>
              </p:cNvPr>
              <p:cNvSpPr txBox="1"/>
              <p:nvPr/>
            </p:nvSpPr>
            <p:spPr>
              <a:xfrm>
                <a:off x="7711" y="7316"/>
                <a:ext cx="6784" cy="3052"/>
              </a:xfrm>
              <a:prstGeom prst="rect">
                <a:avLst/>
              </a:prstGeom>
              <a:noFill/>
            </p:spPr>
            <p:txBody>
              <a:bodyPr wrap="square" rtlCol="0">
                <a:spAutoFit/>
              </a:bodyPr>
              <a:lstStyle/>
              <a:p>
                <a:r>
                  <a:rPr lang="zh-CN" altLang="en-US" sz="2400" b="1">
                    <a:latin typeface="华文楷体" panose="02010600040101010101" charset="-122"/>
                    <a:ea typeface="华文楷体" panose="02010600040101010101" charset="-122"/>
                    <a:cs typeface="华文楷体" panose="02010600040101010101" charset="-122"/>
                  </a:rPr>
                  <a:t>政治：</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以华制华</a:t>
                </a:r>
                <a:r>
                  <a:rPr lang="en-US" altLang="zh-CN" sz="2400" b="1">
                    <a:latin typeface="华文楷体" panose="02010600040101010101" charset="-122"/>
                    <a:ea typeface="华文楷体" panose="02010600040101010101" charset="-122"/>
                    <a:cs typeface="华文楷体" panose="02010600040101010101" charset="-122"/>
                  </a:rPr>
                  <a:t>”</a:t>
                </a:r>
              </a:p>
              <a:p>
                <a:r>
                  <a:rPr lang="zh-CN" altLang="en-US" sz="2400" b="1">
                    <a:latin typeface="华文楷体" panose="02010600040101010101" charset="-122"/>
                    <a:ea typeface="华文楷体" panose="02010600040101010101" charset="-122"/>
                    <a:cs typeface="华文楷体" panose="02010600040101010101" charset="-122"/>
                  </a:rPr>
                  <a:t>经济：</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以战养战</a:t>
                </a:r>
                <a:r>
                  <a:rPr lang="en-US" altLang="zh-CN" sz="2400" b="1">
                    <a:latin typeface="华文楷体" panose="02010600040101010101" charset="-122"/>
                    <a:ea typeface="华文楷体" panose="02010600040101010101" charset="-122"/>
                    <a:cs typeface="华文楷体" panose="02010600040101010101" charset="-122"/>
                  </a:rPr>
                  <a:t>”</a:t>
                </a:r>
              </a:p>
              <a:p>
                <a:r>
                  <a:rPr lang="zh-CN" altLang="en-US" sz="2400" b="1">
                    <a:latin typeface="华文楷体" panose="02010600040101010101" charset="-122"/>
                    <a:ea typeface="华文楷体" panose="02010600040101010101" charset="-122"/>
                    <a:cs typeface="华文楷体" panose="02010600040101010101" charset="-122"/>
                  </a:rPr>
                  <a:t>践踏国际公法：屠杀平民、细菌战、无差别轰炸、</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三光</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政策、</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慰安妇</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制度</a:t>
                </a:r>
              </a:p>
            </p:txBody>
          </p:sp>
        </p:grpSp>
      </p:grpSp>
      <p:grpSp>
        <p:nvGrpSpPr>
          <p:cNvPr id="39" name="组合 38">
            <a:extLst>
              <a:ext uri="{FF2B5EF4-FFF2-40B4-BE49-F238E27FC236}">
                <a16:creationId xmlns:a16="http://schemas.microsoft.com/office/drawing/2014/main" id="{0DE3831B-6855-40B8-8D69-89B48340A5EB}"/>
              </a:ext>
            </a:extLst>
          </p:cNvPr>
          <p:cNvGrpSpPr/>
          <p:nvPr/>
        </p:nvGrpSpPr>
        <p:grpSpPr>
          <a:xfrm>
            <a:off x="-2222" y="986790"/>
            <a:ext cx="12226290" cy="5217160"/>
            <a:chOff x="869" y="1310"/>
            <a:chExt cx="19254" cy="8216"/>
          </a:xfrm>
        </p:grpSpPr>
        <p:sp>
          <p:nvSpPr>
            <p:cNvPr id="40" name="矩形 39">
              <a:extLst>
                <a:ext uri="{FF2B5EF4-FFF2-40B4-BE49-F238E27FC236}">
                  <a16:creationId xmlns:a16="http://schemas.microsoft.com/office/drawing/2014/main" id="{6D099323-B7E4-448A-A974-D3D72B2E2D61}"/>
                </a:ext>
              </a:extLst>
            </p:cNvPr>
            <p:cNvSpPr/>
            <p:nvPr/>
          </p:nvSpPr>
          <p:spPr>
            <a:xfrm>
              <a:off x="964" y="5199"/>
              <a:ext cx="19159" cy="725"/>
            </a:xfrm>
            <a:prstGeom prst="rect">
              <a:avLst/>
            </a:prstGeom>
            <a:solidFill>
              <a:srgbClr val="92D050">
                <a:alpha val="88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41" name="文本框 40">
              <a:extLst>
                <a:ext uri="{FF2B5EF4-FFF2-40B4-BE49-F238E27FC236}">
                  <a16:creationId xmlns:a16="http://schemas.microsoft.com/office/drawing/2014/main" id="{2C74BD02-8D21-4362-B062-949D4A16CF14}"/>
                </a:ext>
              </a:extLst>
            </p:cNvPr>
            <p:cNvSpPr txBox="1"/>
            <p:nvPr/>
          </p:nvSpPr>
          <p:spPr>
            <a:xfrm>
              <a:off x="869" y="1418"/>
              <a:ext cx="1560" cy="3538"/>
            </a:xfrm>
            <a:prstGeom prst="rect">
              <a:avLst/>
            </a:prstGeom>
            <a:noFill/>
          </p:spPr>
          <p:txBody>
            <a:bodyPr wrap="square" rtlCol="0">
              <a:spAutoFit/>
            </a:bodyPr>
            <a:lstStyle/>
            <a:p>
              <a:pPr algn="l">
                <a:buClrTx/>
                <a:buSzTx/>
                <a:buFontTx/>
              </a:pPr>
              <a:r>
                <a:rPr lang="zh-CN" altLang="en-US" sz="2800" b="1" dirty="0">
                  <a:solidFill>
                    <a:srgbClr val="C00000"/>
                  </a:solidFill>
                  <a:latin typeface="华文楷体" panose="02010600040101010101" charset="-122"/>
                  <a:ea typeface="华文楷体" panose="02010600040101010101" charset="-122"/>
                  <a:cs typeface="华文楷体" panose="02010600040101010101" charset="-122"/>
                </a:rPr>
                <a:t>中华民族奋起与凝聚</a:t>
              </a:r>
            </a:p>
          </p:txBody>
        </p:sp>
        <p:sp>
          <p:nvSpPr>
            <p:cNvPr id="42" name="文本框 41">
              <a:extLst>
                <a:ext uri="{FF2B5EF4-FFF2-40B4-BE49-F238E27FC236}">
                  <a16:creationId xmlns:a16="http://schemas.microsoft.com/office/drawing/2014/main" id="{26B6EFAA-A5C0-4667-959E-C64718821B42}"/>
                </a:ext>
              </a:extLst>
            </p:cNvPr>
            <p:cNvSpPr txBox="1"/>
            <p:nvPr/>
          </p:nvSpPr>
          <p:spPr>
            <a:xfrm>
              <a:off x="872" y="5988"/>
              <a:ext cx="1590" cy="3538"/>
            </a:xfrm>
            <a:prstGeom prst="rect">
              <a:avLst/>
            </a:prstGeom>
            <a:noFill/>
          </p:spPr>
          <p:txBody>
            <a:bodyPr wrap="square" rtlCol="0">
              <a:spAutoFit/>
            </a:bodyPr>
            <a:lstStyle/>
            <a:p>
              <a:pPr algn="l">
                <a:buClrTx/>
                <a:buSzTx/>
                <a:buFontTx/>
              </a:pPr>
              <a:r>
                <a:rPr lang="zh-CN" altLang="en-US" sz="2800" b="1" dirty="0">
                  <a:solidFill>
                    <a:srgbClr val="C00000"/>
                  </a:solidFill>
                  <a:latin typeface="华文楷体" panose="02010600040101010101" charset="-122"/>
                  <a:ea typeface="华文楷体" panose="02010600040101010101" charset="-122"/>
                  <a:cs typeface="华文楷体" panose="02010600040101010101" charset="-122"/>
                </a:rPr>
                <a:t>日军侵华步骤与罪行</a:t>
              </a:r>
            </a:p>
          </p:txBody>
        </p:sp>
        <p:sp>
          <p:nvSpPr>
            <p:cNvPr id="43" name="文本框 42">
              <a:extLst>
                <a:ext uri="{FF2B5EF4-FFF2-40B4-BE49-F238E27FC236}">
                  <a16:creationId xmlns:a16="http://schemas.microsoft.com/office/drawing/2014/main" id="{EA8AC68B-BE10-4283-9DA0-63E485709D85}"/>
                </a:ext>
              </a:extLst>
            </p:cNvPr>
            <p:cNvSpPr txBox="1"/>
            <p:nvPr/>
          </p:nvSpPr>
          <p:spPr>
            <a:xfrm>
              <a:off x="2588" y="5165"/>
              <a:ext cx="2083" cy="919"/>
            </a:xfrm>
            <a:prstGeom prst="rect">
              <a:avLst/>
            </a:prstGeom>
            <a:noFill/>
          </p:spPr>
          <p:txBody>
            <a:bodyPr wrap="square" rtlCol="0">
              <a:spAutoFit/>
            </a:bodyPr>
            <a:lstStyle/>
            <a:p>
              <a:r>
                <a:rPr lang="en-US" altLang="zh-CN" sz="3200" b="1">
                  <a:latin typeface="楷体" panose="02010609060101010101" pitchFamily="49" charset="-122"/>
                  <a:ea typeface="楷体" panose="02010609060101010101" pitchFamily="49" charset="-122"/>
                </a:rPr>
                <a:t>1931</a:t>
              </a:r>
            </a:p>
          </p:txBody>
        </p:sp>
        <p:sp>
          <p:nvSpPr>
            <p:cNvPr id="44" name="文本框 43">
              <a:extLst>
                <a:ext uri="{FF2B5EF4-FFF2-40B4-BE49-F238E27FC236}">
                  <a16:creationId xmlns:a16="http://schemas.microsoft.com/office/drawing/2014/main" id="{572778FC-7D9E-4445-9E16-80DBB3737226}"/>
                </a:ext>
              </a:extLst>
            </p:cNvPr>
            <p:cNvSpPr txBox="1"/>
            <p:nvPr/>
          </p:nvSpPr>
          <p:spPr>
            <a:xfrm>
              <a:off x="5244" y="5166"/>
              <a:ext cx="2035" cy="919"/>
            </a:xfrm>
            <a:prstGeom prst="rect">
              <a:avLst/>
            </a:prstGeom>
            <a:noFill/>
          </p:spPr>
          <p:txBody>
            <a:bodyPr wrap="square" rtlCol="0">
              <a:spAutoFit/>
            </a:bodyPr>
            <a:lstStyle/>
            <a:p>
              <a:pPr algn="l">
                <a:buClrTx/>
                <a:buSzTx/>
                <a:buFontTx/>
              </a:pPr>
              <a:r>
                <a:rPr lang="en-US" altLang="zh-CN" sz="3200" b="1">
                  <a:latin typeface="楷体" panose="02010609060101010101" pitchFamily="49" charset="-122"/>
                  <a:ea typeface="楷体" panose="02010609060101010101" pitchFamily="49" charset="-122"/>
                </a:rPr>
                <a:t>1932</a:t>
              </a:r>
            </a:p>
          </p:txBody>
        </p:sp>
        <p:sp>
          <p:nvSpPr>
            <p:cNvPr id="45" name="文本框 44">
              <a:extLst>
                <a:ext uri="{FF2B5EF4-FFF2-40B4-BE49-F238E27FC236}">
                  <a16:creationId xmlns:a16="http://schemas.microsoft.com/office/drawing/2014/main" id="{FDC8B538-5D6A-4C15-8C00-9B0EDC9F60E1}"/>
                </a:ext>
              </a:extLst>
            </p:cNvPr>
            <p:cNvSpPr txBox="1"/>
            <p:nvPr/>
          </p:nvSpPr>
          <p:spPr>
            <a:xfrm>
              <a:off x="8403" y="5141"/>
              <a:ext cx="1834" cy="919"/>
            </a:xfrm>
            <a:prstGeom prst="rect">
              <a:avLst/>
            </a:prstGeom>
            <a:noFill/>
          </p:spPr>
          <p:txBody>
            <a:bodyPr wrap="square" rtlCol="0">
              <a:spAutoFit/>
            </a:bodyPr>
            <a:lstStyle/>
            <a:p>
              <a:pPr algn="l">
                <a:buClrTx/>
                <a:buSzTx/>
                <a:buFontTx/>
              </a:pPr>
              <a:r>
                <a:rPr lang="en-US" altLang="zh-CN" sz="3200" b="1" dirty="0">
                  <a:latin typeface="楷体" panose="02010609060101010101" pitchFamily="49" charset="-122"/>
                  <a:ea typeface="楷体" panose="02010609060101010101" pitchFamily="49" charset="-122"/>
                </a:rPr>
                <a:t>1935</a:t>
              </a:r>
            </a:p>
          </p:txBody>
        </p:sp>
        <p:sp>
          <p:nvSpPr>
            <p:cNvPr id="46" name="文本框 45">
              <a:extLst>
                <a:ext uri="{FF2B5EF4-FFF2-40B4-BE49-F238E27FC236}">
                  <a16:creationId xmlns:a16="http://schemas.microsoft.com/office/drawing/2014/main" id="{6F750A63-E99F-4257-BDB0-B2DBEF53A116}"/>
                </a:ext>
              </a:extLst>
            </p:cNvPr>
            <p:cNvSpPr txBox="1"/>
            <p:nvPr/>
          </p:nvSpPr>
          <p:spPr>
            <a:xfrm>
              <a:off x="13153" y="5149"/>
              <a:ext cx="2195" cy="919"/>
            </a:xfrm>
            <a:prstGeom prst="rect">
              <a:avLst/>
            </a:prstGeom>
            <a:noFill/>
          </p:spPr>
          <p:txBody>
            <a:bodyPr wrap="square" rtlCol="0">
              <a:spAutoFit/>
            </a:bodyPr>
            <a:lstStyle/>
            <a:p>
              <a:pPr algn="l">
                <a:buClrTx/>
                <a:buSzTx/>
                <a:buFontTx/>
              </a:pPr>
              <a:r>
                <a:rPr lang="en-US" altLang="zh-CN" sz="3200" b="1">
                  <a:latin typeface="楷体" panose="02010609060101010101" pitchFamily="49" charset="-122"/>
                  <a:ea typeface="楷体" panose="02010609060101010101" pitchFamily="49" charset="-122"/>
                </a:rPr>
                <a:t>1937</a:t>
              </a:r>
            </a:p>
          </p:txBody>
        </p:sp>
        <p:sp>
          <p:nvSpPr>
            <p:cNvPr id="47" name="文本框 46">
              <a:extLst>
                <a:ext uri="{FF2B5EF4-FFF2-40B4-BE49-F238E27FC236}">
                  <a16:creationId xmlns:a16="http://schemas.microsoft.com/office/drawing/2014/main" id="{B0888A86-6F0B-4B6A-AB10-986240932A32}"/>
                </a:ext>
              </a:extLst>
            </p:cNvPr>
            <p:cNvSpPr txBox="1"/>
            <p:nvPr/>
          </p:nvSpPr>
          <p:spPr>
            <a:xfrm>
              <a:off x="2588" y="1989"/>
              <a:ext cx="1936" cy="3052"/>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东北人民革命军</a:t>
              </a:r>
              <a:r>
                <a:rPr lang="zh-CN" altLang="en-US" sz="2400" b="1">
                  <a:latin typeface="华文楷体" panose="02010600040101010101" charset="-122"/>
                  <a:ea typeface="华文楷体" panose="02010600040101010101" charset="-122"/>
                  <a:cs typeface="华文楷体" panose="02010600040101010101" charset="-122"/>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东北抗日联军</a:t>
              </a:r>
            </a:p>
          </p:txBody>
        </p:sp>
        <p:sp>
          <p:nvSpPr>
            <p:cNvPr id="48" name="文本框 47">
              <a:extLst>
                <a:ext uri="{FF2B5EF4-FFF2-40B4-BE49-F238E27FC236}">
                  <a16:creationId xmlns:a16="http://schemas.microsoft.com/office/drawing/2014/main" id="{E93D5444-EC1B-4A7E-9807-78A2B9B511BC}"/>
                </a:ext>
              </a:extLst>
            </p:cNvPr>
            <p:cNvSpPr txBox="1"/>
            <p:nvPr/>
          </p:nvSpPr>
          <p:spPr>
            <a:xfrm>
              <a:off x="2634" y="5862"/>
              <a:ext cx="2137" cy="1307"/>
            </a:xfrm>
            <a:prstGeom prst="rect">
              <a:avLst/>
            </a:prstGeom>
            <a:noFill/>
          </p:spPr>
          <p:txBody>
            <a:bodyPr wrap="square" rtlCol="0">
              <a:spAutoFit/>
            </a:bodyPr>
            <a:lstStyle/>
            <a:p>
              <a:pPr algn="l">
                <a:buClrTx/>
                <a:buSzTx/>
                <a:buFontTx/>
              </a:pPr>
              <a:r>
                <a:rPr lang="zh-CN" altLang="en-US" sz="2400" b="1">
                  <a:latin typeface="华文楷体" panose="02010600040101010101" charset="-122"/>
                  <a:ea typeface="华文楷体" panose="02010600040101010101" charset="-122"/>
                  <a:cs typeface="华文楷体" panose="02010600040101010101" charset="-122"/>
                </a:rPr>
                <a:t>九一八事变</a:t>
              </a:r>
            </a:p>
          </p:txBody>
        </p:sp>
        <p:sp>
          <p:nvSpPr>
            <p:cNvPr id="49" name="右箭头 20">
              <a:extLst>
                <a:ext uri="{FF2B5EF4-FFF2-40B4-BE49-F238E27FC236}">
                  <a16:creationId xmlns:a16="http://schemas.microsoft.com/office/drawing/2014/main" id="{96DAA67C-D007-4620-85AE-0258D6530F80}"/>
                </a:ext>
              </a:extLst>
            </p:cNvPr>
            <p:cNvSpPr/>
            <p:nvPr/>
          </p:nvSpPr>
          <p:spPr>
            <a:xfrm>
              <a:off x="3376" y="3382"/>
              <a:ext cx="652" cy="467"/>
            </a:xfrm>
            <a:prstGeom prst="rightArrow">
              <a:avLst>
                <a:gd name="adj1" fmla="val 50000"/>
                <a:gd name="adj2" fmla="val 35294"/>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1F6D99A6-626D-4EBB-B4B8-626728BF0966}"/>
                </a:ext>
              </a:extLst>
            </p:cNvPr>
            <p:cNvSpPr txBox="1"/>
            <p:nvPr/>
          </p:nvSpPr>
          <p:spPr>
            <a:xfrm>
              <a:off x="5344" y="3119"/>
              <a:ext cx="1936" cy="1888"/>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国民党十九路军</a:t>
              </a:r>
            </a:p>
          </p:txBody>
        </p:sp>
        <p:sp>
          <p:nvSpPr>
            <p:cNvPr id="51" name="文本框 50">
              <a:extLst>
                <a:ext uri="{FF2B5EF4-FFF2-40B4-BE49-F238E27FC236}">
                  <a16:creationId xmlns:a16="http://schemas.microsoft.com/office/drawing/2014/main" id="{25DABC06-DC4E-4E3B-B5BF-C9801696297A}"/>
                </a:ext>
              </a:extLst>
            </p:cNvPr>
            <p:cNvSpPr txBox="1"/>
            <p:nvPr/>
          </p:nvSpPr>
          <p:spPr>
            <a:xfrm>
              <a:off x="7975" y="3700"/>
              <a:ext cx="2689" cy="1307"/>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一二</a:t>
              </a:r>
              <a:r>
                <a:rPr lang="en-US" altLang="zh-CN" sz="2400" b="1">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九运动</a:t>
              </a:r>
            </a:p>
          </p:txBody>
        </p:sp>
        <p:sp>
          <p:nvSpPr>
            <p:cNvPr id="52" name="文本框 51">
              <a:extLst>
                <a:ext uri="{FF2B5EF4-FFF2-40B4-BE49-F238E27FC236}">
                  <a16:creationId xmlns:a16="http://schemas.microsoft.com/office/drawing/2014/main" id="{0BB2E3EE-3782-4EDE-A0ED-8A94A0B079CD}"/>
                </a:ext>
              </a:extLst>
            </p:cNvPr>
            <p:cNvSpPr txBox="1"/>
            <p:nvPr/>
          </p:nvSpPr>
          <p:spPr>
            <a:xfrm>
              <a:off x="11267" y="2537"/>
              <a:ext cx="1886" cy="247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sz="2400" b="1">
                  <a:solidFill>
                    <a:schemeClr val="tx1"/>
                  </a:solidFill>
                  <a:latin typeface="华文楷体" panose="02010600040101010101" charset="-122"/>
                  <a:ea typeface="华文楷体" panose="02010600040101010101" charset="-122"/>
                  <a:cs typeface="华文楷体" panose="02010600040101010101" charset="-122"/>
                </a:rPr>
                <a:t>瓦窑堡会议：方针确立</a:t>
              </a:r>
            </a:p>
          </p:txBody>
        </p:sp>
        <p:sp>
          <p:nvSpPr>
            <p:cNvPr id="53" name="文本框 52">
              <a:extLst>
                <a:ext uri="{FF2B5EF4-FFF2-40B4-BE49-F238E27FC236}">
                  <a16:creationId xmlns:a16="http://schemas.microsoft.com/office/drawing/2014/main" id="{A7D6AABC-3BEC-4B97-B244-07E631EE10FA}"/>
                </a:ext>
              </a:extLst>
            </p:cNvPr>
            <p:cNvSpPr txBox="1"/>
            <p:nvPr/>
          </p:nvSpPr>
          <p:spPr>
            <a:xfrm>
              <a:off x="13221" y="3119"/>
              <a:ext cx="2318" cy="188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sz="2400" b="1" dirty="0">
                  <a:solidFill>
                    <a:schemeClr val="tx1"/>
                  </a:solidFill>
                  <a:latin typeface="华文楷体" panose="02010600040101010101" charset="-122"/>
                  <a:ea typeface="华文楷体" panose="02010600040101010101" charset="-122"/>
                  <a:cs typeface="华文楷体" panose="02010600040101010101" charset="-122"/>
                </a:rPr>
                <a:t>西安事变和平解决：初步形成</a:t>
              </a:r>
            </a:p>
          </p:txBody>
        </p:sp>
        <p:sp>
          <p:nvSpPr>
            <p:cNvPr id="54" name="文本框 53">
              <a:extLst>
                <a:ext uri="{FF2B5EF4-FFF2-40B4-BE49-F238E27FC236}">
                  <a16:creationId xmlns:a16="http://schemas.microsoft.com/office/drawing/2014/main" id="{9160F093-7F78-42D2-9A0B-3466E3D1EAB4}"/>
                </a:ext>
              </a:extLst>
            </p:cNvPr>
            <p:cNvSpPr txBox="1"/>
            <p:nvPr/>
          </p:nvSpPr>
          <p:spPr>
            <a:xfrm>
              <a:off x="15608" y="2549"/>
              <a:ext cx="1768" cy="247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sz="2400" b="1" dirty="0">
                  <a:solidFill>
                    <a:schemeClr val="tx1"/>
                  </a:solidFill>
                  <a:latin typeface="华文楷体" panose="02010600040101010101" charset="-122"/>
                  <a:ea typeface="华文楷体" panose="02010600040101010101" charset="-122"/>
                  <a:cs typeface="华文楷体" panose="02010600040101010101" charset="-122"/>
                </a:rPr>
                <a:t>七七事变后：正式形成</a:t>
              </a:r>
            </a:p>
          </p:txBody>
        </p:sp>
        <p:sp>
          <p:nvSpPr>
            <p:cNvPr id="55" name="文本框 54">
              <a:extLst>
                <a:ext uri="{FF2B5EF4-FFF2-40B4-BE49-F238E27FC236}">
                  <a16:creationId xmlns:a16="http://schemas.microsoft.com/office/drawing/2014/main" id="{65B2FD7C-A28B-487C-8C46-0EDF53E4FC8B}"/>
                </a:ext>
              </a:extLst>
            </p:cNvPr>
            <p:cNvSpPr txBox="1"/>
            <p:nvPr/>
          </p:nvSpPr>
          <p:spPr>
            <a:xfrm>
              <a:off x="11915" y="1364"/>
              <a:ext cx="5199" cy="72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sz="2400" b="1">
                  <a:solidFill>
                    <a:schemeClr val="tx1"/>
                  </a:solidFill>
                  <a:latin typeface="华文楷体" panose="02010600040101010101" charset="-122"/>
                  <a:ea typeface="华文楷体" panose="02010600040101010101" charset="-122"/>
                  <a:cs typeface="华文楷体" panose="02010600040101010101" charset="-122"/>
                </a:rPr>
                <a:t>抗日民族统一战线形成</a:t>
              </a:r>
            </a:p>
          </p:txBody>
        </p:sp>
        <p:sp>
          <p:nvSpPr>
            <p:cNvPr id="56" name="文本框 55">
              <a:extLst>
                <a:ext uri="{FF2B5EF4-FFF2-40B4-BE49-F238E27FC236}">
                  <a16:creationId xmlns:a16="http://schemas.microsoft.com/office/drawing/2014/main" id="{EA7DF792-9E95-469F-85CB-04A6012E50F9}"/>
                </a:ext>
              </a:extLst>
            </p:cNvPr>
            <p:cNvSpPr txBox="1"/>
            <p:nvPr/>
          </p:nvSpPr>
          <p:spPr>
            <a:xfrm>
              <a:off x="2588" y="7305"/>
              <a:ext cx="1936" cy="1307"/>
            </a:xfrm>
            <a:prstGeom prst="rect">
              <a:avLst/>
            </a:prstGeom>
            <a:solidFill>
              <a:srgbClr val="FFFF00">
                <a:alpha val="71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局部抗战开始</a:t>
              </a:r>
            </a:p>
          </p:txBody>
        </p:sp>
        <p:sp>
          <p:nvSpPr>
            <p:cNvPr id="57" name="文本框 56">
              <a:extLst>
                <a:ext uri="{FF2B5EF4-FFF2-40B4-BE49-F238E27FC236}">
                  <a16:creationId xmlns:a16="http://schemas.microsoft.com/office/drawing/2014/main" id="{AF930858-8F76-421B-B1AA-3FFBBC713B8A}"/>
                </a:ext>
              </a:extLst>
            </p:cNvPr>
            <p:cNvSpPr txBox="1"/>
            <p:nvPr/>
          </p:nvSpPr>
          <p:spPr>
            <a:xfrm>
              <a:off x="13412" y="7330"/>
              <a:ext cx="1936" cy="1307"/>
            </a:xfrm>
            <a:prstGeom prst="rect">
              <a:avLst/>
            </a:prstGeom>
            <a:solidFill>
              <a:srgbClr val="FFFF00">
                <a:alpha val="71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全面抗战开始</a:t>
              </a:r>
            </a:p>
          </p:txBody>
        </p:sp>
        <p:sp>
          <p:nvSpPr>
            <p:cNvPr id="58" name="文本框 57">
              <a:extLst>
                <a:ext uri="{FF2B5EF4-FFF2-40B4-BE49-F238E27FC236}">
                  <a16:creationId xmlns:a16="http://schemas.microsoft.com/office/drawing/2014/main" id="{EFB7EC1D-B8C9-4FA9-86FF-D47C8DFBC68F}"/>
                </a:ext>
              </a:extLst>
            </p:cNvPr>
            <p:cNvSpPr txBox="1"/>
            <p:nvPr/>
          </p:nvSpPr>
          <p:spPr>
            <a:xfrm>
              <a:off x="5244" y="5863"/>
              <a:ext cx="2395" cy="1307"/>
            </a:xfrm>
            <a:prstGeom prst="rect">
              <a:avLst/>
            </a:prstGeom>
            <a:noFill/>
          </p:spPr>
          <p:txBody>
            <a:bodyPr wrap="square" rtlCol="0">
              <a:spAutoFit/>
            </a:bodyPr>
            <a:lstStyle/>
            <a:p>
              <a:pPr algn="l">
                <a:buClrTx/>
                <a:buSzTx/>
                <a:buFontTx/>
              </a:pPr>
              <a:r>
                <a:rPr lang="zh-CN" altLang="en-US" sz="2400" b="1">
                  <a:latin typeface="华文楷体" panose="02010600040101010101" charset="-122"/>
                  <a:ea typeface="华文楷体" panose="02010600040101010101" charset="-122"/>
                  <a:cs typeface="华文楷体" panose="02010600040101010101" charset="-122"/>
                </a:rPr>
                <a:t>一</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二八事变</a:t>
              </a:r>
            </a:p>
          </p:txBody>
        </p:sp>
        <p:sp>
          <p:nvSpPr>
            <p:cNvPr id="59" name="文本框 58">
              <a:extLst>
                <a:ext uri="{FF2B5EF4-FFF2-40B4-BE49-F238E27FC236}">
                  <a16:creationId xmlns:a16="http://schemas.microsoft.com/office/drawing/2014/main" id="{1884B6CE-A08B-4044-B655-53E9B77B7E9E}"/>
                </a:ext>
              </a:extLst>
            </p:cNvPr>
            <p:cNvSpPr txBox="1"/>
            <p:nvPr/>
          </p:nvSpPr>
          <p:spPr>
            <a:xfrm>
              <a:off x="8638" y="5923"/>
              <a:ext cx="1362" cy="1307"/>
            </a:xfrm>
            <a:prstGeom prst="rect">
              <a:avLst/>
            </a:prstGeom>
            <a:noFill/>
          </p:spPr>
          <p:txBody>
            <a:bodyPr wrap="square" rtlCol="0">
              <a:spAutoFit/>
            </a:bodyPr>
            <a:lstStyle/>
            <a:p>
              <a:pPr algn="l">
                <a:buClrTx/>
                <a:buSzTx/>
                <a:buFontTx/>
              </a:pPr>
              <a:r>
                <a:rPr lang="zh-CN" altLang="en-US" sz="2400" b="1">
                  <a:latin typeface="华文楷体" panose="02010600040101010101" charset="-122"/>
                  <a:ea typeface="华文楷体" panose="02010600040101010101" charset="-122"/>
                  <a:cs typeface="华文楷体" panose="02010600040101010101" charset="-122"/>
                </a:rPr>
                <a:t>华北事变</a:t>
              </a:r>
            </a:p>
          </p:txBody>
        </p:sp>
        <p:sp>
          <p:nvSpPr>
            <p:cNvPr id="60" name="文本框 59">
              <a:extLst>
                <a:ext uri="{FF2B5EF4-FFF2-40B4-BE49-F238E27FC236}">
                  <a16:creationId xmlns:a16="http://schemas.microsoft.com/office/drawing/2014/main" id="{66DF4707-1E0D-4382-92C7-AF096178A950}"/>
                </a:ext>
              </a:extLst>
            </p:cNvPr>
            <p:cNvSpPr txBox="1"/>
            <p:nvPr/>
          </p:nvSpPr>
          <p:spPr>
            <a:xfrm>
              <a:off x="13600" y="5853"/>
              <a:ext cx="1301" cy="1307"/>
            </a:xfrm>
            <a:prstGeom prst="rect">
              <a:avLst/>
            </a:prstGeom>
            <a:noFill/>
          </p:spPr>
          <p:txBody>
            <a:bodyPr wrap="square" rtlCol="0">
              <a:spAutoFit/>
            </a:bodyPr>
            <a:lstStyle/>
            <a:p>
              <a:pPr algn="l">
                <a:buClrTx/>
                <a:buSzTx/>
                <a:buFontTx/>
              </a:pPr>
              <a:r>
                <a:rPr lang="zh-CN" altLang="en-US" sz="2400" b="1">
                  <a:latin typeface="华文楷体" panose="02010600040101010101" charset="-122"/>
                  <a:ea typeface="华文楷体" panose="02010600040101010101" charset="-122"/>
                  <a:cs typeface="华文楷体" panose="02010600040101010101" charset="-122"/>
                </a:rPr>
                <a:t>七七事变</a:t>
              </a:r>
            </a:p>
          </p:txBody>
        </p:sp>
        <p:cxnSp>
          <p:nvCxnSpPr>
            <p:cNvPr id="61" name="直接箭头连接符 60">
              <a:extLst>
                <a:ext uri="{FF2B5EF4-FFF2-40B4-BE49-F238E27FC236}">
                  <a16:creationId xmlns:a16="http://schemas.microsoft.com/office/drawing/2014/main" id="{B7821886-9B5A-420D-B658-3CC0EC9CE89F}"/>
                </a:ext>
              </a:extLst>
            </p:cNvPr>
            <p:cNvCxnSpPr/>
            <p:nvPr/>
          </p:nvCxnSpPr>
          <p:spPr>
            <a:xfrm flipH="1" flipV="1">
              <a:off x="2281" y="1310"/>
              <a:ext cx="35" cy="804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187971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B03796D-1EC8-481F-8B08-3ABA7224087B}"/>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4000" i="0" u="none" strike="noStrike" kern="120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华文新魏" panose="02010800040101010101" pitchFamily="2" charset="-122"/>
                <a:ea typeface="华文新魏" panose="02010800040101010101" pitchFamily="2" charset="-122"/>
              </a:rPr>
              <a:t>           </a:t>
            </a:r>
            <a:endParaRPr kumimoji="0" lang="zh-CN" altLang="en-US" sz="4000" i="0" u="none" strike="noStrike" kern="120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华文新魏" panose="02010800040101010101" pitchFamily="2" charset="-122"/>
              <a:ea typeface="华文新魏" panose="02010800040101010101" pitchFamily="2" charset="-122"/>
            </a:endParaRPr>
          </a:p>
        </p:txBody>
      </p:sp>
      <p:sp>
        <p:nvSpPr>
          <p:cNvPr id="4" name="矩形 3">
            <a:extLst>
              <a:ext uri="{FF2B5EF4-FFF2-40B4-BE49-F238E27FC236}">
                <a16:creationId xmlns:a16="http://schemas.microsoft.com/office/drawing/2014/main" id="{2514C4A4-CAB0-4313-A484-5EA4FDB8E13E}"/>
              </a:ext>
            </a:extLst>
          </p:cNvPr>
          <p:cNvSpPr/>
          <p:nvPr/>
        </p:nvSpPr>
        <p:spPr>
          <a:xfrm>
            <a:off x="0" y="-1"/>
            <a:ext cx="1287781" cy="707886"/>
          </a:xfrm>
          <a:prstGeom prst="rect">
            <a:avLst/>
          </a:prstGeom>
          <a:noFill/>
        </p:spPr>
        <p:txBody>
          <a:bodyPr wrap="square" lIns="91440" tIns="45720" rIns="91440" bIns="45720">
            <a:spAutoFit/>
          </a:bodyPr>
          <a:lstStyle/>
          <a:p>
            <a:pPr algn="ctr"/>
            <a:r>
              <a:rPr lang="zh-CN" altLang="en-US" sz="4000" b="1" cap="none" spc="0" dirty="0">
                <a:ln w="0"/>
                <a:solidFill>
                  <a:schemeClr val="tx2">
                    <a:lumMod val="50000"/>
                  </a:schemeClr>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作业</a:t>
            </a:r>
          </a:p>
        </p:txBody>
      </p:sp>
      <p:sp>
        <p:nvSpPr>
          <p:cNvPr id="2" name="文本框 1">
            <a:extLst>
              <a:ext uri="{FF2B5EF4-FFF2-40B4-BE49-F238E27FC236}">
                <a16:creationId xmlns:a16="http://schemas.microsoft.com/office/drawing/2014/main" id="{90021FD0-C8DE-486D-AC08-5FF14DA9CF62}"/>
              </a:ext>
            </a:extLst>
          </p:cNvPr>
          <p:cNvSpPr txBox="1"/>
          <p:nvPr/>
        </p:nvSpPr>
        <p:spPr>
          <a:xfrm>
            <a:off x="1452652" y="85389"/>
            <a:ext cx="9867035" cy="230832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1.</a:t>
            </a:r>
            <a:r>
              <a:rPr kumimoji="0" lang="zh-CN" altLang="en-US" sz="48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将练习册上相关习题完成</a:t>
            </a:r>
            <a:r>
              <a:rPr lang="zh-CN" altLang="en-US" sz="48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endParaRPr lang="en-US" altLang="zh-CN" sz="48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kumimoji="0" lang="en-US" altLang="zh-CN" sz="48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2.</a:t>
            </a:r>
            <a:r>
              <a:rPr lang="zh-CN" altLang="en-US" sz="48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比较国共两次合作的异同。</a:t>
            </a:r>
            <a:endParaRPr lang="en-US" altLang="zh-CN" sz="48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endParaRPr kumimoji="0" lang="zh-CN" altLang="en-US" sz="48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endParaRPr>
          </a:p>
        </p:txBody>
      </p:sp>
      <p:graphicFrame>
        <p:nvGraphicFramePr>
          <p:cNvPr id="8" name="表格 7">
            <a:extLst>
              <a:ext uri="{FF2B5EF4-FFF2-40B4-BE49-F238E27FC236}">
                <a16:creationId xmlns:a16="http://schemas.microsoft.com/office/drawing/2014/main" id="{A0163EE9-A58A-4EB8-8D92-6DEE7FCB5EEF}"/>
              </a:ext>
            </a:extLst>
          </p:cNvPr>
          <p:cNvGraphicFramePr>
            <a:graphicFrameLocks noGrp="1"/>
          </p:cNvGraphicFramePr>
          <p:nvPr>
            <p:custDataLst>
              <p:tags r:id="rId1"/>
            </p:custDataLst>
            <p:extLst>
              <p:ext uri="{D42A27DB-BD31-4B8C-83A1-F6EECF244321}">
                <p14:modId xmlns:p14="http://schemas.microsoft.com/office/powerpoint/2010/main" val="3734453172"/>
              </p:ext>
            </p:extLst>
          </p:nvPr>
        </p:nvGraphicFramePr>
        <p:xfrm>
          <a:off x="478443" y="1531035"/>
          <a:ext cx="11235114" cy="5047419"/>
        </p:xfrm>
        <a:graphic>
          <a:graphicData uri="http://schemas.openxmlformats.org/drawingml/2006/table">
            <a:tbl>
              <a:tblPr firstRow="1" bandRow="1"/>
              <a:tblGrid>
                <a:gridCol w="827851">
                  <a:extLst>
                    <a:ext uri="{9D8B030D-6E8A-4147-A177-3AD203B41FA5}">
                      <a16:colId xmlns:a16="http://schemas.microsoft.com/office/drawing/2014/main" val="20000"/>
                    </a:ext>
                  </a:extLst>
                </a:gridCol>
                <a:gridCol w="1932527">
                  <a:extLst>
                    <a:ext uri="{9D8B030D-6E8A-4147-A177-3AD203B41FA5}">
                      <a16:colId xmlns:a16="http://schemas.microsoft.com/office/drawing/2014/main" val="20001"/>
                    </a:ext>
                  </a:extLst>
                </a:gridCol>
                <a:gridCol w="5165086">
                  <a:extLst>
                    <a:ext uri="{9D8B030D-6E8A-4147-A177-3AD203B41FA5}">
                      <a16:colId xmlns:a16="http://schemas.microsoft.com/office/drawing/2014/main" val="20002"/>
                    </a:ext>
                  </a:extLst>
                </a:gridCol>
                <a:gridCol w="3309650">
                  <a:extLst>
                    <a:ext uri="{9D8B030D-6E8A-4147-A177-3AD203B41FA5}">
                      <a16:colId xmlns:a16="http://schemas.microsoft.com/office/drawing/2014/main" val="20003"/>
                    </a:ext>
                  </a:extLst>
                </a:gridCol>
              </a:tblGrid>
              <a:tr h="645088">
                <a:tc>
                  <a:txBody>
                    <a:bodyPr/>
                    <a:lstStyle>
                      <a:lvl1pPr marL="0" algn="l" defTabSz="914400" rtl="0" eaLnBrk="1" latinLnBrk="0" hangingPunct="1">
                        <a:defRPr sz="1800" b="1" kern="1200">
                          <a:solidFill>
                            <a:schemeClr val="lt1"/>
                          </a:solidFill>
                          <a:latin typeface="隶书"/>
                          <a:ea typeface="隶书"/>
                          <a:cs typeface="Arial"/>
                        </a:defRPr>
                      </a:lvl1pPr>
                      <a:lvl2pPr marL="457200" algn="l" defTabSz="914400" rtl="0" eaLnBrk="1" latinLnBrk="0" hangingPunct="1">
                        <a:defRPr sz="1800" b="1" kern="1200">
                          <a:solidFill>
                            <a:schemeClr val="lt1"/>
                          </a:solidFill>
                          <a:latin typeface="隶书"/>
                          <a:ea typeface="隶书"/>
                          <a:cs typeface="Arial"/>
                        </a:defRPr>
                      </a:lvl2pPr>
                      <a:lvl3pPr marL="914400" algn="l" defTabSz="914400" rtl="0" eaLnBrk="1" latinLnBrk="0" hangingPunct="1">
                        <a:defRPr sz="1800" b="1" kern="1200">
                          <a:solidFill>
                            <a:schemeClr val="lt1"/>
                          </a:solidFill>
                          <a:latin typeface="隶书"/>
                          <a:ea typeface="隶书"/>
                          <a:cs typeface="Arial"/>
                        </a:defRPr>
                      </a:lvl3pPr>
                      <a:lvl4pPr marL="1371600" algn="l" defTabSz="914400" rtl="0" eaLnBrk="1" latinLnBrk="0" hangingPunct="1">
                        <a:defRPr sz="1800" b="1" kern="1200">
                          <a:solidFill>
                            <a:schemeClr val="lt1"/>
                          </a:solidFill>
                          <a:latin typeface="隶书"/>
                          <a:ea typeface="隶书"/>
                          <a:cs typeface="Arial"/>
                        </a:defRPr>
                      </a:lvl4pPr>
                      <a:lvl5pPr marL="1828800" algn="l" defTabSz="914400" rtl="0" eaLnBrk="1" latinLnBrk="0" hangingPunct="1">
                        <a:defRPr sz="1800" b="1" kern="1200">
                          <a:solidFill>
                            <a:schemeClr val="lt1"/>
                          </a:solidFill>
                          <a:latin typeface="隶书"/>
                          <a:ea typeface="隶书"/>
                          <a:cs typeface="Arial"/>
                        </a:defRPr>
                      </a:lvl5pPr>
                      <a:lvl6pPr marL="2286000" algn="l" defTabSz="914400" rtl="0" eaLnBrk="1" latinLnBrk="0" hangingPunct="1">
                        <a:defRPr sz="1800" b="1" kern="1200">
                          <a:solidFill>
                            <a:schemeClr val="lt1"/>
                          </a:solidFill>
                          <a:latin typeface="隶书"/>
                          <a:ea typeface="隶书"/>
                          <a:cs typeface="Arial"/>
                        </a:defRPr>
                      </a:lvl6pPr>
                      <a:lvl7pPr marL="2743200" algn="l" defTabSz="914400" rtl="0" eaLnBrk="1" latinLnBrk="0" hangingPunct="1">
                        <a:defRPr sz="1800" b="1" kern="1200">
                          <a:solidFill>
                            <a:schemeClr val="lt1"/>
                          </a:solidFill>
                          <a:latin typeface="隶书"/>
                          <a:ea typeface="隶书"/>
                          <a:cs typeface="Arial"/>
                        </a:defRPr>
                      </a:lvl7pPr>
                      <a:lvl8pPr marL="3200400" algn="l" defTabSz="914400" rtl="0" eaLnBrk="1" latinLnBrk="0" hangingPunct="1">
                        <a:defRPr sz="1800" b="1" kern="1200">
                          <a:solidFill>
                            <a:schemeClr val="lt1"/>
                          </a:solidFill>
                          <a:latin typeface="隶书"/>
                          <a:ea typeface="隶书"/>
                          <a:cs typeface="Arial"/>
                        </a:defRPr>
                      </a:lvl8pPr>
                      <a:lvl9pPr marL="3657600" algn="l" defTabSz="914400" rtl="0" eaLnBrk="1" latinLnBrk="0" hangingPunct="1">
                        <a:defRPr sz="1800" b="1" kern="1200">
                          <a:solidFill>
                            <a:schemeClr val="lt1"/>
                          </a:solidFill>
                          <a:latin typeface="隶书"/>
                          <a:ea typeface="隶书"/>
                          <a:cs typeface="Arial"/>
                        </a:defRPr>
                      </a:lvl9pPr>
                    </a:lstStyle>
                    <a:p>
                      <a:pPr algn="ctr">
                        <a:buNone/>
                      </a:pPr>
                      <a:endParaRPr lang="zh-CN" altLang="en-US" sz="2800" dirty="0">
                        <a:solidFill>
                          <a:srgbClr val="FFFFFF"/>
                        </a:solidFill>
                        <a:latin typeface="楷体" panose="02010609060101010101" pitchFamily="49" charset="-122"/>
                        <a:ea typeface="楷体" panose="02010609060101010101" pitchFamily="49" charset="-122"/>
                      </a:endParaRPr>
                    </a:p>
                  </a:txBody>
                  <a:tcPr anchor="ctr">
                    <a:lnL>
                      <a:noFill/>
                    </a:lnL>
                    <a:lnR>
                      <a:noFill/>
                    </a:lnR>
                    <a:lnT>
                      <a:noFill/>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隶书"/>
                          <a:ea typeface="隶书"/>
                          <a:cs typeface="Arial"/>
                        </a:defRPr>
                      </a:lvl1pPr>
                      <a:lvl2pPr marL="457200" algn="l" defTabSz="914400" rtl="0" eaLnBrk="1" latinLnBrk="0" hangingPunct="1">
                        <a:defRPr sz="1800" b="1" kern="1200">
                          <a:solidFill>
                            <a:schemeClr val="lt1"/>
                          </a:solidFill>
                          <a:latin typeface="隶书"/>
                          <a:ea typeface="隶书"/>
                          <a:cs typeface="Arial"/>
                        </a:defRPr>
                      </a:lvl2pPr>
                      <a:lvl3pPr marL="914400" algn="l" defTabSz="914400" rtl="0" eaLnBrk="1" latinLnBrk="0" hangingPunct="1">
                        <a:defRPr sz="1800" b="1" kern="1200">
                          <a:solidFill>
                            <a:schemeClr val="lt1"/>
                          </a:solidFill>
                          <a:latin typeface="隶书"/>
                          <a:ea typeface="隶书"/>
                          <a:cs typeface="Arial"/>
                        </a:defRPr>
                      </a:lvl3pPr>
                      <a:lvl4pPr marL="1371600" algn="l" defTabSz="914400" rtl="0" eaLnBrk="1" latinLnBrk="0" hangingPunct="1">
                        <a:defRPr sz="1800" b="1" kern="1200">
                          <a:solidFill>
                            <a:schemeClr val="lt1"/>
                          </a:solidFill>
                          <a:latin typeface="隶书"/>
                          <a:ea typeface="隶书"/>
                          <a:cs typeface="Arial"/>
                        </a:defRPr>
                      </a:lvl4pPr>
                      <a:lvl5pPr marL="1828800" algn="l" defTabSz="914400" rtl="0" eaLnBrk="1" latinLnBrk="0" hangingPunct="1">
                        <a:defRPr sz="1800" b="1" kern="1200">
                          <a:solidFill>
                            <a:schemeClr val="lt1"/>
                          </a:solidFill>
                          <a:latin typeface="隶书"/>
                          <a:ea typeface="隶书"/>
                          <a:cs typeface="Arial"/>
                        </a:defRPr>
                      </a:lvl5pPr>
                      <a:lvl6pPr marL="2286000" algn="l" defTabSz="914400" rtl="0" eaLnBrk="1" latinLnBrk="0" hangingPunct="1">
                        <a:defRPr sz="1800" b="1" kern="1200">
                          <a:solidFill>
                            <a:schemeClr val="lt1"/>
                          </a:solidFill>
                          <a:latin typeface="隶书"/>
                          <a:ea typeface="隶书"/>
                          <a:cs typeface="Arial"/>
                        </a:defRPr>
                      </a:lvl6pPr>
                      <a:lvl7pPr marL="2743200" algn="l" defTabSz="914400" rtl="0" eaLnBrk="1" latinLnBrk="0" hangingPunct="1">
                        <a:defRPr sz="1800" b="1" kern="1200">
                          <a:solidFill>
                            <a:schemeClr val="lt1"/>
                          </a:solidFill>
                          <a:latin typeface="隶书"/>
                          <a:ea typeface="隶书"/>
                          <a:cs typeface="Arial"/>
                        </a:defRPr>
                      </a:lvl7pPr>
                      <a:lvl8pPr marL="3200400" algn="l" defTabSz="914400" rtl="0" eaLnBrk="1" latinLnBrk="0" hangingPunct="1">
                        <a:defRPr sz="1800" b="1" kern="1200">
                          <a:solidFill>
                            <a:schemeClr val="lt1"/>
                          </a:solidFill>
                          <a:latin typeface="隶书"/>
                          <a:ea typeface="隶书"/>
                          <a:cs typeface="Arial"/>
                        </a:defRPr>
                      </a:lvl8pPr>
                      <a:lvl9pPr marL="3657600" algn="l" defTabSz="914400" rtl="0" eaLnBrk="1" latinLnBrk="0" hangingPunct="1">
                        <a:defRPr sz="1800" b="1" kern="1200">
                          <a:solidFill>
                            <a:schemeClr val="lt1"/>
                          </a:solidFill>
                          <a:latin typeface="隶书"/>
                          <a:ea typeface="隶书"/>
                          <a:cs typeface="Arial"/>
                        </a:defRPr>
                      </a:lvl9pPr>
                    </a:lstStyle>
                    <a:p>
                      <a:pPr algn="ctr">
                        <a:buNone/>
                      </a:pPr>
                      <a:r>
                        <a:rPr lang="zh-CN" altLang="en-US" sz="2800">
                          <a:solidFill>
                            <a:srgbClr val="FFFFFF"/>
                          </a:solidFill>
                          <a:latin typeface="楷体" panose="02010609060101010101" pitchFamily="49" charset="-122"/>
                          <a:ea typeface="楷体" panose="02010609060101010101" pitchFamily="49" charset="-122"/>
                        </a:rPr>
                        <a:t>项目</a:t>
                      </a:r>
                    </a:p>
                  </a:txBody>
                  <a:tcPr anchor="ctr">
                    <a:lnL>
                      <a:noFill/>
                    </a:lnL>
                    <a:lnR>
                      <a:noFill/>
                    </a:lnR>
                    <a:lnT>
                      <a:noFill/>
                    </a:lnT>
                    <a:lnB>
                      <a:noFill/>
                    </a:lnB>
                    <a:lnTlToBr w="12700" cmpd="sng">
                      <a:noFill/>
                      <a:prstDash val="solid"/>
                    </a:lnTlToBr>
                    <a:lnBlToTr w="12700" cmpd="sng">
                      <a:noFill/>
                      <a:prstDash val="solid"/>
                    </a:lnBlToTr>
                    <a:solidFill>
                      <a:srgbClr val="E34D4D"/>
                    </a:solidFill>
                  </a:tcPr>
                </a:tc>
                <a:tc>
                  <a:txBody>
                    <a:bodyPr/>
                    <a:lstStyle>
                      <a:lvl1pPr marL="0" algn="l" defTabSz="914400" rtl="0" eaLnBrk="1" latinLnBrk="0" hangingPunct="1">
                        <a:defRPr sz="1800" b="1" kern="1200">
                          <a:solidFill>
                            <a:schemeClr val="lt1"/>
                          </a:solidFill>
                          <a:latin typeface="隶书"/>
                          <a:ea typeface="隶书"/>
                          <a:cs typeface="Arial"/>
                        </a:defRPr>
                      </a:lvl1pPr>
                      <a:lvl2pPr marL="457200" algn="l" defTabSz="914400" rtl="0" eaLnBrk="1" latinLnBrk="0" hangingPunct="1">
                        <a:defRPr sz="1800" b="1" kern="1200">
                          <a:solidFill>
                            <a:schemeClr val="lt1"/>
                          </a:solidFill>
                          <a:latin typeface="隶书"/>
                          <a:ea typeface="隶书"/>
                          <a:cs typeface="Arial"/>
                        </a:defRPr>
                      </a:lvl2pPr>
                      <a:lvl3pPr marL="914400" algn="l" defTabSz="914400" rtl="0" eaLnBrk="1" latinLnBrk="0" hangingPunct="1">
                        <a:defRPr sz="1800" b="1" kern="1200">
                          <a:solidFill>
                            <a:schemeClr val="lt1"/>
                          </a:solidFill>
                          <a:latin typeface="隶书"/>
                          <a:ea typeface="隶书"/>
                          <a:cs typeface="Arial"/>
                        </a:defRPr>
                      </a:lvl3pPr>
                      <a:lvl4pPr marL="1371600" algn="l" defTabSz="914400" rtl="0" eaLnBrk="1" latinLnBrk="0" hangingPunct="1">
                        <a:defRPr sz="1800" b="1" kern="1200">
                          <a:solidFill>
                            <a:schemeClr val="lt1"/>
                          </a:solidFill>
                          <a:latin typeface="隶书"/>
                          <a:ea typeface="隶书"/>
                          <a:cs typeface="Arial"/>
                        </a:defRPr>
                      </a:lvl4pPr>
                      <a:lvl5pPr marL="1828800" algn="l" defTabSz="914400" rtl="0" eaLnBrk="1" latinLnBrk="0" hangingPunct="1">
                        <a:defRPr sz="1800" b="1" kern="1200">
                          <a:solidFill>
                            <a:schemeClr val="lt1"/>
                          </a:solidFill>
                          <a:latin typeface="隶书"/>
                          <a:ea typeface="隶书"/>
                          <a:cs typeface="Arial"/>
                        </a:defRPr>
                      </a:lvl5pPr>
                      <a:lvl6pPr marL="2286000" algn="l" defTabSz="914400" rtl="0" eaLnBrk="1" latinLnBrk="0" hangingPunct="1">
                        <a:defRPr sz="1800" b="1" kern="1200">
                          <a:solidFill>
                            <a:schemeClr val="lt1"/>
                          </a:solidFill>
                          <a:latin typeface="隶书"/>
                          <a:ea typeface="隶书"/>
                          <a:cs typeface="Arial"/>
                        </a:defRPr>
                      </a:lvl6pPr>
                      <a:lvl7pPr marL="2743200" algn="l" defTabSz="914400" rtl="0" eaLnBrk="1" latinLnBrk="0" hangingPunct="1">
                        <a:defRPr sz="1800" b="1" kern="1200">
                          <a:solidFill>
                            <a:schemeClr val="lt1"/>
                          </a:solidFill>
                          <a:latin typeface="隶书"/>
                          <a:ea typeface="隶书"/>
                          <a:cs typeface="Arial"/>
                        </a:defRPr>
                      </a:lvl7pPr>
                      <a:lvl8pPr marL="3200400" algn="l" defTabSz="914400" rtl="0" eaLnBrk="1" latinLnBrk="0" hangingPunct="1">
                        <a:defRPr sz="1800" b="1" kern="1200">
                          <a:solidFill>
                            <a:schemeClr val="lt1"/>
                          </a:solidFill>
                          <a:latin typeface="隶书"/>
                          <a:ea typeface="隶书"/>
                          <a:cs typeface="Arial"/>
                        </a:defRPr>
                      </a:lvl8pPr>
                      <a:lvl9pPr marL="3657600" algn="l" defTabSz="914400" rtl="0" eaLnBrk="1" latinLnBrk="0" hangingPunct="1">
                        <a:defRPr sz="1800" b="1" kern="1200">
                          <a:solidFill>
                            <a:schemeClr val="lt1"/>
                          </a:solidFill>
                          <a:latin typeface="隶书"/>
                          <a:ea typeface="隶书"/>
                          <a:cs typeface="Arial"/>
                        </a:defRPr>
                      </a:lvl9pPr>
                    </a:lstStyle>
                    <a:p>
                      <a:pPr algn="ctr">
                        <a:buNone/>
                      </a:pPr>
                      <a:r>
                        <a:rPr lang="zh-CN" altLang="en-US" sz="2800" dirty="0">
                          <a:solidFill>
                            <a:srgbClr val="FFFFFF"/>
                          </a:solidFill>
                          <a:latin typeface="楷体" panose="02010609060101010101" pitchFamily="49" charset="-122"/>
                          <a:ea typeface="楷体" panose="02010609060101010101" pitchFamily="49" charset="-122"/>
                        </a:rPr>
                        <a:t>革命统一战线</a:t>
                      </a:r>
                    </a:p>
                  </a:txBody>
                  <a:tcPr anchor="ctr">
                    <a:lnL>
                      <a:noFill/>
                    </a:lnL>
                    <a:lnR>
                      <a:noFill/>
                    </a:lnR>
                    <a:lnT>
                      <a:noFill/>
                    </a:lnT>
                    <a:lnB>
                      <a:noFill/>
                    </a:lnB>
                    <a:lnTlToBr w="12700" cmpd="sng">
                      <a:noFill/>
                      <a:prstDash val="solid"/>
                    </a:lnTlToBr>
                    <a:lnBlToTr w="12700" cmpd="sng">
                      <a:noFill/>
                      <a:prstDash val="solid"/>
                    </a:lnBlToTr>
                    <a:solidFill>
                      <a:srgbClr val="E67A4A"/>
                    </a:solidFill>
                  </a:tcPr>
                </a:tc>
                <a:tc>
                  <a:txBody>
                    <a:bodyPr/>
                    <a:lstStyle>
                      <a:lvl1pPr marL="0" algn="l" defTabSz="914400" rtl="0" eaLnBrk="1" latinLnBrk="0" hangingPunct="1">
                        <a:defRPr sz="1800" b="1" kern="1200">
                          <a:solidFill>
                            <a:schemeClr val="lt1"/>
                          </a:solidFill>
                          <a:latin typeface="隶书"/>
                          <a:ea typeface="隶书"/>
                          <a:cs typeface="Arial"/>
                        </a:defRPr>
                      </a:lvl1pPr>
                      <a:lvl2pPr marL="457200" algn="l" defTabSz="914400" rtl="0" eaLnBrk="1" latinLnBrk="0" hangingPunct="1">
                        <a:defRPr sz="1800" b="1" kern="1200">
                          <a:solidFill>
                            <a:schemeClr val="lt1"/>
                          </a:solidFill>
                          <a:latin typeface="隶书"/>
                          <a:ea typeface="隶书"/>
                          <a:cs typeface="Arial"/>
                        </a:defRPr>
                      </a:lvl2pPr>
                      <a:lvl3pPr marL="914400" algn="l" defTabSz="914400" rtl="0" eaLnBrk="1" latinLnBrk="0" hangingPunct="1">
                        <a:defRPr sz="1800" b="1" kern="1200">
                          <a:solidFill>
                            <a:schemeClr val="lt1"/>
                          </a:solidFill>
                          <a:latin typeface="隶书"/>
                          <a:ea typeface="隶书"/>
                          <a:cs typeface="Arial"/>
                        </a:defRPr>
                      </a:lvl3pPr>
                      <a:lvl4pPr marL="1371600" algn="l" defTabSz="914400" rtl="0" eaLnBrk="1" latinLnBrk="0" hangingPunct="1">
                        <a:defRPr sz="1800" b="1" kern="1200">
                          <a:solidFill>
                            <a:schemeClr val="lt1"/>
                          </a:solidFill>
                          <a:latin typeface="隶书"/>
                          <a:ea typeface="隶书"/>
                          <a:cs typeface="Arial"/>
                        </a:defRPr>
                      </a:lvl4pPr>
                      <a:lvl5pPr marL="1828800" algn="l" defTabSz="914400" rtl="0" eaLnBrk="1" latinLnBrk="0" hangingPunct="1">
                        <a:defRPr sz="1800" b="1" kern="1200">
                          <a:solidFill>
                            <a:schemeClr val="lt1"/>
                          </a:solidFill>
                          <a:latin typeface="隶书"/>
                          <a:ea typeface="隶书"/>
                          <a:cs typeface="Arial"/>
                        </a:defRPr>
                      </a:lvl5pPr>
                      <a:lvl6pPr marL="2286000" algn="l" defTabSz="914400" rtl="0" eaLnBrk="1" latinLnBrk="0" hangingPunct="1">
                        <a:defRPr sz="1800" b="1" kern="1200">
                          <a:solidFill>
                            <a:schemeClr val="lt1"/>
                          </a:solidFill>
                          <a:latin typeface="隶书"/>
                          <a:ea typeface="隶书"/>
                          <a:cs typeface="Arial"/>
                        </a:defRPr>
                      </a:lvl6pPr>
                      <a:lvl7pPr marL="2743200" algn="l" defTabSz="914400" rtl="0" eaLnBrk="1" latinLnBrk="0" hangingPunct="1">
                        <a:defRPr sz="1800" b="1" kern="1200">
                          <a:solidFill>
                            <a:schemeClr val="lt1"/>
                          </a:solidFill>
                          <a:latin typeface="隶书"/>
                          <a:ea typeface="隶书"/>
                          <a:cs typeface="Arial"/>
                        </a:defRPr>
                      </a:lvl7pPr>
                      <a:lvl8pPr marL="3200400" algn="l" defTabSz="914400" rtl="0" eaLnBrk="1" latinLnBrk="0" hangingPunct="1">
                        <a:defRPr sz="1800" b="1" kern="1200">
                          <a:solidFill>
                            <a:schemeClr val="lt1"/>
                          </a:solidFill>
                          <a:latin typeface="隶书"/>
                          <a:ea typeface="隶书"/>
                          <a:cs typeface="Arial"/>
                        </a:defRPr>
                      </a:lvl8pPr>
                      <a:lvl9pPr marL="3657600" algn="l" defTabSz="914400" rtl="0" eaLnBrk="1" latinLnBrk="0" hangingPunct="1">
                        <a:defRPr sz="1800" b="1" kern="1200">
                          <a:solidFill>
                            <a:schemeClr val="lt1"/>
                          </a:solidFill>
                          <a:latin typeface="隶书"/>
                          <a:ea typeface="隶书"/>
                          <a:cs typeface="Arial"/>
                        </a:defRPr>
                      </a:lvl9pPr>
                    </a:lstStyle>
                    <a:p>
                      <a:pPr algn="ctr">
                        <a:buNone/>
                      </a:pPr>
                      <a:r>
                        <a:rPr lang="zh-CN" altLang="en-US" sz="2800">
                          <a:solidFill>
                            <a:srgbClr val="FFFFFF"/>
                          </a:solidFill>
                          <a:latin typeface="楷体" panose="02010609060101010101" pitchFamily="49" charset="-122"/>
                          <a:ea typeface="楷体" panose="02010609060101010101" pitchFamily="49" charset="-122"/>
                        </a:rPr>
                        <a:t>抗日民族统一战线</a:t>
                      </a:r>
                    </a:p>
                  </a:txBody>
                  <a:tcPr anchor="ctr">
                    <a:lnL>
                      <a:noFill/>
                    </a:lnL>
                    <a:lnR>
                      <a:noFill/>
                    </a:lnR>
                    <a:lnT>
                      <a:noFill/>
                    </a:lnT>
                    <a:lnB>
                      <a:noFill/>
                    </a:lnB>
                    <a:lnTlToBr w="12700" cmpd="sng">
                      <a:noFill/>
                      <a:prstDash val="solid"/>
                    </a:lnTlToBr>
                    <a:lnBlToTr w="12700" cmpd="sng">
                      <a:noFill/>
                      <a:prstDash val="solid"/>
                    </a:lnBlToTr>
                    <a:solidFill>
                      <a:srgbClr val="ECAF40"/>
                    </a:solidFill>
                  </a:tcPr>
                </a:tc>
                <a:extLst>
                  <a:ext uri="{0D108BD9-81ED-4DB2-BD59-A6C34878D82A}">
                    <a16:rowId xmlns:a16="http://schemas.microsoft.com/office/drawing/2014/main" val="10000"/>
                  </a:ext>
                </a:extLst>
              </a:tr>
              <a:tr h="561851">
                <a:tc rowSpan="4">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800">
                          <a:solidFill>
                            <a:srgbClr val="404040"/>
                          </a:solidFill>
                          <a:latin typeface="楷体" panose="02010609060101010101" pitchFamily="49" charset="-122"/>
                          <a:ea typeface="楷体" panose="02010609060101010101" pitchFamily="49" charset="-122"/>
                        </a:rPr>
                        <a:t>不</a:t>
                      </a:r>
                    </a:p>
                    <a:p>
                      <a:pPr algn="ctr">
                        <a:buNone/>
                      </a:pPr>
                      <a:r>
                        <a:rPr lang="zh-CN" altLang="en-US" sz="2800">
                          <a:solidFill>
                            <a:srgbClr val="404040"/>
                          </a:solidFill>
                          <a:latin typeface="楷体" panose="02010609060101010101" pitchFamily="49" charset="-122"/>
                          <a:ea typeface="楷体" panose="02010609060101010101" pitchFamily="49" charset="-122"/>
                        </a:rPr>
                        <a:t>同</a:t>
                      </a:r>
                    </a:p>
                    <a:p>
                      <a:pPr algn="ctr">
                        <a:buNone/>
                      </a:pPr>
                      <a:r>
                        <a:rPr lang="zh-CN" altLang="en-US" sz="2800">
                          <a:solidFill>
                            <a:srgbClr val="404040"/>
                          </a:solidFill>
                          <a:latin typeface="楷体" panose="02010609060101010101" pitchFamily="49" charset="-122"/>
                          <a:ea typeface="楷体" panose="02010609060101010101" pitchFamily="49" charset="-122"/>
                        </a:rPr>
                        <a:t>点</a:t>
                      </a:r>
                    </a:p>
                  </a:txBody>
                  <a:tcPr anchor="ctr">
                    <a:lnL>
                      <a:noFill/>
                    </a:lnL>
                    <a:lnR w="12700">
                      <a:solidFill>
                        <a:srgbClr val="D9D9D9"/>
                      </a:solidFill>
                      <a:prstDash val="solid"/>
                    </a:lnR>
                    <a:lnT>
                      <a:noFill/>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a:solidFill>
                            <a:srgbClr val="404040"/>
                          </a:solidFill>
                          <a:latin typeface="楷体" panose="02010609060101010101" pitchFamily="49" charset="-122"/>
                          <a:ea typeface="楷体" panose="02010609060101010101" pitchFamily="49" charset="-122"/>
                          <a:sym typeface="+mn-ea"/>
                        </a:rPr>
                        <a:t>历史背景</a:t>
                      </a:r>
                    </a:p>
                  </a:txBody>
                  <a:tcPr anchor="ctr">
                    <a:lnL w="12700">
                      <a:solidFill>
                        <a:srgbClr val="D9D9D9"/>
                      </a:solidFill>
                      <a:prstDash val="solid"/>
                    </a:lnL>
                    <a:lnR w="6350">
                      <a:solidFill>
                        <a:srgbClr val="D9D9D9"/>
                      </a:solidFill>
                      <a:prstDash val="solid"/>
                    </a:lnR>
                    <a:lnT>
                      <a:noFill/>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sz="2400" dirty="0">
                          <a:solidFill>
                            <a:srgbClr val="404040"/>
                          </a:solidFill>
                          <a:latin typeface="楷体" panose="02010609060101010101" pitchFamily="49" charset="-122"/>
                          <a:ea typeface="楷体" panose="02010609060101010101" pitchFamily="49" charset="-122"/>
                          <a:cs typeface="楷体" panose="02010609060101010101" pitchFamily="49" charset="-122"/>
                        </a:rPr>
                        <a:t>“</a:t>
                      </a:r>
                      <a:r>
                        <a:rPr sz="2400" dirty="0" err="1">
                          <a:solidFill>
                            <a:srgbClr val="404040"/>
                          </a:solidFill>
                          <a:latin typeface="楷体" panose="02010609060101010101" pitchFamily="49" charset="-122"/>
                          <a:ea typeface="楷体" panose="02010609060101010101" pitchFamily="49" charset="-122"/>
                          <a:cs typeface="楷体" panose="02010609060101010101" pitchFamily="49" charset="-122"/>
                        </a:rPr>
                        <a:t>打倒列强</a:t>
                      </a:r>
                      <a:r>
                        <a:rPr lang="zh-CN" altLang="en-US" sz="2400" dirty="0">
                          <a:solidFill>
                            <a:srgbClr val="404040"/>
                          </a:solidFill>
                          <a:latin typeface="楷体" panose="02010609060101010101" pitchFamily="49" charset="-122"/>
                          <a:ea typeface="楷体" panose="02010609060101010101" pitchFamily="49" charset="-122"/>
                          <a:cs typeface="楷体" panose="02010609060101010101" pitchFamily="49" charset="-122"/>
                        </a:rPr>
                        <a:t>，</a:t>
                      </a:r>
                      <a:r>
                        <a:rPr sz="2400" dirty="0" err="1">
                          <a:solidFill>
                            <a:srgbClr val="404040"/>
                          </a:solidFill>
                          <a:latin typeface="楷体" panose="02010609060101010101" pitchFamily="49" charset="-122"/>
                          <a:ea typeface="楷体" panose="02010609060101010101" pitchFamily="49" charset="-122"/>
                          <a:cs typeface="楷体" panose="02010609060101010101" pitchFamily="49" charset="-122"/>
                        </a:rPr>
                        <a:t>除军阀”成为全国人民的共同愿望</a:t>
                      </a:r>
                      <a:r>
                        <a:rPr sz="2400" dirty="0">
                          <a:solidFill>
                            <a:srgbClr val="404040"/>
                          </a:solidFill>
                          <a:latin typeface="楷体" panose="02010609060101010101" pitchFamily="49" charset="-122"/>
                          <a:ea typeface="楷体" panose="02010609060101010101" pitchFamily="49" charset="-122"/>
                          <a:cs typeface="楷体" panose="02010609060101010101" pitchFamily="49" charset="-122"/>
                        </a:rPr>
                        <a:t>。</a:t>
                      </a:r>
                    </a:p>
                  </a:txBody>
                  <a:tcPr anchor="ctr">
                    <a:lnL w="6350">
                      <a:solidFill>
                        <a:srgbClr val="D9D9D9"/>
                      </a:solidFill>
                      <a:prstDash val="solid"/>
                    </a:lnL>
                    <a:lnR w="6350">
                      <a:solidFill>
                        <a:srgbClr val="D9D9D9"/>
                      </a:solidFill>
                      <a:prstDash val="solid"/>
                    </a:lnR>
                    <a:lnT>
                      <a:noFill/>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endParaRPr sz="2400">
                        <a:solidFill>
                          <a:srgbClr val="404040"/>
                        </a:solidFill>
                        <a:latin typeface="楷体" panose="02010609060101010101" pitchFamily="49" charset="-122"/>
                        <a:ea typeface="楷体" panose="02010609060101010101" pitchFamily="49" charset="-122"/>
                        <a:cs typeface="楷体" panose="02010609060101010101" pitchFamily="49" charset="-122"/>
                      </a:endParaRPr>
                    </a:p>
                  </a:txBody>
                  <a:tcPr anchor="ctr">
                    <a:lnL w="6350">
                      <a:solidFill>
                        <a:srgbClr val="D9D9D9"/>
                      </a:solidFill>
                      <a:prstDash val="solid"/>
                    </a:lnL>
                    <a:lnR>
                      <a:noFill/>
                    </a:lnR>
                    <a:lnT>
                      <a:noFill/>
                    </a:lnT>
                    <a:lnB w="6350">
                      <a:solidFill>
                        <a:srgbClr val="D9D9D9"/>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1851">
                <a:tc vMerge="1">
                  <a:txBody>
                    <a:bodyPr/>
                    <a:lstStyle/>
                    <a:p>
                      <a:endParaRPr lang="zh-CN"/>
                    </a:p>
                  </a:txBody>
                  <a:tcPr>
                    <a:lnL>
                      <a:noFill/>
                    </a:lnL>
                    <a:lnR w="12700">
                      <a:solidFill>
                        <a:srgbClr val="D9D9D9"/>
                      </a:solidFill>
                      <a:prstDash val="solid"/>
                    </a:lnR>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a:solidFill>
                            <a:srgbClr val="404040"/>
                          </a:solidFill>
                          <a:latin typeface="楷体" panose="02010609060101010101" pitchFamily="49" charset="-122"/>
                          <a:ea typeface="楷体" panose="02010609060101010101" pitchFamily="49" charset="-122"/>
                        </a:rPr>
                        <a:t>合作方式</a:t>
                      </a:r>
                    </a:p>
                  </a:txBody>
                  <a:tcPr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a:solidFill>
                            <a:srgbClr val="FF0000"/>
                          </a:solidFill>
                          <a:latin typeface="楷体" panose="02010609060101010101" pitchFamily="49" charset="-122"/>
                          <a:ea typeface="楷体" panose="02010609060101010101" pitchFamily="49" charset="-122"/>
                        </a:rPr>
                        <a:t>党内合作</a:t>
                      </a:r>
                    </a:p>
                  </a:txBody>
                  <a:tcPr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endParaRPr lang="zh-CN" altLang="en-US" sz="2400">
                        <a:solidFill>
                          <a:srgbClr val="FF0000"/>
                        </a:solidFill>
                        <a:latin typeface="楷体" panose="02010609060101010101" pitchFamily="49" charset="-122"/>
                        <a:ea typeface="楷体" panose="02010609060101010101" pitchFamily="49" charset="-122"/>
                      </a:endParaRPr>
                    </a:p>
                  </a:txBody>
                  <a:tcPr anchor="ct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61851">
                <a:tc vMerge="1">
                  <a:txBody>
                    <a:bodyPr/>
                    <a:lstStyle/>
                    <a:p>
                      <a:endParaRPr lang="zh-CN"/>
                    </a:p>
                  </a:txBody>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a:solidFill>
                            <a:srgbClr val="404040"/>
                          </a:solidFill>
                          <a:latin typeface="楷体" panose="02010609060101010101" pitchFamily="49" charset="-122"/>
                          <a:ea typeface="楷体" panose="02010609060101010101" pitchFamily="49" charset="-122"/>
                        </a:rPr>
                        <a:t>组织形式</a:t>
                      </a:r>
                    </a:p>
                  </a:txBody>
                  <a:tcPr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dirty="0">
                          <a:solidFill>
                            <a:srgbClr val="404040"/>
                          </a:solidFill>
                          <a:latin typeface="楷体" panose="02010609060101010101" pitchFamily="49" charset="-122"/>
                          <a:ea typeface="楷体" panose="02010609060101010101" pitchFamily="49" charset="-122"/>
                        </a:rPr>
                        <a:t>有统一的组织形式国民党，有统一的纲领新三民主义。</a:t>
                      </a:r>
                    </a:p>
                  </a:txBody>
                  <a:tcPr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endParaRPr lang="zh-CN" altLang="en-US" sz="2400">
                        <a:solidFill>
                          <a:srgbClr val="404040"/>
                        </a:solidFill>
                        <a:latin typeface="楷体" panose="02010609060101010101" pitchFamily="49" charset="-122"/>
                        <a:ea typeface="楷体" panose="02010609060101010101" pitchFamily="49" charset="-122"/>
                      </a:endParaRPr>
                    </a:p>
                  </a:txBody>
                  <a:tcPr anchor="ct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811562">
                <a:tc vMerge="1">
                  <a:txBody>
                    <a:bodyPr/>
                    <a:lstStyle/>
                    <a:p>
                      <a:endParaRPr lang="zh-CN"/>
                    </a:p>
                  </a:txBody>
                  <a:tcPr>
                    <a:lnL>
                      <a:noFill/>
                    </a:lnL>
                    <a:lnR w="12700">
                      <a:solidFill>
                        <a:srgbClr val="D9D9D9"/>
                      </a:solidFill>
                      <a:prstDash val="solid"/>
                    </a:lnR>
                    <a:lnB w="6350">
                      <a:solidFill>
                        <a:srgbClr val="D9D9D9"/>
                      </a:solidFill>
                      <a:prstDash val="solid"/>
                    </a:lnB>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a:solidFill>
                            <a:srgbClr val="404040"/>
                          </a:solidFill>
                          <a:latin typeface="楷体" panose="02010609060101010101" pitchFamily="49" charset="-122"/>
                          <a:ea typeface="楷体" panose="02010609060101010101" pitchFamily="49" charset="-122"/>
                        </a:rPr>
                        <a:t>目标</a:t>
                      </a:r>
                    </a:p>
                  </a:txBody>
                  <a:tcPr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400" dirty="0">
                          <a:solidFill>
                            <a:srgbClr val="404040"/>
                          </a:solidFill>
                          <a:latin typeface="楷体" panose="02010609060101010101" pitchFamily="49" charset="-122"/>
                          <a:ea typeface="楷体" panose="02010609060101010101" pitchFamily="49" charset="-122"/>
                        </a:rPr>
                        <a:t>基本上推翻了北洋军阀的统治，最终失败。</a:t>
                      </a:r>
                    </a:p>
                  </a:txBody>
                  <a:tcPr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endParaRPr lang="zh-CN" altLang="en-US" sz="2400">
                        <a:solidFill>
                          <a:srgbClr val="404040"/>
                        </a:solidFill>
                        <a:latin typeface="楷体" panose="02010609060101010101" pitchFamily="49" charset="-122"/>
                        <a:ea typeface="楷体" panose="02010609060101010101" pitchFamily="49" charset="-122"/>
                      </a:endParaRPr>
                    </a:p>
                  </a:txBody>
                  <a:tcPr anchor="ct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936418">
                <a:tc>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r>
                        <a:rPr lang="zh-CN" altLang="en-US" sz="2800">
                          <a:solidFill>
                            <a:srgbClr val="404040"/>
                          </a:solidFill>
                          <a:latin typeface="楷体" panose="02010609060101010101" pitchFamily="49" charset="-122"/>
                          <a:ea typeface="楷体" panose="02010609060101010101" pitchFamily="49" charset="-122"/>
                        </a:rPr>
                        <a:t>相同点</a:t>
                      </a:r>
                    </a:p>
                  </a:txBody>
                  <a:tcPr anchor="ctr">
                    <a:lnL>
                      <a:noFill/>
                    </a:lnL>
                    <a:lnR w="12700">
                      <a:solidFill>
                        <a:srgbClr val="D9D9D9"/>
                      </a:solidFill>
                      <a:prstDash val="solid"/>
                    </a:lnR>
                    <a:lnT w="6350">
                      <a:solidFill>
                        <a:srgbClr val="D9D9D9"/>
                      </a:solidFill>
                      <a:prstDash val="solid"/>
                    </a:lnT>
                    <a:lnB w="19050">
                      <a:solidFill>
                        <a:srgbClr val="595959"/>
                      </a:solidFill>
                      <a:prstDash val="solid"/>
                    </a:lnB>
                    <a:lnTlToBr w="12700" cmpd="sng">
                      <a:noFill/>
                      <a:prstDash val="solid"/>
                    </a:lnTlToBr>
                    <a:lnBlToTr w="12700" cmpd="sng">
                      <a:noFill/>
                      <a:prstDash val="solid"/>
                    </a:lnBlToTr>
                    <a:solidFill>
                      <a:srgbClr val="FFFFFF"/>
                    </a:solidFill>
                  </a:tcPr>
                </a:tc>
                <a:tc gridSpan="3">
                  <a:txBody>
                    <a:bodyPr/>
                    <a:lstStyle>
                      <a:lvl1pPr marL="0" algn="l" defTabSz="914400" rtl="0" eaLnBrk="1" latinLnBrk="0" hangingPunct="1">
                        <a:defRPr sz="1800" kern="1200">
                          <a:solidFill>
                            <a:schemeClr val="dk1"/>
                          </a:solidFill>
                          <a:latin typeface="隶书"/>
                          <a:ea typeface="隶书"/>
                          <a:cs typeface="Arial"/>
                        </a:defRPr>
                      </a:lvl1pPr>
                      <a:lvl2pPr marL="457200" algn="l" defTabSz="914400" rtl="0" eaLnBrk="1" latinLnBrk="0" hangingPunct="1">
                        <a:defRPr sz="1800" kern="1200">
                          <a:solidFill>
                            <a:schemeClr val="dk1"/>
                          </a:solidFill>
                          <a:latin typeface="隶书"/>
                          <a:ea typeface="隶书"/>
                          <a:cs typeface="Arial"/>
                        </a:defRPr>
                      </a:lvl2pPr>
                      <a:lvl3pPr marL="914400" algn="l" defTabSz="914400" rtl="0" eaLnBrk="1" latinLnBrk="0" hangingPunct="1">
                        <a:defRPr sz="1800" kern="1200">
                          <a:solidFill>
                            <a:schemeClr val="dk1"/>
                          </a:solidFill>
                          <a:latin typeface="隶书"/>
                          <a:ea typeface="隶书"/>
                          <a:cs typeface="Arial"/>
                        </a:defRPr>
                      </a:lvl3pPr>
                      <a:lvl4pPr marL="1371600" algn="l" defTabSz="914400" rtl="0" eaLnBrk="1" latinLnBrk="0" hangingPunct="1">
                        <a:defRPr sz="1800" kern="1200">
                          <a:solidFill>
                            <a:schemeClr val="dk1"/>
                          </a:solidFill>
                          <a:latin typeface="隶书"/>
                          <a:ea typeface="隶书"/>
                          <a:cs typeface="Arial"/>
                        </a:defRPr>
                      </a:lvl4pPr>
                      <a:lvl5pPr marL="1828800" algn="l" defTabSz="914400" rtl="0" eaLnBrk="1" latinLnBrk="0" hangingPunct="1">
                        <a:defRPr sz="1800" kern="1200">
                          <a:solidFill>
                            <a:schemeClr val="dk1"/>
                          </a:solidFill>
                          <a:latin typeface="隶书"/>
                          <a:ea typeface="隶书"/>
                          <a:cs typeface="Arial"/>
                        </a:defRPr>
                      </a:lvl5pPr>
                      <a:lvl6pPr marL="2286000" algn="l" defTabSz="914400" rtl="0" eaLnBrk="1" latinLnBrk="0" hangingPunct="1">
                        <a:defRPr sz="1800" kern="1200">
                          <a:solidFill>
                            <a:schemeClr val="dk1"/>
                          </a:solidFill>
                          <a:latin typeface="隶书"/>
                          <a:ea typeface="隶书"/>
                          <a:cs typeface="Arial"/>
                        </a:defRPr>
                      </a:lvl6pPr>
                      <a:lvl7pPr marL="2743200" algn="l" defTabSz="914400" rtl="0" eaLnBrk="1" latinLnBrk="0" hangingPunct="1">
                        <a:defRPr sz="1800" kern="1200">
                          <a:solidFill>
                            <a:schemeClr val="dk1"/>
                          </a:solidFill>
                          <a:latin typeface="隶书"/>
                          <a:ea typeface="隶书"/>
                          <a:cs typeface="Arial"/>
                        </a:defRPr>
                      </a:lvl7pPr>
                      <a:lvl8pPr marL="3200400" algn="l" defTabSz="914400" rtl="0" eaLnBrk="1" latinLnBrk="0" hangingPunct="1">
                        <a:defRPr sz="1800" kern="1200">
                          <a:solidFill>
                            <a:schemeClr val="dk1"/>
                          </a:solidFill>
                          <a:latin typeface="隶书"/>
                          <a:ea typeface="隶书"/>
                          <a:cs typeface="Arial"/>
                        </a:defRPr>
                      </a:lvl8pPr>
                      <a:lvl9pPr marL="3657600" algn="l" defTabSz="914400" rtl="0" eaLnBrk="1" latinLnBrk="0" hangingPunct="1">
                        <a:defRPr sz="1800" kern="1200">
                          <a:solidFill>
                            <a:schemeClr val="dk1"/>
                          </a:solidFill>
                          <a:latin typeface="隶书"/>
                          <a:ea typeface="隶书"/>
                          <a:cs typeface="Arial"/>
                        </a:defRPr>
                      </a:lvl9pPr>
                    </a:lstStyle>
                    <a:p>
                      <a:pPr algn="ctr">
                        <a:buNone/>
                      </a:pPr>
                      <a:endParaRPr lang="zh-CN" altLang="en-US" sz="2400" dirty="0">
                        <a:solidFill>
                          <a:srgbClr val="404040"/>
                        </a:solidFill>
                        <a:latin typeface="楷体" panose="02010609060101010101" pitchFamily="49" charset="-122"/>
                        <a:ea typeface="楷体" panose="02010609060101010101" pitchFamily="49" charset="-122"/>
                      </a:endParaRPr>
                    </a:p>
                  </a:txBody>
                  <a:tcPr anchor="ctr">
                    <a:lnL w="12700">
                      <a:solidFill>
                        <a:srgbClr val="D9D9D9"/>
                      </a:solidFill>
                      <a:prstDash val="solid"/>
                    </a:lnL>
                    <a:lnR>
                      <a:noFill/>
                    </a:lnR>
                    <a:lnT w="6350">
                      <a:solidFill>
                        <a:srgbClr val="D9D9D9"/>
                      </a:solidFill>
                      <a:prstDash val="solid"/>
                    </a:lnT>
                    <a:lnB w="19050">
                      <a:solidFill>
                        <a:srgbClr val="595959"/>
                      </a:solidFill>
                      <a:prstDash val="solid"/>
                    </a:lnB>
                    <a:lnTlToBr w="12700" cmpd="sng">
                      <a:noFill/>
                      <a:prstDash val="solid"/>
                    </a:lnTlToBr>
                    <a:lnBlToTr w="12700" cmpd="sng">
                      <a:noFill/>
                      <a:prstDash val="solid"/>
                    </a:lnBlToTr>
                    <a:solidFill>
                      <a:srgbClr val="FFFFFF"/>
                    </a:solidFill>
                  </a:tcPr>
                </a:tc>
                <a:tc hMerge="1">
                  <a:txBody>
                    <a:bodyPr/>
                    <a:lstStyle/>
                    <a:p>
                      <a:endParaRPr lang="zh-CN"/>
                    </a:p>
                  </a:txBody>
                  <a:tcPr>
                    <a:lnT w="6350">
                      <a:solidFill>
                        <a:srgbClr val="D9D9D9"/>
                      </a:solidFill>
                      <a:prstDash val="solid"/>
                    </a:lnT>
                    <a:lnB w="19050">
                      <a:solidFill>
                        <a:srgbClr val="595959"/>
                      </a:solidFill>
                      <a:prstDash val="solid"/>
                    </a:lnB>
                  </a:tcPr>
                </a:tc>
                <a:tc hMerge="1">
                  <a:txBody>
                    <a:bodyPr/>
                    <a:lstStyle/>
                    <a:p>
                      <a:endParaRPr lang="zh-CN"/>
                    </a:p>
                  </a:txBody>
                  <a:tcPr>
                    <a:lnR>
                      <a:noFill/>
                    </a:lnR>
                    <a:lnT w="6350">
                      <a:solidFill>
                        <a:srgbClr val="D9D9D9"/>
                      </a:solidFill>
                      <a:prstDash val="solid"/>
                    </a:lnT>
                    <a:lnB w="19050">
                      <a:solidFill>
                        <a:srgbClr val="595959"/>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192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70772902-3343-4406-ABFC-BE738E65CE5C}"/>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90B882F-7ADC-49CF-9615-FD65143A9F46}"/>
              </a:ext>
            </a:extLst>
          </p:cNvPr>
          <p:cNvSpPr txBox="1"/>
          <p:nvPr/>
        </p:nvSpPr>
        <p:spPr>
          <a:xfrm>
            <a:off x="459828" y="959369"/>
            <a:ext cx="11272344" cy="3970318"/>
          </a:xfrm>
          <a:prstGeom prst="rect">
            <a:avLst/>
          </a:prstGeom>
          <a:noFill/>
          <a:ln>
            <a:noFill/>
          </a:ln>
        </p:spPr>
        <p:txBody>
          <a:bodyPr wrap="square" rtlCol="0">
            <a:spAutoFit/>
          </a:bodyPr>
          <a:lstStyle/>
          <a:p>
            <a:r>
              <a:rPr lang="zh-CN" altLang="en-US" sz="2800" b="1" dirty="0">
                <a:solidFill>
                  <a:schemeClr val="accent1">
                    <a:lumMod val="75000"/>
                  </a:schemeClr>
                </a:solidFill>
                <a:latin typeface="楷体" panose="02010609060101010101" pitchFamily="49" charset="-122"/>
                <a:ea typeface="楷体" panose="02010609060101010101" pitchFamily="49" charset="-122"/>
              </a:rPr>
              <a:t>    </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1929</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年到</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1931</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年，日本经济跌到了萧条的谷底，出口额下降了一半，失业人口达到</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300</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万，工人的收入急剧下降。</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许多日本人发现了纳粹模式的魅力，对于无法解决经济问题并且让他们饱尝萧条痛苦的西方式民主，则丧失了原先的兴趣。</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世界经济已经显示出脆弱性和不可靠性，日本人开始谋求在已经占领朝鲜的基础上，将东北甚至中国都纳入一个属于自己的独立势力圈。这样，日本就可以免受世界市场波动的影响，</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失业人口可以通过从军解决生计问题，军人则为国家争取更多更大的荣誉和利益。</a:t>
            </a:r>
            <a:endPar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endParaRPr>
          </a:p>
          <a:p>
            <a:pPr algn="ct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            ——《</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东亚史</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美</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罗兹</a:t>
            </a:r>
            <a:r>
              <a:rPr lang="en-US" altLang="zh-CN"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a:t>
            </a:r>
            <a:r>
              <a:rPr lang="zh-CN" altLang="en-US" sz="2800" b="1" dirty="0">
                <a:solidFill>
                  <a:schemeClr val="accent1">
                    <a:lumMod val="50000"/>
                  </a:schemeClr>
                </a:solidFill>
                <a:latin typeface="方正颜真卿楷书 简繁" panose="02000500000000000000" pitchFamily="2" charset="-122"/>
                <a:ea typeface="方正颜真卿楷书 简繁" panose="02000500000000000000" pitchFamily="2" charset="-122"/>
              </a:rPr>
              <a:t>墨菲著，林震译，世界图书出版公司</a:t>
            </a:r>
          </a:p>
        </p:txBody>
      </p:sp>
      <p:sp>
        <p:nvSpPr>
          <p:cNvPr id="14" name="矩形 13">
            <a:extLst>
              <a:ext uri="{FF2B5EF4-FFF2-40B4-BE49-F238E27FC236}">
                <a16:creationId xmlns:a16="http://schemas.microsoft.com/office/drawing/2014/main" id="{556DE262-6D9C-4AF6-8B4E-D19731B736A8}"/>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苏新诗柳楷简体" panose="02000000000000000000" pitchFamily="2" charset="-122"/>
              <a:ea typeface="方正苏新诗柳楷简体" panose="02000000000000000000" pitchFamily="2" charset="-122"/>
            </a:endParaRPr>
          </a:p>
        </p:txBody>
      </p:sp>
      <p:sp>
        <p:nvSpPr>
          <p:cNvPr id="16" name="标题 1">
            <a:extLst>
              <a:ext uri="{FF2B5EF4-FFF2-40B4-BE49-F238E27FC236}">
                <a16:creationId xmlns:a16="http://schemas.microsoft.com/office/drawing/2014/main" id="{ED0D64CB-5BCB-487A-AA57-1F2A8B1485BA}"/>
              </a:ext>
            </a:extLst>
          </p:cNvPr>
          <p:cNvSpPr txBox="1">
            <a:spLocks/>
          </p:cNvSpPr>
          <p:nvPr/>
        </p:nvSpPr>
        <p:spPr>
          <a:xfrm>
            <a:off x="0" y="0"/>
            <a:ext cx="3652345"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方正字迹-龙吟体 简" panose="02000500000000000000" pitchFamily="2" charset="-122"/>
                <a:ea typeface="方正字迹-龙吟体 简" panose="02000500000000000000" pitchFamily="2" charset="-122"/>
                <a:cs typeface="+mn-cs"/>
              </a:rPr>
              <a:t>一、日本侵华原因</a:t>
            </a:r>
          </a:p>
        </p:txBody>
      </p:sp>
      <p:sp>
        <p:nvSpPr>
          <p:cNvPr id="23" name="矩形 22">
            <a:extLst>
              <a:ext uri="{FF2B5EF4-FFF2-40B4-BE49-F238E27FC236}">
                <a16:creationId xmlns:a16="http://schemas.microsoft.com/office/drawing/2014/main" id="{AF9DCB1C-D446-4DC3-B6A9-1F22B9DA9606}"/>
              </a:ext>
            </a:extLst>
          </p:cNvPr>
          <p:cNvSpPr/>
          <p:nvPr/>
        </p:nvSpPr>
        <p:spPr>
          <a:xfrm>
            <a:off x="0" y="5444455"/>
            <a:ext cx="12192001" cy="1413545"/>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lvl="0">
              <a:defRPr/>
            </a:pPr>
            <a:r>
              <a:rPr kumimoji="0" lang="zh-CN" altLang="en-US" sz="4000" b="0" i="0" u="none" strike="noStrike" kern="0" cap="none" spc="0" normalizeH="0" baseline="0" noProof="0" dirty="0">
                <a:ln>
                  <a:noFill/>
                </a:ln>
                <a:solidFill>
                  <a:srgbClr val="FFFF00"/>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rPr>
              <a:t>      </a:t>
            </a:r>
            <a:r>
              <a:rPr kumimoji="0" lang="zh-CN" altLang="en-US" sz="4000" b="0" i="0" u="none" strike="noStrike" kern="0" cap="none" spc="0" normalizeH="0" baseline="0" noProof="0" dirty="0">
                <a:ln>
                  <a:noFill/>
                </a:ln>
                <a:solidFill>
                  <a:schemeClr val="accent4">
                    <a:lumMod val="60000"/>
                    <a:lumOff val="40000"/>
                  </a:schemeClr>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rPr>
              <a:t>缓和国内矛盾，摆脱经济危机的困境</a:t>
            </a:r>
            <a:r>
              <a:rPr lang="zh-CN" altLang="en-US" sz="4000" kern="0" dirty="0">
                <a:solidFill>
                  <a:schemeClr val="accent4">
                    <a:lumMod val="60000"/>
                    <a:lumOff val="40000"/>
                  </a:schemeClr>
                </a:solidFill>
                <a:latin typeface="字酷堂清楷 简" panose="02000500000000000000" pitchFamily="2" charset="-122"/>
                <a:ea typeface="字酷堂清楷 简" panose="02000500000000000000" pitchFamily="2" charset="-122"/>
                <a:cs typeface="汉仪尚巍手书W" panose="00020600040101010101" pitchFamily="18" charset="-122"/>
              </a:rPr>
              <a:t>，发展本国资本主义的需要，急于</a:t>
            </a:r>
            <a:r>
              <a:rPr kumimoji="0" lang="zh-CN" altLang="en-US" sz="4000" b="0" i="0" u="none" strike="noStrike" kern="0" cap="none" spc="0" normalizeH="0" baseline="0" noProof="0" dirty="0">
                <a:ln>
                  <a:noFill/>
                </a:ln>
                <a:solidFill>
                  <a:schemeClr val="accent4">
                    <a:lumMod val="60000"/>
                    <a:lumOff val="40000"/>
                  </a:schemeClr>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rPr>
              <a:t>发动侵华战争。</a:t>
            </a:r>
          </a:p>
        </p:txBody>
      </p:sp>
      <p:sp>
        <p:nvSpPr>
          <p:cNvPr id="2" name="椭圆 1">
            <a:extLst>
              <a:ext uri="{FF2B5EF4-FFF2-40B4-BE49-F238E27FC236}">
                <a16:creationId xmlns:a16="http://schemas.microsoft.com/office/drawing/2014/main" id="{2ACCB4DD-2543-4773-880A-9C338A1B3DE3}"/>
              </a:ext>
            </a:extLst>
          </p:cNvPr>
          <p:cNvSpPr/>
          <p:nvPr/>
        </p:nvSpPr>
        <p:spPr>
          <a:xfrm>
            <a:off x="6519040" y="891878"/>
            <a:ext cx="1847720" cy="63647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0C66C3A9-96FB-47F5-98B7-56629A7E336C}"/>
              </a:ext>
            </a:extLst>
          </p:cNvPr>
          <p:cNvSpPr/>
          <p:nvPr/>
        </p:nvSpPr>
        <p:spPr>
          <a:xfrm>
            <a:off x="7211372" y="3008060"/>
            <a:ext cx="2964594" cy="63647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5D549B31-4FA9-4A12-8DA1-4FAAD5867DCD}"/>
              </a:ext>
            </a:extLst>
          </p:cNvPr>
          <p:cNvSpPr/>
          <p:nvPr/>
        </p:nvSpPr>
        <p:spPr>
          <a:xfrm>
            <a:off x="4297681" y="3500845"/>
            <a:ext cx="842554" cy="57769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92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3" grpId="1" animBg="1"/>
      <p:bldP spid="2"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C491A15-3BAC-4B3F-8F18-8530B94919F8}"/>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chemeClr val="bg2">
                  <a:lumMod val="10000"/>
                </a:schemeClr>
              </a:solidFill>
              <a:latin typeface="方正颜真卿楷书 简繁" panose="02000500000000000000" pitchFamily="2" charset="-122"/>
              <a:ea typeface="方正颜真卿楷书 简繁" panose="02000500000000000000" pitchFamily="2" charset="-122"/>
            </a:endParaRPr>
          </a:p>
        </p:txBody>
      </p:sp>
      <p:sp>
        <p:nvSpPr>
          <p:cNvPr id="6" name="矩形 5">
            <a:extLst>
              <a:ext uri="{FF2B5EF4-FFF2-40B4-BE49-F238E27FC236}">
                <a16:creationId xmlns:a16="http://schemas.microsoft.com/office/drawing/2014/main" id="{2307B74E-B7EB-4460-9EAF-2F3EDA06DF92}"/>
              </a:ext>
            </a:extLst>
          </p:cNvPr>
          <p:cNvSpPr/>
          <p:nvPr/>
        </p:nvSpPr>
        <p:spPr>
          <a:xfrm>
            <a:off x="-1" y="0"/>
            <a:ext cx="2407921" cy="707886"/>
          </a:xfrm>
          <a:prstGeom prst="rect">
            <a:avLst/>
          </a:prstGeom>
          <a:noFill/>
        </p:spPr>
        <p:txBody>
          <a:bodyPr wrap="square" lIns="91440" tIns="45720" rIns="91440" bIns="45720">
            <a:spAutoFit/>
          </a:bodyPr>
          <a:lstStyle/>
          <a:p>
            <a:pPr algn="ctr"/>
            <a:r>
              <a:rPr lang="zh-CN" altLang="en-US" sz="4000" b="1" cap="none" spc="0" dirty="0">
                <a:ln w="0"/>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参考文献</a:t>
            </a:r>
          </a:p>
        </p:txBody>
      </p:sp>
      <p:sp>
        <p:nvSpPr>
          <p:cNvPr id="5" name="文本框 4">
            <a:extLst>
              <a:ext uri="{FF2B5EF4-FFF2-40B4-BE49-F238E27FC236}">
                <a16:creationId xmlns:a16="http://schemas.microsoft.com/office/drawing/2014/main" id="{FEA9EEAF-C44F-4CB7-BC4E-64717167304A}"/>
              </a:ext>
            </a:extLst>
          </p:cNvPr>
          <p:cNvSpPr txBox="1"/>
          <p:nvPr/>
        </p:nvSpPr>
        <p:spPr>
          <a:xfrm>
            <a:off x="244188" y="874140"/>
            <a:ext cx="11830049" cy="5509200"/>
          </a:xfrm>
          <a:prstGeom prst="rect">
            <a:avLst/>
          </a:prstGeom>
          <a:noFill/>
        </p:spPr>
        <p:txBody>
          <a:bodyPr wrap="square" rtlCol="0">
            <a:spAutoFit/>
          </a:bodyPr>
          <a:lstStyle/>
          <a:p>
            <a:pPr lvl="0" defTabSz="914377">
              <a:defRPr/>
            </a:pPr>
            <a:r>
              <a:rPr kumimoji="0" lang="en-US" altLang="zh-CN" sz="32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1.</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东亚史</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美</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罗兹</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墨菲著，林震译，世界图书出版公司；</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kumimoji="0" lang="en-US" altLang="zh-CN" sz="32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2.</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党史可以这样讲</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，人民日报出版社；</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kumimoji="0" lang="en-US" altLang="zh-CN" sz="32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3.</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日俄战争：</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20</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世纪第一场大国间战争</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日</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横手慎二著，吉辰译，社会科学文献出版社；</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4.《</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抗日战争时期重庆大轰炸研究</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潘洵等著，商务印书馆；</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5</a:t>
            </a:r>
            <a:r>
              <a:rPr kumimoji="0" lang="en-US" altLang="zh-CN" sz="32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抗日战争史（第一卷）</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步平、王建朗主编，黄道炫、王希亮著；</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6.《</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东北抗日联军史</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，岳思平、朱姝璇编著，解放军出版社；</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7.《</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日本侵华细菌战研究报告</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，谢忠厚编著，中共党史出版社；</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a:p>
            <a:pPr lvl="0" defTabSz="914377">
              <a:defRPr/>
            </a:pP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8</a:t>
            </a:r>
            <a:r>
              <a:rPr kumimoji="0" lang="en-US" altLang="zh-CN" sz="3200" i="0" u="none" strike="noStrike" kern="1200" normalizeH="0" baseline="0" noProof="0" dirty="0">
                <a:ln w="0"/>
                <a:solidFill>
                  <a:schemeClr val="tx2">
                    <a:lumMod val="50000"/>
                  </a:schemeClr>
                </a:solidFill>
                <a:effectLst>
                  <a:outerShdw blurRad="38100" dist="19050" dir="2700000" algn="tl" rotWithShape="0">
                    <a:schemeClr val="dk1">
                      <a:alpha val="40000"/>
                    </a:schemeClr>
                  </a:outerShdw>
                </a:effectLst>
                <a:uLnTx/>
                <a:uFillTx/>
                <a:latin typeface="方正颜真卿楷书 简繁" panose="02000500000000000000" pitchFamily="2" charset="-122"/>
                <a:ea typeface="方正颜真卿楷书 简繁" panose="02000500000000000000" pitchFamily="2" charset="-122"/>
              </a:rPr>
              <a:t>.</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南京大屠杀史研究（下）</a:t>
            </a:r>
            <a:r>
              <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a:t>
            </a:r>
            <a:r>
              <a:rPr lang="zh-CN" altLang="en-US"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rPr>
              <a:t>（增订版），张生等著，凤凰出版社。</a:t>
            </a:r>
            <a:endParaRPr lang="en-US" altLang="zh-CN" sz="3200" dirty="0">
              <a:ln w="0"/>
              <a:solidFill>
                <a:schemeClr val="tx2">
                  <a:lumMod val="50000"/>
                </a:schemeClr>
              </a:solidFill>
              <a:effectLst>
                <a:outerShdw blurRad="38100" dist="19050" dir="2700000" algn="tl" rotWithShape="0">
                  <a:schemeClr val="dk1">
                    <a:alpha val="40000"/>
                  </a:schemeClr>
                </a:outerShdw>
              </a:effectLst>
              <a:latin typeface="方正颜真卿楷书 简繁" panose="02000500000000000000" pitchFamily="2" charset="-122"/>
              <a:ea typeface="方正颜真卿楷书 简繁" panose="02000500000000000000" pitchFamily="2" charset="-122"/>
            </a:endParaRPr>
          </a:p>
        </p:txBody>
      </p:sp>
    </p:spTree>
    <p:extLst>
      <p:ext uri="{BB962C8B-B14F-4D97-AF65-F5344CB8AC3E}">
        <p14:creationId xmlns:p14="http://schemas.microsoft.com/office/powerpoint/2010/main" val="16613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B03796D-1EC8-481F-8B08-3ABA7224087B}"/>
              </a:ext>
            </a:extLst>
          </p:cNvPr>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华文新魏" panose="02010800040101010101" pitchFamily="2" charset="-122"/>
                <a:ea typeface="华文新魏" panose="02010800040101010101" pitchFamily="2" charset="-122"/>
                <a:cs typeface="+mn-cs"/>
              </a:rPr>
              <a:t>           </a:t>
            </a:r>
            <a:endParaRPr kumimoji="0" lang="zh-CN" altLang="en-US" sz="4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华文新魏" panose="02010800040101010101" pitchFamily="2" charset="-122"/>
              <a:ea typeface="华文新魏" panose="02010800040101010101" pitchFamily="2" charset="-122"/>
              <a:cs typeface="+mn-cs"/>
            </a:endParaRPr>
          </a:p>
        </p:txBody>
      </p:sp>
      <p:sp>
        <p:nvSpPr>
          <p:cNvPr id="6" name="标题 1">
            <a:extLst>
              <a:ext uri="{FF2B5EF4-FFF2-40B4-BE49-F238E27FC236}">
                <a16:creationId xmlns:a16="http://schemas.microsoft.com/office/drawing/2014/main" id="{599012B9-3930-425A-863A-8E481D572E4D}"/>
              </a:ext>
            </a:extLst>
          </p:cNvPr>
          <p:cNvSpPr>
            <a:spLocks noGrp="1"/>
          </p:cNvSpPr>
          <p:nvPr>
            <p:ph type="title"/>
          </p:nvPr>
        </p:nvSpPr>
        <p:spPr>
          <a:xfrm>
            <a:off x="1606206" y="2454749"/>
            <a:ext cx="10872184" cy="1695723"/>
          </a:xfrm>
        </p:spPr>
        <p:txBody>
          <a:bodyPr>
            <a:normAutofit/>
          </a:bodyPr>
          <a:lstStyle/>
          <a:p>
            <a:pPr algn="ctr"/>
            <a:r>
              <a:rPr kumimoji="0" lang="zh-CN" altLang="en-US" sz="11500"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方正字迹-龙吟体 简" panose="02000500000000000000" pitchFamily="2" charset="-122"/>
                <a:ea typeface="方正字迹-龙吟体 简" panose="02000500000000000000" pitchFamily="2" charset="-122"/>
              </a:rPr>
              <a:t>谢谢！请指正！</a:t>
            </a:r>
            <a:endParaRPr lang="zh-CN" altLang="en-US" sz="8000" dirty="0">
              <a:ln w="0"/>
              <a:solidFill>
                <a:srgbClr val="FF0000"/>
              </a:solidFill>
              <a:effectLst>
                <a:outerShdw blurRad="38100" dist="25400" dir="5400000" algn="ctr" rotWithShape="0">
                  <a:srgbClr val="6E747A">
                    <a:alpha val="43000"/>
                  </a:srgbClr>
                </a:outerShdw>
              </a:effectLst>
              <a:latin typeface="方正字迹-龙吟体 简" panose="02000500000000000000" pitchFamily="2" charset="-122"/>
              <a:ea typeface="方正字迹-龙吟体 简" panose="02000500000000000000" pitchFamily="2" charset="-122"/>
            </a:endParaRPr>
          </a:p>
        </p:txBody>
      </p:sp>
    </p:spTree>
    <p:extLst>
      <p:ext uri="{BB962C8B-B14F-4D97-AF65-F5344CB8AC3E}">
        <p14:creationId xmlns:p14="http://schemas.microsoft.com/office/powerpoint/2010/main" val="19180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70772902-3343-4406-ABFC-BE738E65CE5C}"/>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0BABD8F6-EE7E-4E44-9E7C-A8BBE1ABA3E4}"/>
              </a:ext>
            </a:extLst>
          </p:cNvPr>
          <p:cNvSpPr/>
          <p:nvPr/>
        </p:nvSpPr>
        <p:spPr>
          <a:xfrm>
            <a:off x="161540" y="5669799"/>
            <a:ext cx="5995848" cy="118820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lvl="0"/>
            <a:r>
              <a:rPr lang="zh-CN" altLang="en-US" sz="4000" kern="0" dirty="0">
                <a:solidFill>
                  <a:schemeClr val="accent4">
                    <a:lumMod val="60000"/>
                    <a:lumOff val="40000"/>
                  </a:schemeClr>
                </a:solidFill>
                <a:latin typeface="字酷堂清楷 简" panose="02000500000000000000" pitchFamily="2" charset="-122"/>
                <a:ea typeface="字酷堂清楷 简" panose="02000500000000000000" pitchFamily="2" charset="-122"/>
                <a:cs typeface="汉仪尚巍手书W" panose="00020600040101010101" pitchFamily="18" charset="-122"/>
              </a:rPr>
              <a:t>      英美因危机自顾不暇，纵容了日本侵略行为。</a:t>
            </a:r>
            <a:endParaRPr kumimoji="0" lang="zh-CN" altLang="en-US" sz="4000" b="0" i="0" u="none" strike="noStrike" kern="0" cap="none" spc="0" normalizeH="0" baseline="0" noProof="0" dirty="0">
              <a:ln>
                <a:noFill/>
              </a:ln>
              <a:solidFill>
                <a:schemeClr val="accent4">
                  <a:lumMod val="60000"/>
                  <a:lumOff val="40000"/>
                </a:schemeClr>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endParaRPr>
          </a:p>
        </p:txBody>
      </p:sp>
      <p:cxnSp>
        <p:nvCxnSpPr>
          <p:cNvPr id="9" name="直接连接符 8">
            <a:extLst>
              <a:ext uri="{FF2B5EF4-FFF2-40B4-BE49-F238E27FC236}">
                <a16:creationId xmlns:a16="http://schemas.microsoft.com/office/drawing/2014/main" id="{BAFF12B2-F9F1-4514-BF77-505EA8C3DFFA}"/>
              </a:ext>
            </a:extLst>
          </p:cNvPr>
          <p:cNvCxnSpPr>
            <a:cxnSpLocks/>
          </p:cNvCxnSpPr>
          <p:nvPr/>
        </p:nvCxnSpPr>
        <p:spPr>
          <a:xfrm>
            <a:off x="6304392" y="474549"/>
            <a:ext cx="1" cy="6427076"/>
          </a:xfrm>
          <a:prstGeom prst="line">
            <a:avLst/>
          </a:prstGeom>
          <a:ln w="9525">
            <a:solidFill>
              <a:srgbClr val="646464"/>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556DE262-6D9C-4AF6-8B4E-D19731B736A8}"/>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6" name="标题 1">
            <a:extLst>
              <a:ext uri="{FF2B5EF4-FFF2-40B4-BE49-F238E27FC236}">
                <a16:creationId xmlns:a16="http://schemas.microsoft.com/office/drawing/2014/main" id="{ED0D64CB-5BCB-487A-AA57-1F2A8B1485BA}"/>
              </a:ext>
            </a:extLst>
          </p:cNvPr>
          <p:cNvSpPr txBox="1">
            <a:spLocks/>
          </p:cNvSpPr>
          <p:nvPr/>
        </p:nvSpPr>
        <p:spPr>
          <a:xfrm>
            <a:off x="0" y="0"/>
            <a:ext cx="3657598"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一、</a:t>
            </a:r>
            <a:r>
              <a:rPr lang="zh-CN" altLang="en-US" sz="3200" b="1" dirty="0">
                <a:solidFill>
                  <a:prstClr val="white"/>
                </a:solidFill>
                <a:latin typeface="方正字迹-龙吟体 简" panose="02000500000000000000" pitchFamily="2" charset="-122"/>
                <a:ea typeface="方正字迹-龙吟体 简" panose="02000500000000000000" pitchFamily="2" charset="-122"/>
              </a:rPr>
              <a:t>日本侵华原因</a:t>
            </a:r>
            <a:endPar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endParaRPr>
          </a:p>
        </p:txBody>
      </p:sp>
      <p:sp>
        <p:nvSpPr>
          <p:cNvPr id="2" name="文本框 1">
            <a:extLst>
              <a:ext uri="{FF2B5EF4-FFF2-40B4-BE49-F238E27FC236}">
                <a16:creationId xmlns:a16="http://schemas.microsoft.com/office/drawing/2014/main" id="{ADFD5913-EE6E-4FE8-B416-60FA6B2D8278}"/>
              </a:ext>
            </a:extLst>
          </p:cNvPr>
          <p:cNvSpPr txBox="1"/>
          <p:nvPr/>
        </p:nvSpPr>
        <p:spPr>
          <a:xfrm>
            <a:off x="161540" y="1154697"/>
            <a:ext cx="5920965" cy="3539430"/>
          </a:xfrm>
          <a:prstGeom prst="rect">
            <a:avLst/>
          </a:prstGeom>
          <a:noFill/>
        </p:spPr>
        <p:txBody>
          <a:bodyPr wrap="square" rtlCol="0">
            <a:spAutoFit/>
          </a:bodyPr>
          <a:lstStyle/>
          <a:p>
            <a:r>
              <a:rPr kumimoji="0" lang="en-US" altLang="zh-CN" sz="32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    </a:t>
            </a:r>
            <a:r>
              <a:rPr kumimoji="0" lang="en-US" altLang="zh-CN"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1929</a:t>
            </a:r>
            <a:r>
              <a:rPr kumimoji="0" lang="zh-CN" altLang="en-US"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年，欧洲各国忙于应付国内危机，无暇东顾，九一八事变前，日本与英美达成秘密谅解，英国</a:t>
            </a:r>
            <a:r>
              <a:rPr kumimoji="0" lang="zh-CN" altLang="en-US" sz="32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支持日本的行动，美国表示“不闻满洲事变”。</a:t>
            </a:r>
            <a:endParaRPr kumimoji="0" lang="en-US" altLang="zh-CN" sz="3200" b="1" i="0" u="none"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endParaRPr>
          </a:p>
          <a:p>
            <a:r>
              <a:rPr kumimoji="0" lang="en-US" altLang="zh-CN"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党史可以这样讲</a:t>
            </a:r>
            <a:r>
              <a:rPr kumimoji="0" lang="en-US" altLang="zh-CN"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a:t>
            </a:r>
            <a:r>
              <a:rPr kumimoji="0" lang="zh-CN" altLang="en-US" sz="32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，人民日报出版社</a:t>
            </a:r>
            <a:endParaRPr lang="zh-CN" altLang="en-US" dirty="0">
              <a:latin typeface="方正颜真卿楷书 简繁" panose="02000500000000000000" pitchFamily="2" charset="-122"/>
              <a:ea typeface="方正颜真卿楷书 简繁" panose="02000500000000000000" pitchFamily="2" charset="-122"/>
            </a:endParaRPr>
          </a:p>
        </p:txBody>
      </p:sp>
      <p:pic>
        <p:nvPicPr>
          <p:cNvPr id="10" name="图片 9">
            <a:extLst>
              <a:ext uri="{FF2B5EF4-FFF2-40B4-BE49-F238E27FC236}">
                <a16:creationId xmlns:a16="http://schemas.microsoft.com/office/drawing/2014/main" id="{6099DC75-22D9-4CF8-9906-9D310DF85CCD}"/>
              </a:ext>
            </a:extLst>
          </p:cNvPr>
          <p:cNvPicPr>
            <a:picLocks noChangeAspect="1"/>
          </p:cNvPicPr>
          <p:nvPr/>
        </p:nvPicPr>
        <p:blipFill rotWithShape="1">
          <a:blip r:embed="rId3">
            <a:extLst>
              <a:ext uri="{28A0092B-C50C-407E-A947-70E740481C1C}">
                <a14:useLocalDpi xmlns:a14="http://schemas.microsoft.com/office/drawing/2010/main" val="0"/>
              </a:ext>
            </a:extLst>
          </a:blip>
          <a:srcRect l="17994" t="12661" r="18303"/>
          <a:stretch/>
        </p:blipFill>
        <p:spPr>
          <a:xfrm>
            <a:off x="6642450" y="1382080"/>
            <a:ext cx="5211492" cy="4093840"/>
          </a:xfrm>
          <a:prstGeom prst="rect">
            <a:avLst/>
          </a:prstGeom>
        </p:spPr>
      </p:pic>
      <p:sp>
        <p:nvSpPr>
          <p:cNvPr id="11" name="矩形 10">
            <a:extLst>
              <a:ext uri="{FF2B5EF4-FFF2-40B4-BE49-F238E27FC236}">
                <a16:creationId xmlns:a16="http://schemas.microsoft.com/office/drawing/2014/main" id="{3E81AFA7-B287-4628-A507-7D66C8FE96E0}"/>
              </a:ext>
            </a:extLst>
          </p:cNvPr>
          <p:cNvSpPr/>
          <p:nvPr/>
        </p:nvSpPr>
        <p:spPr>
          <a:xfrm>
            <a:off x="6451397" y="5657818"/>
            <a:ext cx="5592557" cy="1200182"/>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lvl="0"/>
            <a:r>
              <a:rPr lang="zh-CN" altLang="en-US" sz="4000" kern="0" dirty="0">
                <a:solidFill>
                  <a:schemeClr val="accent4">
                    <a:lumMod val="60000"/>
                    <a:lumOff val="40000"/>
                  </a:schemeClr>
                </a:solidFill>
                <a:latin typeface="字酷堂清楷 简" panose="02000500000000000000" pitchFamily="2" charset="-122"/>
                <a:ea typeface="字酷堂清楷 简" panose="02000500000000000000" pitchFamily="2" charset="-122"/>
                <a:cs typeface="汉仪尚巍手书W" panose="00020600040101010101" pitchFamily="18" charset="-122"/>
              </a:rPr>
              <a:t>      中国内政状况混乱，给日军入侵提供了契机。</a:t>
            </a:r>
            <a:endParaRPr kumimoji="0" lang="zh-CN" altLang="en-US" sz="4000" b="0" i="0" u="none" strike="noStrike" kern="0" cap="none" spc="0" normalizeH="0" baseline="0" noProof="0" dirty="0">
              <a:ln>
                <a:noFill/>
              </a:ln>
              <a:solidFill>
                <a:schemeClr val="accent4">
                  <a:lumMod val="60000"/>
                  <a:lumOff val="40000"/>
                </a:schemeClr>
              </a:solidFill>
              <a:effectLst/>
              <a:uLnTx/>
              <a:uFillTx/>
              <a:latin typeface="字酷堂清楷 简" panose="02000500000000000000" pitchFamily="2" charset="-122"/>
              <a:ea typeface="字酷堂清楷 简" panose="02000500000000000000" pitchFamily="2" charset="-122"/>
              <a:cs typeface="汉仪尚巍手书W" panose="00020600040101010101" pitchFamily="18" charset="-122"/>
            </a:endParaRPr>
          </a:p>
        </p:txBody>
      </p:sp>
      <p:sp>
        <p:nvSpPr>
          <p:cNvPr id="18" name="矩形 17">
            <a:extLst>
              <a:ext uri="{FF2B5EF4-FFF2-40B4-BE49-F238E27FC236}">
                <a16:creationId xmlns:a16="http://schemas.microsoft.com/office/drawing/2014/main" id="{4C4C4C7A-0ACB-4641-8791-94073EE5E4D1}"/>
              </a:ext>
            </a:extLst>
          </p:cNvPr>
          <p:cNvSpPr/>
          <p:nvPr/>
        </p:nvSpPr>
        <p:spPr>
          <a:xfrm>
            <a:off x="6713089" y="847367"/>
            <a:ext cx="3095719" cy="523220"/>
          </a:xfrm>
          <a:prstGeom prst="rect">
            <a:avLst/>
          </a:prstGeom>
          <a:noFill/>
        </p:spPr>
        <p:txBody>
          <a:bodyPr wrap="none" lIns="91440" tIns="45720" rIns="91440" bIns="45720">
            <a:spAutoFit/>
          </a:bodyPr>
          <a:lstStyle/>
          <a:p>
            <a:pPr algn="ctr"/>
            <a:r>
              <a:rPr lang="en-US" altLang="zh-CN" sz="2800" b="0" cap="none" spc="0" dirty="0">
                <a:ln w="0"/>
                <a:solidFill>
                  <a:schemeClr val="tx1"/>
                </a:solidFill>
                <a:effectLst>
                  <a:outerShdw blurRad="38100" dist="19050" dir="2700000" algn="tl" rotWithShape="0">
                    <a:schemeClr val="dk1">
                      <a:alpha val="40000"/>
                    </a:schemeClr>
                  </a:outerShdw>
                </a:effectLst>
              </a:rPr>
              <a:t>1931</a:t>
            </a:r>
            <a:r>
              <a:rPr lang="zh-CN" altLang="en-US" sz="2800" b="0" cap="none" spc="0" dirty="0">
                <a:ln w="0"/>
                <a:solidFill>
                  <a:schemeClr val="tx1"/>
                </a:solidFill>
                <a:effectLst>
                  <a:outerShdw blurRad="38100" dist="19050" dir="2700000" algn="tl" rotWithShape="0">
                    <a:schemeClr val="dk1">
                      <a:alpha val="40000"/>
                    </a:schemeClr>
                  </a:outerShdw>
                </a:effectLst>
              </a:rPr>
              <a:t>年的中国地图</a:t>
            </a:r>
          </a:p>
        </p:txBody>
      </p:sp>
      <p:sp>
        <p:nvSpPr>
          <p:cNvPr id="12" name="椭圆 11">
            <a:extLst>
              <a:ext uri="{FF2B5EF4-FFF2-40B4-BE49-F238E27FC236}">
                <a16:creationId xmlns:a16="http://schemas.microsoft.com/office/drawing/2014/main" id="{BCE29503-BF68-4629-9DBB-DDE1B6F8D7AD}"/>
              </a:ext>
            </a:extLst>
          </p:cNvPr>
          <p:cNvSpPr/>
          <p:nvPr/>
        </p:nvSpPr>
        <p:spPr>
          <a:xfrm>
            <a:off x="1045029" y="2560454"/>
            <a:ext cx="953588" cy="53544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C508A03-A4B4-4E58-AE5C-E6F4AD12140E}"/>
              </a:ext>
            </a:extLst>
          </p:cNvPr>
          <p:cNvSpPr/>
          <p:nvPr/>
        </p:nvSpPr>
        <p:spPr>
          <a:xfrm>
            <a:off x="532397" y="3095898"/>
            <a:ext cx="2589626" cy="476794"/>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83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P spid="11" grpId="0" animBg="1"/>
      <p:bldP spid="11" grpId="1" animBg="1"/>
      <p:bldP spid="18" grpId="0"/>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000" b="-2000"/>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C9E84B6-DBF9-4517-B115-33FD5FF781DC}"/>
              </a:ext>
            </a:extLst>
          </p:cNvPr>
          <p:cNvSpPr/>
          <p:nvPr/>
        </p:nvSpPr>
        <p:spPr>
          <a:xfrm>
            <a:off x="0" y="0"/>
            <a:ext cx="12191999"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占位符 2">
            <a:extLst>
              <a:ext uri="{FF2B5EF4-FFF2-40B4-BE49-F238E27FC236}">
                <a16:creationId xmlns:a16="http://schemas.microsoft.com/office/drawing/2014/main" id="{F4EAB80C-057C-4BFE-9CFA-05F25C1C02A7}"/>
              </a:ext>
            </a:extLst>
          </p:cNvPr>
          <p:cNvSpPr>
            <a:spLocks noGrp="1"/>
          </p:cNvSpPr>
          <p:nvPr>
            <p:ph type="body" idx="1"/>
          </p:nvPr>
        </p:nvSpPr>
        <p:spPr>
          <a:xfrm>
            <a:off x="133403" y="819923"/>
            <a:ext cx="11925191" cy="5413452"/>
          </a:xfrm>
        </p:spPr>
        <p:txBody>
          <a:bodyPr>
            <a:noAutofit/>
          </a:bodyPr>
          <a:lstStyle/>
          <a:p>
            <a:pPr marL="0" indent="0">
              <a:buNone/>
            </a:pPr>
            <a:r>
              <a:rPr lang="zh-CN" altLang="en-US" sz="4000" dirty="0">
                <a:solidFill>
                  <a:schemeClr val="tx2">
                    <a:lumMod val="50000"/>
                  </a:schemeClr>
                </a:solidFill>
                <a:latin typeface="方正颜真卿楷书 简繁" panose="02000500000000000000" pitchFamily="2" charset="-122"/>
                <a:ea typeface="方正颜真卿楷书 简繁" panose="02000500000000000000" pitchFamily="2" charset="-122"/>
              </a:rPr>
              <a:t>①日本侵华蓄谋已久；</a:t>
            </a: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a:p>
            <a:pPr marL="0" indent="0">
              <a:buNone/>
            </a:pPr>
            <a:r>
              <a:rPr lang="zh-CN" altLang="en-US" sz="4000" dirty="0">
                <a:solidFill>
                  <a:schemeClr val="tx2">
                    <a:lumMod val="50000"/>
                  </a:schemeClr>
                </a:solidFill>
                <a:latin typeface="方正颜真卿楷书 简繁" panose="02000500000000000000" pitchFamily="2" charset="-122"/>
                <a:ea typeface="方正颜真卿楷书 简繁" panose="02000500000000000000" pitchFamily="2" charset="-122"/>
              </a:rPr>
              <a:t>②缓和国内矛盾，摆脱经济危机的困境，发展本国资本主义的需要，急于发动侵华战争；</a:t>
            </a: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a:p>
            <a:pPr marL="0" indent="0">
              <a:buNone/>
            </a:pPr>
            <a:r>
              <a:rPr lang="zh-CN" altLang="en-US" sz="4000" dirty="0">
                <a:solidFill>
                  <a:schemeClr val="tx2">
                    <a:lumMod val="50000"/>
                  </a:schemeClr>
                </a:solidFill>
                <a:latin typeface="方正颜真卿楷书 简繁" panose="02000500000000000000" pitchFamily="2" charset="-122"/>
                <a:ea typeface="方正颜真卿楷书 简繁" panose="02000500000000000000" pitchFamily="2" charset="-122"/>
              </a:rPr>
              <a:t>③英美因危机自顾不暇，纵容了日本侵略行为；</a:t>
            </a: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a:p>
            <a:pPr marL="0" indent="0">
              <a:buNone/>
            </a:pPr>
            <a:r>
              <a:rPr lang="zh-CN" altLang="en-US" sz="4000" dirty="0">
                <a:solidFill>
                  <a:schemeClr val="tx2">
                    <a:lumMod val="50000"/>
                  </a:schemeClr>
                </a:solidFill>
                <a:latin typeface="方正颜真卿楷书 简繁" panose="02000500000000000000" pitchFamily="2" charset="-122"/>
                <a:ea typeface="方正颜真卿楷书 简繁" panose="02000500000000000000" pitchFamily="2" charset="-122"/>
              </a:rPr>
              <a:t>④中国内政状况混乱，给日军入侵提供了契机。</a:t>
            </a: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a:p>
            <a:pPr marL="0" indent="0">
              <a:buNone/>
            </a:pP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a:p>
            <a:pPr marL="0" indent="0">
              <a:buNone/>
            </a:pPr>
            <a:r>
              <a:rPr lang="zh-CN" altLang="en-US" sz="4000" dirty="0">
                <a:solidFill>
                  <a:schemeClr val="accent1">
                    <a:lumMod val="75000"/>
                  </a:schemeClr>
                </a:solidFill>
                <a:latin typeface="方正颜真卿楷书 简繁" panose="02000500000000000000" pitchFamily="2" charset="-122"/>
                <a:ea typeface="方正颜真卿楷书 简繁" panose="02000500000000000000" pitchFamily="2" charset="-122"/>
              </a:rPr>
              <a:t>其他原因：</a:t>
            </a:r>
            <a:endParaRPr lang="en-US" altLang="zh-CN" sz="4000" dirty="0">
              <a:solidFill>
                <a:schemeClr val="accent1">
                  <a:lumMod val="75000"/>
                </a:schemeClr>
              </a:solidFill>
              <a:latin typeface="方正颜真卿楷书 简繁" panose="02000500000000000000" pitchFamily="2" charset="-122"/>
              <a:ea typeface="方正颜真卿楷书 简繁" panose="02000500000000000000" pitchFamily="2" charset="-122"/>
            </a:endParaRPr>
          </a:p>
          <a:p>
            <a:pPr marL="0" indent="0">
              <a:buNone/>
            </a:pPr>
            <a:r>
              <a:rPr lang="zh-CN" altLang="en-US" sz="4000" dirty="0">
                <a:solidFill>
                  <a:schemeClr val="tx2">
                    <a:lumMod val="50000"/>
                  </a:schemeClr>
                </a:solidFill>
                <a:latin typeface="方正颜真卿楷书 简繁" panose="02000500000000000000" pitchFamily="2" charset="-122"/>
                <a:ea typeface="方正颜真卿楷书 简繁" panose="02000500000000000000" pitchFamily="2" charset="-122"/>
              </a:rPr>
              <a:t>⑤东北资源丰富，在日本经济发展中占据重要地位。</a:t>
            </a:r>
            <a:endParaRPr lang="en-US" altLang="zh-CN" sz="4000" dirty="0">
              <a:solidFill>
                <a:schemeClr val="tx2">
                  <a:lumMod val="50000"/>
                </a:schemeClr>
              </a:solidFill>
              <a:latin typeface="方正颜真卿楷书 简繁" panose="02000500000000000000" pitchFamily="2" charset="-122"/>
              <a:ea typeface="方正颜真卿楷书 简繁" panose="02000500000000000000" pitchFamily="2" charset="-122"/>
            </a:endParaRPr>
          </a:p>
        </p:txBody>
      </p:sp>
      <p:sp>
        <p:nvSpPr>
          <p:cNvPr id="9" name="矩形 8">
            <a:extLst>
              <a:ext uri="{FF2B5EF4-FFF2-40B4-BE49-F238E27FC236}">
                <a16:creationId xmlns:a16="http://schemas.microsoft.com/office/drawing/2014/main" id="{362B4FD8-A856-4AD4-9F7E-50292FE1BCF8}"/>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方正苏新诗柳楷简体" panose="02000000000000000000" pitchFamily="2" charset="-122"/>
                <a:ea typeface="方正苏新诗柳楷简体" panose="02000000000000000000" pitchFamily="2" charset="-122"/>
              </a:rPr>
              <a:t>                                                                          </a:t>
            </a:r>
            <a:endParaRPr lang="zh-CN" altLang="en-US" dirty="0">
              <a:latin typeface="方正苏新诗柳楷简体" panose="02000000000000000000" pitchFamily="2" charset="-122"/>
              <a:ea typeface="方正苏新诗柳楷简体" panose="02000000000000000000" pitchFamily="2" charset="-122"/>
            </a:endParaRPr>
          </a:p>
        </p:txBody>
      </p:sp>
      <p:sp>
        <p:nvSpPr>
          <p:cNvPr id="10" name="标题 1">
            <a:extLst>
              <a:ext uri="{FF2B5EF4-FFF2-40B4-BE49-F238E27FC236}">
                <a16:creationId xmlns:a16="http://schemas.microsoft.com/office/drawing/2014/main" id="{E9DCC8A9-C51A-480F-9D07-8FA7EB7077BE}"/>
              </a:ext>
            </a:extLst>
          </p:cNvPr>
          <p:cNvSpPr txBox="1">
            <a:spLocks/>
          </p:cNvSpPr>
          <p:nvPr/>
        </p:nvSpPr>
        <p:spPr>
          <a:xfrm>
            <a:off x="0" y="0"/>
            <a:ext cx="4258491"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zh-CN" altLang="en-US" sz="3200" b="1" dirty="0">
                <a:solidFill>
                  <a:schemeClr val="bg1"/>
                </a:solidFill>
                <a:latin typeface="方正字迹-龙吟体 简" panose="02000500000000000000" pitchFamily="2" charset="-122"/>
                <a:ea typeface="方正字迹-龙吟体 简" panose="02000500000000000000" pitchFamily="2" charset="-122"/>
                <a:cs typeface="+mn-cs"/>
              </a:rPr>
              <a:t>一、日本侵华原因</a:t>
            </a:r>
          </a:p>
        </p:txBody>
      </p:sp>
    </p:spTree>
    <p:extLst>
      <p:ext uri="{BB962C8B-B14F-4D97-AF65-F5344CB8AC3E}">
        <p14:creationId xmlns:p14="http://schemas.microsoft.com/office/powerpoint/2010/main" val="310286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0ACC0273-219D-4C8E-97E2-433E8EE4111E}"/>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ABB88A8D-EA68-4284-903E-7B8E34450E8E}"/>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4" name="标题 1">
            <a:extLst>
              <a:ext uri="{FF2B5EF4-FFF2-40B4-BE49-F238E27FC236}">
                <a16:creationId xmlns:a16="http://schemas.microsoft.com/office/drawing/2014/main" id="{2E0B39B6-7A4B-41AD-B073-2BFA6860FB12}"/>
              </a:ext>
            </a:extLst>
          </p:cNvPr>
          <p:cNvSpPr txBox="1">
            <a:spLocks/>
          </p:cNvSpPr>
          <p:nvPr/>
        </p:nvSpPr>
        <p:spPr>
          <a:xfrm>
            <a:off x="0" y="0"/>
            <a:ext cx="3775166"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solidFill>
                  <a:prstClr val="white"/>
                </a:solidFill>
                <a:latin typeface="方正字迹-龙吟体 简" panose="02000500000000000000" pitchFamily="2" charset="-122"/>
                <a:ea typeface="方正字迹-龙吟体 简" panose="02000500000000000000" pitchFamily="2" charset="-122"/>
              </a:rPr>
              <a:t>二</a:t>
            </a: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、日本侵华步骤</a:t>
            </a:r>
          </a:p>
        </p:txBody>
      </p:sp>
      <p:sp>
        <p:nvSpPr>
          <p:cNvPr id="2" name="动作按钮: 前进或下一项 1">
            <a:hlinkClick r:id="rId4" action="ppaction://hlinksldjump" highlightClick="1"/>
            <a:extLst>
              <a:ext uri="{FF2B5EF4-FFF2-40B4-BE49-F238E27FC236}">
                <a16:creationId xmlns:a16="http://schemas.microsoft.com/office/drawing/2014/main" id="{601D3D5D-859C-4D6E-BA02-5CC40DF33859}"/>
              </a:ext>
            </a:extLst>
          </p:cNvPr>
          <p:cNvSpPr/>
          <p:nvPr/>
        </p:nvSpPr>
        <p:spPr>
          <a:xfrm>
            <a:off x="11149540" y="6214836"/>
            <a:ext cx="872831" cy="57534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3" name="直接连接符 12">
            <a:extLst>
              <a:ext uri="{FF2B5EF4-FFF2-40B4-BE49-F238E27FC236}">
                <a16:creationId xmlns:a16="http://schemas.microsoft.com/office/drawing/2014/main" id="{C1C53A27-B71D-477A-9DF9-9BA44EE18BE7}"/>
              </a:ext>
            </a:extLst>
          </p:cNvPr>
          <p:cNvCxnSpPr>
            <a:cxnSpLocks/>
          </p:cNvCxnSpPr>
          <p:nvPr/>
        </p:nvCxnSpPr>
        <p:spPr>
          <a:xfrm>
            <a:off x="5742699" y="588579"/>
            <a:ext cx="0" cy="6116337"/>
          </a:xfrm>
          <a:prstGeom prst="line">
            <a:avLst/>
          </a:prstGeom>
          <a:ln w="9525">
            <a:solidFill>
              <a:srgbClr val="646464"/>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4" name="图片 3">
            <a:extLst>
              <a:ext uri="{FF2B5EF4-FFF2-40B4-BE49-F238E27FC236}">
                <a16:creationId xmlns:a16="http://schemas.microsoft.com/office/drawing/2014/main" id="{F494E3BB-E5BD-4CB7-8D67-D357E57FB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6061" y="4759989"/>
            <a:ext cx="3917769" cy="114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
            <a:extLst>
              <a:ext uri="{FF2B5EF4-FFF2-40B4-BE49-F238E27FC236}">
                <a16:creationId xmlns:a16="http://schemas.microsoft.com/office/drawing/2014/main" id="{34DF31E0-D081-4FF1-A60F-2598A06FBF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2123" y="3181306"/>
            <a:ext cx="3917769" cy="113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5">
            <a:extLst>
              <a:ext uri="{FF2B5EF4-FFF2-40B4-BE49-F238E27FC236}">
                <a16:creationId xmlns:a16="http://schemas.microsoft.com/office/drawing/2014/main" id="{574823C2-3AF4-46E5-A810-0E30F60E08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6061" y="1639019"/>
            <a:ext cx="3917769" cy="113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6">
            <a:extLst>
              <a:ext uri="{FF2B5EF4-FFF2-40B4-BE49-F238E27FC236}">
                <a16:creationId xmlns:a16="http://schemas.microsoft.com/office/drawing/2014/main" id="{64A4BA83-7C3E-4963-BCD0-D494A4845F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30798" y="3975452"/>
            <a:ext cx="4223931" cy="1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7">
            <a:extLst>
              <a:ext uri="{FF2B5EF4-FFF2-40B4-BE49-F238E27FC236}">
                <a16:creationId xmlns:a16="http://schemas.microsoft.com/office/drawing/2014/main" id="{4EEB6041-6FCC-4B8F-8FAC-79D0CF4802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5636" y="2414568"/>
            <a:ext cx="4223931" cy="1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56">
            <a:extLst>
              <a:ext uri="{FF2B5EF4-FFF2-40B4-BE49-F238E27FC236}">
                <a16:creationId xmlns:a16="http://schemas.microsoft.com/office/drawing/2014/main" id="{1D57B641-07D8-4B4E-97C9-5D5C1F0994E2}"/>
              </a:ext>
            </a:extLst>
          </p:cNvPr>
          <p:cNvSpPr>
            <a:spLocks/>
          </p:cNvSpPr>
          <p:nvPr/>
        </p:nvSpPr>
        <p:spPr bwMode="auto">
          <a:xfrm>
            <a:off x="6096000" y="1670490"/>
            <a:ext cx="2971246" cy="555325"/>
          </a:xfrm>
          <a:custGeom>
            <a:avLst/>
            <a:gdLst>
              <a:gd name="T0" fmla="*/ 2147483646 w 2385"/>
              <a:gd name="T1" fmla="*/ 0 h 425"/>
              <a:gd name="T2" fmla="*/ 0 w 2385"/>
              <a:gd name="T3" fmla="*/ 0 h 425"/>
              <a:gd name="T4" fmla="*/ 0 w 2385"/>
              <a:gd name="T5" fmla="*/ 2147483646 h 425"/>
              <a:gd name="T6" fmla="*/ 2147483646 w 2385"/>
              <a:gd name="T7" fmla="*/ 2147483646 h 425"/>
              <a:gd name="T8" fmla="*/ 2147483646 w 2385"/>
              <a:gd name="T9" fmla="*/ 2147483646 h 425"/>
              <a:gd name="T10" fmla="*/ 2147483646 w 2385"/>
              <a:gd name="T11" fmla="*/ 2147483646 h 425"/>
              <a:gd name="T12" fmla="*/ 2147483646 w 2385"/>
              <a:gd name="T13" fmla="*/ 0 h 425"/>
              <a:gd name="T14" fmla="*/ 0 60000 65536"/>
              <a:gd name="T15" fmla="*/ 0 60000 65536"/>
              <a:gd name="T16" fmla="*/ 0 60000 65536"/>
              <a:gd name="T17" fmla="*/ 0 60000 65536"/>
              <a:gd name="T18" fmla="*/ 0 60000 65536"/>
              <a:gd name="T19" fmla="*/ 0 60000 65536"/>
              <a:gd name="T20" fmla="*/ 0 60000 65536"/>
              <a:gd name="T21" fmla="*/ 0 w 2385"/>
              <a:gd name="T22" fmla="*/ 0 h 425"/>
              <a:gd name="T23" fmla="*/ 2385 w 238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FF6E00"/>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0" rIns="0" bIns="3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a:solidFill>
                  <a:schemeClr val="bg1"/>
                </a:solidFill>
                <a:latin typeface="方正颜真卿楷书 简繁" panose="02000500000000000000" pitchFamily="2" charset="-122"/>
                <a:ea typeface="方正颜真卿楷书 简繁" panose="02000500000000000000" pitchFamily="2" charset="-122"/>
                <a:hlinkClick r:id="rId7" action="ppaction://hlinksldjump">
                  <a:extLst>
                    <a:ext uri="{A12FA001-AC4F-418D-AE19-62706E023703}">
                      <ahyp:hlinkClr xmlns:ahyp="http://schemas.microsoft.com/office/drawing/2018/hyperlinkcolor" val="tx"/>
                    </a:ext>
                  </a:extLst>
                </a:hlinkClick>
              </a:rPr>
              <a:t>  </a:t>
            </a:r>
            <a:r>
              <a:rPr lang="zh-CN" altLang="en-US" sz="3200" dirty="0">
                <a:solidFill>
                  <a:schemeClr val="bg1"/>
                </a:solidFill>
                <a:latin typeface="方正颜真卿楷书 简繁" panose="02000500000000000000" pitchFamily="2" charset="-122"/>
                <a:ea typeface="方正颜真卿楷书 简繁" panose="02000500000000000000" pitchFamily="2" charset="-122"/>
                <a:hlinkClick r:id="rId7" action="ppaction://hlinksldjump">
                  <a:extLst>
                    <a:ext uri="{A12FA001-AC4F-418D-AE19-62706E023703}">
                      <ahyp:hlinkClr xmlns:ahyp="http://schemas.microsoft.com/office/drawing/2018/hyperlinkcolor" val="tx"/>
                    </a:ext>
                  </a:extLst>
                </a:hlinkClick>
              </a:rPr>
              <a:t>九一八事变</a:t>
            </a:r>
            <a:endParaRPr lang="zh-CN" altLang="en-US" sz="2800" dirty="0">
              <a:solidFill>
                <a:schemeClr val="bg1"/>
              </a:solidFill>
              <a:latin typeface="方正颜真卿楷书 简繁" panose="02000500000000000000" pitchFamily="2" charset="-122"/>
              <a:ea typeface="方正颜真卿楷书 简繁" panose="02000500000000000000" pitchFamily="2" charset="-122"/>
            </a:endParaRPr>
          </a:p>
        </p:txBody>
      </p:sp>
      <p:sp>
        <p:nvSpPr>
          <p:cNvPr id="21" name="任意多边形 43">
            <a:extLst>
              <a:ext uri="{FF2B5EF4-FFF2-40B4-BE49-F238E27FC236}">
                <a16:creationId xmlns:a16="http://schemas.microsoft.com/office/drawing/2014/main" id="{80052B4B-EA1B-4114-AFA2-C2864EFBBB8E}"/>
              </a:ext>
            </a:extLst>
          </p:cNvPr>
          <p:cNvSpPr>
            <a:spLocks/>
          </p:cNvSpPr>
          <p:nvPr/>
        </p:nvSpPr>
        <p:spPr bwMode="auto">
          <a:xfrm>
            <a:off x="5291959" y="1671145"/>
            <a:ext cx="915827" cy="698399"/>
          </a:xfrm>
          <a:custGeom>
            <a:avLst/>
            <a:gdLst>
              <a:gd name="connsiteX0" fmla="*/ 27417 w 628879"/>
              <a:gd name="connsiteY0" fmla="*/ 0 h 456686"/>
              <a:gd name="connsiteX1" fmla="*/ 628879 w 628879"/>
              <a:gd name="connsiteY1" fmla="*/ 0 h 456686"/>
              <a:gd name="connsiteX2" fmla="*/ 628879 w 628879"/>
              <a:gd name="connsiteY2" fmla="*/ 363852 h 456686"/>
              <a:gd name="connsiteX3" fmla="*/ 433433 w 628879"/>
              <a:gd name="connsiteY3" fmla="*/ 363852 h 456686"/>
              <a:gd name="connsiteX4" fmla="*/ 407274 w 628879"/>
              <a:gd name="connsiteY4" fmla="*/ 363852 h 456686"/>
              <a:gd name="connsiteX5" fmla="*/ 314440 w 628879"/>
              <a:gd name="connsiteY5" fmla="*/ 456686 h 456686"/>
              <a:gd name="connsiteX6" fmla="*/ 221606 w 628879"/>
              <a:gd name="connsiteY6" fmla="*/ 363852 h 456686"/>
              <a:gd name="connsiteX7" fmla="*/ 133289 w 628879"/>
              <a:gd name="connsiteY7" fmla="*/ 363852 h 456686"/>
              <a:gd name="connsiteX8" fmla="*/ 27417 w 628879"/>
              <a:gd name="connsiteY8" fmla="*/ 363852 h 456686"/>
              <a:gd name="connsiteX9" fmla="*/ 0 w 628879"/>
              <a:gd name="connsiteY9" fmla="*/ 336456 h 456686"/>
              <a:gd name="connsiteX10" fmla="*/ 0 w 628879"/>
              <a:gd name="connsiteY10" fmla="*/ 27396 h 456686"/>
              <a:gd name="connsiteX11" fmla="*/ 27417 w 628879"/>
              <a:gd name="connsiteY11" fmla="*/ 0 h 4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879" h="456686">
                <a:moveTo>
                  <a:pt x="27417" y="0"/>
                </a:moveTo>
                <a:lnTo>
                  <a:pt x="628879" y="0"/>
                </a:lnTo>
                <a:cubicBezTo>
                  <a:pt x="628879" y="0"/>
                  <a:pt x="628879" y="0"/>
                  <a:pt x="628879" y="363852"/>
                </a:cubicBezTo>
                <a:cubicBezTo>
                  <a:pt x="628879" y="363852"/>
                  <a:pt x="628879" y="363852"/>
                  <a:pt x="433433" y="363852"/>
                </a:cubicBezTo>
                <a:lnTo>
                  <a:pt x="407274" y="363852"/>
                </a:lnTo>
                <a:lnTo>
                  <a:pt x="314440" y="456686"/>
                </a:lnTo>
                <a:lnTo>
                  <a:pt x="221606" y="363852"/>
                </a:lnTo>
                <a:lnTo>
                  <a:pt x="133289" y="363852"/>
                </a:lnTo>
                <a:cubicBezTo>
                  <a:pt x="100250" y="363852"/>
                  <a:pt x="65008" y="363852"/>
                  <a:pt x="27417" y="363852"/>
                </a:cubicBezTo>
                <a:cubicBezTo>
                  <a:pt x="11995" y="363852"/>
                  <a:pt x="0" y="351866"/>
                  <a:pt x="0" y="336456"/>
                </a:cubicBezTo>
                <a:cubicBezTo>
                  <a:pt x="0" y="336456"/>
                  <a:pt x="0" y="336456"/>
                  <a:pt x="0" y="27396"/>
                </a:cubicBezTo>
                <a:cubicBezTo>
                  <a:pt x="0" y="12842"/>
                  <a:pt x="11995" y="0"/>
                  <a:pt x="27417" y="0"/>
                </a:cubicBezTo>
                <a:close/>
              </a:path>
            </a:pathLst>
          </a:custGeom>
          <a:solidFill>
            <a:srgbClr val="FFFFFF"/>
          </a:solidFill>
          <a:ln>
            <a:noFill/>
          </a:ln>
          <a:effectLst>
            <a:outerShdw blurRad="50800" dist="38100" dir="2700000" algn="tl" rotWithShape="0">
              <a:schemeClr val="tx1">
                <a:alpha val="40000"/>
              </a:schemeClr>
            </a:outerShdw>
          </a:effectLst>
        </p:spPr>
        <p:txBody>
          <a:bodyPr lIns="0" tIns="0" rIns="0" bIns="72000" anchor="ctr" anchorCtr="1"/>
          <a:lstStyle/>
          <a:p>
            <a:pPr algn="ctr" eaLnBrk="1" fontAlgn="auto" hangingPunct="1">
              <a:spcBef>
                <a:spcPts val="0"/>
              </a:spcBef>
              <a:spcAft>
                <a:spcPts val="0"/>
              </a:spcAft>
              <a:defRPr/>
            </a:pPr>
            <a:r>
              <a:rPr lang="en-US" altLang="zh-CN" sz="2400" dirty="0">
                <a:solidFill>
                  <a:srgbClr val="FF6E00"/>
                </a:solidFill>
                <a:latin typeface="方正颜真卿楷书 简繁" panose="02000500000000000000" pitchFamily="2" charset="-122"/>
                <a:ea typeface="方正颜真卿楷书 简繁" panose="02000500000000000000" pitchFamily="2" charset="-122"/>
                <a:cs typeface="Arial" panose="020B0604020202020204" pitchFamily="34" charset="0"/>
              </a:rPr>
              <a:t>1931.9.18</a:t>
            </a:r>
            <a:endParaRPr lang="zh-CN" altLang="en-US" sz="2400" dirty="0">
              <a:solidFill>
                <a:srgbClr val="FF6E00"/>
              </a:solidFill>
              <a:latin typeface="方正颜真卿楷书 简繁" panose="02000500000000000000" pitchFamily="2" charset="-122"/>
              <a:ea typeface="方正颜真卿楷书 简繁" panose="02000500000000000000" pitchFamily="2" charset="-122"/>
              <a:cs typeface="Arial" panose="020B0604020202020204" pitchFamily="34" charset="0"/>
            </a:endParaRPr>
          </a:p>
        </p:txBody>
      </p:sp>
      <p:sp>
        <p:nvSpPr>
          <p:cNvPr id="22" name="Freeform 59">
            <a:extLst>
              <a:ext uri="{FF2B5EF4-FFF2-40B4-BE49-F238E27FC236}">
                <a16:creationId xmlns:a16="http://schemas.microsoft.com/office/drawing/2014/main" id="{7D4204E2-26F3-4D4B-A069-3F452FBCCD8D}"/>
              </a:ext>
            </a:extLst>
          </p:cNvPr>
          <p:cNvSpPr>
            <a:spLocks/>
          </p:cNvSpPr>
          <p:nvPr/>
        </p:nvSpPr>
        <p:spPr bwMode="auto">
          <a:xfrm>
            <a:off x="6159338" y="3217903"/>
            <a:ext cx="2971246" cy="555323"/>
          </a:xfrm>
          <a:custGeom>
            <a:avLst/>
            <a:gdLst>
              <a:gd name="T0" fmla="*/ 2147483646 w 2385"/>
              <a:gd name="T1" fmla="*/ 0 h 425"/>
              <a:gd name="T2" fmla="*/ 0 w 2385"/>
              <a:gd name="T3" fmla="*/ 0 h 425"/>
              <a:gd name="T4" fmla="*/ 0 w 2385"/>
              <a:gd name="T5" fmla="*/ 2147483646 h 425"/>
              <a:gd name="T6" fmla="*/ 2147483646 w 2385"/>
              <a:gd name="T7" fmla="*/ 2147483646 h 425"/>
              <a:gd name="T8" fmla="*/ 2147483646 w 2385"/>
              <a:gd name="T9" fmla="*/ 2147483646 h 425"/>
              <a:gd name="T10" fmla="*/ 2147483646 w 2385"/>
              <a:gd name="T11" fmla="*/ 2147483646 h 425"/>
              <a:gd name="T12" fmla="*/ 2147483646 w 2385"/>
              <a:gd name="T13" fmla="*/ 0 h 425"/>
              <a:gd name="T14" fmla="*/ 0 60000 65536"/>
              <a:gd name="T15" fmla="*/ 0 60000 65536"/>
              <a:gd name="T16" fmla="*/ 0 60000 65536"/>
              <a:gd name="T17" fmla="*/ 0 60000 65536"/>
              <a:gd name="T18" fmla="*/ 0 60000 65536"/>
              <a:gd name="T19" fmla="*/ 0 60000 65536"/>
              <a:gd name="T20" fmla="*/ 0 60000 65536"/>
              <a:gd name="T21" fmla="*/ 0 w 2385"/>
              <a:gd name="T22" fmla="*/ 0 h 425"/>
              <a:gd name="T23" fmla="*/ 2385 w 238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5" h="425">
                <a:moveTo>
                  <a:pt x="2353" y="0"/>
                </a:moveTo>
                <a:cubicBezTo>
                  <a:pt x="0" y="0"/>
                  <a:pt x="0" y="0"/>
                  <a:pt x="0" y="0"/>
                </a:cubicBezTo>
                <a:cubicBezTo>
                  <a:pt x="0" y="425"/>
                  <a:pt x="0" y="425"/>
                  <a:pt x="0" y="425"/>
                </a:cubicBezTo>
                <a:cubicBezTo>
                  <a:pt x="2353" y="425"/>
                  <a:pt x="2353" y="425"/>
                  <a:pt x="2353" y="425"/>
                </a:cubicBezTo>
                <a:cubicBezTo>
                  <a:pt x="2371" y="425"/>
                  <a:pt x="2385" y="411"/>
                  <a:pt x="2385" y="393"/>
                </a:cubicBezTo>
                <a:cubicBezTo>
                  <a:pt x="2385" y="32"/>
                  <a:pt x="2385" y="32"/>
                  <a:pt x="2385" y="32"/>
                </a:cubicBezTo>
                <a:cubicBezTo>
                  <a:pt x="2385" y="15"/>
                  <a:pt x="2371" y="0"/>
                  <a:pt x="2353" y="0"/>
                </a:cubicBez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0" rIns="0" bIns="3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a:solidFill>
                  <a:srgbClr val="FFFFFF"/>
                </a:solidFill>
                <a:latin typeface="方正颜真卿楷书 简繁" panose="02000500000000000000" pitchFamily="2" charset="-122"/>
                <a:ea typeface="方正颜真卿楷书 简繁" panose="02000500000000000000" pitchFamily="2" charset="-122"/>
              </a:rPr>
              <a:t> 建立伪满洲国</a:t>
            </a:r>
          </a:p>
        </p:txBody>
      </p:sp>
      <p:sp>
        <p:nvSpPr>
          <p:cNvPr id="23" name="任意多边形 45">
            <a:extLst>
              <a:ext uri="{FF2B5EF4-FFF2-40B4-BE49-F238E27FC236}">
                <a16:creationId xmlns:a16="http://schemas.microsoft.com/office/drawing/2014/main" id="{16FA5FDC-4236-4A43-A001-19E2E44359D3}"/>
              </a:ext>
            </a:extLst>
          </p:cNvPr>
          <p:cNvSpPr>
            <a:spLocks/>
          </p:cNvSpPr>
          <p:nvPr/>
        </p:nvSpPr>
        <p:spPr bwMode="auto">
          <a:xfrm>
            <a:off x="5289660" y="3222133"/>
            <a:ext cx="911213" cy="698399"/>
          </a:xfrm>
          <a:custGeom>
            <a:avLst/>
            <a:gdLst>
              <a:gd name="connsiteX0" fmla="*/ 27389 w 627382"/>
              <a:gd name="connsiteY0" fmla="*/ 0 h 456687"/>
              <a:gd name="connsiteX1" fmla="*/ 627382 w 627382"/>
              <a:gd name="connsiteY1" fmla="*/ 0 h 456687"/>
              <a:gd name="connsiteX2" fmla="*/ 627382 w 627382"/>
              <a:gd name="connsiteY2" fmla="*/ 363852 h 456687"/>
              <a:gd name="connsiteX3" fmla="*/ 432414 w 627382"/>
              <a:gd name="connsiteY3" fmla="*/ 363852 h 456687"/>
              <a:gd name="connsiteX4" fmla="*/ 405778 w 627382"/>
              <a:gd name="connsiteY4" fmla="*/ 363852 h 456687"/>
              <a:gd name="connsiteX5" fmla="*/ 312943 w 627382"/>
              <a:gd name="connsiteY5" fmla="*/ 456687 h 456687"/>
              <a:gd name="connsiteX6" fmla="*/ 220108 w 627382"/>
              <a:gd name="connsiteY6" fmla="*/ 363852 h 456687"/>
              <a:gd name="connsiteX7" fmla="*/ 133003 w 627382"/>
              <a:gd name="connsiteY7" fmla="*/ 363852 h 456687"/>
              <a:gd name="connsiteX8" fmla="*/ 27389 w 627382"/>
              <a:gd name="connsiteY8" fmla="*/ 363852 h 456687"/>
              <a:gd name="connsiteX9" fmla="*/ 0 w 627382"/>
              <a:gd name="connsiteY9" fmla="*/ 336456 h 456687"/>
              <a:gd name="connsiteX10" fmla="*/ 0 w 627382"/>
              <a:gd name="connsiteY10" fmla="*/ 27396 h 456687"/>
              <a:gd name="connsiteX11" fmla="*/ 27389 w 627382"/>
              <a:gd name="connsiteY11" fmla="*/ 0 h 4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382" h="456687">
                <a:moveTo>
                  <a:pt x="27389" y="0"/>
                </a:moveTo>
                <a:lnTo>
                  <a:pt x="627382" y="0"/>
                </a:lnTo>
                <a:cubicBezTo>
                  <a:pt x="627382" y="0"/>
                  <a:pt x="627382" y="0"/>
                  <a:pt x="627382" y="363852"/>
                </a:cubicBezTo>
                <a:cubicBezTo>
                  <a:pt x="627382" y="363852"/>
                  <a:pt x="627382" y="363852"/>
                  <a:pt x="432414" y="363852"/>
                </a:cubicBezTo>
                <a:lnTo>
                  <a:pt x="405778" y="363852"/>
                </a:lnTo>
                <a:lnTo>
                  <a:pt x="312943" y="456687"/>
                </a:lnTo>
                <a:lnTo>
                  <a:pt x="220108" y="363852"/>
                </a:lnTo>
                <a:lnTo>
                  <a:pt x="133003" y="363852"/>
                </a:lnTo>
                <a:cubicBezTo>
                  <a:pt x="100044" y="363852"/>
                  <a:pt x="64888" y="363852"/>
                  <a:pt x="27389" y="363852"/>
                </a:cubicBezTo>
                <a:cubicBezTo>
                  <a:pt x="11983" y="363852"/>
                  <a:pt x="0" y="351866"/>
                  <a:pt x="0" y="336456"/>
                </a:cubicBezTo>
                <a:cubicBezTo>
                  <a:pt x="0" y="336456"/>
                  <a:pt x="0" y="336456"/>
                  <a:pt x="0" y="27396"/>
                </a:cubicBezTo>
                <a:cubicBezTo>
                  <a:pt x="0" y="12842"/>
                  <a:pt x="11983" y="0"/>
                  <a:pt x="27389" y="0"/>
                </a:cubicBezTo>
                <a:close/>
              </a:path>
            </a:pathLst>
          </a:custGeom>
          <a:solidFill>
            <a:srgbClr val="FFFFFF"/>
          </a:solidFill>
          <a:ln>
            <a:noFill/>
          </a:ln>
          <a:effectLst>
            <a:outerShdw blurRad="50800" dist="38100" dir="2700000" algn="tl" rotWithShape="0">
              <a:schemeClr val="tx1">
                <a:alpha val="40000"/>
              </a:schemeClr>
            </a:outerShdw>
          </a:effectLst>
        </p:spPr>
        <p:txBody>
          <a:bodyPr lIns="0" tIns="0" rIns="0" bIns="72000" anchor="ctr" anchorCtr="1"/>
          <a:lstStyle/>
          <a:p>
            <a:pPr algn="ctr" eaLnBrk="1" fontAlgn="auto" hangingPunct="1">
              <a:spcBef>
                <a:spcPts val="0"/>
              </a:spcBef>
              <a:spcAft>
                <a:spcPts val="0"/>
              </a:spcAft>
              <a:defRPr/>
            </a:pPr>
            <a:r>
              <a:rPr lang="en-US" altLang="zh-CN" sz="2400" dirty="0">
                <a:solidFill>
                  <a:srgbClr val="FFD100"/>
                </a:solidFill>
                <a:latin typeface="方正颜真卿楷书 简繁" panose="02000500000000000000" pitchFamily="2" charset="-122"/>
                <a:ea typeface="方正颜真卿楷书 简繁" panose="02000500000000000000" pitchFamily="2" charset="-122"/>
                <a:cs typeface="Arial" panose="020B0604020202020204" pitchFamily="34" charset="0"/>
              </a:rPr>
              <a:t>1932.3</a:t>
            </a:r>
            <a:endParaRPr lang="zh-CN" altLang="en-US" sz="2400" dirty="0">
              <a:solidFill>
                <a:srgbClr val="FFD100"/>
              </a:solidFill>
              <a:latin typeface="方正颜真卿楷书 简繁" panose="02000500000000000000" pitchFamily="2" charset="-122"/>
              <a:ea typeface="方正颜真卿楷书 简繁" panose="02000500000000000000" pitchFamily="2" charset="-122"/>
              <a:cs typeface="Arial" panose="020B0604020202020204" pitchFamily="34" charset="0"/>
            </a:endParaRPr>
          </a:p>
        </p:txBody>
      </p:sp>
      <p:sp>
        <p:nvSpPr>
          <p:cNvPr id="29" name="Freeform 62">
            <a:extLst>
              <a:ext uri="{FF2B5EF4-FFF2-40B4-BE49-F238E27FC236}">
                <a16:creationId xmlns:a16="http://schemas.microsoft.com/office/drawing/2014/main" id="{75E3ED6E-7B6F-47BB-B4AD-5362C8B4B096}"/>
              </a:ext>
            </a:extLst>
          </p:cNvPr>
          <p:cNvSpPr>
            <a:spLocks/>
          </p:cNvSpPr>
          <p:nvPr/>
        </p:nvSpPr>
        <p:spPr bwMode="auto">
          <a:xfrm>
            <a:off x="5985673" y="4776463"/>
            <a:ext cx="2971246" cy="557749"/>
          </a:xfrm>
          <a:custGeom>
            <a:avLst/>
            <a:gdLst>
              <a:gd name="T0" fmla="*/ 2147483646 w 2385"/>
              <a:gd name="T1" fmla="*/ 0 h 425"/>
              <a:gd name="T2" fmla="*/ 0 w 2385"/>
              <a:gd name="T3" fmla="*/ 0 h 425"/>
              <a:gd name="T4" fmla="*/ 0 w 2385"/>
              <a:gd name="T5" fmla="*/ 2147483646 h 425"/>
              <a:gd name="T6" fmla="*/ 2147483646 w 2385"/>
              <a:gd name="T7" fmla="*/ 2147483646 h 425"/>
              <a:gd name="T8" fmla="*/ 2147483646 w 2385"/>
              <a:gd name="T9" fmla="*/ 2147483646 h 425"/>
              <a:gd name="T10" fmla="*/ 2147483646 w 2385"/>
              <a:gd name="T11" fmla="*/ 2147483646 h 425"/>
              <a:gd name="T12" fmla="*/ 2147483646 w 2385"/>
              <a:gd name="T13" fmla="*/ 0 h 425"/>
              <a:gd name="T14" fmla="*/ 0 60000 65536"/>
              <a:gd name="T15" fmla="*/ 0 60000 65536"/>
              <a:gd name="T16" fmla="*/ 0 60000 65536"/>
              <a:gd name="T17" fmla="*/ 0 60000 65536"/>
              <a:gd name="T18" fmla="*/ 0 60000 65536"/>
              <a:gd name="T19" fmla="*/ 0 60000 65536"/>
              <a:gd name="T20" fmla="*/ 0 60000 65536"/>
              <a:gd name="T21" fmla="*/ 0 w 2385"/>
              <a:gd name="T22" fmla="*/ 0 h 425"/>
              <a:gd name="T23" fmla="*/ 2385 w 238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5" h="425">
                <a:moveTo>
                  <a:pt x="2353" y="0"/>
                </a:moveTo>
                <a:cubicBezTo>
                  <a:pt x="0" y="0"/>
                  <a:pt x="0" y="0"/>
                  <a:pt x="0" y="0"/>
                </a:cubicBezTo>
                <a:cubicBezTo>
                  <a:pt x="0" y="425"/>
                  <a:pt x="0" y="425"/>
                  <a:pt x="0" y="425"/>
                </a:cubicBezTo>
                <a:cubicBezTo>
                  <a:pt x="2353" y="425"/>
                  <a:pt x="2353" y="425"/>
                  <a:pt x="2353" y="425"/>
                </a:cubicBezTo>
                <a:cubicBezTo>
                  <a:pt x="2371" y="425"/>
                  <a:pt x="2385" y="410"/>
                  <a:pt x="2385" y="393"/>
                </a:cubicBezTo>
                <a:cubicBezTo>
                  <a:pt x="2385" y="32"/>
                  <a:pt x="2385" y="32"/>
                  <a:pt x="2385" y="32"/>
                </a:cubicBezTo>
                <a:cubicBezTo>
                  <a:pt x="2385" y="14"/>
                  <a:pt x="2371" y="0"/>
                  <a:pt x="2353" y="0"/>
                </a:cubicBezTo>
                <a:close/>
              </a:path>
            </a:pathLst>
          </a:custGeom>
          <a:solidFill>
            <a:srgbClr val="99AD00"/>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0" rIns="0" bIns="3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a:solidFill>
                  <a:srgbClr val="FFFFFF"/>
                </a:solidFill>
                <a:latin typeface="方正颜真卿楷书 简繁" panose="02000500000000000000" pitchFamily="2" charset="-122"/>
                <a:ea typeface="方正颜真卿楷书 简繁" panose="02000500000000000000" pitchFamily="2" charset="-122"/>
              </a:rPr>
              <a:t>卢沟桥事变</a:t>
            </a:r>
          </a:p>
        </p:txBody>
      </p:sp>
      <p:sp>
        <p:nvSpPr>
          <p:cNvPr id="30" name="任意多边形 46">
            <a:extLst>
              <a:ext uri="{FF2B5EF4-FFF2-40B4-BE49-F238E27FC236}">
                <a16:creationId xmlns:a16="http://schemas.microsoft.com/office/drawing/2014/main" id="{8163FB67-3B1A-47E6-99E2-147A7096A076}"/>
              </a:ext>
            </a:extLst>
          </p:cNvPr>
          <p:cNvSpPr>
            <a:spLocks/>
          </p:cNvSpPr>
          <p:nvPr/>
        </p:nvSpPr>
        <p:spPr bwMode="auto">
          <a:xfrm>
            <a:off x="5289660" y="4771533"/>
            <a:ext cx="911213" cy="698399"/>
          </a:xfrm>
          <a:custGeom>
            <a:avLst/>
            <a:gdLst>
              <a:gd name="connsiteX0" fmla="*/ 27389 w 627382"/>
              <a:gd name="connsiteY0" fmla="*/ 0 h 456686"/>
              <a:gd name="connsiteX1" fmla="*/ 627382 w 627382"/>
              <a:gd name="connsiteY1" fmla="*/ 0 h 456686"/>
              <a:gd name="connsiteX2" fmla="*/ 627382 w 627382"/>
              <a:gd name="connsiteY2" fmla="*/ 363852 h 456686"/>
              <a:gd name="connsiteX3" fmla="*/ 432414 w 627382"/>
              <a:gd name="connsiteY3" fmla="*/ 363852 h 456686"/>
              <a:gd name="connsiteX4" fmla="*/ 405777 w 627382"/>
              <a:gd name="connsiteY4" fmla="*/ 363852 h 456686"/>
              <a:gd name="connsiteX5" fmla="*/ 312943 w 627382"/>
              <a:gd name="connsiteY5" fmla="*/ 456686 h 456686"/>
              <a:gd name="connsiteX6" fmla="*/ 220109 w 627382"/>
              <a:gd name="connsiteY6" fmla="*/ 363852 h 456686"/>
              <a:gd name="connsiteX7" fmla="*/ 133003 w 627382"/>
              <a:gd name="connsiteY7" fmla="*/ 363852 h 456686"/>
              <a:gd name="connsiteX8" fmla="*/ 27389 w 627382"/>
              <a:gd name="connsiteY8" fmla="*/ 363852 h 456686"/>
              <a:gd name="connsiteX9" fmla="*/ 0 w 627382"/>
              <a:gd name="connsiteY9" fmla="*/ 336456 h 456686"/>
              <a:gd name="connsiteX10" fmla="*/ 0 w 627382"/>
              <a:gd name="connsiteY10" fmla="*/ 27396 h 456686"/>
              <a:gd name="connsiteX11" fmla="*/ 27389 w 627382"/>
              <a:gd name="connsiteY11" fmla="*/ 0 h 4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382" h="456686">
                <a:moveTo>
                  <a:pt x="27389" y="0"/>
                </a:moveTo>
                <a:lnTo>
                  <a:pt x="627382" y="0"/>
                </a:lnTo>
                <a:cubicBezTo>
                  <a:pt x="627382" y="0"/>
                  <a:pt x="627382" y="0"/>
                  <a:pt x="627382" y="363852"/>
                </a:cubicBezTo>
                <a:cubicBezTo>
                  <a:pt x="627382" y="363852"/>
                  <a:pt x="627382" y="363852"/>
                  <a:pt x="432414" y="363852"/>
                </a:cubicBezTo>
                <a:lnTo>
                  <a:pt x="405777" y="363852"/>
                </a:lnTo>
                <a:lnTo>
                  <a:pt x="312943" y="456686"/>
                </a:lnTo>
                <a:lnTo>
                  <a:pt x="220109" y="363852"/>
                </a:lnTo>
                <a:lnTo>
                  <a:pt x="133003" y="363852"/>
                </a:lnTo>
                <a:cubicBezTo>
                  <a:pt x="100044" y="363852"/>
                  <a:pt x="64888" y="363852"/>
                  <a:pt x="27389" y="363852"/>
                </a:cubicBezTo>
                <a:cubicBezTo>
                  <a:pt x="11983" y="363852"/>
                  <a:pt x="0" y="351010"/>
                  <a:pt x="0" y="336456"/>
                </a:cubicBezTo>
                <a:cubicBezTo>
                  <a:pt x="0" y="336456"/>
                  <a:pt x="0" y="336456"/>
                  <a:pt x="0" y="27396"/>
                </a:cubicBezTo>
                <a:cubicBezTo>
                  <a:pt x="0" y="11985"/>
                  <a:pt x="11983" y="0"/>
                  <a:pt x="27389" y="0"/>
                </a:cubicBezTo>
                <a:close/>
              </a:path>
            </a:pathLst>
          </a:custGeom>
          <a:solidFill>
            <a:srgbClr val="FFFFFF"/>
          </a:solidFill>
          <a:ln>
            <a:noFill/>
          </a:ln>
          <a:effectLst>
            <a:outerShdw blurRad="50800" dist="38100" dir="2700000" algn="tl" rotWithShape="0">
              <a:schemeClr val="tx1">
                <a:alpha val="40000"/>
              </a:schemeClr>
            </a:outerShdw>
          </a:effectLst>
        </p:spPr>
        <p:txBody>
          <a:bodyPr lIns="0" tIns="0" rIns="0" bIns="72000" anchor="ctr" anchorCtr="1"/>
          <a:lstStyle/>
          <a:p>
            <a:pPr algn="ctr" eaLnBrk="1" fontAlgn="auto" hangingPunct="1">
              <a:spcBef>
                <a:spcPts val="0"/>
              </a:spcBef>
              <a:spcAft>
                <a:spcPts val="0"/>
              </a:spcAft>
              <a:defRPr/>
            </a:pPr>
            <a:r>
              <a:rPr lang="en-US" altLang="zh-CN" sz="2400" dirty="0">
                <a:solidFill>
                  <a:srgbClr val="98AC00"/>
                </a:solidFill>
                <a:latin typeface="方正颜真卿楷书 简繁" panose="02000500000000000000" pitchFamily="2" charset="-122"/>
                <a:ea typeface="方正颜真卿楷书 简繁" panose="02000500000000000000" pitchFamily="2" charset="-122"/>
                <a:cs typeface="Arial" panose="020B0604020202020204" pitchFamily="34" charset="0"/>
              </a:rPr>
              <a:t>1937.7.7</a:t>
            </a:r>
            <a:endParaRPr lang="zh-CN" altLang="en-US" sz="2400" dirty="0">
              <a:solidFill>
                <a:srgbClr val="98AC00"/>
              </a:solidFill>
              <a:latin typeface="方正颜真卿楷书 简繁" panose="02000500000000000000" pitchFamily="2" charset="-122"/>
              <a:ea typeface="方正颜真卿楷书 简繁" panose="02000500000000000000" pitchFamily="2" charset="-122"/>
              <a:cs typeface="Arial" panose="020B0604020202020204" pitchFamily="34" charset="0"/>
            </a:endParaRPr>
          </a:p>
        </p:txBody>
      </p:sp>
      <p:sp>
        <p:nvSpPr>
          <p:cNvPr id="31" name="Freeform 65">
            <a:extLst>
              <a:ext uri="{FF2B5EF4-FFF2-40B4-BE49-F238E27FC236}">
                <a16:creationId xmlns:a16="http://schemas.microsoft.com/office/drawing/2014/main" id="{3827EE78-30DF-4E86-AD68-3461397852D8}"/>
              </a:ext>
            </a:extLst>
          </p:cNvPr>
          <p:cNvSpPr>
            <a:spLocks/>
          </p:cNvSpPr>
          <p:nvPr/>
        </p:nvSpPr>
        <p:spPr bwMode="auto">
          <a:xfrm>
            <a:off x="2395310" y="2445562"/>
            <a:ext cx="2971246" cy="557749"/>
          </a:xfrm>
          <a:custGeom>
            <a:avLst/>
            <a:gdLst>
              <a:gd name="T0" fmla="*/ 2147483646 w 2385"/>
              <a:gd name="T1" fmla="*/ 0 h 425"/>
              <a:gd name="T2" fmla="*/ 2147483646 w 2385"/>
              <a:gd name="T3" fmla="*/ 0 h 425"/>
              <a:gd name="T4" fmla="*/ 2147483646 w 2385"/>
              <a:gd name="T5" fmla="*/ 2147483646 h 425"/>
              <a:gd name="T6" fmla="*/ 2147483646 w 2385"/>
              <a:gd name="T7" fmla="*/ 2147483646 h 425"/>
              <a:gd name="T8" fmla="*/ 0 w 2385"/>
              <a:gd name="T9" fmla="*/ 2147483646 h 425"/>
              <a:gd name="T10" fmla="*/ 0 w 2385"/>
              <a:gd name="T11" fmla="*/ 2147483646 h 425"/>
              <a:gd name="T12" fmla="*/ 2147483646 w 2385"/>
              <a:gd name="T13" fmla="*/ 0 h 425"/>
              <a:gd name="T14" fmla="*/ 0 60000 65536"/>
              <a:gd name="T15" fmla="*/ 0 60000 65536"/>
              <a:gd name="T16" fmla="*/ 0 60000 65536"/>
              <a:gd name="T17" fmla="*/ 0 60000 65536"/>
              <a:gd name="T18" fmla="*/ 0 60000 65536"/>
              <a:gd name="T19" fmla="*/ 0 60000 65536"/>
              <a:gd name="T20" fmla="*/ 0 60000 65536"/>
              <a:gd name="T21" fmla="*/ 0 w 2385"/>
              <a:gd name="T22" fmla="*/ 0 h 425"/>
              <a:gd name="T23" fmla="*/ 2385 w 238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5" h="425">
                <a:moveTo>
                  <a:pt x="32" y="0"/>
                </a:moveTo>
                <a:cubicBezTo>
                  <a:pt x="2385" y="0"/>
                  <a:pt x="2385" y="0"/>
                  <a:pt x="2385" y="0"/>
                </a:cubicBezTo>
                <a:cubicBezTo>
                  <a:pt x="2385" y="425"/>
                  <a:pt x="2385" y="425"/>
                  <a:pt x="2385" y="425"/>
                </a:cubicBezTo>
                <a:cubicBezTo>
                  <a:pt x="32" y="425"/>
                  <a:pt x="32" y="425"/>
                  <a:pt x="32" y="425"/>
                </a:cubicBezTo>
                <a:cubicBezTo>
                  <a:pt x="15" y="425"/>
                  <a:pt x="0" y="410"/>
                  <a:pt x="0" y="393"/>
                </a:cubicBezTo>
                <a:cubicBezTo>
                  <a:pt x="0" y="32"/>
                  <a:pt x="0" y="32"/>
                  <a:pt x="0" y="32"/>
                </a:cubicBezTo>
                <a:cubicBezTo>
                  <a:pt x="0" y="15"/>
                  <a:pt x="15" y="0"/>
                  <a:pt x="32" y="0"/>
                </a:cubicBezTo>
                <a:close/>
              </a:path>
            </a:pathLst>
          </a:custGeom>
          <a:solidFill>
            <a:srgbClr val="008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108000" bIns="3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a:solidFill>
                  <a:srgbClr val="FFFFFF"/>
                </a:solidFill>
                <a:latin typeface="方正颜真卿楷书 简繁" panose="02000500000000000000" pitchFamily="2" charset="-122"/>
                <a:ea typeface="方正颜真卿楷书 简繁" panose="02000500000000000000" pitchFamily="2" charset="-122"/>
              </a:rPr>
              <a:t>一</a:t>
            </a:r>
            <a:r>
              <a:rPr lang="en-US" altLang="zh-CN" sz="2800" dirty="0">
                <a:solidFill>
                  <a:srgbClr val="FFFFFF"/>
                </a:solidFill>
                <a:latin typeface="方正颜真卿楷书 简繁" panose="02000500000000000000" pitchFamily="2" charset="-122"/>
                <a:ea typeface="方正颜真卿楷书 简繁" panose="02000500000000000000" pitchFamily="2" charset="-122"/>
              </a:rPr>
              <a:t>·</a:t>
            </a:r>
            <a:r>
              <a:rPr lang="zh-CN" altLang="en-US" sz="2800" dirty="0">
                <a:solidFill>
                  <a:srgbClr val="FFFFFF"/>
                </a:solidFill>
                <a:latin typeface="方正颜真卿楷书 简繁" panose="02000500000000000000" pitchFamily="2" charset="-122"/>
                <a:ea typeface="方正颜真卿楷书 简繁" panose="02000500000000000000" pitchFamily="2" charset="-122"/>
              </a:rPr>
              <a:t>二八事变</a:t>
            </a:r>
          </a:p>
        </p:txBody>
      </p:sp>
      <p:sp>
        <p:nvSpPr>
          <p:cNvPr id="32" name="任意多边形 44">
            <a:extLst>
              <a:ext uri="{FF2B5EF4-FFF2-40B4-BE49-F238E27FC236}">
                <a16:creationId xmlns:a16="http://schemas.microsoft.com/office/drawing/2014/main" id="{70B21168-350C-4A13-8443-F8C95DCB8F72}"/>
              </a:ext>
            </a:extLst>
          </p:cNvPr>
          <p:cNvSpPr>
            <a:spLocks/>
          </p:cNvSpPr>
          <p:nvPr/>
        </p:nvSpPr>
        <p:spPr bwMode="auto">
          <a:xfrm>
            <a:off x="5286047" y="2445845"/>
            <a:ext cx="913520" cy="698399"/>
          </a:xfrm>
          <a:custGeom>
            <a:avLst/>
            <a:gdLst>
              <a:gd name="connsiteX0" fmla="*/ 0 w 628879"/>
              <a:gd name="connsiteY0" fmla="*/ 0 h 456686"/>
              <a:gd name="connsiteX1" fmla="*/ 601462 w 628879"/>
              <a:gd name="connsiteY1" fmla="*/ 0 h 456686"/>
              <a:gd name="connsiteX2" fmla="*/ 628879 w 628879"/>
              <a:gd name="connsiteY2" fmla="*/ 27396 h 456686"/>
              <a:gd name="connsiteX3" fmla="*/ 628879 w 628879"/>
              <a:gd name="connsiteY3" fmla="*/ 336456 h 456686"/>
              <a:gd name="connsiteX4" fmla="*/ 601462 w 628879"/>
              <a:gd name="connsiteY4" fmla="*/ 363852 h 456686"/>
              <a:gd name="connsiteX5" fmla="*/ 495590 w 628879"/>
              <a:gd name="connsiteY5" fmla="*/ 363852 h 456686"/>
              <a:gd name="connsiteX6" fmla="*/ 407273 w 628879"/>
              <a:gd name="connsiteY6" fmla="*/ 363852 h 456686"/>
              <a:gd name="connsiteX7" fmla="*/ 314439 w 628879"/>
              <a:gd name="connsiteY7" fmla="*/ 456686 h 456686"/>
              <a:gd name="connsiteX8" fmla="*/ 221605 w 628879"/>
              <a:gd name="connsiteY8" fmla="*/ 363852 h 456686"/>
              <a:gd name="connsiteX9" fmla="*/ 195446 w 628879"/>
              <a:gd name="connsiteY9" fmla="*/ 363852 h 456686"/>
              <a:gd name="connsiteX10" fmla="*/ 0 w 628879"/>
              <a:gd name="connsiteY10" fmla="*/ 363852 h 456686"/>
              <a:gd name="connsiteX11" fmla="*/ 0 w 628879"/>
              <a:gd name="connsiteY11" fmla="*/ 0 h 4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879" h="456686">
                <a:moveTo>
                  <a:pt x="0" y="0"/>
                </a:moveTo>
                <a:lnTo>
                  <a:pt x="601462" y="0"/>
                </a:lnTo>
                <a:cubicBezTo>
                  <a:pt x="616884" y="0"/>
                  <a:pt x="628879" y="12842"/>
                  <a:pt x="628879" y="27396"/>
                </a:cubicBezTo>
                <a:cubicBezTo>
                  <a:pt x="628879" y="336456"/>
                  <a:pt x="628879" y="336456"/>
                  <a:pt x="628879" y="336456"/>
                </a:cubicBezTo>
                <a:cubicBezTo>
                  <a:pt x="628879" y="351010"/>
                  <a:pt x="616884" y="363852"/>
                  <a:pt x="601462" y="363852"/>
                </a:cubicBezTo>
                <a:cubicBezTo>
                  <a:pt x="563871" y="363852"/>
                  <a:pt x="528629" y="363852"/>
                  <a:pt x="495590" y="363852"/>
                </a:cubicBezTo>
                <a:lnTo>
                  <a:pt x="407273" y="363852"/>
                </a:lnTo>
                <a:lnTo>
                  <a:pt x="314439" y="456686"/>
                </a:lnTo>
                <a:lnTo>
                  <a:pt x="221605" y="363852"/>
                </a:lnTo>
                <a:lnTo>
                  <a:pt x="195446" y="363852"/>
                </a:lnTo>
                <a:cubicBezTo>
                  <a:pt x="0" y="363852"/>
                  <a:pt x="0" y="363852"/>
                  <a:pt x="0" y="363852"/>
                </a:cubicBezTo>
                <a:cubicBezTo>
                  <a:pt x="0" y="0"/>
                  <a:pt x="0" y="0"/>
                  <a:pt x="0" y="0"/>
                </a:cubicBezTo>
                <a:close/>
              </a:path>
            </a:pathLst>
          </a:custGeom>
          <a:solidFill>
            <a:srgbClr val="FFFFFF"/>
          </a:solidFill>
          <a:ln>
            <a:noFill/>
          </a:ln>
          <a:effectLst>
            <a:outerShdw blurRad="50800" dist="38100" dir="2700000" algn="tl" rotWithShape="0">
              <a:schemeClr val="tx1">
                <a:alpha val="40000"/>
              </a:schemeClr>
            </a:outerShdw>
          </a:effectLst>
        </p:spPr>
        <p:txBody>
          <a:bodyPr lIns="0" tIns="0" rIns="0" bIns="72000" anchor="ctr" anchorCtr="1"/>
          <a:lstStyle/>
          <a:p>
            <a:pPr algn="ctr" eaLnBrk="1" fontAlgn="auto" hangingPunct="1">
              <a:spcBef>
                <a:spcPts val="0"/>
              </a:spcBef>
              <a:spcAft>
                <a:spcPts val="0"/>
              </a:spcAft>
              <a:defRPr/>
            </a:pPr>
            <a:r>
              <a:rPr lang="en-US" altLang="zh-CN" sz="2400" dirty="0">
                <a:solidFill>
                  <a:srgbClr val="008CFF"/>
                </a:solidFill>
                <a:latin typeface="方正颜真卿楷书 简繁" panose="02000500000000000000" pitchFamily="2" charset="-122"/>
                <a:ea typeface="方正颜真卿楷书 简繁" panose="02000500000000000000" pitchFamily="2" charset="-122"/>
                <a:cs typeface="Arial" panose="020B0604020202020204" pitchFamily="34" charset="0"/>
              </a:rPr>
              <a:t>1932.1.28</a:t>
            </a:r>
            <a:endParaRPr lang="zh-CN" altLang="en-US" sz="2400" dirty="0">
              <a:solidFill>
                <a:srgbClr val="008CFF"/>
              </a:solidFill>
              <a:latin typeface="方正颜真卿楷书 简繁" panose="02000500000000000000" pitchFamily="2" charset="-122"/>
              <a:ea typeface="方正颜真卿楷书 简繁" panose="02000500000000000000" pitchFamily="2" charset="-122"/>
              <a:cs typeface="Arial" panose="020B0604020202020204" pitchFamily="34" charset="0"/>
            </a:endParaRPr>
          </a:p>
        </p:txBody>
      </p:sp>
      <p:sp>
        <p:nvSpPr>
          <p:cNvPr id="33" name="Freeform 68">
            <a:extLst>
              <a:ext uri="{FF2B5EF4-FFF2-40B4-BE49-F238E27FC236}">
                <a16:creationId xmlns:a16="http://schemas.microsoft.com/office/drawing/2014/main" id="{55B018B3-96E9-4FCC-8A30-69C7659B1757}"/>
              </a:ext>
            </a:extLst>
          </p:cNvPr>
          <p:cNvSpPr>
            <a:spLocks/>
          </p:cNvSpPr>
          <p:nvPr/>
        </p:nvSpPr>
        <p:spPr bwMode="auto">
          <a:xfrm>
            <a:off x="2323912" y="4031572"/>
            <a:ext cx="2971246" cy="555325"/>
          </a:xfrm>
          <a:custGeom>
            <a:avLst/>
            <a:gdLst>
              <a:gd name="T0" fmla="*/ 2147483646 w 2385"/>
              <a:gd name="T1" fmla="*/ 0 h 424"/>
              <a:gd name="T2" fmla="*/ 2147483646 w 2385"/>
              <a:gd name="T3" fmla="*/ 0 h 424"/>
              <a:gd name="T4" fmla="*/ 2147483646 w 2385"/>
              <a:gd name="T5" fmla="*/ 2147483646 h 424"/>
              <a:gd name="T6" fmla="*/ 2147483646 w 2385"/>
              <a:gd name="T7" fmla="*/ 2147483646 h 424"/>
              <a:gd name="T8" fmla="*/ 0 w 2385"/>
              <a:gd name="T9" fmla="*/ 2147483646 h 424"/>
              <a:gd name="T10" fmla="*/ 0 w 2385"/>
              <a:gd name="T11" fmla="*/ 2147483646 h 424"/>
              <a:gd name="T12" fmla="*/ 2147483646 w 2385"/>
              <a:gd name="T13" fmla="*/ 0 h 424"/>
              <a:gd name="T14" fmla="*/ 0 60000 65536"/>
              <a:gd name="T15" fmla="*/ 0 60000 65536"/>
              <a:gd name="T16" fmla="*/ 0 60000 65536"/>
              <a:gd name="T17" fmla="*/ 0 60000 65536"/>
              <a:gd name="T18" fmla="*/ 0 60000 65536"/>
              <a:gd name="T19" fmla="*/ 0 60000 65536"/>
              <a:gd name="T20" fmla="*/ 0 60000 65536"/>
              <a:gd name="T21" fmla="*/ 0 w 2385"/>
              <a:gd name="T22" fmla="*/ 0 h 424"/>
              <a:gd name="T23" fmla="*/ 2385 w 2385"/>
              <a:gd name="T24" fmla="*/ 424 h 4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5" h="424">
                <a:moveTo>
                  <a:pt x="32" y="0"/>
                </a:moveTo>
                <a:cubicBezTo>
                  <a:pt x="2385" y="0"/>
                  <a:pt x="2385" y="0"/>
                  <a:pt x="2385" y="0"/>
                </a:cubicBezTo>
                <a:cubicBezTo>
                  <a:pt x="2385" y="424"/>
                  <a:pt x="2385" y="424"/>
                  <a:pt x="2385" y="424"/>
                </a:cubicBezTo>
                <a:cubicBezTo>
                  <a:pt x="32" y="424"/>
                  <a:pt x="32" y="424"/>
                  <a:pt x="32" y="424"/>
                </a:cubicBezTo>
                <a:cubicBezTo>
                  <a:pt x="15" y="424"/>
                  <a:pt x="0" y="410"/>
                  <a:pt x="0" y="392"/>
                </a:cubicBezTo>
                <a:cubicBezTo>
                  <a:pt x="0" y="32"/>
                  <a:pt x="0" y="32"/>
                  <a:pt x="0" y="32"/>
                </a:cubicBezTo>
                <a:cubicBezTo>
                  <a:pt x="0" y="14"/>
                  <a:pt x="15" y="0"/>
                  <a:pt x="32" y="0"/>
                </a:cubicBezTo>
                <a:close/>
              </a:path>
            </a:pathLst>
          </a:custGeom>
          <a:solidFill>
            <a:srgbClr val="FF2A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108000" bIns="3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a:solidFill>
                  <a:schemeClr val="bg1"/>
                </a:solidFill>
                <a:latin typeface="方正颜真卿楷书 简繁" panose="02000500000000000000" pitchFamily="2" charset="-122"/>
                <a:ea typeface="方正颜真卿楷书 简繁" panose="02000500000000000000" pitchFamily="2" charset="-122"/>
                <a:hlinkClick r:id="rId8" action="ppaction://hlinksldjump">
                  <a:extLst>
                    <a:ext uri="{A12FA001-AC4F-418D-AE19-62706E023703}">
                      <ahyp:hlinkClr xmlns:ahyp="http://schemas.microsoft.com/office/drawing/2018/hyperlinkcolor" val="tx"/>
                    </a:ext>
                  </a:extLst>
                </a:hlinkClick>
              </a:rPr>
              <a:t>华北事变</a:t>
            </a:r>
            <a:endParaRPr lang="zh-CN" altLang="en-US" sz="2800" dirty="0">
              <a:solidFill>
                <a:schemeClr val="bg1"/>
              </a:solidFill>
              <a:latin typeface="方正颜真卿楷书 简繁" panose="02000500000000000000" pitchFamily="2" charset="-122"/>
              <a:ea typeface="方正颜真卿楷书 简繁" panose="02000500000000000000" pitchFamily="2" charset="-122"/>
            </a:endParaRPr>
          </a:p>
        </p:txBody>
      </p:sp>
      <p:sp>
        <p:nvSpPr>
          <p:cNvPr id="34" name="任意多边形 47">
            <a:extLst>
              <a:ext uri="{FF2B5EF4-FFF2-40B4-BE49-F238E27FC236}">
                <a16:creationId xmlns:a16="http://schemas.microsoft.com/office/drawing/2014/main" id="{BD15E87F-FAF4-402F-A6BC-0C4BA9C5DBF2}"/>
              </a:ext>
            </a:extLst>
          </p:cNvPr>
          <p:cNvSpPr>
            <a:spLocks/>
          </p:cNvSpPr>
          <p:nvPr/>
        </p:nvSpPr>
        <p:spPr bwMode="auto">
          <a:xfrm>
            <a:off x="5286047" y="4010740"/>
            <a:ext cx="913520" cy="693549"/>
          </a:xfrm>
          <a:custGeom>
            <a:avLst/>
            <a:gdLst>
              <a:gd name="connsiteX0" fmla="*/ 0 w 628879"/>
              <a:gd name="connsiteY0" fmla="*/ 0 h 455188"/>
              <a:gd name="connsiteX1" fmla="*/ 601462 w 628879"/>
              <a:gd name="connsiteY1" fmla="*/ 0 h 455188"/>
              <a:gd name="connsiteX2" fmla="*/ 628879 w 628879"/>
              <a:gd name="connsiteY2" fmla="*/ 27460 h 455188"/>
              <a:gd name="connsiteX3" fmla="*/ 628879 w 628879"/>
              <a:gd name="connsiteY3" fmla="*/ 336392 h 455188"/>
              <a:gd name="connsiteX4" fmla="*/ 601462 w 628879"/>
              <a:gd name="connsiteY4" fmla="*/ 363852 h 455188"/>
              <a:gd name="connsiteX5" fmla="*/ 495590 w 628879"/>
              <a:gd name="connsiteY5" fmla="*/ 363852 h 455188"/>
              <a:gd name="connsiteX6" fmla="*/ 405775 w 628879"/>
              <a:gd name="connsiteY6" fmla="*/ 363852 h 455188"/>
              <a:gd name="connsiteX7" fmla="*/ 314439 w 628879"/>
              <a:gd name="connsiteY7" fmla="*/ 455188 h 455188"/>
              <a:gd name="connsiteX8" fmla="*/ 223103 w 628879"/>
              <a:gd name="connsiteY8" fmla="*/ 363852 h 455188"/>
              <a:gd name="connsiteX9" fmla="*/ 195446 w 628879"/>
              <a:gd name="connsiteY9" fmla="*/ 363852 h 455188"/>
              <a:gd name="connsiteX10" fmla="*/ 0 w 628879"/>
              <a:gd name="connsiteY10" fmla="*/ 363852 h 455188"/>
              <a:gd name="connsiteX11" fmla="*/ 0 w 628879"/>
              <a:gd name="connsiteY11" fmla="*/ 0 h 45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879" h="455188">
                <a:moveTo>
                  <a:pt x="0" y="0"/>
                </a:moveTo>
                <a:lnTo>
                  <a:pt x="601462" y="0"/>
                </a:lnTo>
                <a:cubicBezTo>
                  <a:pt x="616884" y="0"/>
                  <a:pt x="628879" y="12014"/>
                  <a:pt x="628879" y="27460"/>
                </a:cubicBezTo>
                <a:cubicBezTo>
                  <a:pt x="628879" y="336392"/>
                  <a:pt x="628879" y="336392"/>
                  <a:pt x="628879" y="336392"/>
                </a:cubicBezTo>
                <a:cubicBezTo>
                  <a:pt x="628879" y="351838"/>
                  <a:pt x="616884" y="363852"/>
                  <a:pt x="601462" y="363852"/>
                </a:cubicBezTo>
                <a:cubicBezTo>
                  <a:pt x="563871" y="363852"/>
                  <a:pt x="528629" y="363852"/>
                  <a:pt x="495590" y="363852"/>
                </a:cubicBezTo>
                <a:lnTo>
                  <a:pt x="405775" y="363852"/>
                </a:lnTo>
                <a:lnTo>
                  <a:pt x="314439" y="455188"/>
                </a:lnTo>
                <a:lnTo>
                  <a:pt x="223103" y="363852"/>
                </a:lnTo>
                <a:lnTo>
                  <a:pt x="195446" y="363852"/>
                </a:lnTo>
                <a:cubicBezTo>
                  <a:pt x="0" y="363852"/>
                  <a:pt x="0" y="363852"/>
                  <a:pt x="0" y="363852"/>
                </a:cubicBezTo>
                <a:cubicBezTo>
                  <a:pt x="0" y="0"/>
                  <a:pt x="0" y="0"/>
                  <a:pt x="0" y="0"/>
                </a:cubicBezTo>
                <a:close/>
              </a:path>
            </a:pathLst>
          </a:custGeom>
          <a:solidFill>
            <a:srgbClr val="FFFFFF"/>
          </a:solidFill>
          <a:ln>
            <a:noFill/>
          </a:ln>
          <a:effectLst>
            <a:outerShdw blurRad="50800" dist="38100" dir="2700000" algn="tl" rotWithShape="0">
              <a:schemeClr val="tx1">
                <a:alpha val="40000"/>
              </a:schemeClr>
            </a:outerShdw>
          </a:effectLst>
        </p:spPr>
        <p:txBody>
          <a:bodyPr lIns="0" tIns="0" rIns="0" bIns="72000" anchor="ctr" anchorCtr="1"/>
          <a:lstStyle/>
          <a:p>
            <a:pPr algn="ctr" eaLnBrk="1" fontAlgn="auto" hangingPunct="1">
              <a:spcBef>
                <a:spcPts val="0"/>
              </a:spcBef>
              <a:spcAft>
                <a:spcPts val="0"/>
              </a:spcAft>
              <a:defRPr/>
            </a:pPr>
            <a:r>
              <a:rPr lang="en-US" altLang="zh-CN" sz="2400" dirty="0">
                <a:solidFill>
                  <a:srgbClr val="FF2A00"/>
                </a:solidFill>
                <a:latin typeface="方正颜真卿楷书 简繁" panose="02000500000000000000" pitchFamily="2" charset="-122"/>
                <a:ea typeface="方正颜真卿楷书 简繁" panose="02000500000000000000" pitchFamily="2" charset="-122"/>
                <a:cs typeface="Arial" panose="020B0604020202020204" pitchFamily="34" charset="0"/>
              </a:rPr>
              <a:t>1935</a:t>
            </a:r>
            <a:endParaRPr lang="zh-CN" altLang="en-US" sz="2400" dirty="0">
              <a:solidFill>
                <a:srgbClr val="FF2A00"/>
              </a:solidFill>
              <a:latin typeface="方正颜真卿楷书 简繁" panose="02000500000000000000" pitchFamily="2" charset="-122"/>
              <a:ea typeface="方正颜真卿楷书 简繁" panose="02000500000000000000" pitchFamily="2" charset="-122"/>
              <a:cs typeface="Arial" panose="020B0604020202020204" pitchFamily="34" charset="0"/>
            </a:endParaRPr>
          </a:p>
        </p:txBody>
      </p:sp>
      <p:pic>
        <p:nvPicPr>
          <p:cNvPr id="35" name="Picture 4">
            <a:extLst>
              <a:ext uri="{FF2B5EF4-FFF2-40B4-BE49-F238E27FC236}">
                <a16:creationId xmlns:a16="http://schemas.microsoft.com/office/drawing/2014/main" id="{462B5079-FD6C-4D47-852B-BE4A6C86E7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96" t="7360" r="10537" b="12211"/>
          <a:stretch/>
        </p:blipFill>
        <p:spPr bwMode="auto">
          <a:xfrm>
            <a:off x="9163262" y="564803"/>
            <a:ext cx="2859108" cy="37550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BCA7BD6A-7252-4845-8571-EF4AE4EEA1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174" y="585168"/>
            <a:ext cx="4207470" cy="27264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CDE11DCF-4595-44C6-9A64-2779191904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6889" y="3681977"/>
            <a:ext cx="2297848" cy="30740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4AFA38ED-43B3-4746-99CE-E362F55947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7311" y="3677631"/>
            <a:ext cx="2451859" cy="30783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C3353D1D-A727-40C8-B8CE-99FB2408EB4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73" b="2543"/>
          <a:stretch/>
        </p:blipFill>
        <p:spPr bwMode="auto">
          <a:xfrm>
            <a:off x="1962489" y="3429001"/>
            <a:ext cx="3239373" cy="3326984"/>
          </a:xfrm>
          <a:prstGeom prst="rect">
            <a:avLst/>
          </a:prstGeom>
          <a:noFill/>
          <a:extLst>
            <a:ext uri="{909E8E84-426E-40DD-AFC4-6F175D3DCCD1}">
              <a14:hiddenFill xmlns:a14="http://schemas.microsoft.com/office/drawing/2010/main">
                <a:solidFill>
                  <a:srgbClr val="FFFFFF"/>
                </a:solidFill>
              </a14:hiddenFill>
            </a:ext>
          </a:extLst>
        </p:spPr>
      </p:pic>
      <p:sp>
        <p:nvSpPr>
          <p:cNvPr id="42" name="爆炸形: 14 pt  41">
            <a:extLst>
              <a:ext uri="{FF2B5EF4-FFF2-40B4-BE49-F238E27FC236}">
                <a16:creationId xmlns:a16="http://schemas.microsoft.com/office/drawing/2014/main" id="{7018CDCD-2DD3-4CAD-A780-C947AB0FF54A}"/>
              </a:ext>
            </a:extLst>
          </p:cNvPr>
          <p:cNvSpPr/>
          <p:nvPr/>
        </p:nvSpPr>
        <p:spPr>
          <a:xfrm>
            <a:off x="2553586" y="1589004"/>
            <a:ext cx="7032657" cy="3780158"/>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4">
                  <a:lumMod val="60000"/>
                  <a:lumOff val="40000"/>
                </a:schemeClr>
              </a:solidFill>
              <a:latin typeface="方正字迹-龙吟体 简" panose="02000500000000000000" pitchFamily="2" charset="-122"/>
              <a:ea typeface="方正字迹-龙吟体 简" panose="02000500000000000000" pitchFamily="2" charset="-122"/>
            </a:endParaRPr>
          </a:p>
        </p:txBody>
      </p:sp>
      <p:sp>
        <p:nvSpPr>
          <p:cNvPr id="43" name="文本框 42">
            <a:extLst>
              <a:ext uri="{FF2B5EF4-FFF2-40B4-BE49-F238E27FC236}">
                <a16:creationId xmlns:a16="http://schemas.microsoft.com/office/drawing/2014/main" id="{FA47D9CC-3E5A-4155-80A6-8B5F424CCC92}"/>
              </a:ext>
            </a:extLst>
          </p:cNvPr>
          <p:cNvSpPr txBox="1"/>
          <p:nvPr/>
        </p:nvSpPr>
        <p:spPr>
          <a:xfrm rot="20794288">
            <a:off x="3764454" y="2697204"/>
            <a:ext cx="3940918"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C000">
                    <a:lumMod val="60000"/>
                    <a:lumOff val="40000"/>
                  </a:srgbClr>
                </a:solidFill>
                <a:effectLst/>
                <a:uLnTx/>
                <a:uFillTx/>
                <a:latin typeface="方正字迹-龙吟体 简" panose="02000500000000000000" pitchFamily="2" charset="-122"/>
                <a:ea typeface="方正字迹-龙吟体 简" panose="02000500000000000000" pitchFamily="2" charset="-122"/>
                <a:cs typeface="+mn-cs"/>
              </a:rPr>
              <a:t>      九一八事变是中国</a:t>
            </a:r>
            <a:r>
              <a:rPr kumimoji="0" lang="zh-CN" altLang="en-US" sz="2800" b="0" i="0" u="sng" strike="noStrike" kern="1200" cap="none" spc="0" normalizeH="0" baseline="0" noProof="0" dirty="0">
                <a:ln>
                  <a:noFill/>
                </a:ln>
                <a:solidFill>
                  <a:srgbClr val="FFC000">
                    <a:lumMod val="60000"/>
                    <a:lumOff val="40000"/>
                  </a:srgbClr>
                </a:solidFill>
                <a:effectLst/>
                <a:uLnTx/>
                <a:uFillTx/>
                <a:latin typeface="方正字迹-龙吟体 简" panose="02000500000000000000" pitchFamily="2" charset="-122"/>
                <a:ea typeface="方正字迹-龙吟体 简" panose="02000500000000000000" pitchFamily="2" charset="-122"/>
                <a:cs typeface="+mn-cs"/>
              </a:rPr>
              <a:t>局部抗战</a:t>
            </a:r>
            <a:r>
              <a:rPr kumimoji="0" lang="zh-CN" altLang="en-US" sz="2800" b="0" i="0" u="none" strike="noStrike" kern="1200" cap="none" spc="0" normalizeH="0" baseline="0" noProof="0" dirty="0">
                <a:ln>
                  <a:noFill/>
                </a:ln>
                <a:solidFill>
                  <a:srgbClr val="FFC000">
                    <a:lumMod val="60000"/>
                    <a:lumOff val="40000"/>
                  </a:srgbClr>
                </a:solidFill>
                <a:effectLst/>
                <a:uLnTx/>
                <a:uFillTx/>
                <a:latin typeface="方正字迹-龙吟体 简" panose="02000500000000000000" pitchFamily="2" charset="-122"/>
                <a:ea typeface="方正字迹-龙吟体 简" panose="02000500000000000000" pitchFamily="2" charset="-122"/>
                <a:cs typeface="+mn-cs"/>
              </a:rPr>
              <a:t>的开端，卢沟桥事变标志着中国</a:t>
            </a:r>
            <a:r>
              <a:rPr kumimoji="0" lang="zh-CN" altLang="en-US" sz="2800" b="0" i="0" u="sng" strike="noStrike" kern="1200" cap="none" spc="0" normalizeH="0" baseline="0" noProof="0" dirty="0">
                <a:ln>
                  <a:noFill/>
                </a:ln>
                <a:solidFill>
                  <a:srgbClr val="FFC000">
                    <a:lumMod val="60000"/>
                    <a:lumOff val="40000"/>
                  </a:srgbClr>
                </a:solidFill>
                <a:effectLst/>
                <a:uLnTx/>
                <a:uFillTx/>
                <a:latin typeface="方正字迹-龙吟体 简" panose="02000500000000000000" pitchFamily="2" charset="-122"/>
                <a:ea typeface="方正字迹-龙吟体 简" panose="02000500000000000000" pitchFamily="2" charset="-122"/>
                <a:cs typeface="+mn-cs"/>
              </a:rPr>
              <a:t>全面抗战</a:t>
            </a:r>
            <a:r>
              <a:rPr kumimoji="0" lang="zh-CN" altLang="en-US" sz="2800" b="0" i="0" u="none" strike="noStrike" kern="1200" cap="none" spc="0" normalizeH="0" baseline="0" noProof="0" dirty="0">
                <a:ln>
                  <a:noFill/>
                </a:ln>
                <a:solidFill>
                  <a:srgbClr val="FFC000">
                    <a:lumMod val="60000"/>
                    <a:lumOff val="40000"/>
                  </a:srgbClr>
                </a:solidFill>
                <a:effectLst/>
                <a:uLnTx/>
                <a:uFillTx/>
                <a:latin typeface="方正字迹-龙吟体 简" panose="02000500000000000000" pitchFamily="2" charset="-122"/>
                <a:ea typeface="方正字迹-龙吟体 简" panose="02000500000000000000" pitchFamily="2" charset="-122"/>
                <a:cs typeface="+mn-cs"/>
              </a:rPr>
              <a:t>由此开始！</a:t>
            </a:r>
          </a:p>
        </p:txBody>
      </p:sp>
    </p:spTree>
    <p:extLst>
      <p:ext uri="{BB962C8B-B14F-4D97-AF65-F5344CB8AC3E}">
        <p14:creationId xmlns:p14="http://schemas.microsoft.com/office/powerpoint/2010/main" val="22810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5"/>
                                        </p:tgtEl>
                                        <p:attrNameLst>
                                          <p:attrName>ppt_x</p:attrName>
                                        </p:attrNameLst>
                                      </p:cBhvr>
                                      <p:tavLst>
                                        <p:tav tm="0">
                                          <p:val>
                                            <p:strVal val="ppt_x"/>
                                          </p:val>
                                        </p:tav>
                                        <p:tav tm="100000">
                                          <p:val>
                                            <p:strVal val="ppt_x"/>
                                          </p:val>
                                        </p:tav>
                                      </p:tavLst>
                                    </p:anim>
                                    <p:anim calcmode="lin" valueType="num">
                                      <p:cBhvr additive="base">
                                        <p:cTn id="32" dur="500"/>
                                        <p:tgtEl>
                                          <p:spTgt spid="35"/>
                                        </p:tgtEl>
                                        <p:attrNameLst>
                                          <p:attrName>ppt_y</p:attrName>
                                        </p:attrNameLst>
                                      </p:cBhvr>
                                      <p:tavLst>
                                        <p:tav tm="0">
                                          <p:val>
                                            <p:strVal val="ppt_y"/>
                                          </p:val>
                                        </p:tav>
                                        <p:tav tm="100000">
                                          <p:val>
                                            <p:strVal val="1+ppt_h/2"/>
                                          </p:val>
                                        </p:tav>
                                      </p:tavLst>
                                    </p:anim>
                                    <p:set>
                                      <p:cBhvr>
                                        <p:cTn id="33" dur="1" fill="hold">
                                          <p:stCondLst>
                                            <p:cond delay="499"/>
                                          </p:stCondLst>
                                        </p:cTn>
                                        <p:tgtEl>
                                          <p:spTgt spid="3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ppt_x"/>
                                          </p:val>
                                        </p:tav>
                                        <p:tav tm="100000">
                                          <p:val>
                                            <p:strVal val="#ppt_x"/>
                                          </p:val>
                                        </p:tav>
                                      </p:tavLst>
                                    </p:anim>
                                    <p:anim calcmode="lin" valueType="num">
                                      <p:cBhvr additive="base">
                                        <p:cTn id="5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36"/>
                                        </p:tgtEl>
                                        <p:attrNameLst>
                                          <p:attrName>ppt_x</p:attrName>
                                        </p:attrNameLst>
                                      </p:cBhvr>
                                      <p:tavLst>
                                        <p:tav tm="0">
                                          <p:val>
                                            <p:strVal val="ppt_x"/>
                                          </p:val>
                                        </p:tav>
                                        <p:tav tm="100000">
                                          <p:val>
                                            <p:strVal val="ppt_x"/>
                                          </p:val>
                                        </p:tav>
                                      </p:tavLst>
                                    </p:anim>
                                    <p:anim calcmode="lin" valueType="num">
                                      <p:cBhvr additive="base">
                                        <p:cTn id="58" dur="500"/>
                                        <p:tgtEl>
                                          <p:spTgt spid="36"/>
                                        </p:tgtEl>
                                        <p:attrNameLst>
                                          <p:attrName>ppt_y</p:attrName>
                                        </p:attrNameLst>
                                      </p:cBhvr>
                                      <p:tavLst>
                                        <p:tav tm="0">
                                          <p:val>
                                            <p:strVal val="ppt_y"/>
                                          </p:val>
                                        </p:tav>
                                        <p:tav tm="100000">
                                          <p:val>
                                            <p:strVal val="1+ppt_h/2"/>
                                          </p:val>
                                        </p:tav>
                                      </p:tavLst>
                                    </p:anim>
                                    <p:set>
                                      <p:cBhvr>
                                        <p:cTn id="59" dur="1" fill="hold">
                                          <p:stCondLst>
                                            <p:cond delay="4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fill="hold"/>
                                        <p:tgtEl>
                                          <p:spTgt spid="37"/>
                                        </p:tgtEl>
                                        <p:attrNameLst>
                                          <p:attrName>ppt_x</p:attrName>
                                        </p:attrNameLst>
                                      </p:cBhvr>
                                      <p:tavLst>
                                        <p:tav tm="0">
                                          <p:val>
                                            <p:strVal val="#ppt_x"/>
                                          </p:val>
                                        </p:tav>
                                        <p:tav tm="100000">
                                          <p:val>
                                            <p:strVal val="#ppt_x"/>
                                          </p:val>
                                        </p:tav>
                                      </p:tavLst>
                                    </p:anim>
                                    <p:anim calcmode="lin" valueType="num">
                                      <p:cBhvr additive="base">
                                        <p:cTn id="79" dur="500" fill="hold"/>
                                        <p:tgtEl>
                                          <p:spTgt spid="37"/>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500"/>
                                        <p:tgtEl>
                                          <p:spTgt spid="37"/>
                                        </p:tgtEl>
                                        <p:attrNameLst>
                                          <p:attrName>ppt_x</p:attrName>
                                        </p:attrNameLst>
                                      </p:cBhvr>
                                      <p:tavLst>
                                        <p:tav tm="0">
                                          <p:val>
                                            <p:strVal val="ppt_x"/>
                                          </p:val>
                                        </p:tav>
                                        <p:tav tm="100000">
                                          <p:val>
                                            <p:strVal val="ppt_x"/>
                                          </p:val>
                                        </p:tav>
                                      </p:tavLst>
                                    </p:anim>
                                    <p:anim calcmode="lin" valueType="num">
                                      <p:cBhvr additive="base">
                                        <p:cTn id="88" dur="500"/>
                                        <p:tgtEl>
                                          <p:spTgt spid="37"/>
                                        </p:tgtEl>
                                        <p:attrNameLst>
                                          <p:attrName>ppt_y</p:attrName>
                                        </p:attrNameLst>
                                      </p:cBhvr>
                                      <p:tavLst>
                                        <p:tav tm="0">
                                          <p:val>
                                            <p:strVal val="ppt_y"/>
                                          </p:val>
                                        </p:tav>
                                        <p:tav tm="100000">
                                          <p:val>
                                            <p:strVal val="1+ppt_h/2"/>
                                          </p:val>
                                        </p:tav>
                                      </p:tavLst>
                                    </p:anim>
                                    <p:set>
                                      <p:cBhvr>
                                        <p:cTn id="89" dur="1" fill="hold">
                                          <p:stCondLst>
                                            <p:cond delay="499"/>
                                          </p:stCondLst>
                                        </p:cTn>
                                        <p:tgtEl>
                                          <p:spTgt spid="37"/>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38"/>
                                        </p:tgtEl>
                                        <p:attrNameLst>
                                          <p:attrName>ppt_x</p:attrName>
                                        </p:attrNameLst>
                                      </p:cBhvr>
                                      <p:tavLst>
                                        <p:tav tm="0">
                                          <p:val>
                                            <p:strVal val="ppt_x"/>
                                          </p:val>
                                        </p:tav>
                                        <p:tav tm="100000">
                                          <p:val>
                                            <p:strVal val="ppt_x"/>
                                          </p:val>
                                        </p:tav>
                                      </p:tavLst>
                                    </p:anim>
                                    <p:anim calcmode="lin" valueType="num">
                                      <p:cBhvr additive="base">
                                        <p:cTn id="92" dur="500"/>
                                        <p:tgtEl>
                                          <p:spTgt spid="38"/>
                                        </p:tgtEl>
                                        <p:attrNameLst>
                                          <p:attrName>ppt_y</p:attrName>
                                        </p:attrNameLst>
                                      </p:cBhvr>
                                      <p:tavLst>
                                        <p:tav tm="0">
                                          <p:val>
                                            <p:strVal val="ppt_y"/>
                                          </p:val>
                                        </p:tav>
                                        <p:tav tm="100000">
                                          <p:val>
                                            <p:strVal val="1+ppt_h/2"/>
                                          </p:val>
                                        </p:tav>
                                      </p:tavLst>
                                    </p:anim>
                                    <p:set>
                                      <p:cBhvr>
                                        <p:cTn id="93" dur="1" fill="hold">
                                          <p:stCondLst>
                                            <p:cond delay="499"/>
                                          </p:stCondLst>
                                        </p:cTn>
                                        <p:tgtEl>
                                          <p:spTgt spid="3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 calcmode="lin" valueType="num">
                                      <p:cBhvr additive="base">
                                        <p:cTn id="98" dur="500" fill="hold"/>
                                        <p:tgtEl>
                                          <p:spTgt spid="34"/>
                                        </p:tgtEl>
                                        <p:attrNameLst>
                                          <p:attrName>ppt_x</p:attrName>
                                        </p:attrNameLst>
                                      </p:cBhvr>
                                      <p:tavLst>
                                        <p:tav tm="0">
                                          <p:val>
                                            <p:strVal val="#ppt_x"/>
                                          </p:val>
                                        </p:tav>
                                        <p:tav tm="100000">
                                          <p:val>
                                            <p:strVal val="#ppt_x"/>
                                          </p:val>
                                        </p:tav>
                                      </p:tavLst>
                                    </p:anim>
                                    <p:anim calcmode="lin" valueType="num">
                                      <p:cBhvr additive="base">
                                        <p:cTn id="99" dur="500" fill="hold"/>
                                        <p:tgtEl>
                                          <p:spTgt spid="34"/>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fill="hold"/>
                                        <p:tgtEl>
                                          <p:spTgt spid="33"/>
                                        </p:tgtEl>
                                        <p:attrNameLst>
                                          <p:attrName>ppt_x</p:attrName>
                                        </p:attrNameLst>
                                      </p:cBhvr>
                                      <p:tavLst>
                                        <p:tav tm="0">
                                          <p:val>
                                            <p:strVal val="#ppt_x"/>
                                          </p:val>
                                        </p:tav>
                                        <p:tav tm="100000">
                                          <p:val>
                                            <p:strVal val="#ppt_x"/>
                                          </p:val>
                                        </p:tav>
                                      </p:tavLst>
                                    </p:anim>
                                    <p:anim calcmode="lin" valueType="num">
                                      <p:cBhvr additive="base">
                                        <p:cTn id="103" dur="500" fill="hold"/>
                                        <p:tgtEl>
                                          <p:spTgt spid="3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ppt_x"/>
                                          </p:val>
                                        </p:tav>
                                        <p:tav tm="100000">
                                          <p:val>
                                            <p:strVal val="#ppt_x"/>
                                          </p:val>
                                        </p:tav>
                                      </p:tavLst>
                                    </p:anim>
                                    <p:anim calcmode="lin" valueType="num">
                                      <p:cBhvr additive="base">
                                        <p:cTn id="10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anim calcmode="lin" valueType="num">
                                      <p:cBhvr additive="base">
                                        <p:cTn id="112" dur="500" fill="hold"/>
                                        <p:tgtEl>
                                          <p:spTgt spid="30"/>
                                        </p:tgtEl>
                                        <p:attrNameLst>
                                          <p:attrName>ppt_x</p:attrName>
                                        </p:attrNameLst>
                                      </p:cBhvr>
                                      <p:tavLst>
                                        <p:tav tm="0">
                                          <p:val>
                                            <p:strVal val="#ppt_x"/>
                                          </p:val>
                                        </p:tav>
                                        <p:tav tm="100000">
                                          <p:val>
                                            <p:strVal val="#ppt_x"/>
                                          </p:val>
                                        </p:tav>
                                      </p:tavLst>
                                    </p:anim>
                                    <p:anim calcmode="lin" valueType="num">
                                      <p:cBhvr additive="base">
                                        <p:cTn id="113" dur="500" fill="hold"/>
                                        <p:tgtEl>
                                          <p:spTgt spid="30"/>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500" fill="hold"/>
                                        <p:tgtEl>
                                          <p:spTgt spid="29"/>
                                        </p:tgtEl>
                                        <p:attrNameLst>
                                          <p:attrName>ppt_x</p:attrName>
                                        </p:attrNameLst>
                                      </p:cBhvr>
                                      <p:tavLst>
                                        <p:tav tm="0">
                                          <p:val>
                                            <p:strVal val="#ppt_x"/>
                                          </p:val>
                                        </p:tav>
                                        <p:tav tm="100000">
                                          <p:val>
                                            <p:strVal val="#ppt_x"/>
                                          </p:val>
                                        </p:tav>
                                      </p:tavLst>
                                    </p:anim>
                                    <p:anim calcmode="lin" valueType="num">
                                      <p:cBhvr additive="base">
                                        <p:cTn id="117" dur="500" fill="hold"/>
                                        <p:tgtEl>
                                          <p:spTgt spid="29"/>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14"/>
                                        </p:tgtEl>
                                        <p:attrNameLst>
                                          <p:attrName>style.visibility</p:attrName>
                                        </p:attrNameLst>
                                      </p:cBhvr>
                                      <p:to>
                                        <p:strVal val="visible"/>
                                      </p:to>
                                    </p:set>
                                    <p:anim calcmode="lin" valueType="num">
                                      <p:cBhvr additive="base">
                                        <p:cTn id="120" dur="500" fill="hold"/>
                                        <p:tgtEl>
                                          <p:spTgt spid="14"/>
                                        </p:tgtEl>
                                        <p:attrNameLst>
                                          <p:attrName>ppt_x</p:attrName>
                                        </p:attrNameLst>
                                      </p:cBhvr>
                                      <p:tavLst>
                                        <p:tav tm="0">
                                          <p:val>
                                            <p:strVal val="#ppt_x"/>
                                          </p:val>
                                        </p:tav>
                                        <p:tav tm="100000">
                                          <p:val>
                                            <p:strVal val="#ppt_x"/>
                                          </p:val>
                                        </p:tav>
                                      </p:tavLst>
                                    </p:anim>
                                    <p:anim calcmode="lin" valueType="num">
                                      <p:cBhvr additive="base">
                                        <p:cTn id="1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ppt_x"/>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xit" presetSubtype="4" fill="hold" nodeType="clickEffect">
                                  <p:stCondLst>
                                    <p:cond delay="0"/>
                                  </p:stCondLst>
                                  <p:childTnLst>
                                    <p:anim calcmode="lin" valueType="num">
                                      <p:cBhvr additive="base">
                                        <p:cTn id="131" dur="500"/>
                                        <p:tgtEl>
                                          <p:spTgt spid="39"/>
                                        </p:tgtEl>
                                        <p:attrNameLst>
                                          <p:attrName>ppt_x</p:attrName>
                                        </p:attrNameLst>
                                      </p:cBhvr>
                                      <p:tavLst>
                                        <p:tav tm="0">
                                          <p:val>
                                            <p:strVal val="ppt_x"/>
                                          </p:val>
                                        </p:tav>
                                        <p:tav tm="100000">
                                          <p:val>
                                            <p:strVal val="ppt_x"/>
                                          </p:val>
                                        </p:tav>
                                      </p:tavLst>
                                    </p:anim>
                                    <p:anim calcmode="lin" valueType="num">
                                      <p:cBhvr additive="base">
                                        <p:cTn id="132" dur="500"/>
                                        <p:tgtEl>
                                          <p:spTgt spid="39"/>
                                        </p:tgtEl>
                                        <p:attrNameLst>
                                          <p:attrName>ppt_y</p:attrName>
                                        </p:attrNameLst>
                                      </p:cBhvr>
                                      <p:tavLst>
                                        <p:tav tm="0">
                                          <p:val>
                                            <p:strVal val="ppt_y"/>
                                          </p:val>
                                        </p:tav>
                                        <p:tav tm="100000">
                                          <p:val>
                                            <p:strVal val="1+ppt_h/2"/>
                                          </p:val>
                                        </p:tav>
                                      </p:tavLst>
                                    </p:anim>
                                    <p:set>
                                      <p:cBhvr>
                                        <p:cTn id="133" dur="1" fill="hold">
                                          <p:stCondLst>
                                            <p:cond delay="499"/>
                                          </p:stCondLst>
                                        </p:cTn>
                                        <p:tgtEl>
                                          <p:spTgt spid="39"/>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additive="base">
                                        <p:cTn id="138" dur="500" fill="hold"/>
                                        <p:tgtEl>
                                          <p:spTgt spid="42"/>
                                        </p:tgtEl>
                                        <p:attrNameLst>
                                          <p:attrName>ppt_x</p:attrName>
                                        </p:attrNameLst>
                                      </p:cBhvr>
                                      <p:tavLst>
                                        <p:tav tm="0">
                                          <p:val>
                                            <p:strVal val="#ppt_x"/>
                                          </p:val>
                                        </p:tav>
                                        <p:tav tm="100000">
                                          <p:val>
                                            <p:strVal val="#ppt_x"/>
                                          </p:val>
                                        </p:tav>
                                      </p:tavLst>
                                    </p:anim>
                                    <p:anim calcmode="lin" valueType="num">
                                      <p:cBhvr additive="base">
                                        <p:cTn id="139" dur="500" fill="hold"/>
                                        <p:tgtEl>
                                          <p:spTgt spid="42"/>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43"/>
                                        </p:tgtEl>
                                        <p:attrNameLst>
                                          <p:attrName>style.visibility</p:attrName>
                                        </p:attrNameLst>
                                      </p:cBhvr>
                                      <p:to>
                                        <p:strVal val="visible"/>
                                      </p:to>
                                    </p:set>
                                    <p:anim calcmode="lin" valueType="num">
                                      <p:cBhvr additive="base">
                                        <p:cTn id="142" dur="500" fill="hold"/>
                                        <p:tgtEl>
                                          <p:spTgt spid="43"/>
                                        </p:tgtEl>
                                        <p:attrNameLst>
                                          <p:attrName>ppt_x</p:attrName>
                                        </p:attrNameLst>
                                      </p:cBhvr>
                                      <p:tavLst>
                                        <p:tav tm="0">
                                          <p:val>
                                            <p:strVal val="#ppt_x"/>
                                          </p:val>
                                        </p:tav>
                                        <p:tav tm="100000">
                                          <p:val>
                                            <p:strVal val="#ppt_x"/>
                                          </p:val>
                                        </p:tav>
                                      </p:tavLst>
                                    </p:anim>
                                    <p:anim calcmode="lin" valueType="num">
                                      <p:cBhvr additive="base">
                                        <p:cTn id="14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9" grpId="0" animBg="1"/>
      <p:bldP spid="30" grpId="0" animBg="1"/>
      <p:bldP spid="31" grpId="0" animBg="1"/>
      <p:bldP spid="32" grpId="0" animBg="1"/>
      <p:bldP spid="33" grpId="0" animBg="1"/>
      <p:bldP spid="34" grpId="0" animBg="1"/>
      <p:bldP spid="42"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F3DBE3B1-93C2-4CBE-A397-B119B3F7438D}"/>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Picture 2">
            <a:extLst>
              <a:ext uri="{FF2B5EF4-FFF2-40B4-BE49-F238E27FC236}">
                <a16:creationId xmlns:a16="http://schemas.microsoft.com/office/drawing/2014/main" id="{FA78A7EC-AA4C-4668-92CF-B7F8B5C5B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92" y="3519565"/>
            <a:ext cx="4688307" cy="2694543"/>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9DE5396E-B2CE-4880-9788-0D14C7EA0CDB}"/>
              </a:ext>
            </a:extLst>
          </p:cNvPr>
          <p:cNvSpPr txBox="1"/>
          <p:nvPr/>
        </p:nvSpPr>
        <p:spPr>
          <a:xfrm>
            <a:off x="2332653" y="6214108"/>
            <a:ext cx="2295330" cy="461665"/>
          </a:xfrm>
          <a:prstGeom prst="rect">
            <a:avLst/>
          </a:prstGeom>
          <a:noFill/>
        </p:spPr>
        <p:txBody>
          <a:bodyPr wrap="square" rtlCol="0">
            <a:spAutoFit/>
          </a:bodyPr>
          <a:lstStyle/>
          <a:p>
            <a:r>
              <a:rPr lang="zh-CN" altLang="en-US" sz="2400" dirty="0"/>
              <a:t>柳条湖现场</a:t>
            </a:r>
          </a:p>
        </p:txBody>
      </p:sp>
      <p:pic>
        <p:nvPicPr>
          <p:cNvPr id="15" name="图片 14">
            <a:extLst>
              <a:ext uri="{FF2B5EF4-FFF2-40B4-BE49-F238E27FC236}">
                <a16:creationId xmlns:a16="http://schemas.microsoft.com/office/drawing/2014/main" id="{79A77CD5-7B41-4F96-ADDF-B9AC016E8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468" y="3519565"/>
            <a:ext cx="4845973" cy="2600325"/>
          </a:xfrm>
          <a:prstGeom prst="rect">
            <a:avLst/>
          </a:prstGeom>
        </p:spPr>
      </p:pic>
      <p:sp>
        <p:nvSpPr>
          <p:cNvPr id="16" name="文本框 15">
            <a:extLst>
              <a:ext uri="{FF2B5EF4-FFF2-40B4-BE49-F238E27FC236}">
                <a16:creationId xmlns:a16="http://schemas.microsoft.com/office/drawing/2014/main" id="{724C4DB1-891F-40DA-99AE-1F1586835339}"/>
              </a:ext>
            </a:extLst>
          </p:cNvPr>
          <p:cNvSpPr txBox="1"/>
          <p:nvPr/>
        </p:nvSpPr>
        <p:spPr>
          <a:xfrm>
            <a:off x="6302903" y="6150706"/>
            <a:ext cx="5059179" cy="461665"/>
          </a:xfrm>
          <a:prstGeom prst="rect">
            <a:avLst/>
          </a:prstGeom>
          <a:noFill/>
        </p:spPr>
        <p:txBody>
          <a:bodyPr wrap="square" rtlCol="0">
            <a:spAutoFit/>
          </a:bodyPr>
          <a:lstStyle/>
          <a:p>
            <a:r>
              <a:rPr lang="zh-CN" altLang="en-US" sz="2400" dirty="0"/>
              <a:t>“九一八事变”后上海街头的反日标语</a:t>
            </a:r>
          </a:p>
        </p:txBody>
      </p:sp>
      <p:sp>
        <p:nvSpPr>
          <p:cNvPr id="5" name="文本框 4">
            <a:extLst>
              <a:ext uri="{FF2B5EF4-FFF2-40B4-BE49-F238E27FC236}">
                <a16:creationId xmlns:a16="http://schemas.microsoft.com/office/drawing/2014/main" id="{A767AF34-8EA2-4AB9-9352-A1C50228275B}"/>
              </a:ext>
            </a:extLst>
          </p:cNvPr>
          <p:cNvSpPr txBox="1"/>
          <p:nvPr/>
        </p:nvSpPr>
        <p:spPr>
          <a:xfrm>
            <a:off x="276718" y="351504"/>
            <a:ext cx="3203600" cy="584775"/>
          </a:xfrm>
          <a:prstGeom prst="rect">
            <a:avLst/>
          </a:prstGeom>
          <a:noFill/>
        </p:spPr>
        <p:txBody>
          <a:bodyPr wrap="square" rtlCol="0">
            <a:spAutoFit/>
          </a:bodyPr>
          <a:lstStyle/>
          <a:p>
            <a:pPr algn="ctr"/>
            <a:r>
              <a:rPr lang="en-US" altLang="zh-CN" sz="3200" b="1" dirty="0">
                <a:ln w="0"/>
                <a:effectLst>
                  <a:outerShdw blurRad="38100" dist="19050" dir="2700000" algn="tl" rotWithShape="0">
                    <a:schemeClr val="dk1">
                      <a:alpha val="40000"/>
                    </a:schemeClr>
                  </a:outerShdw>
                </a:effectLst>
                <a:latin typeface="方正苏新诗柳楷简体" panose="02000000000000000000" pitchFamily="2" charset="-122"/>
                <a:ea typeface="方正苏新诗柳楷简体" panose="02000000000000000000" pitchFamily="2" charset="-122"/>
              </a:rPr>
              <a:t>《</a:t>
            </a:r>
            <a:r>
              <a:rPr lang="zh-CN" altLang="en-US" sz="3200" b="1" dirty="0">
                <a:ln w="0"/>
                <a:effectLst>
                  <a:outerShdw blurRad="38100" dist="19050" dir="2700000" algn="tl" rotWithShape="0">
                    <a:schemeClr val="dk1">
                      <a:alpha val="40000"/>
                    </a:schemeClr>
                  </a:outerShdw>
                </a:effectLst>
                <a:latin typeface="方正苏新诗柳楷简体" panose="02000000000000000000" pitchFamily="2" charset="-122"/>
                <a:ea typeface="方正苏新诗柳楷简体" panose="02000000000000000000" pitchFamily="2" charset="-122"/>
              </a:rPr>
              <a:t>朴茨茅斯条约</a:t>
            </a:r>
            <a:r>
              <a:rPr lang="en-US" altLang="zh-CN" sz="3200" b="1" dirty="0">
                <a:ln w="0"/>
                <a:effectLst>
                  <a:outerShdw blurRad="38100" dist="19050" dir="2700000" algn="tl" rotWithShape="0">
                    <a:schemeClr val="dk1">
                      <a:alpha val="40000"/>
                    </a:schemeClr>
                  </a:outerShdw>
                </a:effectLst>
                <a:latin typeface="方正苏新诗柳楷简体" panose="02000000000000000000" pitchFamily="2" charset="-122"/>
                <a:ea typeface="方正苏新诗柳楷简体" panose="02000000000000000000" pitchFamily="2" charset="-122"/>
              </a:rPr>
              <a:t>》</a:t>
            </a:r>
            <a:endParaRPr lang="zh-CN" altLang="en-US" sz="3200" b="1" dirty="0">
              <a:ln w="0"/>
              <a:effectLst>
                <a:outerShdw blurRad="38100" dist="19050" dir="2700000" algn="tl" rotWithShape="0">
                  <a:schemeClr val="dk1">
                    <a:alpha val="40000"/>
                  </a:schemeClr>
                </a:outerShdw>
              </a:effectLst>
              <a:latin typeface="方正苏新诗柳楷简体" panose="02000000000000000000" pitchFamily="2" charset="-122"/>
              <a:ea typeface="方正苏新诗柳楷简体" panose="02000000000000000000" pitchFamily="2" charset="-122"/>
            </a:endParaRPr>
          </a:p>
        </p:txBody>
      </p:sp>
      <p:sp>
        <p:nvSpPr>
          <p:cNvPr id="3" name="文本框 2">
            <a:extLst>
              <a:ext uri="{FF2B5EF4-FFF2-40B4-BE49-F238E27FC236}">
                <a16:creationId xmlns:a16="http://schemas.microsoft.com/office/drawing/2014/main" id="{10CB6DBD-C55F-42A1-9076-107AC0D567F8}"/>
              </a:ext>
            </a:extLst>
          </p:cNvPr>
          <p:cNvSpPr txBox="1"/>
          <p:nvPr/>
        </p:nvSpPr>
        <p:spPr>
          <a:xfrm>
            <a:off x="498580" y="1084650"/>
            <a:ext cx="11067966" cy="2246769"/>
          </a:xfrm>
          <a:prstGeom prst="rect">
            <a:avLst/>
          </a:prstGeom>
          <a:noFill/>
        </p:spPr>
        <p:txBody>
          <a:bodyPr wrap="square" rtlCol="0">
            <a:spAutoFit/>
          </a:bodyPr>
          <a:lstStyle/>
          <a:p>
            <a:r>
              <a:rPr lang="en-US" altLang="zh-CN" sz="2800" b="1" dirty="0">
                <a:solidFill>
                  <a:srgbClr val="4472C4">
                    <a:lumMod val="75000"/>
                  </a:srgbClr>
                </a:solidFill>
                <a:latin typeface="楷体" panose="02010609060101010101" pitchFamily="49" charset="-122"/>
                <a:ea typeface="楷体" panose="02010609060101010101" pitchFamily="49" charset="-122"/>
              </a:rPr>
              <a:t>     </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让渡辽东半岛租借地与</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南满铁路</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的问题也较为简单地得以解决。关于后者，维特同意让渡由日军实际控制的</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长春至旅顺的铁路</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，而非哈尔滨至旅顺的铁路。</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 </a:t>
            </a:r>
          </a:p>
          <a:p>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日俄战争：</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20</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世纪第一场大国间战争</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日</a:t>
            </a:r>
            <a:r>
              <a:rPr kumimoji="0" lang="en-US" altLang="zh-CN"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4472C4">
                    <a:lumMod val="50000"/>
                  </a:srgbClr>
                </a:solidFill>
                <a:effectLst/>
                <a:uLnTx/>
                <a:uFillTx/>
                <a:latin typeface="楷体" panose="02010609060101010101" pitchFamily="49" charset="-122"/>
                <a:ea typeface="楷体" panose="02010609060101010101" pitchFamily="49" charset="-122"/>
                <a:cs typeface="+mn-cs"/>
              </a:rPr>
              <a:t>横手慎二著，吉辰译，社会科学文献出版社</a:t>
            </a:r>
            <a:endParaRPr lang="zh-CN" altLang="en-US" sz="1600" dirty="0"/>
          </a:p>
        </p:txBody>
      </p:sp>
      <p:sp>
        <p:nvSpPr>
          <p:cNvPr id="4" name="动作按钮: 后退或前一项 3">
            <a:hlinkClick r:id="" action="ppaction://hlinkshowjump?jump=previousslide" highlightClick="1"/>
            <a:extLst>
              <a:ext uri="{FF2B5EF4-FFF2-40B4-BE49-F238E27FC236}">
                <a16:creationId xmlns:a16="http://schemas.microsoft.com/office/drawing/2014/main" id="{55D67DD8-D82D-44E5-9AE4-0255277ABB39}"/>
              </a:ext>
            </a:extLst>
          </p:cNvPr>
          <p:cNvSpPr/>
          <p:nvPr/>
        </p:nvSpPr>
        <p:spPr>
          <a:xfrm>
            <a:off x="498580" y="6214108"/>
            <a:ext cx="662676" cy="51817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61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C4B0FE8-81DD-4BCB-B652-8924A6832129}"/>
              </a:ext>
            </a:extLst>
          </p:cNvPr>
          <p:cNvSpPr/>
          <p:nvPr/>
        </p:nvSpPr>
        <p:spPr>
          <a:xfrm>
            <a:off x="0" y="1"/>
            <a:ext cx="12192000"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076" name="Picture 4" descr="华北事变">
            <a:extLst>
              <a:ext uri="{FF2B5EF4-FFF2-40B4-BE49-F238E27FC236}">
                <a16:creationId xmlns:a16="http://schemas.microsoft.com/office/drawing/2014/main" id="{3806BF30-6065-4E12-A14D-A8993D21E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309" y="615405"/>
            <a:ext cx="5303408" cy="45881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图示 1">
            <a:extLst>
              <a:ext uri="{FF2B5EF4-FFF2-40B4-BE49-F238E27FC236}">
                <a16:creationId xmlns:a16="http://schemas.microsoft.com/office/drawing/2014/main" id="{3DDB2436-0199-4742-8F85-86C8D7D0969F}"/>
              </a:ext>
            </a:extLst>
          </p:cNvPr>
          <p:cNvGraphicFramePr/>
          <p:nvPr>
            <p:extLst>
              <p:ext uri="{D42A27DB-BD31-4B8C-83A1-F6EECF244321}">
                <p14:modId xmlns:p14="http://schemas.microsoft.com/office/powerpoint/2010/main" val="31525848"/>
              </p:ext>
            </p:extLst>
          </p:nvPr>
        </p:nvGraphicFramePr>
        <p:xfrm>
          <a:off x="1052405" y="672002"/>
          <a:ext cx="5043595" cy="4474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动作按钮: 后退或前一项 12">
            <a:hlinkClick r:id="rId9" action="ppaction://hlinksldjump" highlightClick="1"/>
            <a:extLst>
              <a:ext uri="{FF2B5EF4-FFF2-40B4-BE49-F238E27FC236}">
                <a16:creationId xmlns:a16="http://schemas.microsoft.com/office/drawing/2014/main" id="{E8703E5E-220B-46E3-B64E-702306D687AF}"/>
              </a:ext>
            </a:extLst>
          </p:cNvPr>
          <p:cNvSpPr/>
          <p:nvPr/>
        </p:nvSpPr>
        <p:spPr>
          <a:xfrm>
            <a:off x="174283" y="6194740"/>
            <a:ext cx="622462" cy="52618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8D4B5FB-7E7A-4D02-B513-04779927935F}"/>
              </a:ext>
            </a:extLst>
          </p:cNvPr>
          <p:cNvSpPr txBox="1"/>
          <p:nvPr/>
        </p:nvSpPr>
        <p:spPr>
          <a:xfrm>
            <a:off x="881743" y="5139350"/>
            <a:ext cx="1131025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0000"/>
                </a:solidFill>
                <a:latin typeface="方正颜真卿楷书 简繁" panose="02000500000000000000" pitchFamily="2" charset="-122"/>
                <a:ea typeface="方正颜真卿楷书 简繁" panose="02000500000000000000" pitchFamily="2" charset="-122"/>
              </a:rPr>
              <a:t>华北自治运动</a:t>
            </a:r>
            <a:endParaRPr lang="en-US" altLang="zh-CN" sz="2800" b="1" dirty="0">
              <a:solidFill>
                <a:srgbClr val="FF0000"/>
              </a:solidFill>
              <a:latin typeface="方正颜真卿楷书 简繁" panose="02000500000000000000" pitchFamily="2" charset="-122"/>
              <a:ea typeface="方正颜真卿楷书 简繁" panose="02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方正颜真卿楷书 简繁" panose="02000500000000000000" pitchFamily="2" charset="-122"/>
                <a:ea typeface="方正颜真卿楷书 简繁" panose="02000500000000000000" pitchFamily="2" charset="-122"/>
              </a:rPr>
              <a:t>       </a:t>
            </a:r>
            <a:r>
              <a:rPr kumimoji="0" lang="en-US" altLang="zh-CN" sz="28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1935</a:t>
            </a:r>
            <a:r>
              <a:rPr kumimoji="0" lang="zh-CN" altLang="en-US" sz="28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年期间，由日本特务机关幕后策划的独立于中华民国政府，投靠日本的运动，五省为</a:t>
            </a:r>
            <a:r>
              <a:rPr kumimoji="0" lang="zh-CN" altLang="en-US" sz="2800" b="1" i="0" u="sng" strike="noStrike" kern="1200" cap="none" spc="0" normalizeH="0" baseline="0" noProof="0" dirty="0">
                <a:ln>
                  <a:noFill/>
                </a:ln>
                <a:solidFill>
                  <a:schemeClr val="accent1">
                    <a:lumMod val="50000"/>
                  </a:schemeClr>
                </a:solidFill>
                <a:effectLst/>
                <a:uLnTx/>
                <a:uFillTx/>
                <a:latin typeface="方正颜真卿楷书 简繁" panose="02000500000000000000" pitchFamily="2" charset="-122"/>
                <a:ea typeface="方正颜真卿楷书 简繁" panose="02000500000000000000" pitchFamily="2" charset="-122"/>
              </a:rPr>
              <a:t>河北、山东、山西、察哈尔、绥远</a:t>
            </a:r>
            <a:r>
              <a:rPr kumimoji="0" lang="zh-CN" altLang="en-US" sz="2800" b="1" i="0" u="none" strike="noStrike" kern="1200" cap="none" spc="0" normalizeH="0" baseline="0" noProof="0" dirty="0">
                <a:ln>
                  <a:noFill/>
                </a:ln>
                <a:solidFill>
                  <a:srgbClr val="4472C4">
                    <a:lumMod val="50000"/>
                  </a:srgbClr>
                </a:solidFill>
                <a:effectLst/>
                <a:uLnTx/>
                <a:uFillTx/>
                <a:latin typeface="方正颜真卿楷书 简繁" panose="02000500000000000000" pitchFamily="2" charset="-122"/>
                <a:ea typeface="方正颜真卿楷书 简繁" panose="02000500000000000000" pitchFamily="2" charset="-122"/>
              </a:rPr>
              <a:t>。妄图使华北五省脱离中国版图。</a:t>
            </a:r>
          </a:p>
        </p:txBody>
      </p:sp>
      <p:sp>
        <p:nvSpPr>
          <p:cNvPr id="11" name="矩形 10">
            <a:extLst>
              <a:ext uri="{FF2B5EF4-FFF2-40B4-BE49-F238E27FC236}">
                <a16:creationId xmlns:a16="http://schemas.microsoft.com/office/drawing/2014/main" id="{9C274EDC-A907-4DA5-8E03-9696AC9CA9D5}"/>
              </a:ext>
            </a:extLst>
          </p:cNvPr>
          <p:cNvSpPr/>
          <p:nvPr/>
        </p:nvSpPr>
        <p:spPr>
          <a:xfrm>
            <a:off x="0" y="0"/>
            <a:ext cx="12192000" cy="5181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                                                                        </a:t>
            </a:r>
            <a:endParaRPr kumimoji="0" lang="zh-CN" altLang="en-US" sz="1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2" name="标题 1">
            <a:extLst>
              <a:ext uri="{FF2B5EF4-FFF2-40B4-BE49-F238E27FC236}">
                <a16:creationId xmlns:a16="http://schemas.microsoft.com/office/drawing/2014/main" id="{11A21692-CBBE-413F-A061-481CCBD327B5}"/>
              </a:ext>
            </a:extLst>
          </p:cNvPr>
          <p:cNvSpPr txBox="1">
            <a:spLocks/>
          </p:cNvSpPr>
          <p:nvPr/>
        </p:nvSpPr>
        <p:spPr>
          <a:xfrm>
            <a:off x="0" y="0"/>
            <a:ext cx="3775166" cy="518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solidFill>
                  <a:prstClr val="white"/>
                </a:solidFill>
                <a:latin typeface="方正字迹-龙吟体 简" panose="02000500000000000000" pitchFamily="2" charset="-122"/>
                <a:ea typeface="方正字迹-龙吟体 简" panose="02000500000000000000" pitchFamily="2" charset="-122"/>
              </a:rPr>
              <a:t>二</a:t>
            </a:r>
            <a:r>
              <a:rPr kumimoji="0" lang="zh-CN" altLang="en-US" sz="3200" b="1" i="0" u="none" strike="noStrike" kern="1200" cap="none" spc="0" normalizeH="0" baseline="0" noProof="0" dirty="0">
                <a:ln>
                  <a:noFill/>
                </a:ln>
                <a:solidFill>
                  <a:prstClr val="white"/>
                </a:solidFill>
                <a:effectLst/>
                <a:uLnTx/>
                <a:uFillTx/>
                <a:latin typeface="方正字迹-龙吟体 简" panose="02000500000000000000" pitchFamily="2" charset="-122"/>
                <a:ea typeface="方正字迹-龙吟体 简" panose="02000500000000000000" pitchFamily="2" charset="-122"/>
                <a:cs typeface="+mj-cs"/>
              </a:rPr>
              <a:t>、日本侵华步骤</a:t>
            </a:r>
          </a:p>
        </p:txBody>
      </p:sp>
    </p:spTree>
    <p:extLst>
      <p:ext uri="{BB962C8B-B14F-4D97-AF65-F5344CB8AC3E}">
        <p14:creationId xmlns:p14="http://schemas.microsoft.com/office/powerpoint/2010/main" val="20847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9334870"/>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456.45"/>
  <p:tag name="KSO_WM_CREATIVE_CROP_ORG_TOP" val="157.25"/>
  <p:tag name="KSO_WM_CREATIVE_CROP_ORG_WIDTH" val="480"/>
  <p:tag name="KSO_WM_CREATIVE_CROP_ORG_HEIGHT" val="342"/>
  <p:tag name="KSO_WM_CREATIVE_CROP_SHAPE_LEFT" val="483.386"/>
  <p:tag name="KSO_WM_CREATIVE_CROP_SHAPE_TOP" val="157.25"/>
  <p:tag name="KSO_WM_CREATIVE_CROP_SHAPE_WIDTH" val="426.127"/>
  <p:tag name="KSO_WM_CREATIVE_CROP_SHAPE_HEIGHT" val="342"/>
  <p:tag name="KSO_WM_UNIT_TEXT_FILL_FORE_SCHEMECOLOR_INDEX" val="2"/>
  <p:tag name="KSO_WM_UNIT_TEXT_FILL_TYPE" val="1"/>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TABLE_BEAUTIFY" val="smartTable{e025d78a-fce0-486f-8903-9e6a841abfec}"/>
  <p:tag name="TABLE_ENDDRAG_ORIGIN_RECT" val="641*461"/>
  <p:tag name="TABLE_ENDDRAG_RECT" val="21*75*641*46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25406</TotalTime>
  <Words>3747</Words>
  <PresentationFormat>宽屏</PresentationFormat>
  <Paragraphs>493</Paragraphs>
  <Slides>41</Slides>
  <Notes>8</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41</vt:i4>
      </vt:variant>
    </vt:vector>
  </HeadingPairs>
  <TitlesOfParts>
    <vt:vector size="65" baseType="lpstr">
      <vt:lpstr>草檀斋毛泽东字体</vt:lpstr>
      <vt:lpstr>等线</vt:lpstr>
      <vt:lpstr>等线 Light</vt:lpstr>
      <vt:lpstr>电影海报字体</vt:lpstr>
      <vt:lpstr>方正粗金陵简体</vt:lpstr>
      <vt:lpstr>方正仿宋简体</vt:lpstr>
      <vt:lpstr>方正风雅楷宋简体</vt:lpstr>
      <vt:lpstr>方正苏新诗柳楷简体</vt:lpstr>
      <vt:lpstr>方正颜真卿楷书 简繁</vt:lpstr>
      <vt:lpstr>方正字迹-老柴手书 简</vt:lpstr>
      <vt:lpstr>方正字迹-龙吟体 简</vt:lpstr>
      <vt:lpstr>华文楷体</vt:lpstr>
      <vt:lpstr>华文新魏</vt:lpstr>
      <vt:lpstr>华文行楷</vt:lpstr>
      <vt:lpstr>华文中宋</vt:lpstr>
      <vt:lpstr>楷体</vt:lpstr>
      <vt:lpstr>隶书</vt:lpstr>
      <vt:lpstr>宋体</vt:lpstr>
      <vt:lpstr>微软雅黑</vt:lpstr>
      <vt:lpstr>字酷堂清楷 简</vt:lpstr>
      <vt:lpstr>Arial</vt:lpstr>
      <vt:lpstr>Arial Black</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1.南京大屠杀 </vt:lpstr>
      <vt:lpstr> 1.南京大屠杀 </vt:lpstr>
      <vt:lpstr> 2.殖民统治P137 </vt:lpstr>
      <vt:lpstr>PowerPoint 演示文稿</vt:lpstr>
      <vt:lpstr> 3.大轰炸 </vt:lpstr>
      <vt:lpstr> 4.细菌战 </vt:lpstr>
      <vt:lpstr> 5. “慰安妇”制度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谢谢！请指正！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2021-09-28T13:50:33Z</dcterms:created>
  <dcterms:modified xsi:type="dcterms:W3CDTF">2021-11-16T03:16:36Z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49603924</vt:lpwstr>
  </property>
  <property fmtid="{D5CDD505-2E9C-101B-9397-08002B2CF9AE}" name="NXPowerLiteSettings" pid="3">
    <vt:lpwstr>C700052003A000</vt:lpwstr>
  </property>
  <property fmtid="{D5CDD505-2E9C-101B-9397-08002B2CF9AE}" name="NXPowerLiteVersion" pid="4">
    <vt:lpwstr>D8.0.2</vt:lpwstr>
  </property>
</Properties>
</file>