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8" r:id="rId1"/>
  </p:sldMasterIdLst>
  <p:notesMasterIdLst>
    <p:notesMasterId r:id="rId26"/>
  </p:notesMasterIdLst>
  <p:sldIdLst>
    <p:sldId id="883" r:id="rId2"/>
    <p:sldId id="1007" r:id="rId3"/>
    <p:sldId id="973" r:id="rId4"/>
    <p:sldId id="975" r:id="rId5"/>
    <p:sldId id="1004" r:id="rId6"/>
    <p:sldId id="985" r:id="rId7"/>
    <p:sldId id="1005" r:id="rId8"/>
    <p:sldId id="1006" r:id="rId9"/>
    <p:sldId id="986" r:id="rId10"/>
    <p:sldId id="1009" r:id="rId11"/>
    <p:sldId id="1010" r:id="rId12"/>
    <p:sldId id="1016" r:id="rId13"/>
    <p:sldId id="1011" r:id="rId14"/>
    <p:sldId id="1017" r:id="rId15"/>
    <p:sldId id="987" r:id="rId16"/>
    <p:sldId id="1021" r:id="rId17"/>
    <p:sldId id="1012" r:id="rId18"/>
    <p:sldId id="1018" r:id="rId19"/>
    <p:sldId id="1015" r:id="rId20"/>
    <p:sldId id="1013" r:id="rId21"/>
    <p:sldId id="1014" r:id="rId22"/>
    <p:sldId id="1019" r:id="rId23"/>
    <p:sldId id="1020" r:id="rId24"/>
    <p:sldId id="910" r:id="rId25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华文细黑" panose="02010600040101010101" pitchFamily="2" charset="-122"/>
      <p:regular r:id="rId38"/>
    </p:embeddedFont>
    <p:embeddedFont>
      <p:font typeface="楷体" panose="02010609060101010101" pitchFamily="49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D6D07FE-D218-4986-9BA8-DB1BC91DD5DB}">
          <p14:sldIdLst>
            <p14:sldId id="883"/>
            <p14:sldId id="1007"/>
            <p14:sldId id="973"/>
            <p14:sldId id="975"/>
            <p14:sldId id="1004"/>
            <p14:sldId id="985"/>
            <p14:sldId id="1005"/>
            <p14:sldId id="1006"/>
            <p14:sldId id="986"/>
            <p14:sldId id="1009"/>
            <p14:sldId id="1010"/>
            <p14:sldId id="1016"/>
            <p14:sldId id="1011"/>
            <p14:sldId id="1017"/>
            <p14:sldId id="987"/>
            <p14:sldId id="1021"/>
            <p14:sldId id="1012"/>
            <p14:sldId id="1018"/>
            <p14:sldId id="1015"/>
            <p14:sldId id="1013"/>
            <p14:sldId id="1014"/>
            <p14:sldId id="1019"/>
            <p14:sldId id="1020"/>
            <p14:sldId id="9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59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436">
          <p15:clr>
            <a:srgbClr val="A4A3A4"/>
          </p15:clr>
        </p15:guide>
        <p15:guide id="7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长福" initials="李" lastIdx="3" clrIdx="0">
    <p:extLst>
      <p:ext uri="{19B8F6BF-5375-455C-9EA6-DF929625EA0E}">
        <p15:presenceInfo xmlns:p15="http://schemas.microsoft.com/office/powerpoint/2012/main" userId="ce26179389508a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B1D"/>
    <a:srgbClr val="230F10"/>
    <a:srgbClr val="797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43E6F-9D8A-408A-A0A3-124AD839098C}" v="1864" dt="2021-11-15T03:30:31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5756" autoAdjust="0"/>
  </p:normalViewPr>
  <p:slideViewPr>
    <p:cSldViewPr snapToObjects="1">
      <p:cViewPr varScale="1">
        <p:scale>
          <a:sx n="59" d="100"/>
          <a:sy n="59" d="100"/>
        </p:scale>
        <p:origin x="1512" y="56"/>
      </p:cViewPr>
      <p:guideLst>
        <p:guide orient="horz" pos="2160"/>
        <p:guide orient="horz" pos="459"/>
        <p:guide pos="158"/>
        <p:guide pos="5602"/>
        <p:guide pos="2880"/>
        <p:guide orient="horz" pos="4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李 长福" userId="ce26179389508a95" providerId="LiveId" clId="{DD6AFD6D-4EC6-4A12-8E24-801EB478280B}"/>
    <pc:docChg chg="modSld">
      <pc:chgData name="李 长福" userId="ce26179389508a95" providerId="LiveId" clId="{DD6AFD6D-4EC6-4A12-8E24-801EB478280B}" dt="2021-10-27T07:31:19.749" v="4" actId="1035"/>
      <pc:docMkLst>
        <pc:docMk/>
      </pc:docMkLst>
      <pc:sldChg chg="modSp mod">
        <pc:chgData name="李 长福" userId="ce26179389508a95" providerId="LiveId" clId="{DD6AFD6D-4EC6-4A12-8E24-801EB478280B}" dt="2021-10-27T07:31:19.749" v="4" actId="1035"/>
        <pc:sldMkLst>
          <pc:docMk/>
          <pc:sldMk cId="0" sldId="273"/>
        </pc:sldMkLst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3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4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5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6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8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0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1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2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3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4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6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7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18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20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21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9.749" v="4" actId="1035"/>
          <ac:spMkLst>
            <pc:docMk/>
            <pc:sldMk cId="0" sldId="273"/>
            <ac:spMk id="22" creationId="{00000000-0000-0000-0000-000000000000}"/>
          </ac:spMkLst>
        </pc:spChg>
        <pc:spChg chg="mod">
          <ac:chgData name="李 长福" userId="ce26179389508a95" providerId="LiveId" clId="{DD6AFD6D-4EC6-4A12-8E24-801EB478280B}" dt="2021-10-27T07:31:14.039" v="0" actId="1076"/>
          <ac:spMkLst>
            <pc:docMk/>
            <pc:sldMk cId="0" sldId="273"/>
            <ac:spMk id="95" creationId="{00000000-0000-0000-0000-000000000000}"/>
          </ac:spMkLst>
        </pc:spChg>
        <pc:picChg chg="mod">
          <ac:chgData name="李 长福" userId="ce26179389508a95" providerId="LiveId" clId="{DD6AFD6D-4EC6-4A12-8E24-801EB478280B}" dt="2021-10-27T07:31:19.749" v="4" actId="1035"/>
          <ac:picMkLst>
            <pc:docMk/>
            <pc:sldMk cId="0" sldId="273"/>
            <ac:picMk id="23" creationId="{00000000-0000-0000-0000-000000000000}"/>
          </ac:picMkLst>
        </pc:picChg>
      </pc:sldChg>
    </pc:docChg>
  </pc:docChgLst>
  <pc:docChgLst>
    <pc:chgData name="李 长福" userId="ce26179389508a95" providerId="LiveId" clId="{96E06FA1-B561-43C6-BFED-1769A47752BE}"/>
    <pc:docChg chg="undo custSel addSld delSld modSld sldOrd modSection">
      <pc:chgData name="李 长福" userId="ce26179389508a95" providerId="LiveId" clId="{96E06FA1-B561-43C6-BFED-1769A47752BE}" dt="2021-11-05T01:27:49.119" v="2751"/>
      <pc:docMkLst>
        <pc:docMk/>
      </pc:docMkLst>
      <pc:sldChg chg="del">
        <pc:chgData name="李 长福" userId="ce26179389508a95" providerId="LiveId" clId="{96E06FA1-B561-43C6-BFED-1769A47752BE}" dt="2021-11-03T08:07:25.066" v="1115" actId="47"/>
        <pc:sldMkLst>
          <pc:docMk/>
          <pc:sldMk cId="0" sldId="271"/>
        </pc:sldMkLst>
      </pc:sldChg>
      <pc:sldChg chg="del">
        <pc:chgData name="李 长福" userId="ce26179389508a95" providerId="LiveId" clId="{96E06FA1-B561-43C6-BFED-1769A47752BE}" dt="2021-11-03T08:07:24.692" v="1114" actId="47"/>
        <pc:sldMkLst>
          <pc:docMk/>
          <pc:sldMk cId="0" sldId="273"/>
        </pc:sldMkLst>
      </pc:sldChg>
      <pc:sldChg chg="modSp mod">
        <pc:chgData name="李 长福" userId="ce26179389508a95" providerId="LiveId" clId="{96E06FA1-B561-43C6-BFED-1769A47752BE}" dt="2021-11-03T07:32:22.373" v="411" actId="1076"/>
        <pc:sldMkLst>
          <pc:docMk/>
          <pc:sldMk cId="29738937" sldId="883"/>
        </pc:sldMkLst>
        <pc:spChg chg="mod">
          <ac:chgData name="李 长福" userId="ce26179389508a95" providerId="LiveId" clId="{96E06FA1-B561-43C6-BFED-1769A47752BE}" dt="2021-11-03T07:32:22.373" v="411" actId="1076"/>
          <ac:spMkLst>
            <pc:docMk/>
            <pc:sldMk cId="29738937" sldId="883"/>
            <ac:spMk id="2" creationId="{8CC9D3CE-91EB-46F9-B3D0-BE2F450E994B}"/>
          </ac:spMkLst>
        </pc:spChg>
      </pc:sldChg>
      <pc:sldChg chg="modSp modAnim">
        <pc:chgData name="李 长福" userId="ce26179389508a95" providerId="LiveId" clId="{96E06FA1-B561-43C6-BFED-1769A47752BE}" dt="2021-11-03T07:34:02.156" v="441" actId="20577"/>
        <pc:sldMkLst>
          <pc:docMk/>
          <pc:sldMk cId="3146836985" sldId="945"/>
        </pc:sldMkLst>
        <pc:spChg chg="mod">
          <ac:chgData name="李 长福" userId="ce26179389508a95" providerId="LiveId" clId="{96E06FA1-B561-43C6-BFED-1769A47752BE}" dt="2021-11-03T07:30:13.584" v="382"/>
          <ac:spMkLst>
            <pc:docMk/>
            <pc:sldMk cId="3146836985" sldId="945"/>
            <ac:spMk id="11" creationId="{EEC21781-42C0-46DA-8168-E5BB2C72BB0F}"/>
          </ac:spMkLst>
        </pc:spChg>
        <pc:spChg chg="mod">
          <ac:chgData name="李 长福" userId="ce26179389508a95" providerId="LiveId" clId="{96E06FA1-B561-43C6-BFED-1769A47752BE}" dt="2021-11-03T07:22:54.315" v="111" actId="6549"/>
          <ac:spMkLst>
            <pc:docMk/>
            <pc:sldMk cId="3146836985" sldId="945"/>
            <ac:spMk id="12" creationId="{3295F5BE-177B-40BE-AFC1-F33D15B8A0EF}"/>
          </ac:spMkLst>
        </pc:spChg>
        <pc:spChg chg="mod">
          <ac:chgData name="李 长福" userId="ce26179389508a95" providerId="LiveId" clId="{96E06FA1-B561-43C6-BFED-1769A47752BE}" dt="2021-11-03T07:34:02.156" v="441" actId="20577"/>
          <ac:spMkLst>
            <pc:docMk/>
            <pc:sldMk cId="3146836985" sldId="945"/>
            <ac:spMk id="13" creationId="{C1A60EBF-BD90-418C-97EF-ABBC21E2C15B}"/>
          </ac:spMkLst>
        </pc:spChg>
      </pc:sldChg>
      <pc:sldChg chg="del">
        <pc:chgData name="李 长福" userId="ce26179389508a95" providerId="LiveId" clId="{96E06FA1-B561-43C6-BFED-1769A47752BE}" dt="2021-11-03T08:07:24.244" v="1113" actId="47"/>
        <pc:sldMkLst>
          <pc:docMk/>
          <pc:sldMk cId="3623167191" sldId="960"/>
        </pc:sldMkLst>
      </pc:sldChg>
      <pc:sldChg chg="del">
        <pc:chgData name="李 长福" userId="ce26179389508a95" providerId="LiveId" clId="{96E06FA1-B561-43C6-BFED-1769A47752BE}" dt="2021-11-03T08:07:29.426" v="1123" actId="47"/>
        <pc:sldMkLst>
          <pc:docMk/>
          <pc:sldMk cId="3062379548" sldId="970"/>
        </pc:sldMkLst>
      </pc:sldChg>
      <pc:sldChg chg="addSp delSp modSp mod delAnim">
        <pc:chgData name="李 长福" userId="ce26179389508a95" providerId="LiveId" clId="{96E06FA1-B561-43C6-BFED-1769A47752BE}" dt="2021-11-03T07:45:01.240" v="644" actId="6549"/>
        <pc:sldMkLst>
          <pc:docMk/>
          <pc:sldMk cId="2628573037" sldId="973"/>
        </pc:sldMkLst>
        <pc:spChg chg="mod">
          <ac:chgData name="李 长福" userId="ce26179389508a95" providerId="LiveId" clId="{96E06FA1-B561-43C6-BFED-1769A47752BE}" dt="2021-11-03T07:45:01.240" v="644" actId="6549"/>
          <ac:spMkLst>
            <pc:docMk/>
            <pc:sldMk cId="2628573037" sldId="973"/>
            <ac:spMk id="11" creationId="{EEC21781-42C0-46DA-8168-E5BB2C72BB0F}"/>
          </ac:spMkLst>
        </pc:spChg>
        <pc:spChg chg="mod">
          <ac:chgData name="李 长福" userId="ce26179389508a95" providerId="LiveId" clId="{96E06FA1-B561-43C6-BFED-1769A47752BE}" dt="2021-11-03T07:41:14.412" v="472"/>
          <ac:spMkLst>
            <pc:docMk/>
            <pc:sldMk cId="2628573037" sldId="973"/>
            <ac:spMk id="12" creationId="{3295F5BE-177B-40BE-AFC1-F33D15B8A0EF}"/>
          </ac:spMkLst>
        </pc:spChg>
        <pc:spChg chg="add mod">
          <ac:chgData name="李 长福" userId="ce26179389508a95" providerId="LiveId" clId="{96E06FA1-B561-43C6-BFED-1769A47752BE}" dt="2021-11-03T07:35:08.211" v="463" actId="6549"/>
          <ac:spMkLst>
            <pc:docMk/>
            <pc:sldMk cId="2628573037" sldId="973"/>
            <ac:spMk id="13" creationId="{BA398C08-3466-49B0-A514-FC211F9AFFD5}"/>
          </ac:spMkLst>
        </pc:spChg>
        <pc:spChg chg="del">
          <ac:chgData name="李 长福" userId="ce26179389508a95" providerId="LiveId" clId="{96E06FA1-B561-43C6-BFED-1769A47752BE}" dt="2021-11-03T07:32:29.268" v="412" actId="478"/>
          <ac:spMkLst>
            <pc:docMk/>
            <pc:sldMk cId="2628573037" sldId="973"/>
            <ac:spMk id="27" creationId="{4DA5151F-5610-4BA6-BC7A-1095E663B44C}"/>
          </ac:spMkLst>
        </pc:spChg>
      </pc:sldChg>
      <pc:sldChg chg="del">
        <pc:chgData name="李 长福" userId="ce26179389508a95" providerId="LiveId" clId="{96E06FA1-B561-43C6-BFED-1769A47752BE}" dt="2021-11-03T07:30:25.569" v="383" actId="47"/>
        <pc:sldMkLst>
          <pc:docMk/>
          <pc:sldMk cId="400808326" sldId="974"/>
        </pc:sldMkLst>
      </pc:sldChg>
      <pc:sldChg chg="addSp delSp modSp mod ord addAnim delAnim modAnim">
        <pc:chgData name="李 长福" userId="ce26179389508a95" providerId="LiveId" clId="{96E06FA1-B561-43C6-BFED-1769A47752BE}" dt="2021-11-03T07:53:24.896" v="794" actId="1076"/>
        <pc:sldMkLst>
          <pc:docMk/>
          <pc:sldMk cId="3329371325" sldId="975"/>
        </pc:sldMkLst>
        <pc:spChg chg="add mod">
          <ac:chgData name="李 长福" userId="ce26179389508a95" providerId="LiveId" clId="{96E06FA1-B561-43C6-BFED-1769A47752BE}" dt="2021-11-03T07:53:24.896" v="794" actId="1076"/>
          <ac:spMkLst>
            <pc:docMk/>
            <pc:sldMk cId="3329371325" sldId="975"/>
            <ac:spMk id="11" creationId="{F44176AA-0486-4820-8A50-9E64F5930CD6}"/>
          </ac:spMkLst>
        </pc:spChg>
        <pc:spChg chg="add del">
          <ac:chgData name="李 长福" userId="ce26179389508a95" providerId="LiveId" clId="{96E06FA1-B561-43C6-BFED-1769A47752BE}" dt="2021-11-03T07:50:13.945" v="669" actId="478"/>
          <ac:spMkLst>
            <pc:docMk/>
            <pc:sldMk cId="3329371325" sldId="975"/>
            <ac:spMk id="13" creationId="{7BBA4D87-0848-4CE3-A047-EA412DB4E520}"/>
          </ac:spMkLst>
        </pc:spChg>
        <pc:spChg chg="mod">
          <ac:chgData name="李 长福" userId="ce26179389508a95" providerId="LiveId" clId="{96E06FA1-B561-43C6-BFED-1769A47752BE}" dt="2021-11-03T07:49:51.896" v="663" actId="14100"/>
          <ac:spMkLst>
            <pc:docMk/>
            <pc:sldMk cId="3329371325" sldId="975"/>
            <ac:spMk id="72" creationId="{0FC4ACAB-436A-4ABF-A0DB-A2FEFC022F20}"/>
          </ac:spMkLst>
        </pc:spChg>
        <pc:cxnChg chg="add del mod">
          <ac:chgData name="李 长福" userId="ce26179389508a95" providerId="LiveId" clId="{96E06FA1-B561-43C6-BFED-1769A47752BE}" dt="2021-11-03T07:50:10.942" v="668" actId="14100"/>
          <ac:cxnSpMkLst>
            <pc:docMk/>
            <pc:sldMk cId="3329371325" sldId="975"/>
            <ac:cxnSpMk id="73" creationId="{CBB27F9B-FD5C-411D-8F10-CEDF0F27C59D}"/>
          </ac:cxnSpMkLst>
        </pc:cxnChg>
      </pc:sldChg>
      <pc:sldChg chg="del">
        <pc:chgData name="李 长福" userId="ce26179389508a95" providerId="LiveId" clId="{96E06FA1-B561-43C6-BFED-1769A47752BE}" dt="2021-11-03T08:07:26.530" v="1117" actId="47"/>
        <pc:sldMkLst>
          <pc:docMk/>
          <pc:sldMk cId="2020852031" sldId="977"/>
        </pc:sldMkLst>
      </pc:sldChg>
      <pc:sldChg chg="del">
        <pc:chgData name="李 长福" userId="ce26179389508a95" providerId="LiveId" clId="{96E06FA1-B561-43C6-BFED-1769A47752BE}" dt="2021-11-03T08:07:26.968" v="1118" actId="47"/>
        <pc:sldMkLst>
          <pc:docMk/>
          <pc:sldMk cId="272279745" sldId="978"/>
        </pc:sldMkLst>
      </pc:sldChg>
      <pc:sldChg chg="del">
        <pc:chgData name="李 长福" userId="ce26179389508a95" providerId="LiveId" clId="{96E06FA1-B561-43C6-BFED-1769A47752BE}" dt="2021-11-03T08:07:28.250" v="1121" actId="47"/>
        <pc:sldMkLst>
          <pc:docMk/>
          <pc:sldMk cId="2775484393" sldId="979"/>
        </pc:sldMkLst>
      </pc:sldChg>
      <pc:sldChg chg="del">
        <pc:chgData name="李 长福" userId="ce26179389508a95" providerId="LiveId" clId="{96E06FA1-B561-43C6-BFED-1769A47752BE}" dt="2021-11-03T08:07:29.001" v="1122" actId="47"/>
        <pc:sldMkLst>
          <pc:docMk/>
          <pc:sldMk cId="998488513" sldId="980"/>
        </pc:sldMkLst>
      </pc:sldChg>
      <pc:sldChg chg="del">
        <pc:chgData name="李 长福" userId="ce26179389508a95" providerId="LiveId" clId="{96E06FA1-B561-43C6-BFED-1769A47752BE}" dt="2021-11-03T08:07:27.418" v="1119" actId="47"/>
        <pc:sldMkLst>
          <pc:docMk/>
          <pc:sldMk cId="3454712113" sldId="981"/>
        </pc:sldMkLst>
      </pc:sldChg>
      <pc:sldChg chg="del">
        <pc:chgData name="李 长福" userId="ce26179389508a95" providerId="LiveId" clId="{96E06FA1-B561-43C6-BFED-1769A47752BE}" dt="2021-11-03T08:07:25.334" v="1116" actId="47"/>
        <pc:sldMkLst>
          <pc:docMk/>
          <pc:sldMk cId="744743823" sldId="982"/>
        </pc:sldMkLst>
      </pc:sldChg>
      <pc:sldChg chg="del">
        <pc:chgData name="李 长福" userId="ce26179389508a95" providerId="LiveId" clId="{96E06FA1-B561-43C6-BFED-1769A47752BE}" dt="2021-11-03T08:07:27.801" v="1120" actId="47"/>
        <pc:sldMkLst>
          <pc:docMk/>
          <pc:sldMk cId="2681153492" sldId="983"/>
        </pc:sldMkLst>
      </pc:sldChg>
      <pc:sldChg chg="modSp mod">
        <pc:chgData name="李 长福" userId="ce26179389508a95" providerId="LiveId" clId="{96E06FA1-B561-43C6-BFED-1769A47752BE}" dt="2021-11-03T07:19:08.620" v="47" actId="1076"/>
        <pc:sldMkLst>
          <pc:docMk/>
          <pc:sldMk cId="2660041542" sldId="984"/>
        </pc:sldMkLst>
        <pc:spChg chg="mod">
          <ac:chgData name="李 长福" userId="ce26179389508a95" providerId="LiveId" clId="{96E06FA1-B561-43C6-BFED-1769A47752BE}" dt="2021-11-03T07:19:08.620" v="47" actId="1076"/>
          <ac:spMkLst>
            <pc:docMk/>
            <pc:sldMk cId="2660041542" sldId="984"/>
            <ac:spMk id="14" creationId="{AC7C55A9-5860-416C-9D40-1A672143FA21}"/>
          </ac:spMkLst>
        </pc:spChg>
      </pc:sldChg>
      <pc:sldChg chg="addSp delSp modSp add mod delAnim modAnim">
        <pc:chgData name="李 长福" userId="ce26179389508a95" providerId="LiveId" clId="{96E06FA1-B561-43C6-BFED-1769A47752BE}" dt="2021-11-03T08:57:26.773" v="2373"/>
        <pc:sldMkLst>
          <pc:docMk/>
          <pc:sldMk cId="2584168575" sldId="985"/>
        </pc:sldMkLst>
        <pc:spChg chg="del">
          <ac:chgData name="李 长福" userId="ce26179389508a95" providerId="LiveId" clId="{96E06FA1-B561-43C6-BFED-1769A47752BE}" dt="2021-11-03T07:53:57.549" v="813" actId="478"/>
          <ac:spMkLst>
            <pc:docMk/>
            <pc:sldMk cId="2584168575" sldId="985"/>
            <ac:spMk id="11" creationId="{F44176AA-0486-4820-8A50-9E64F5930CD6}"/>
          </ac:spMkLst>
        </pc:spChg>
        <pc:spChg chg="add mod">
          <ac:chgData name="李 长福" userId="ce26179389508a95" providerId="LiveId" clId="{96E06FA1-B561-43C6-BFED-1769A47752BE}" dt="2021-11-03T07:57:24.731" v="876" actId="1076"/>
          <ac:spMkLst>
            <pc:docMk/>
            <pc:sldMk cId="2584168575" sldId="985"/>
            <ac:spMk id="12" creationId="{85759437-8C70-4B28-82CC-B29A9276DEB2}"/>
          </ac:spMkLst>
        </pc:spChg>
        <pc:spChg chg="add mod">
          <ac:chgData name="李 长福" userId="ce26179389508a95" providerId="LiveId" clId="{96E06FA1-B561-43C6-BFED-1769A47752BE}" dt="2021-11-03T08:57:26.773" v="2373"/>
          <ac:spMkLst>
            <pc:docMk/>
            <pc:sldMk cId="2584168575" sldId="985"/>
            <ac:spMk id="13" creationId="{44845C02-9124-4EE0-8125-B7EBAB6AFBE5}"/>
          </ac:spMkLst>
        </pc:spChg>
        <pc:spChg chg="add mod">
          <ac:chgData name="李 长福" userId="ce26179389508a95" providerId="LiveId" clId="{96E06FA1-B561-43C6-BFED-1769A47752BE}" dt="2021-11-03T08:32:09.681" v="1969" actId="14100"/>
          <ac:spMkLst>
            <pc:docMk/>
            <pc:sldMk cId="2584168575" sldId="985"/>
            <ac:spMk id="14" creationId="{5415B78A-02C0-499F-B966-6E11A7303E40}"/>
          </ac:spMkLst>
        </pc:spChg>
        <pc:spChg chg="add mod">
          <ac:chgData name="李 长福" userId="ce26179389508a95" providerId="LiveId" clId="{96E06FA1-B561-43C6-BFED-1769A47752BE}" dt="2021-11-03T08:31:15.346" v="1960" actId="20577"/>
          <ac:spMkLst>
            <pc:docMk/>
            <pc:sldMk cId="2584168575" sldId="985"/>
            <ac:spMk id="15" creationId="{6A70D96F-CD6C-4E75-9193-E6F95B69656C}"/>
          </ac:spMkLst>
        </pc:spChg>
        <pc:spChg chg="add mod">
          <ac:chgData name="李 长福" userId="ce26179389508a95" providerId="LiveId" clId="{96E06FA1-B561-43C6-BFED-1769A47752BE}" dt="2021-11-03T08:35:24.779" v="2043"/>
          <ac:spMkLst>
            <pc:docMk/>
            <pc:sldMk cId="2584168575" sldId="985"/>
            <ac:spMk id="16" creationId="{D772E7FB-0323-44F8-B307-01934354C1A2}"/>
          </ac:spMkLst>
        </pc:spChg>
        <pc:spChg chg="mod">
          <ac:chgData name="李 长福" userId="ce26179389508a95" providerId="LiveId" clId="{96E06FA1-B561-43C6-BFED-1769A47752BE}" dt="2021-11-03T07:53:49.734" v="811" actId="14100"/>
          <ac:spMkLst>
            <pc:docMk/>
            <pc:sldMk cId="2584168575" sldId="985"/>
            <ac:spMk id="72" creationId="{0FC4ACAB-436A-4ABF-A0DB-A2FEFC022F20}"/>
          </ac:spMkLst>
        </pc:spChg>
        <pc:cxnChg chg="mod">
          <ac:chgData name="李 长福" userId="ce26179389508a95" providerId="LiveId" clId="{96E06FA1-B561-43C6-BFED-1769A47752BE}" dt="2021-11-03T07:53:54.659" v="812" actId="14100"/>
          <ac:cxnSpMkLst>
            <pc:docMk/>
            <pc:sldMk cId="2584168575" sldId="985"/>
            <ac:cxnSpMk id="73" creationId="{CBB27F9B-FD5C-411D-8F10-CEDF0F27C59D}"/>
          </ac:cxnSpMkLst>
        </pc:cxnChg>
      </pc:sldChg>
      <pc:sldChg chg="addSp modSp add mod modAnim">
        <pc:chgData name="李 长福" userId="ce26179389508a95" providerId="LiveId" clId="{96E06FA1-B561-43C6-BFED-1769A47752BE}" dt="2021-11-03T08:57:33.536" v="2379"/>
        <pc:sldMkLst>
          <pc:docMk/>
          <pc:sldMk cId="1912355339" sldId="986"/>
        </pc:sldMkLst>
        <pc:spChg chg="add mod">
          <ac:chgData name="李 长福" userId="ce26179389508a95" providerId="LiveId" clId="{96E06FA1-B561-43C6-BFED-1769A47752BE}" dt="2021-11-03T08:06:40.557" v="1109" actId="14100"/>
          <ac:spMkLst>
            <pc:docMk/>
            <pc:sldMk cId="1912355339" sldId="986"/>
            <ac:spMk id="11" creationId="{882D564F-D074-4432-9EDC-6B7A150C36EC}"/>
          </ac:spMkLst>
        </pc:spChg>
        <pc:spChg chg="mod">
          <ac:chgData name="李 长福" userId="ce26179389508a95" providerId="LiveId" clId="{96E06FA1-B561-43C6-BFED-1769A47752BE}" dt="2021-11-03T08:57:33.536" v="2379"/>
          <ac:spMkLst>
            <pc:docMk/>
            <pc:sldMk cId="1912355339" sldId="986"/>
            <ac:spMk id="13" creationId="{44845C02-9124-4EE0-8125-B7EBAB6AFBE5}"/>
          </ac:spMkLst>
        </pc:spChg>
      </pc:sldChg>
      <pc:sldChg chg="addSp delSp modSp add mod delAnim modAnim">
        <pc:chgData name="李 长福" userId="ce26179389508a95" providerId="LiveId" clId="{96E06FA1-B561-43C6-BFED-1769A47752BE}" dt="2021-11-03T08:04:22.094" v="1066" actId="1076"/>
        <pc:sldMkLst>
          <pc:docMk/>
          <pc:sldMk cId="1977783286" sldId="987"/>
        </pc:sldMkLst>
        <pc:spChg chg="add mod">
          <ac:chgData name="李 长福" userId="ce26179389508a95" providerId="LiveId" clId="{96E06FA1-B561-43C6-BFED-1769A47752BE}" dt="2021-11-03T08:03:57.348" v="1064" actId="1035"/>
          <ac:spMkLst>
            <pc:docMk/>
            <pc:sldMk cId="1977783286" sldId="987"/>
            <ac:spMk id="11" creationId="{6F2359A2-9DEF-4D2A-8F35-3C9936A78511}"/>
          </ac:spMkLst>
        </pc:spChg>
        <pc:spChg chg="del">
          <ac:chgData name="李 长福" userId="ce26179389508a95" providerId="LiveId" clId="{96E06FA1-B561-43C6-BFED-1769A47752BE}" dt="2021-11-03T08:03:28.324" v="1010" actId="478"/>
          <ac:spMkLst>
            <pc:docMk/>
            <pc:sldMk cId="1977783286" sldId="987"/>
            <ac:spMk id="12" creationId="{85759437-8C70-4B28-82CC-B29A9276DEB2}"/>
          </ac:spMkLst>
        </pc:spChg>
        <pc:spChg chg="del">
          <ac:chgData name="李 长福" userId="ce26179389508a95" providerId="LiveId" clId="{96E06FA1-B561-43C6-BFED-1769A47752BE}" dt="2021-11-03T08:03:31.665" v="1011" actId="478"/>
          <ac:spMkLst>
            <pc:docMk/>
            <pc:sldMk cId="1977783286" sldId="987"/>
            <ac:spMk id="13" creationId="{44845C02-9124-4EE0-8125-B7EBAB6AFBE5}"/>
          </ac:spMkLst>
        </pc:spChg>
        <pc:spChg chg="add mod">
          <ac:chgData name="李 长福" userId="ce26179389508a95" providerId="LiveId" clId="{96E06FA1-B561-43C6-BFED-1769A47752BE}" dt="2021-11-03T08:04:22.094" v="1066" actId="1076"/>
          <ac:spMkLst>
            <pc:docMk/>
            <pc:sldMk cId="1977783286" sldId="987"/>
            <ac:spMk id="14" creationId="{C3FB84A8-9438-4DD5-A399-C058EA83EFC9}"/>
          </ac:spMkLst>
        </pc:spChg>
      </pc:sldChg>
      <pc:sldChg chg="addSp delSp modSp add mod ord addAnim delAnim modAnim">
        <pc:chgData name="李 长福" userId="ce26179389508a95" providerId="LiveId" clId="{96E06FA1-B561-43C6-BFED-1769A47752BE}" dt="2021-11-03T08:57:50.161" v="2398"/>
        <pc:sldMkLst>
          <pc:docMk/>
          <pc:sldMk cId="2832784227" sldId="988"/>
        </pc:sldMkLst>
        <pc:spChg chg="mod">
          <ac:chgData name="李 长福" userId="ce26179389508a95" providerId="LiveId" clId="{96E06FA1-B561-43C6-BFED-1769A47752BE}" dt="2021-11-03T08:57:45.141" v="2392"/>
          <ac:spMkLst>
            <pc:docMk/>
            <pc:sldMk cId="2832784227" sldId="988"/>
            <ac:spMk id="13" creationId="{44845C02-9124-4EE0-8125-B7EBAB6AFBE5}"/>
          </ac:spMkLst>
        </pc:spChg>
        <pc:spChg chg="add mod">
          <ac:chgData name="李 长福" userId="ce26179389508a95" providerId="LiveId" clId="{96E06FA1-B561-43C6-BFED-1769A47752BE}" dt="2021-11-03T08:57:50.161" v="2398"/>
          <ac:spMkLst>
            <pc:docMk/>
            <pc:sldMk cId="2832784227" sldId="988"/>
            <ac:spMk id="14" creationId="{46E71E82-0290-4DF8-A2A7-7893FC1A5212}"/>
          </ac:spMkLst>
        </pc:spChg>
        <pc:spChg chg="add del mod">
          <ac:chgData name="李 长福" userId="ce26179389508a95" providerId="LiveId" clId="{96E06FA1-B561-43C6-BFED-1769A47752BE}" dt="2021-11-03T08:27:48.085" v="1844" actId="478"/>
          <ac:spMkLst>
            <pc:docMk/>
            <pc:sldMk cId="2832784227" sldId="988"/>
            <ac:spMk id="15" creationId="{FE0E4CCA-B02D-40E3-BB56-71F6A5E796F1}"/>
          </ac:spMkLst>
        </pc:spChg>
        <pc:spChg chg="add del mod">
          <ac:chgData name="李 长福" userId="ce26179389508a95" providerId="LiveId" clId="{96E06FA1-B561-43C6-BFED-1769A47752BE}" dt="2021-11-03T08:12:49.544" v="1196"/>
          <ac:spMkLst>
            <pc:docMk/>
            <pc:sldMk cId="2832784227" sldId="988"/>
            <ac:spMk id="16" creationId="{56495DBE-FCA0-435C-8187-04BECE9485E4}"/>
          </ac:spMkLst>
        </pc:spChg>
        <pc:spChg chg="add del mod">
          <ac:chgData name="李 长福" userId="ce26179389508a95" providerId="LiveId" clId="{96E06FA1-B561-43C6-BFED-1769A47752BE}" dt="2021-11-03T08:12:49.544" v="1198"/>
          <ac:spMkLst>
            <pc:docMk/>
            <pc:sldMk cId="2832784227" sldId="988"/>
            <ac:spMk id="17" creationId="{9CF635BB-B728-4F22-A6E5-8029834A7EC8}"/>
          </ac:spMkLst>
        </pc:spChg>
        <pc:spChg chg="add mod">
          <ac:chgData name="李 长福" userId="ce26179389508a95" providerId="LiveId" clId="{96E06FA1-B561-43C6-BFED-1769A47752BE}" dt="2021-11-03T08:14:53.867" v="1264"/>
          <ac:spMkLst>
            <pc:docMk/>
            <pc:sldMk cId="2832784227" sldId="988"/>
            <ac:spMk id="18" creationId="{A5C3DC69-0C13-4CFA-B04A-560385F78DC2}"/>
          </ac:spMkLst>
        </pc:spChg>
      </pc:sldChg>
      <pc:sldChg chg="addSp delSp modSp add mod delAnim">
        <pc:chgData name="李 长福" userId="ce26179389508a95" providerId="LiveId" clId="{96E06FA1-B561-43C6-BFED-1769A47752BE}" dt="2021-11-03T08:26:42.440" v="1842" actId="1035"/>
        <pc:sldMkLst>
          <pc:docMk/>
          <pc:sldMk cId="3090721453" sldId="989"/>
        </pc:sldMkLst>
        <pc:spChg chg="del">
          <ac:chgData name="李 长福" userId="ce26179389508a95" providerId="LiveId" clId="{96E06FA1-B561-43C6-BFED-1769A47752BE}" dt="2021-11-03T08:18:08.646" v="1293" actId="478"/>
          <ac:spMkLst>
            <pc:docMk/>
            <pc:sldMk cId="3090721453" sldId="989"/>
            <ac:spMk id="11" creationId="{882D564F-D074-4432-9EDC-6B7A150C36EC}"/>
          </ac:spMkLst>
        </pc:spChg>
        <pc:spChg chg="del">
          <ac:chgData name="李 长福" userId="ce26179389508a95" providerId="LiveId" clId="{96E06FA1-B561-43C6-BFED-1769A47752BE}" dt="2021-11-03T08:16:18.794" v="1266" actId="478"/>
          <ac:spMkLst>
            <pc:docMk/>
            <pc:sldMk cId="3090721453" sldId="989"/>
            <ac:spMk id="12" creationId="{85759437-8C70-4B28-82CC-B29A9276DEB2}"/>
          </ac:spMkLst>
        </pc:spChg>
        <pc:spChg chg="del">
          <ac:chgData name="李 长福" userId="ce26179389508a95" providerId="LiveId" clId="{96E06FA1-B561-43C6-BFED-1769A47752BE}" dt="2021-11-03T08:18:04.275" v="1292" actId="478"/>
          <ac:spMkLst>
            <pc:docMk/>
            <pc:sldMk cId="3090721453" sldId="989"/>
            <ac:spMk id="13" creationId="{44845C02-9124-4EE0-8125-B7EBAB6AFBE5}"/>
          </ac:spMkLst>
        </pc:spChg>
        <pc:spChg chg="del">
          <ac:chgData name="李 长福" userId="ce26179389508a95" providerId="LiveId" clId="{96E06FA1-B561-43C6-BFED-1769A47752BE}" dt="2021-11-03T08:18:08.646" v="1293" actId="478"/>
          <ac:spMkLst>
            <pc:docMk/>
            <pc:sldMk cId="3090721453" sldId="989"/>
            <ac:spMk id="14" creationId="{46E71E82-0290-4DF8-A2A7-7893FC1A5212}"/>
          </ac:spMkLst>
        </pc:spChg>
        <pc:spChg chg="del">
          <ac:chgData name="李 长福" userId="ce26179389508a95" providerId="LiveId" clId="{96E06FA1-B561-43C6-BFED-1769A47752BE}" dt="2021-11-03T08:18:08.646" v="1293" actId="478"/>
          <ac:spMkLst>
            <pc:docMk/>
            <pc:sldMk cId="3090721453" sldId="989"/>
            <ac:spMk id="15" creationId="{FE0E4CCA-B02D-40E3-BB56-71F6A5E796F1}"/>
          </ac:spMkLst>
        </pc:spChg>
        <pc:spChg chg="add mod">
          <ac:chgData name="李 长福" userId="ce26179389508a95" providerId="LiveId" clId="{96E06FA1-B561-43C6-BFED-1769A47752BE}" dt="2021-11-03T08:16:45.120" v="1291" actId="20577"/>
          <ac:spMkLst>
            <pc:docMk/>
            <pc:sldMk cId="3090721453" sldId="989"/>
            <ac:spMk id="16" creationId="{D7498BED-5D85-49AB-91BA-76F09E38A236}"/>
          </ac:spMkLst>
        </pc:spChg>
        <pc:spChg chg="add mod">
          <ac:chgData name="李 长福" userId="ce26179389508a95" providerId="LiveId" clId="{96E06FA1-B561-43C6-BFED-1769A47752BE}" dt="2021-11-03T08:22:06.459" v="1573"/>
          <ac:spMkLst>
            <pc:docMk/>
            <pc:sldMk cId="3090721453" sldId="989"/>
            <ac:spMk id="17" creationId="{FC1F6914-4B7F-4B5E-87FF-E9FC2E8EC1C8}"/>
          </ac:spMkLst>
        </pc:spChg>
        <pc:spChg chg="del">
          <ac:chgData name="李 长福" userId="ce26179389508a95" providerId="LiveId" clId="{96E06FA1-B561-43C6-BFED-1769A47752BE}" dt="2021-11-03T08:18:08.646" v="1293" actId="478"/>
          <ac:spMkLst>
            <pc:docMk/>
            <pc:sldMk cId="3090721453" sldId="989"/>
            <ac:spMk id="18" creationId="{A5C3DC69-0C13-4CFA-B04A-560385F78DC2}"/>
          </ac:spMkLst>
        </pc:spChg>
        <pc:spChg chg="add mod">
          <ac:chgData name="李 长福" userId="ce26179389508a95" providerId="LiveId" clId="{96E06FA1-B561-43C6-BFED-1769A47752BE}" dt="2021-11-03T08:26:42.440" v="1842" actId="1035"/>
          <ac:spMkLst>
            <pc:docMk/>
            <pc:sldMk cId="3090721453" sldId="989"/>
            <ac:spMk id="19" creationId="{DBF87576-ADCD-4F3C-BEFA-DFB17568164A}"/>
          </ac:spMkLst>
        </pc:spChg>
      </pc:sldChg>
      <pc:sldChg chg="addSp modSp add mod ord modAnim">
        <pc:chgData name="李 长福" userId="ce26179389508a95" providerId="LiveId" clId="{96E06FA1-B561-43C6-BFED-1769A47752BE}" dt="2021-11-03T08:58:05.040" v="2410"/>
        <pc:sldMkLst>
          <pc:docMk/>
          <pc:sldMk cId="1781708135" sldId="990"/>
        </pc:sldMkLst>
        <pc:spChg chg="mod">
          <ac:chgData name="李 长福" userId="ce26179389508a95" providerId="LiveId" clId="{96E06FA1-B561-43C6-BFED-1769A47752BE}" dt="2021-11-03T08:57:59.393" v="2404"/>
          <ac:spMkLst>
            <pc:docMk/>
            <pc:sldMk cId="1781708135" sldId="990"/>
            <ac:spMk id="13" creationId="{44845C02-9124-4EE0-8125-B7EBAB6AFBE5}"/>
          </ac:spMkLst>
        </pc:spChg>
        <pc:spChg chg="mod">
          <ac:chgData name="李 长福" userId="ce26179389508a95" providerId="LiveId" clId="{96E06FA1-B561-43C6-BFED-1769A47752BE}" dt="2021-11-03T08:58:05.040" v="2410"/>
          <ac:spMkLst>
            <pc:docMk/>
            <pc:sldMk cId="1781708135" sldId="990"/>
            <ac:spMk id="14" creationId="{46E71E82-0290-4DF8-A2A7-7893FC1A5212}"/>
          </ac:spMkLst>
        </pc:spChg>
        <pc:spChg chg="add mod">
          <ac:chgData name="李 长福" userId="ce26179389508a95" providerId="LiveId" clId="{96E06FA1-B561-43C6-BFED-1769A47752BE}" dt="2021-11-03T08:29:11.981" v="1906" actId="14100"/>
          <ac:spMkLst>
            <pc:docMk/>
            <pc:sldMk cId="1781708135" sldId="990"/>
            <ac:spMk id="16" creationId="{8BF1BA5D-9DB7-4E4E-92BF-66E94078FD74}"/>
          </ac:spMkLst>
        </pc:spChg>
      </pc:sldChg>
      <pc:sldChg chg="addSp delSp modSp add mod delAnim modAnim">
        <pc:chgData name="李 长福" userId="ce26179389508a95" providerId="LiveId" clId="{96E06FA1-B561-43C6-BFED-1769A47752BE}" dt="2021-11-03T08:46:59.077" v="2238" actId="571"/>
        <pc:sldMkLst>
          <pc:docMk/>
          <pc:sldMk cId="3924555152" sldId="991"/>
        </pc:sldMkLst>
        <pc:spChg chg="mod">
          <ac:chgData name="李 长福" userId="ce26179389508a95" providerId="LiveId" clId="{96E06FA1-B561-43C6-BFED-1769A47752BE}" dt="2021-11-03T08:40:29.384" v="2209" actId="1076"/>
          <ac:spMkLst>
            <pc:docMk/>
            <pc:sldMk cId="3924555152" sldId="991"/>
            <ac:spMk id="11" creationId="{882D564F-D074-4432-9EDC-6B7A150C36EC}"/>
          </ac:spMkLst>
        </pc:spChg>
        <pc:spChg chg="del">
          <ac:chgData name="李 长福" userId="ce26179389508a95" providerId="LiveId" clId="{96E06FA1-B561-43C6-BFED-1769A47752BE}" dt="2021-11-03T08:29:51.454" v="1908" actId="478"/>
          <ac:spMkLst>
            <pc:docMk/>
            <pc:sldMk cId="3924555152" sldId="991"/>
            <ac:spMk id="12" creationId="{85759437-8C70-4B28-82CC-B29A9276DEB2}"/>
          </ac:spMkLst>
        </pc:spChg>
        <pc:spChg chg="del">
          <ac:chgData name="李 长福" userId="ce26179389508a95" providerId="LiveId" clId="{96E06FA1-B561-43C6-BFED-1769A47752BE}" dt="2021-11-03T08:29:51.454" v="1908" actId="478"/>
          <ac:spMkLst>
            <pc:docMk/>
            <pc:sldMk cId="3924555152" sldId="991"/>
            <ac:spMk id="13" creationId="{44845C02-9124-4EE0-8125-B7EBAB6AFBE5}"/>
          </ac:spMkLst>
        </pc:spChg>
        <pc:spChg chg="del">
          <ac:chgData name="李 长福" userId="ce26179389508a95" providerId="LiveId" clId="{96E06FA1-B561-43C6-BFED-1769A47752BE}" dt="2021-11-03T08:29:51.454" v="1908" actId="478"/>
          <ac:spMkLst>
            <pc:docMk/>
            <pc:sldMk cId="3924555152" sldId="991"/>
            <ac:spMk id="14" creationId="{46E71E82-0290-4DF8-A2A7-7893FC1A5212}"/>
          </ac:spMkLst>
        </pc:spChg>
        <pc:spChg chg="del">
          <ac:chgData name="李 长福" userId="ce26179389508a95" providerId="LiveId" clId="{96E06FA1-B561-43C6-BFED-1769A47752BE}" dt="2021-11-03T08:29:51.454" v="1908" actId="478"/>
          <ac:spMkLst>
            <pc:docMk/>
            <pc:sldMk cId="3924555152" sldId="991"/>
            <ac:spMk id="15" creationId="{FE0E4CCA-B02D-40E3-BB56-71F6A5E796F1}"/>
          </ac:spMkLst>
        </pc:spChg>
        <pc:spChg chg="del">
          <ac:chgData name="李 长福" userId="ce26179389508a95" providerId="LiveId" clId="{96E06FA1-B561-43C6-BFED-1769A47752BE}" dt="2021-11-03T08:29:51.454" v="1908" actId="478"/>
          <ac:spMkLst>
            <pc:docMk/>
            <pc:sldMk cId="3924555152" sldId="991"/>
            <ac:spMk id="16" creationId="{8BF1BA5D-9DB7-4E4E-92BF-66E94078FD74}"/>
          </ac:spMkLst>
        </pc:spChg>
        <pc:spChg chg="add mod">
          <ac:chgData name="李 长福" userId="ce26179389508a95" providerId="LiveId" clId="{96E06FA1-B561-43C6-BFED-1769A47752BE}" dt="2021-11-03T08:40:39.562" v="2211" actId="14100"/>
          <ac:spMkLst>
            <pc:docMk/>
            <pc:sldMk cId="3924555152" sldId="991"/>
            <ac:spMk id="17" creationId="{55408102-72C4-4AA6-BEC5-F680FA8D9093}"/>
          </ac:spMkLst>
        </pc:spChg>
        <pc:spChg chg="del">
          <ac:chgData name="李 长福" userId="ce26179389508a95" providerId="LiveId" clId="{96E06FA1-B561-43C6-BFED-1769A47752BE}" dt="2021-11-03T08:29:51.454" v="1908" actId="478"/>
          <ac:spMkLst>
            <pc:docMk/>
            <pc:sldMk cId="3924555152" sldId="991"/>
            <ac:spMk id="18" creationId="{A5C3DC69-0C13-4CFA-B04A-560385F78DC2}"/>
          </ac:spMkLst>
        </pc:spChg>
        <pc:spChg chg="add mod">
          <ac:chgData name="李 长福" userId="ce26179389508a95" providerId="LiveId" clId="{96E06FA1-B561-43C6-BFED-1769A47752BE}" dt="2021-11-03T08:40:35.583" v="2210" actId="14100"/>
          <ac:spMkLst>
            <pc:docMk/>
            <pc:sldMk cId="3924555152" sldId="991"/>
            <ac:spMk id="19" creationId="{F07F38B7-10A9-4BB5-B7EC-20F7D453DA5C}"/>
          </ac:spMkLst>
        </pc:spChg>
        <pc:spChg chg="add mod">
          <ac:chgData name="李 长福" userId="ce26179389508a95" providerId="LiveId" clId="{96E06FA1-B561-43C6-BFED-1769A47752BE}" dt="2021-11-03T08:40:55.160" v="2221" actId="20577"/>
          <ac:spMkLst>
            <pc:docMk/>
            <pc:sldMk cId="3924555152" sldId="991"/>
            <ac:spMk id="20" creationId="{448BD92F-483E-4E6A-AD22-0F7E9D6D0365}"/>
          </ac:spMkLst>
        </pc:spChg>
        <pc:spChg chg="add mod">
          <ac:chgData name="李 长福" userId="ce26179389508a95" providerId="LiveId" clId="{96E06FA1-B561-43C6-BFED-1769A47752BE}" dt="2021-11-03T08:41:05.997" v="2226"/>
          <ac:spMkLst>
            <pc:docMk/>
            <pc:sldMk cId="3924555152" sldId="991"/>
            <ac:spMk id="21" creationId="{A7D47030-D6CE-4374-8C27-758DC504E05A}"/>
          </ac:spMkLst>
        </pc:spChg>
        <pc:cxnChg chg="add mod">
          <ac:chgData name="李 长福" userId="ce26179389508a95" providerId="LiveId" clId="{96E06FA1-B561-43C6-BFED-1769A47752BE}" dt="2021-11-03T08:46:30.182" v="2233" actId="692"/>
          <ac:cxnSpMkLst>
            <pc:docMk/>
            <pc:sldMk cId="3924555152" sldId="991"/>
            <ac:cxnSpMk id="3" creationId="{D5C11289-524B-42C5-95A9-62E75FD5AAC0}"/>
          </ac:cxnSpMkLst>
        </pc:cxnChg>
        <pc:cxnChg chg="add mod">
          <ac:chgData name="李 长福" userId="ce26179389508a95" providerId="LiveId" clId="{96E06FA1-B561-43C6-BFED-1769A47752BE}" dt="2021-11-03T08:46:40.694" v="2235" actId="14100"/>
          <ac:cxnSpMkLst>
            <pc:docMk/>
            <pc:sldMk cId="3924555152" sldId="991"/>
            <ac:cxnSpMk id="22" creationId="{6A9BE8A3-02A8-4C5A-8644-D84AF1D63026}"/>
          </ac:cxnSpMkLst>
        </pc:cxnChg>
        <pc:cxnChg chg="add mod">
          <ac:chgData name="李 长福" userId="ce26179389508a95" providerId="LiveId" clId="{96E06FA1-B561-43C6-BFED-1769A47752BE}" dt="2021-11-03T08:46:50.917" v="2237" actId="14100"/>
          <ac:cxnSpMkLst>
            <pc:docMk/>
            <pc:sldMk cId="3924555152" sldId="991"/>
            <ac:cxnSpMk id="23" creationId="{0FE6F65A-52AA-4CB3-B700-9D2F9AE844E7}"/>
          </ac:cxnSpMkLst>
        </pc:cxnChg>
        <pc:cxnChg chg="add mod">
          <ac:chgData name="李 长福" userId="ce26179389508a95" providerId="LiveId" clId="{96E06FA1-B561-43C6-BFED-1769A47752BE}" dt="2021-11-03T08:46:59.077" v="2238" actId="571"/>
          <ac:cxnSpMkLst>
            <pc:docMk/>
            <pc:sldMk cId="3924555152" sldId="991"/>
            <ac:cxnSpMk id="24" creationId="{3C54CDB8-5EC6-4454-9201-56D875A0D779}"/>
          </ac:cxnSpMkLst>
        </pc:cxnChg>
      </pc:sldChg>
      <pc:sldChg chg="addSp delSp modSp add mod ord delAnim modAnim">
        <pc:chgData name="李 长福" userId="ce26179389508a95" providerId="LiveId" clId="{96E06FA1-B561-43C6-BFED-1769A47752BE}" dt="2021-11-03T09:02:19.155" v="2505"/>
        <pc:sldMkLst>
          <pc:docMk/>
          <pc:sldMk cId="4005444064" sldId="992"/>
        </pc:sldMkLst>
        <pc:spChg chg="mod">
          <ac:chgData name="李 长福" userId="ce26179389508a95" providerId="LiveId" clId="{96E06FA1-B561-43C6-BFED-1769A47752BE}" dt="2021-11-03T08:51:22.017" v="2308" actId="6549"/>
          <ac:spMkLst>
            <pc:docMk/>
            <pc:sldMk cId="4005444064" sldId="992"/>
            <ac:spMk id="11" creationId="{882D564F-D074-4432-9EDC-6B7A150C36EC}"/>
          </ac:spMkLst>
        </pc:spChg>
        <pc:spChg chg="del">
          <ac:chgData name="李 长福" userId="ce26179389508a95" providerId="LiveId" clId="{96E06FA1-B561-43C6-BFED-1769A47752BE}" dt="2021-11-03T08:50:55.393" v="2285" actId="478"/>
          <ac:spMkLst>
            <pc:docMk/>
            <pc:sldMk cId="4005444064" sldId="992"/>
            <ac:spMk id="12" creationId="{85759437-8C70-4B28-82CC-B29A9276DEB2}"/>
          </ac:spMkLst>
        </pc:spChg>
        <pc:spChg chg="del">
          <ac:chgData name="李 长福" userId="ce26179389508a95" providerId="LiveId" clId="{96E06FA1-B561-43C6-BFED-1769A47752BE}" dt="2021-11-03T08:50:59.998" v="2286" actId="478"/>
          <ac:spMkLst>
            <pc:docMk/>
            <pc:sldMk cId="4005444064" sldId="992"/>
            <ac:spMk id="13" creationId="{44845C02-9124-4EE0-8125-B7EBAB6AFBE5}"/>
          </ac:spMkLst>
        </pc:spChg>
        <pc:spChg chg="del mod">
          <ac:chgData name="李 长福" userId="ce26179389508a95" providerId="LiveId" clId="{96E06FA1-B561-43C6-BFED-1769A47752BE}" dt="2021-11-03T08:56:14.418" v="2313" actId="478"/>
          <ac:spMkLst>
            <pc:docMk/>
            <pc:sldMk cId="4005444064" sldId="992"/>
            <ac:spMk id="14" creationId="{46E71E82-0290-4DF8-A2A7-7893FC1A5212}"/>
          </ac:spMkLst>
        </pc:spChg>
        <pc:spChg chg="del">
          <ac:chgData name="李 长福" userId="ce26179389508a95" providerId="LiveId" clId="{96E06FA1-B561-43C6-BFED-1769A47752BE}" dt="2021-11-03T08:56:19.235" v="2314" actId="478"/>
          <ac:spMkLst>
            <pc:docMk/>
            <pc:sldMk cId="4005444064" sldId="992"/>
            <ac:spMk id="15" creationId="{FE0E4CCA-B02D-40E3-BB56-71F6A5E796F1}"/>
          </ac:spMkLst>
        </pc:spChg>
        <pc:spChg chg="del">
          <ac:chgData name="李 长福" userId="ce26179389508a95" providerId="LiveId" clId="{96E06FA1-B561-43C6-BFED-1769A47752BE}" dt="2021-11-03T08:56:25.539" v="2316" actId="478"/>
          <ac:spMkLst>
            <pc:docMk/>
            <pc:sldMk cId="4005444064" sldId="992"/>
            <ac:spMk id="16" creationId="{8BF1BA5D-9DB7-4E4E-92BF-66E94078FD74}"/>
          </ac:spMkLst>
        </pc:spChg>
        <pc:spChg chg="add mod">
          <ac:chgData name="李 长福" userId="ce26179389508a95" providerId="LiveId" clId="{96E06FA1-B561-43C6-BFED-1769A47752BE}" dt="2021-11-03T09:02:19.155" v="2505"/>
          <ac:spMkLst>
            <pc:docMk/>
            <pc:sldMk cId="4005444064" sldId="992"/>
            <ac:spMk id="17" creationId="{F4EE8AF2-0327-4F20-B1FD-96C9091F0100}"/>
          </ac:spMkLst>
        </pc:spChg>
        <pc:spChg chg="del">
          <ac:chgData name="李 长福" userId="ce26179389508a95" providerId="LiveId" clId="{96E06FA1-B561-43C6-BFED-1769A47752BE}" dt="2021-11-03T08:56:22.054" v="2315" actId="478"/>
          <ac:spMkLst>
            <pc:docMk/>
            <pc:sldMk cId="4005444064" sldId="992"/>
            <ac:spMk id="18" creationId="{A5C3DC69-0C13-4CFA-B04A-560385F78DC2}"/>
          </ac:spMkLst>
        </pc:spChg>
        <pc:spChg chg="mod">
          <ac:chgData name="李 长福" userId="ce26179389508a95" providerId="LiveId" clId="{96E06FA1-B561-43C6-BFED-1769A47752BE}" dt="2021-11-03T08:50:41.013" v="2282" actId="14100"/>
          <ac:spMkLst>
            <pc:docMk/>
            <pc:sldMk cId="4005444064" sldId="992"/>
            <ac:spMk id="72" creationId="{0FC4ACAB-436A-4ABF-A0DB-A2FEFC022F20}"/>
          </ac:spMkLst>
        </pc:spChg>
        <pc:picChg chg="add mod">
          <ac:chgData name="李 长福" userId="ce26179389508a95" providerId="LiveId" clId="{96E06FA1-B561-43C6-BFED-1769A47752BE}" dt="2021-11-03T08:56:30.856" v="2318" actId="14100"/>
          <ac:picMkLst>
            <pc:docMk/>
            <pc:sldMk cId="4005444064" sldId="992"/>
            <ac:picMk id="4" creationId="{A3349623-DAC6-40C2-8F3F-F5A962CE19E6}"/>
          </ac:picMkLst>
        </pc:picChg>
        <pc:cxnChg chg="mod">
          <ac:chgData name="李 长福" userId="ce26179389508a95" providerId="LiveId" clId="{96E06FA1-B561-43C6-BFED-1769A47752BE}" dt="2021-11-03T08:50:49.444" v="2284" actId="14100"/>
          <ac:cxnSpMkLst>
            <pc:docMk/>
            <pc:sldMk cId="4005444064" sldId="992"/>
            <ac:cxnSpMk id="73" creationId="{CBB27F9B-FD5C-411D-8F10-CEDF0F27C59D}"/>
          </ac:cxnSpMkLst>
        </pc:cxnChg>
      </pc:sldChg>
      <pc:sldChg chg="addSp delSp modSp add mod delAnim">
        <pc:chgData name="李 长福" userId="ce26179389508a95" providerId="LiveId" clId="{96E06FA1-B561-43C6-BFED-1769A47752BE}" dt="2021-11-03T09:02:09.765" v="2502" actId="108"/>
        <pc:sldMkLst>
          <pc:docMk/>
          <pc:sldMk cId="3204143333" sldId="993"/>
        </pc:sldMkLst>
        <pc:spChg chg="add mod">
          <ac:chgData name="李 长福" userId="ce26179389508a95" providerId="LiveId" clId="{96E06FA1-B561-43C6-BFED-1769A47752BE}" dt="2021-11-03T09:01:55.965" v="2495" actId="20577"/>
          <ac:spMkLst>
            <pc:docMk/>
            <pc:sldMk cId="3204143333" sldId="993"/>
            <ac:spMk id="12" creationId="{475AB4FF-129D-48FF-A240-DAAC692EA341}"/>
          </ac:spMkLst>
        </pc:spChg>
        <pc:spChg chg="add mod">
          <ac:chgData name="李 长福" userId="ce26179389508a95" providerId="LiveId" clId="{96E06FA1-B561-43C6-BFED-1769A47752BE}" dt="2021-11-03T09:02:09.765" v="2502" actId="108"/>
          <ac:spMkLst>
            <pc:docMk/>
            <pc:sldMk cId="3204143333" sldId="993"/>
            <ac:spMk id="13" creationId="{399D73BC-F7CE-48DD-AC7D-C3032CDD921E}"/>
          </ac:spMkLst>
        </pc:spChg>
        <pc:spChg chg="del">
          <ac:chgData name="李 长福" userId="ce26179389508a95" providerId="LiveId" clId="{96E06FA1-B561-43C6-BFED-1769A47752BE}" dt="2021-11-03T08:59:16.776" v="2467" actId="478"/>
          <ac:spMkLst>
            <pc:docMk/>
            <pc:sldMk cId="3204143333" sldId="993"/>
            <ac:spMk id="17" creationId="{F4EE8AF2-0327-4F20-B1FD-96C9091F0100}"/>
          </ac:spMkLst>
        </pc:spChg>
        <pc:picChg chg="del">
          <ac:chgData name="李 长福" userId="ce26179389508a95" providerId="LiveId" clId="{96E06FA1-B561-43C6-BFED-1769A47752BE}" dt="2021-11-03T08:59:13.634" v="2466" actId="478"/>
          <ac:picMkLst>
            <pc:docMk/>
            <pc:sldMk cId="3204143333" sldId="993"/>
            <ac:picMk id="4" creationId="{A3349623-DAC6-40C2-8F3F-F5A962CE19E6}"/>
          </ac:picMkLst>
        </pc:picChg>
      </pc:sldChg>
      <pc:sldChg chg="addSp delSp modSp add mod">
        <pc:chgData name="李 长福" userId="ce26179389508a95" providerId="LiveId" clId="{96E06FA1-B561-43C6-BFED-1769A47752BE}" dt="2021-11-03T09:03:54.811" v="2564" actId="1076"/>
        <pc:sldMkLst>
          <pc:docMk/>
          <pc:sldMk cId="12749820" sldId="994"/>
        </pc:sldMkLst>
        <pc:spChg chg="del">
          <ac:chgData name="李 长福" userId="ce26179389508a95" providerId="LiveId" clId="{96E06FA1-B561-43C6-BFED-1769A47752BE}" dt="2021-11-03T09:01:42.637" v="2486" actId="478"/>
          <ac:spMkLst>
            <pc:docMk/>
            <pc:sldMk cId="12749820" sldId="994"/>
            <ac:spMk id="12" creationId="{475AB4FF-129D-48FF-A240-DAAC692EA341}"/>
          </ac:spMkLst>
        </pc:spChg>
        <pc:spChg chg="del">
          <ac:chgData name="李 长福" userId="ce26179389508a95" providerId="LiveId" clId="{96E06FA1-B561-43C6-BFED-1769A47752BE}" dt="2021-11-03T09:02:25.394" v="2506" actId="478"/>
          <ac:spMkLst>
            <pc:docMk/>
            <pc:sldMk cId="12749820" sldId="994"/>
            <ac:spMk id="13" creationId="{399D73BC-F7CE-48DD-AC7D-C3032CDD921E}"/>
          </ac:spMkLst>
        </pc:spChg>
        <pc:spChg chg="add mod">
          <ac:chgData name="李 长福" userId="ce26179389508a95" providerId="LiveId" clId="{96E06FA1-B561-43C6-BFED-1769A47752BE}" dt="2021-11-03T09:03:54.811" v="2564" actId="1076"/>
          <ac:spMkLst>
            <pc:docMk/>
            <pc:sldMk cId="12749820" sldId="994"/>
            <ac:spMk id="14" creationId="{45F070D2-6915-4D24-B948-F16EA0070502}"/>
          </ac:spMkLst>
        </pc:spChg>
      </pc:sldChg>
      <pc:sldChg chg="addSp delSp modSp add mod modAnim">
        <pc:chgData name="李 长福" userId="ce26179389508a95" providerId="LiveId" clId="{96E06FA1-B561-43C6-BFED-1769A47752BE}" dt="2021-11-03T09:11:20.904" v="2703" actId="14100"/>
        <pc:sldMkLst>
          <pc:docMk/>
          <pc:sldMk cId="1583942237" sldId="995"/>
        </pc:sldMkLst>
        <pc:spChg chg="add mod">
          <ac:chgData name="李 长福" userId="ce26179389508a95" providerId="LiveId" clId="{96E06FA1-B561-43C6-BFED-1769A47752BE}" dt="2021-11-03T09:07:25.904" v="2584"/>
          <ac:spMkLst>
            <pc:docMk/>
            <pc:sldMk cId="1583942237" sldId="995"/>
            <ac:spMk id="12" creationId="{A1A820A7-ADD7-46E1-8C43-84FAB97AD1E4}"/>
          </ac:spMkLst>
        </pc:spChg>
        <pc:spChg chg="add mod">
          <ac:chgData name="李 长福" userId="ce26179389508a95" providerId="LiveId" clId="{96E06FA1-B561-43C6-BFED-1769A47752BE}" dt="2021-11-03T09:08:27.538" v="2620" actId="14100"/>
          <ac:spMkLst>
            <pc:docMk/>
            <pc:sldMk cId="1583942237" sldId="995"/>
            <ac:spMk id="13" creationId="{EC56924C-EB6C-47B3-8243-FA92203522D0}"/>
          </ac:spMkLst>
        </pc:spChg>
        <pc:spChg chg="del">
          <ac:chgData name="李 长福" userId="ce26179389508a95" providerId="LiveId" clId="{96E06FA1-B561-43C6-BFED-1769A47752BE}" dt="2021-11-03T09:06:40.677" v="2566" actId="478"/>
          <ac:spMkLst>
            <pc:docMk/>
            <pc:sldMk cId="1583942237" sldId="995"/>
            <ac:spMk id="14" creationId="{45F070D2-6915-4D24-B948-F16EA0070502}"/>
          </ac:spMkLst>
        </pc:spChg>
        <pc:spChg chg="add mod">
          <ac:chgData name="李 长福" userId="ce26179389508a95" providerId="LiveId" clId="{96E06FA1-B561-43C6-BFED-1769A47752BE}" dt="2021-11-03T09:11:20.904" v="2703" actId="14100"/>
          <ac:spMkLst>
            <pc:docMk/>
            <pc:sldMk cId="1583942237" sldId="995"/>
            <ac:spMk id="15" creationId="{A7C64692-5249-452C-80A6-C85CD61E0524}"/>
          </ac:spMkLst>
        </pc:spChg>
      </pc:sldChg>
      <pc:sldChg chg="modSp add">
        <pc:chgData name="李 长福" userId="ce26179389508a95" providerId="LiveId" clId="{96E06FA1-B561-43C6-BFED-1769A47752BE}" dt="2021-11-05T01:27:49.119" v="2751"/>
        <pc:sldMkLst>
          <pc:docMk/>
          <pc:sldMk cId="2257499602" sldId="996"/>
        </pc:sldMkLst>
        <pc:spChg chg="mod">
          <ac:chgData name="李 长福" userId="ce26179389508a95" providerId="LiveId" clId="{96E06FA1-B561-43C6-BFED-1769A47752BE}" dt="2021-11-05T01:27:49.119" v="2751"/>
          <ac:spMkLst>
            <pc:docMk/>
            <pc:sldMk cId="2257499602" sldId="996"/>
            <ac:spMk id="72" creationId="{0FC4ACAB-436A-4ABF-A0DB-A2FEFC022F20}"/>
          </ac:spMkLst>
        </pc:spChg>
      </pc:sldChg>
    </pc:docChg>
  </pc:docChgLst>
  <pc:docChgLst>
    <pc:chgData name="李 长福" userId="ce26179389508a95" providerId="LiveId" clId="{CC007948-8560-4744-8775-BE807F4ACC0B}"/>
    <pc:docChg chg="custSel addSld modSld modSection">
      <pc:chgData name="李 长福" userId="ce26179389508a95" providerId="LiveId" clId="{CC007948-8560-4744-8775-BE807F4ACC0B}" dt="2021-11-08T08:37:43.688" v="255"/>
      <pc:docMkLst>
        <pc:docMk/>
      </pc:docMkLst>
      <pc:sldChg chg="delSp modSp add mod delAnim modAnim">
        <pc:chgData name="李 长福" userId="ce26179389508a95" providerId="LiveId" clId="{CC007948-8560-4744-8775-BE807F4ACC0B}" dt="2021-11-08T08:37:43.688" v="255"/>
        <pc:sldMkLst>
          <pc:docMk/>
          <pc:sldMk cId="2061015025" sldId="1003"/>
        </pc:sldMkLst>
        <pc:spChg chg="mod">
          <ac:chgData name="李 长福" userId="ce26179389508a95" providerId="LiveId" clId="{CC007948-8560-4744-8775-BE807F4ACC0B}" dt="2021-11-08T08:37:38.261" v="251"/>
          <ac:spMkLst>
            <pc:docMk/>
            <pc:sldMk cId="2061015025" sldId="1003"/>
            <ac:spMk id="11" creationId="{882D564F-D074-4432-9EDC-6B7A150C36EC}"/>
          </ac:spMkLst>
        </pc:spChg>
        <pc:spChg chg="mod">
          <ac:chgData name="李 长福" userId="ce26179389508a95" providerId="LiveId" clId="{CC007948-8560-4744-8775-BE807F4ACC0B}" dt="2021-11-08T08:37:41.559" v="253"/>
          <ac:spMkLst>
            <pc:docMk/>
            <pc:sldMk cId="2061015025" sldId="1003"/>
            <ac:spMk id="12" creationId="{A1A820A7-ADD7-46E1-8C43-84FAB97AD1E4}"/>
          </ac:spMkLst>
        </pc:spChg>
        <pc:spChg chg="mod">
          <ac:chgData name="李 长福" userId="ce26179389508a95" providerId="LiveId" clId="{CC007948-8560-4744-8775-BE807F4ACC0B}" dt="2021-11-08T08:37:43.688" v="255"/>
          <ac:spMkLst>
            <pc:docMk/>
            <pc:sldMk cId="2061015025" sldId="1003"/>
            <ac:spMk id="13" creationId="{EC56924C-EB6C-47B3-8243-FA92203522D0}"/>
          </ac:spMkLst>
        </pc:spChg>
        <pc:spChg chg="del">
          <ac:chgData name="李 长福" userId="ce26179389508a95" providerId="LiveId" clId="{CC007948-8560-4744-8775-BE807F4ACC0B}" dt="2021-11-08T08:32:34.499" v="162" actId="478"/>
          <ac:spMkLst>
            <pc:docMk/>
            <pc:sldMk cId="2061015025" sldId="1003"/>
            <ac:spMk id="14" creationId="{CBCAA4C5-4DA4-425E-B511-81F2628C60B6}"/>
          </ac:spMkLst>
        </pc:spChg>
        <pc:spChg chg="del">
          <ac:chgData name="李 长福" userId="ce26179389508a95" providerId="LiveId" clId="{CC007948-8560-4744-8775-BE807F4ACC0B}" dt="2021-11-08T08:32:37.847" v="163" actId="478"/>
          <ac:spMkLst>
            <pc:docMk/>
            <pc:sldMk cId="2061015025" sldId="1003"/>
            <ac:spMk id="16" creationId="{0D646D91-0733-4341-BF9E-BAF1D2E96814}"/>
          </ac:spMkLst>
        </pc:spChg>
        <pc:spChg chg="del">
          <ac:chgData name="李 长福" userId="ce26179389508a95" providerId="LiveId" clId="{CC007948-8560-4744-8775-BE807F4ACC0B}" dt="2021-11-08T08:32:41.555" v="164" actId="478"/>
          <ac:spMkLst>
            <pc:docMk/>
            <pc:sldMk cId="2061015025" sldId="1003"/>
            <ac:spMk id="17" creationId="{92A8D4FD-ECF3-4D65-B073-6B45D4FC40B2}"/>
          </ac:spMkLst>
        </pc:spChg>
        <pc:spChg chg="mod">
          <ac:chgData name="李 长福" userId="ce26179389508a95" providerId="LiveId" clId="{CC007948-8560-4744-8775-BE807F4ACC0B}" dt="2021-11-08T08:28:45.783" v="22" actId="14100"/>
          <ac:spMkLst>
            <pc:docMk/>
            <pc:sldMk cId="2061015025" sldId="1003"/>
            <ac:spMk id="72" creationId="{0FC4ACAB-436A-4ABF-A0DB-A2FEFC022F20}"/>
          </ac:spMkLst>
        </pc:spChg>
        <pc:cxnChg chg="mod">
          <ac:chgData name="李 长福" userId="ce26179389508a95" providerId="LiveId" clId="{CC007948-8560-4744-8775-BE807F4ACC0B}" dt="2021-11-08T08:28:52.359" v="23" actId="14100"/>
          <ac:cxnSpMkLst>
            <pc:docMk/>
            <pc:sldMk cId="2061015025" sldId="1003"/>
            <ac:cxnSpMk id="73" creationId="{CBB27F9B-FD5C-411D-8F10-CEDF0F27C59D}"/>
          </ac:cxnSpMkLst>
        </pc:cxnChg>
      </pc:sldChg>
    </pc:docChg>
  </pc:docChgLst>
  <pc:docChgLst>
    <pc:chgData name="李 长福" userId="ce26179389508a95" providerId="LiveId" clId="{9CB43E6F-9D8A-408A-A0A3-124AD839098C}"/>
    <pc:docChg chg="undo custSel addSld delSld modSld sldOrd modSection">
      <pc:chgData name="李 长福" userId="ce26179389508a95" providerId="LiveId" clId="{9CB43E6F-9D8A-408A-A0A3-124AD839098C}" dt="2021-11-15T03:31:00.392" v="2540"/>
      <pc:docMkLst>
        <pc:docMk/>
      </pc:docMkLst>
      <pc:sldChg chg="modSp mod">
        <pc:chgData name="李 长福" userId="ce26179389508a95" providerId="LiveId" clId="{9CB43E6F-9D8A-408A-A0A3-124AD839098C}" dt="2021-11-09T00:55:22.042" v="32" actId="1076"/>
        <pc:sldMkLst>
          <pc:docMk/>
          <pc:sldMk cId="29738937" sldId="883"/>
        </pc:sldMkLst>
        <pc:spChg chg="mod">
          <ac:chgData name="李 长福" userId="ce26179389508a95" providerId="LiveId" clId="{9CB43E6F-9D8A-408A-A0A3-124AD839098C}" dt="2021-11-09T00:55:22.042" v="32" actId="1076"/>
          <ac:spMkLst>
            <pc:docMk/>
            <pc:sldMk cId="29738937" sldId="883"/>
            <ac:spMk id="2" creationId="{8CC9D3CE-91EB-46F9-B3D0-BE2F450E994B}"/>
          </ac:spMkLst>
        </pc:spChg>
      </pc:sldChg>
      <pc:sldChg chg="del">
        <pc:chgData name="李 长福" userId="ce26179389508a95" providerId="LiveId" clId="{9CB43E6F-9D8A-408A-A0A3-124AD839098C}" dt="2021-11-09T00:54:52.334" v="1" actId="47"/>
        <pc:sldMkLst>
          <pc:docMk/>
          <pc:sldMk cId="3146836985" sldId="945"/>
        </pc:sldMkLst>
      </pc:sldChg>
      <pc:sldChg chg="modSp">
        <pc:chgData name="李 长福" userId="ce26179389508a95" providerId="LiveId" clId="{9CB43E6F-9D8A-408A-A0A3-124AD839098C}" dt="2021-11-11T12:19:56.044" v="495"/>
        <pc:sldMkLst>
          <pc:docMk/>
          <pc:sldMk cId="2628573037" sldId="973"/>
        </pc:sldMkLst>
        <pc:spChg chg="mod">
          <ac:chgData name="李 长福" userId="ce26179389508a95" providerId="LiveId" clId="{9CB43E6F-9D8A-408A-A0A3-124AD839098C}" dt="2021-11-11T12:19:56.044" v="495"/>
          <ac:spMkLst>
            <pc:docMk/>
            <pc:sldMk cId="2628573037" sldId="973"/>
            <ac:spMk id="11" creationId="{EEC21781-42C0-46DA-8168-E5BB2C72BB0F}"/>
          </ac:spMkLst>
        </pc:spChg>
      </pc:sldChg>
      <pc:sldChg chg="addSp delSp modSp mod addAnim delAnim modAnim">
        <pc:chgData name="李 长福" userId="ce26179389508a95" providerId="LiveId" clId="{9CB43E6F-9D8A-408A-A0A3-124AD839098C}" dt="2021-11-12T07:35:22.135" v="1767" actId="1035"/>
        <pc:sldMkLst>
          <pc:docMk/>
          <pc:sldMk cId="3329371325" sldId="975"/>
        </pc:sldMkLst>
        <pc:spChg chg="add mod">
          <ac:chgData name="李 长福" userId="ce26179389508a95" providerId="LiveId" clId="{9CB43E6F-9D8A-408A-A0A3-124AD839098C}" dt="2021-11-12T07:35:22.135" v="1767" actId="1035"/>
          <ac:spMkLst>
            <pc:docMk/>
            <pc:sldMk cId="3329371325" sldId="975"/>
            <ac:spMk id="3" creationId="{13EA12DC-8755-4254-B1BF-32EEAD956511}"/>
          </ac:spMkLst>
        </pc:spChg>
        <pc:spChg chg="del">
          <ac:chgData name="李 长福" userId="ce26179389508a95" providerId="LiveId" clId="{9CB43E6F-9D8A-408A-A0A3-124AD839098C}" dt="2021-11-11T12:22:37.209" v="522" actId="478"/>
          <ac:spMkLst>
            <pc:docMk/>
            <pc:sldMk cId="3329371325" sldId="975"/>
            <ac:spMk id="11" creationId="{F44176AA-0486-4820-8A50-9E64F5930CD6}"/>
          </ac:spMkLst>
        </pc:spChg>
        <pc:spChg chg="add mod">
          <ac:chgData name="李 长福" userId="ce26179389508a95" providerId="LiveId" clId="{9CB43E6F-9D8A-408A-A0A3-124AD839098C}" dt="2021-11-12T07:35:22.135" v="1767" actId="1035"/>
          <ac:spMkLst>
            <pc:docMk/>
            <pc:sldMk cId="3329371325" sldId="975"/>
            <ac:spMk id="17" creationId="{C5330CE9-87A9-4BC1-A0B9-C1CC0748D377}"/>
          </ac:spMkLst>
        </pc:spChg>
        <pc:spChg chg="add mod">
          <ac:chgData name="李 长福" userId="ce26179389508a95" providerId="LiveId" clId="{9CB43E6F-9D8A-408A-A0A3-124AD839098C}" dt="2021-11-12T07:35:22.135" v="1767" actId="1035"/>
          <ac:spMkLst>
            <pc:docMk/>
            <pc:sldMk cId="3329371325" sldId="975"/>
            <ac:spMk id="18" creationId="{33F40FC4-5017-4E03-932B-D5D4DD6D37D4}"/>
          </ac:spMkLst>
        </pc:spChg>
        <pc:spChg chg="add del mod">
          <ac:chgData name="李 长福" userId="ce26179389508a95" providerId="LiveId" clId="{9CB43E6F-9D8A-408A-A0A3-124AD839098C}" dt="2021-11-12T07:03:52.368" v="1408" actId="478"/>
          <ac:spMkLst>
            <pc:docMk/>
            <pc:sldMk cId="3329371325" sldId="975"/>
            <ac:spMk id="19" creationId="{37C1CD27-AB65-4886-A91B-D67A51E01B8F}"/>
          </ac:spMkLst>
        </pc:spChg>
        <pc:spChg chg="add mod">
          <ac:chgData name="李 长福" userId="ce26179389508a95" providerId="LiveId" clId="{9CB43E6F-9D8A-408A-A0A3-124AD839098C}" dt="2021-11-12T07:04:05.187" v="1457" actId="6549"/>
          <ac:spMkLst>
            <pc:docMk/>
            <pc:sldMk cId="3329371325" sldId="975"/>
            <ac:spMk id="20" creationId="{78319C64-D655-42A3-8645-3AEFA999DB62}"/>
          </ac:spMkLst>
        </pc:spChg>
        <pc:spChg chg="mod">
          <ac:chgData name="李 长福" userId="ce26179389508a95" providerId="LiveId" clId="{9CB43E6F-9D8A-408A-A0A3-124AD839098C}" dt="2021-11-11T12:22:26.290" v="519" actId="14100"/>
          <ac:spMkLst>
            <pc:docMk/>
            <pc:sldMk cId="3329371325" sldId="975"/>
            <ac:spMk id="72" creationId="{0FC4ACAB-436A-4ABF-A0DB-A2FEFC022F20}"/>
          </ac:spMkLst>
        </pc:spChg>
        <pc:picChg chg="add del mod">
          <ac:chgData name="李 长福" userId="ce26179389508a95" providerId="LiveId" clId="{9CB43E6F-9D8A-408A-A0A3-124AD839098C}" dt="2021-11-11T12:23:22.053" v="524" actId="478"/>
          <ac:picMkLst>
            <pc:docMk/>
            <pc:sldMk cId="3329371325" sldId="975"/>
            <ac:picMk id="12" creationId="{2F594094-40E3-4939-94AF-F6FD4EBFC567}"/>
          </ac:picMkLst>
        </pc:picChg>
        <pc:picChg chg="add del mod">
          <ac:chgData name="李 长福" userId="ce26179389508a95" providerId="LiveId" clId="{9CB43E6F-9D8A-408A-A0A3-124AD839098C}" dt="2021-11-11T12:23:22.053" v="524" actId="478"/>
          <ac:picMkLst>
            <pc:docMk/>
            <pc:sldMk cId="3329371325" sldId="975"/>
            <ac:picMk id="13" creationId="{56750F80-0BA8-4E72-8512-C8050FE1FD47}"/>
          </ac:picMkLst>
        </pc:picChg>
        <pc:picChg chg="add mod">
          <ac:chgData name="李 长福" userId="ce26179389508a95" providerId="LiveId" clId="{9CB43E6F-9D8A-408A-A0A3-124AD839098C}" dt="2021-11-12T07:35:22.135" v="1767" actId="1035"/>
          <ac:picMkLst>
            <pc:docMk/>
            <pc:sldMk cId="3329371325" sldId="975"/>
            <ac:picMk id="14" creationId="{33D1377C-F455-48B7-9472-94D5620C378C}"/>
          </ac:picMkLst>
        </pc:picChg>
        <pc:picChg chg="add mod">
          <ac:chgData name="李 长福" userId="ce26179389508a95" providerId="LiveId" clId="{9CB43E6F-9D8A-408A-A0A3-124AD839098C}" dt="2021-11-12T07:35:22.135" v="1767" actId="1035"/>
          <ac:picMkLst>
            <pc:docMk/>
            <pc:sldMk cId="3329371325" sldId="975"/>
            <ac:picMk id="15" creationId="{A4EEBE5D-84E3-4FD1-AE87-27ECCDB1F92D}"/>
          </ac:picMkLst>
        </pc:picChg>
        <pc:picChg chg="add mod">
          <ac:chgData name="李 长福" userId="ce26179389508a95" providerId="LiveId" clId="{9CB43E6F-9D8A-408A-A0A3-124AD839098C}" dt="2021-11-12T07:35:22.135" v="1767" actId="1035"/>
          <ac:picMkLst>
            <pc:docMk/>
            <pc:sldMk cId="3329371325" sldId="975"/>
            <ac:picMk id="16" creationId="{06FBAEC7-2007-4BF8-9E52-025485B8B735}"/>
          </ac:picMkLst>
        </pc:picChg>
        <pc:picChg chg="del">
          <ac:chgData name="李 长福" userId="ce26179389508a95" providerId="LiveId" clId="{9CB43E6F-9D8A-408A-A0A3-124AD839098C}" dt="2021-11-11T12:22:34.455" v="521" actId="478"/>
          <ac:picMkLst>
            <pc:docMk/>
            <pc:sldMk cId="3329371325" sldId="975"/>
            <ac:picMk id="1026" creationId="{E445665F-8CE9-4ACA-B13E-564563DCF614}"/>
          </ac:picMkLst>
        </pc:picChg>
        <pc:cxnChg chg="mod">
          <ac:chgData name="李 长福" userId="ce26179389508a95" providerId="LiveId" clId="{9CB43E6F-9D8A-408A-A0A3-124AD839098C}" dt="2021-11-11T12:22:32.901" v="520" actId="14100"/>
          <ac:cxnSpMkLst>
            <pc:docMk/>
            <pc:sldMk cId="3329371325" sldId="975"/>
            <ac:cxnSpMk id="73" creationId="{CBB27F9B-FD5C-411D-8F10-CEDF0F27C59D}"/>
          </ac:cxnSpMkLst>
        </pc:cxnChg>
      </pc:sldChg>
      <pc:sldChg chg="del">
        <pc:chgData name="李 长福" userId="ce26179389508a95" providerId="LiveId" clId="{9CB43E6F-9D8A-408A-A0A3-124AD839098C}" dt="2021-11-09T00:54:51.819" v="0" actId="47"/>
        <pc:sldMkLst>
          <pc:docMk/>
          <pc:sldMk cId="2660041542" sldId="984"/>
        </pc:sldMkLst>
      </pc:sldChg>
      <pc:sldChg chg="addSp delSp modSp mod delAnim modAnim">
        <pc:chgData name="李 长福" userId="ce26179389508a95" providerId="LiveId" clId="{9CB43E6F-9D8A-408A-A0A3-124AD839098C}" dt="2021-11-15T03:30:12.102" v="2534"/>
        <pc:sldMkLst>
          <pc:docMk/>
          <pc:sldMk cId="2584168575" sldId="985"/>
        </pc:sldMkLst>
        <pc:spChg chg="add mod">
          <ac:chgData name="李 长福" userId="ce26179389508a95" providerId="LiveId" clId="{9CB43E6F-9D8A-408A-A0A3-124AD839098C}" dt="2021-11-12T07:22:33.070" v="1751" actId="20577"/>
          <ac:spMkLst>
            <pc:docMk/>
            <pc:sldMk cId="2584168575" sldId="985"/>
            <ac:spMk id="11" creationId="{437C7EC9-4E07-4F42-AFDB-5DB8FEA88AEE}"/>
          </ac:spMkLst>
        </pc:spChg>
        <pc:spChg chg="add del mod">
          <ac:chgData name="李 长福" userId="ce26179389508a95" providerId="LiveId" clId="{9CB43E6F-9D8A-408A-A0A3-124AD839098C}" dt="2021-11-15T03:30:07.662" v="2532" actId="478"/>
          <ac:spMkLst>
            <pc:docMk/>
            <pc:sldMk cId="2584168575" sldId="985"/>
            <ac:spMk id="12" creationId="{605D0455-EA1F-476A-8AB1-11C46AE34D54}"/>
          </ac:spMkLst>
        </pc:spChg>
        <pc:spChg chg="del">
          <ac:chgData name="李 长福" userId="ce26179389508a95" providerId="LiveId" clId="{9CB43E6F-9D8A-408A-A0A3-124AD839098C}" dt="2021-11-11T12:31:05.501" v="654" actId="478"/>
          <ac:spMkLst>
            <pc:docMk/>
            <pc:sldMk cId="2584168575" sldId="985"/>
            <ac:spMk id="12" creationId="{85759437-8C70-4B28-82CC-B29A9276DEB2}"/>
          </ac:spMkLst>
        </pc:spChg>
        <pc:spChg chg="del mod">
          <ac:chgData name="李 长福" userId="ce26179389508a95" providerId="LiveId" clId="{9CB43E6F-9D8A-408A-A0A3-124AD839098C}" dt="2021-11-12T07:35:34.842" v="1768" actId="478"/>
          <ac:spMkLst>
            <pc:docMk/>
            <pc:sldMk cId="2584168575" sldId="985"/>
            <ac:spMk id="13" creationId="{44845C02-9124-4EE0-8125-B7EBAB6AFBE5}"/>
          </ac:spMkLst>
        </pc:spChg>
        <pc:spChg chg="add mod">
          <ac:chgData name="李 长福" userId="ce26179389508a95" providerId="LiveId" clId="{9CB43E6F-9D8A-408A-A0A3-124AD839098C}" dt="2021-11-15T03:30:08.352" v="2533"/>
          <ac:spMkLst>
            <pc:docMk/>
            <pc:sldMk cId="2584168575" sldId="985"/>
            <ac:spMk id="13" creationId="{BEDA4270-B7AF-4D2C-8B21-C51219B2CAA4}"/>
          </ac:spMkLst>
        </pc:spChg>
        <pc:spChg chg="del mod">
          <ac:chgData name="李 长福" userId="ce26179389508a95" providerId="LiveId" clId="{9CB43E6F-9D8A-408A-A0A3-124AD839098C}" dt="2021-11-11T12:34:09.170" v="731" actId="478"/>
          <ac:spMkLst>
            <pc:docMk/>
            <pc:sldMk cId="2584168575" sldId="985"/>
            <ac:spMk id="14" creationId="{5415B78A-02C0-499F-B966-6E11A7303E40}"/>
          </ac:spMkLst>
        </pc:spChg>
        <pc:spChg chg="del mod">
          <ac:chgData name="李 长福" userId="ce26179389508a95" providerId="LiveId" clId="{9CB43E6F-9D8A-408A-A0A3-124AD839098C}" dt="2021-11-11T12:34:46.482" v="738" actId="478"/>
          <ac:spMkLst>
            <pc:docMk/>
            <pc:sldMk cId="2584168575" sldId="985"/>
            <ac:spMk id="15" creationId="{6A70D96F-CD6C-4E75-9193-E6F95B69656C}"/>
          </ac:spMkLst>
        </pc:spChg>
        <pc:spChg chg="del">
          <ac:chgData name="李 长福" userId="ce26179389508a95" providerId="LiveId" clId="{9CB43E6F-9D8A-408A-A0A3-124AD839098C}" dt="2021-11-11T12:34:38.039" v="734" actId="478"/>
          <ac:spMkLst>
            <pc:docMk/>
            <pc:sldMk cId="2584168575" sldId="985"/>
            <ac:spMk id="16" creationId="{D772E7FB-0323-44F8-B307-01934354C1A2}"/>
          </ac:spMkLst>
        </pc:spChg>
        <pc:spChg chg="add mod">
          <ac:chgData name="李 长福" userId="ce26179389508a95" providerId="LiveId" clId="{9CB43E6F-9D8A-408A-A0A3-124AD839098C}" dt="2021-11-11T12:49:51.827" v="935"/>
          <ac:spMkLst>
            <pc:docMk/>
            <pc:sldMk cId="2584168575" sldId="985"/>
            <ac:spMk id="18" creationId="{6600CABA-CBB2-4D16-A55E-473F7C65B8E6}"/>
          </ac:spMkLst>
        </pc:spChg>
        <pc:spChg chg="add mod">
          <ac:chgData name="李 长福" userId="ce26179389508a95" providerId="LiveId" clId="{9CB43E6F-9D8A-408A-A0A3-124AD839098C}" dt="2021-11-11T12:43:27.902" v="846"/>
          <ac:spMkLst>
            <pc:docMk/>
            <pc:sldMk cId="2584168575" sldId="985"/>
            <ac:spMk id="19" creationId="{8A880D03-92CB-4A18-B0AE-2FC631FB6896}"/>
          </ac:spMkLst>
        </pc:spChg>
        <pc:spChg chg="add mod">
          <ac:chgData name="李 长福" userId="ce26179389508a95" providerId="LiveId" clId="{9CB43E6F-9D8A-408A-A0A3-124AD839098C}" dt="2021-11-11T12:50:10.063" v="939"/>
          <ac:spMkLst>
            <pc:docMk/>
            <pc:sldMk cId="2584168575" sldId="985"/>
            <ac:spMk id="21" creationId="{91547D25-BFE7-40E8-B7D4-D71783DC725E}"/>
          </ac:spMkLst>
        </pc:spChg>
        <pc:spChg chg="del mod">
          <ac:chgData name="李 长福" userId="ce26179389508a95" providerId="LiveId" clId="{9CB43E6F-9D8A-408A-A0A3-124AD839098C}" dt="2021-11-11T12:43:20.427" v="845" actId="478"/>
          <ac:spMkLst>
            <pc:docMk/>
            <pc:sldMk cId="2584168575" sldId="985"/>
            <ac:spMk id="72" creationId="{0FC4ACAB-436A-4ABF-A0DB-A2FEFC022F20}"/>
          </ac:spMkLst>
        </pc:spChg>
        <pc:picChg chg="add mod ord">
          <ac:chgData name="李 长福" userId="ce26179389508a95" providerId="LiveId" clId="{9CB43E6F-9D8A-408A-A0A3-124AD839098C}" dt="2021-11-11T12:45:57.735" v="868" actId="1037"/>
          <ac:picMkLst>
            <pc:docMk/>
            <pc:sldMk cId="2584168575" sldId="985"/>
            <ac:picMk id="17" creationId="{0C80CCF5-DA9F-4C1D-965E-7D94DAD866BF}"/>
          </ac:picMkLst>
        </pc:picChg>
        <pc:cxnChg chg="add mod">
          <ac:chgData name="李 长福" userId="ce26179389508a95" providerId="LiveId" clId="{9CB43E6F-9D8A-408A-A0A3-124AD839098C}" dt="2021-11-11T12:43:27.902" v="846"/>
          <ac:cxnSpMkLst>
            <pc:docMk/>
            <pc:sldMk cId="2584168575" sldId="985"/>
            <ac:cxnSpMk id="20" creationId="{CCFBFBFE-54EB-4B4F-9FE8-0E1DB87E0030}"/>
          </ac:cxnSpMkLst>
        </pc:cxnChg>
        <pc:cxnChg chg="del mod">
          <ac:chgData name="李 长福" userId="ce26179389508a95" providerId="LiveId" clId="{9CB43E6F-9D8A-408A-A0A3-124AD839098C}" dt="2021-11-11T12:43:20.427" v="845" actId="478"/>
          <ac:cxnSpMkLst>
            <pc:docMk/>
            <pc:sldMk cId="2584168575" sldId="985"/>
            <ac:cxnSpMk id="73" creationId="{CBB27F9B-FD5C-411D-8F10-CEDF0F27C59D}"/>
          </ac:cxnSpMkLst>
        </pc:cxnChg>
      </pc:sldChg>
      <pc:sldChg chg="addSp delSp modSp mod">
        <pc:chgData name="李 长福" userId="ce26179389508a95" providerId="LiveId" clId="{9CB43E6F-9D8A-408A-A0A3-124AD839098C}" dt="2021-11-12T08:08:32.296" v="2107" actId="14100"/>
        <pc:sldMkLst>
          <pc:docMk/>
          <pc:sldMk cId="1912355339" sldId="986"/>
        </pc:sldMkLst>
        <pc:spChg chg="mod">
          <ac:chgData name="李 长福" userId="ce26179389508a95" providerId="LiveId" clId="{9CB43E6F-9D8A-408A-A0A3-124AD839098C}" dt="2021-11-12T07:36:50.923" v="1789"/>
          <ac:spMkLst>
            <pc:docMk/>
            <pc:sldMk cId="1912355339" sldId="986"/>
            <ac:spMk id="11" creationId="{882D564F-D074-4432-9EDC-6B7A150C36EC}"/>
          </ac:spMkLst>
        </pc:spChg>
        <pc:spChg chg="add mod">
          <ac:chgData name="李 长福" userId="ce26179389508a95" providerId="LiveId" clId="{9CB43E6F-9D8A-408A-A0A3-124AD839098C}" dt="2021-11-12T00:25:34.410" v="1386"/>
          <ac:spMkLst>
            <pc:docMk/>
            <pc:sldMk cId="1912355339" sldId="986"/>
            <ac:spMk id="12" creationId="{69457EC8-B6E0-4BBD-A739-1A6A20083B91}"/>
          </ac:spMkLst>
        </pc:spChg>
        <pc:spChg chg="mod">
          <ac:chgData name="李 长福" userId="ce26179389508a95" providerId="LiveId" clId="{9CB43E6F-9D8A-408A-A0A3-124AD839098C}" dt="2021-11-12T07:40:06.827" v="1871"/>
          <ac:spMkLst>
            <pc:docMk/>
            <pc:sldMk cId="1912355339" sldId="986"/>
            <ac:spMk id="13" creationId="{44845C02-9124-4EE0-8125-B7EBAB6AFBE5}"/>
          </ac:spMkLst>
        </pc:spChg>
        <pc:spChg chg="del">
          <ac:chgData name="李 长福" userId="ce26179389508a95" providerId="LiveId" clId="{9CB43E6F-9D8A-408A-A0A3-124AD839098C}" dt="2021-11-12T00:25:33.545" v="1385" actId="478"/>
          <ac:spMkLst>
            <pc:docMk/>
            <pc:sldMk cId="1912355339" sldId="986"/>
            <ac:spMk id="72" creationId="{0FC4ACAB-436A-4ABF-A0DB-A2FEFC022F20}"/>
          </ac:spMkLst>
        </pc:spChg>
        <pc:picChg chg="add mod">
          <ac:chgData name="李 长福" userId="ce26179389508a95" providerId="LiveId" clId="{9CB43E6F-9D8A-408A-A0A3-124AD839098C}" dt="2021-11-12T08:08:26.108" v="2105" actId="1038"/>
          <ac:picMkLst>
            <pc:docMk/>
            <pc:sldMk cId="1912355339" sldId="986"/>
            <ac:picMk id="3" creationId="{757C1886-4646-4AE5-9C8E-E9BF41880894}"/>
          </ac:picMkLst>
        </pc:picChg>
        <pc:picChg chg="add mod">
          <ac:chgData name="李 长福" userId="ce26179389508a95" providerId="LiveId" clId="{9CB43E6F-9D8A-408A-A0A3-124AD839098C}" dt="2021-11-12T08:08:11.514" v="2103" actId="1076"/>
          <ac:picMkLst>
            <pc:docMk/>
            <pc:sldMk cId="1912355339" sldId="986"/>
            <ac:picMk id="5" creationId="{1CFD44EC-689A-43E6-9097-B8CE80E043AA}"/>
          </ac:picMkLst>
        </pc:picChg>
        <pc:picChg chg="add mod">
          <ac:chgData name="李 长福" userId="ce26179389508a95" providerId="LiveId" clId="{9CB43E6F-9D8A-408A-A0A3-124AD839098C}" dt="2021-11-12T08:08:32.296" v="2107" actId="14100"/>
          <ac:picMkLst>
            <pc:docMk/>
            <pc:sldMk cId="1912355339" sldId="986"/>
            <ac:picMk id="2050" creationId="{BF8200BF-F2E9-4A68-9312-ECE49F90715A}"/>
          </ac:picMkLst>
        </pc:picChg>
        <pc:cxnChg chg="add mod">
          <ac:chgData name="李 长福" userId="ce26179389508a95" providerId="LiveId" clId="{9CB43E6F-9D8A-408A-A0A3-124AD839098C}" dt="2021-11-12T00:25:34.410" v="1386"/>
          <ac:cxnSpMkLst>
            <pc:docMk/>
            <pc:sldMk cId="1912355339" sldId="986"/>
            <ac:cxnSpMk id="14" creationId="{741C3D4E-7734-49E7-9D2D-9478D3991D35}"/>
          </ac:cxnSpMkLst>
        </pc:cxnChg>
        <pc:cxnChg chg="del">
          <ac:chgData name="李 长福" userId="ce26179389508a95" providerId="LiveId" clId="{9CB43E6F-9D8A-408A-A0A3-124AD839098C}" dt="2021-11-12T00:25:33.545" v="1385" actId="478"/>
          <ac:cxnSpMkLst>
            <pc:docMk/>
            <pc:sldMk cId="1912355339" sldId="986"/>
            <ac:cxnSpMk id="73" creationId="{CBB27F9B-FD5C-411D-8F10-CEDF0F27C59D}"/>
          </ac:cxnSpMkLst>
        </pc:cxnChg>
      </pc:sldChg>
      <pc:sldChg chg="addSp delSp modSp mod ord delAnim modAnim">
        <pc:chgData name="李 长福" userId="ce26179389508a95" providerId="LiveId" clId="{9CB43E6F-9D8A-408A-A0A3-124AD839098C}" dt="2021-11-15T03:31:00.392" v="2540"/>
        <pc:sldMkLst>
          <pc:docMk/>
          <pc:sldMk cId="1977783286" sldId="987"/>
        </pc:sldMkLst>
        <pc:spChg chg="del">
          <ac:chgData name="李 长福" userId="ce26179389508a95" providerId="LiveId" clId="{9CB43E6F-9D8A-408A-A0A3-124AD839098C}" dt="2021-11-12T07:38:41.514" v="1858" actId="478"/>
          <ac:spMkLst>
            <pc:docMk/>
            <pc:sldMk cId="1977783286" sldId="987"/>
            <ac:spMk id="11" creationId="{6F2359A2-9DEF-4D2A-8F35-3C9936A78511}"/>
          </ac:spMkLst>
        </pc:spChg>
        <pc:spChg chg="add mod">
          <ac:chgData name="李 长福" userId="ce26179389508a95" providerId="LiveId" clId="{9CB43E6F-9D8A-408A-A0A3-124AD839098C}" dt="2021-11-12T07:41:54.552" v="1958"/>
          <ac:spMkLst>
            <pc:docMk/>
            <pc:sldMk cId="1977783286" sldId="987"/>
            <ac:spMk id="12" creationId="{D2F06040-CAE2-47AD-A521-D47AEE1D8752}"/>
          </ac:spMkLst>
        </pc:spChg>
        <pc:spChg chg="add mod">
          <ac:chgData name="李 长福" userId="ce26179389508a95" providerId="LiveId" clId="{9CB43E6F-9D8A-408A-A0A3-124AD839098C}" dt="2021-11-12T07:42:21.544" v="1981" actId="6549"/>
          <ac:spMkLst>
            <pc:docMk/>
            <pc:sldMk cId="1977783286" sldId="987"/>
            <ac:spMk id="13" creationId="{CACE981E-15F9-4ABE-A9C8-8F9FBB50AFB6}"/>
          </ac:spMkLst>
        </pc:spChg>
        <pc:spChg chg="del">
          <ac:chgData name="李 长福" userId="ce26179389508a95" providerId="LiveId" clId="{9CB43E6F-9D8A-408A-A0A3-124AD839098C}" dt="2021-11-12T07:38:48.128" v="1859" actId="478"/>
          <ac:spMkLst>
            <pc:docMk/>
            <pc:sldMk cId="1977783286" sldId="987"/>
            <ac:spMk id="14" creationId="{C3FB84A8-9438-4DD5-A399-C058EA83EFC9}"/>
          </ac:spMkLst>
        </pc:spChg>
        <pc:spChg chg="mod">
          <ac:chgData name="李 长福" userId="ce26179389508a95" providerId="LiveId" clId="{9CB43E6F-9D8A-408A-A0A3-124AD839098C}" dt="2021-11-12T07:38:20.378" v="1856" actId="6549"/>
          <ac:spMkLst>
            <pc:docMk/>
            <pc:sldMk cId="1977783286" sldId="987"/>
            <ac:spMk id="72" creationId="{0FC4ACAB-436A-4ABF-A0DB-A2FEFC022F20}"/>
          </ac:spMkLst>
        </pc:spChg>
        <pc:picChg chg="add mod">
          <ac:chgData name="李 长福" userId="ce26179389508a95" providerId="LiveId" clId="{9CB43E6F-9D8A-408A-A0A3-124AD839098C}" dt="2021-11-12T08:47:01.291" v="2395" actId="14100"/>
          <ac:picMkLst>
            <pc:docMk/>
            <pc:sldMk cId="1977783286" sldId="987"/>
            <ac:picMk id="3" creationId="{30F27AB8-A14B-4CE8-8398-4A7C0B762485}"/>
          </ac:picMkLst>
        </pc:picChg>
        <pc:cxnChg chg="mod">
          <ac:chgData name="李 长福" userId="ce26179389508a95" providerId="LiveId" clId="{9CB43E6F-9D8A-408A-A0A3-124AD839098C}" dt="2021-11-12T07:38:34.694" v="1857" actId="14100"/>
          <ac:cxnSpMkLst>
            <pc:docMk/>
            <pc:sldMk cId="1977783286" sldId="987"/>
            <ac:cxnSpMk id="73" creationId="{CBB27F9B-FD5C-411D-8F10-CEDF0F27C59D}"/>
          </ac:cxnSpMkLst>
        </pc:cxnChg>
      </pc:sldChg>
      <pc:sldChg chg="del">
        <pc:chgData name="李 长福" userId="ce26179389508a95" providerId="LiveId" clId="{9CB43E6F-9D8A-408A-A0A3-124AD839098C}" dt="2021-11-12T07:40:59.590" v="1911" actId="47"/>
        <pc:sldMkLst>
          <pc:docMk/>
          <pc:sldMk cId="3090721453" sldId="989"/>
        </pc:sldMkLst>
      </pc:sldChg>
      <pc:sldChg chg="del">
        <pc:chgData name="李 长福" userId="ce26179389508a95" providerId="LiveId" clId="{9CB43E6F-9D8A-408A-A0A3-124AD839098C}" dt="2021-11-12T07:41:00.219" v="1913" actId="47"/>
        <pc:sldMkLst>
          <pc:docMk/>
          <pc:sldMk cId="3924555152" sldId="991"/>
        </pc:sldMkLst>
      </pc:sldChg>
      <pc:sldChg chg="del">
        <pc:chgData name="李 长福" userId="ce26179389508a95" providerId="LiveId" clId="{9CB43E6F-9D8A-408A-A0A3-124AD839098C}" dt="2021-11-12T07:41:00.856" v="1914" actId="47"/>
        <pc:sldMkLst>
          <pc:docMk/>
          <pc:sldMk cId="4005444064" sldId="992"/>
        </pc:sldMkLst>
      </pc:sldChg>
      <pc:sldChg chg="del">
        <pc:chgData name="李 长福" userId="ce26179389508a95" providerId="LiveId" clId="{9CB43E6F-9D8A-408A-A0A3-124AD839098C}" dt="2021-11-12T07:41:01.172" v="1915" actId="47"/>
        <pc:sldMkLst>
          <pc:docMk/>
          <pc:sldMk cId="3204143333" sldId="993"/>
        </pc:sldMkLst>
      </pc:sldChg>
      <pc:sldChg chg="del">
        <pc:chgData name="李 长福" userId="ce26179389508a95" providerId="LiveId" clId="{9CB43E6F-9D8A-408A-A0A3-124AD839098C}" dt="2021-11-12T07:41:01.675" v="1916" actId="47"/>
        <pc:sldMkLst>
          <pc:docMk/>
          <pc:sldMk cId="12749820" sldId="994"/>
        </pc:sldMkLst>
      </pc:sldChg>
      <pc:sldChg chg="del">
        <pc:chgData name="李 长福" userId="ce26179389508a95" providerId="LiveId" clId="{9CB43E6F-9D8A-408A-A0A3-124AD839098C}" dt="2021-11-12T07:41:02.265" v="1917" actId="47"/>
        <pc:sldMkLst>
          <pc:docMk/>
          <pc:sldMk cId="1583942237" sldId="995"/>
        </pc:sldMkLst>
      </pc:sldChg>
      <pc:sldChg chg="del">
        <pc:chgData name="李 长福" userId="ce26179389508a95" providerId="LiveId" clId="{9CB43E6F-9D8A-408A-A0A3-124AD839098C}" dt="2021-11-12T07:41:02.678" v="1918" actId="47"/>
        <pc:sldMkLst>
          <pc:docMk/>
          <pc:sldMk cId="2257499602" sldId="996"/>
        </pc:sldMkLst>
      </pc:sldChg>
      <pc:sldChg chg="del">
        <pc:chgData name="李 长福" userId="ce26179389508a95" providerId="LiveId" clId="{9CB43E6F-9D8A-408A-A0A3-124AD839098C}" dt="2021-11-12T07:40:59.244" v="1910" actId="47"/>
        <pc:sldMkLst>
          <pc:docMk/>
          <pc:sldMk cId="997893946" sldId="999"/>
        </pc:sldMkLst>
      </pc:sldChg>
      <pc:sldChg chg="del">
        <pc:chgData name="李 长福" userId="ce26179389508a95" providerId="LiveId" clId="{9CB43E6F-9D8A-408A-A0A3-124AD839098C}" dt="2021-11-12T07:40:59.897" v="1912" actId="47"/>
        <pc:sldMkLst>
          <pc:docMk/>
          <pc:sldMk cId="2691305561" sldId="1000"/>
        </pc:sldMkLst>
      </pc:sldChg>
      <pc:sldChg chg="del">
        <pc:chgData name="李 长福" userId="ce26179389508a95" providerId="LiveId" clId="{9CB43E6F-9D8A-408A-A0A3-124AD839098C}" dt="2021-11-12T07:41:03.193" v="1919" actId="47"/>
        <pc:sldMkLst>
          <pc:docMk/>
          <pc:sldMk cId="4124243688" sldId="1001"/>
        </pc:sldMkLst>
      </pc:sldChg>
      <pc:sldChg chg="del">
        <pc:chgData name="李 长福" userId="ce26179389508a95" providerId="LiveId" clId="{9CB43E6F-9D8A-408A-A0A3-124AD839098C}" dt="2021-11-12T07:41:03.639" v="1920" actId="47"/>
        <pc:sldMkLst>
          <pc:docMk/>
          <pc:sldMk cId="2053174367" sldId="1002"/>
        </pc:sldMkLst>
      </pc:sldChg>
      <pc:sldChg chg="del">
        <pc:chgData name="李 长福" userId="ce26179389508a95" providerId="LiveId" clId="{9CB43E6F-9D8A-408A-A0A3-124AD839098C}" dt="2021-11-12T07:41:05.856" v="1921" actId="47"/>
        <pc:sldMkLst>
          <pc:docMk/>
          <pc:sldMk cId="2061015025" sldId="1003"/>
        </pc:sldMkLst>
      </pc:sldChg>
      <pc:sldChg chg="addSp delSp modSp add mod ord delAnim modAnim">
        <pc:chgData name="李 长福" userId="ce26179389508a95" providerId="LiveId" clId="{9CB43E6F-9D8A-408A-A0A3-124AD839098C}" dt="2021-11-15T03:29:53.082" v="2531"/>
        <pc:sldMkLst>
          <pc:docMk/>
          <pc:sldMk cId="111274124" sldId="1004"/>
        </pc:sldMkLst>
        <pc:spChg chg="add mod">
          <ac:chgData name="李 长福" userId="ce26179389508a95" providerId="LiveId" clId="{9CB43E6F-9D8A-408A-A0A3-124AD839098C}" dt="2021-11-12T07:10:10.054" v="1664" actId="1076"/>
          <ac:spMkLst>
            <pc:docMk/>
            <pc:sldMk cId="111274124" sldId="1004"/>
            <ac:spMk id="2" creationId="{D84DCFE2-CA48-488F-97F7-C53BEC8AE91E}"/>
          </ac:spMkLst>
        </pc:spChg>
        <pc:spChg chg="add mod">
          <ac:chgData name="李 长福" userId="ce26179389508a95" providerId="LiveId" clId="{9CB43E6F-9D8A-408A-A0A3-124AD839098C}" dt="2021-11-11T12:43:57.924" v="849"/>
          <ac:spMkLst>
            <pc:docMk/>
            <pc:sldMk cId="111274124" sldId="1004"/>
            <ac:spMk id="12" creationId="{9825EAE1-BA1A-48BC-89FB-091924737F15}"/>
          </ac:spMkLst>
        </pc:spChg>
        <pc:spChg chg="mod">
          <ac:chgData name="李 长福" userId="ce26179389508a95" providerId="LiveId" clId="{9CB43E6F-9D8A-408A-A0A3-124AD839098C}" dt="2021-11-15T03:29:53.082" v="2531"/>
          <ac:spMkLst>
            <pc:docMk/>
            <pc:sldMk cId="111274124" sldId="1004"/>
            <ac:spMk id="13" creationId="{44845C02-9124-4EE0-8125-B7EBAB6AFBE5}"/>
          </ac:spMkLst>
        </pc:spChg>
        <pc:spChg chg="mod">
          <ac:chgData name="李 长福" userId="ce26179389508a95" providerId="LiveId" clId="{9CB43E6F-9D8A-408A-A0A3-124AD839098C}" dt="2021-11-11T12:37:45.771" v="805" actId="6549"/>
          <ac:spMkLst>
            <pc:docMk/>
            <pc:sldMk cId="111274124" sldId="1004"/>
            <ac:spMk id="15" creationId="{6A70D96F-CD6C-4E75-9193-E6F95B69656C}"/>
          </ac:spMkLst>
        </pc:spChg>
        <pc:spChg chg="del">
          <ac:chgData name="李 长福" userId="ce26179389508a95" providerId="LiveId" clId="{9CB43E6F-9D8A-408A-A0A3-124AD839098C}" dt="2021-11-11T12:37:50.301" v="806" actId="478"/>
          <ac:spMkLst>
            <pc:docMk/>
            <pc:sldMk cId="111274124" sldId="1004"/>
            <ac:spMk id="16" creationId="{D772E7FB-0323-44F8-B307-01934354C1A2}"/>
          </ac:spMkLst>
        </pc:spChg>
        <pc:spChg chg="del">
          <ac:chgData name="李 长福" userId="ce26179389508a95" providerId="LiveId" clId="{9CB43E6F-9D8A-408A-A0A3-124AD839098C}" dt="2021-11-11T12:43:56.527" v="848" actId="478"/>
          <ac:spMkLst>
            <pc:docMk/>
            <pc:sldMk cId="111274124" sldId="1004"/>
            <ac:spMk id="72" creationId="{0FC4ACAB-436A-4ABF-A0DB-A2FEFC022F20}"/>
          </ac:spMkLst>
        </pc:spChg>
        <pc:picChg chg="add mod">
          <ac:chgData name="李 长福" userId="ce26179389508a95" providerId="LiveId" clId="{9CB43E6F-9D8A-408A-A0A3-124AD839098C}" dt="2021-11-11T12:42:30.892" v="812" actId="14100"/>
          <ac:picMkLst>
            <pc:docMk/>
            <pc:sldMk cId="111274124" sldId="1004"/>
            <ac:picMk id="11" creationId="{3D018466-C08E-40D6-B069-B8339177301B}"/>
          </ac:picMkLst>
        </pc:picChg>
        <pc:cxnChg chg="add mod">
          <ac:chgData name="李 长福" userId="ce26179389508a95" providerId="LiveId" clId="{9CB43E6F-9D8A-408A-A0A3-124AD839098C}" dt="2021-11-11T12:43:57.924" v="849"/>
          <ac:cxnSpMkLst>
            <pc:docMk/>
            <pc:sldMk cId="111274124" sldId="1004"/>
            <ac:cxnSpMk id="14" creationId="{675CA90E-0EB1-4E41-940D-D33CE8B56B9A}"/>
          </ac:cxnSpMkLst>
        </pc:cxnChg>
        <pc:cxnChg chg="del">
          <ac:chgData name="李 长福" userId="ce26179389508a95" providerId="LiveId" clId="{9CB43E6F-9D8A-408A-A0A3-124AD839098C}" dt="2021-11-11T12:43:56.527" v="848" actId="478"/>
          <ac:cxnSpMkLst>
            <pc:docMk/>
            <pc:sldMk cId="111274124" sldId="1004"/>
            <ac:cxnSpMk id="73" creationId="{CBB27F9B-FD5C-411D-8F10-CEDF0F27C59D}"/>
          </ac:cxnSpMkLst>
        </pc:cxnChg>
      </pc:sldChg>
      <pc:sldChg chg="addSp delSp modSp add mod modAnim">
        <pc:chgData name="李 长福" userId="ce26179389508a95" providerId="LiveId" clId="{9CB43E6F-9D8A-408A-A0A3-124AD839098C}" dt="2021-11-15T03:30:19.972" v="2536"/>
        <pc:sldMkLst>
          <pc:docMk/>
          <pc:sldMk cId="135827680" sldId="1005"/>
        </pc:sldMkLst>
        <pc:spChg chg="add mod">
          <ac:chgData name="李 长福" userId="ce26179389508a95" providerId="LiveId" clId="{9CB43E6F-9D8A-408A-A0A3-124AD839098C}" dt="2021-11-15T03:30:19.972" v="2536"/>
          <ac:spMkLst>
            <pc:docMk/>
            <pc:sldMk cId="135827680" sldId="1005"/>
            <ac:spMk id="12" creationId="{28F3AD5B-F371-4035-9706-A2F3BF28176A}"/>
          </ac:spMkLst>
        </pc:spChg>
        <pc:spChg chg="del mod">
          <ac:chgData name="李 长福" userId="ce26179389508a95" providerId="LiveId" clId="{9CB43E6F-9D8A-408A-A0A3-124AD839098C}" dt="2021-11-12T07:35:42.968" v="1770" actId="478"/>
          <ac:spMkLst>
            <pc:docMk/>
            <pc:sldMk cId="135827680" sldId="1005"/>
            <ac:spMk id="13" creationId="{44845C02-9124-4EE0-8125-B7EBAB6AFBE5}"/>
          </ac:spMkLst>
        </pc:spChg>
        <pc:spChg chg="add del mod">
          <ac:chgData name="李 长福" userId="ce26179389508a95" providerId="LiveId" clId="{9CB43E6F-9D8A-408A-A0A3-124AD839098C}" dt="2021-11-15T03:30:18.782" v="2535" actId="478"/>
          <ac:spMkLst>
            <pc:docMk/>
            <pc:sldMk cId="135827680" sldId="1005"/>
            <ac:spMk id="14" creationId="{A8A54828-0ACC-4A24-818E-A5DD734E178D}"/>
          </ac:spMkLst>
        </pc:spChg>
        <pc:spChg chg="mod">
          <ac:chgData name="李 长福" userId="ce26179389508a95" providerId="LiveId" clId="{9CB43E6F-9D8A-408A-A0A3-124AD839098C}" dt="2021-11-12T07:17:22.076" v="1737" actId="1076"/>
          <ac:spMkLst>
            <pc:docMk/>
            <pc:sldMk cId="135827680" sldId="1005"/>
            <ac:spMk id="18" creationId="{6600CABA-CBB2-4D16-A55E-473F7C65B8E6}"/>
          </ac:spMkLst>
        </pc:spChg>
        <pc:spChg chg="mod">
          <ac:chgData name="李 长福" userId="ce26179389508a95" providerId="LiveId" clId="{9CB43E6F-9D8A-408A-A0A3-124AD839098C}" dt="2021-11-12T07:29:54.151" v="1763"/>
          <ac:spMkLst>
            <pc:docMk/>
            <pc:sldMk cId="135827680" sldId="1005"/>
            <ac:spMk id="21" creationId="{91547D25-BFE7-40E8-B7D4-D71783DC725E}"/>
          </ac:spMkLst>
        </pc:spChg>
        <pc:picChg chg="add del mod">
          <ac:chgData name="李 长福" userId="ce26179389508a95" providerId="LiveId" clId="{9CB43E6F-9D8A-408A-A0A3-124AD839098C}" dt="2021-11-12T07:17:33.604" v="1738" actId="478"/>
          <ac:picMkLst>
            <pc:docMk/>
            <pc:sldMk cId="135827680" sldId="1005"/>
            <ac:picMk id="2" creationId="{9AB2CE6B-626B-4DCF-A4D6-E061194D7DD4}"/>
          </ac:picMkLst>
        </pc:picChg>
        <pc:picChg chg="del">
          <ac:chgData name="李 长福" userId="ce26179389508a95" providerId="LiveId" clId="{9CB43E6F-9D8A-408A-A0A3-124AD839098C}" dt="2021-11-11T12:51:27.463" v="941" actId="478"/>
          <ac:picMkLst>
            <pc:docMk/>
            <pc:sldMk cId="135827680" sldId="1005"/>
            <ac:picMk id="17" creationId="{0C80CCF5-DA9F-4C1D-965E-7D94DAD866BF}"/>
          </ac:picMkLst>
        </pc:picChg>
        <pc:picChg chg="add mod">
          <ac:chgData name="李 长福" userId="ce26179389508a95" providerId="LiveId" clId="{9CB43E6F-9D8A-408A-A0A3-124AD839098C}" dt="2021-11-12T07:17:10.740" v="1734" actId="1076"/>
          <ac:picMkLst>
            <pc:docMk/>
            <pc:sldMk cId="135827680" sldId="1005"/>
            <ac:picMk id="1026" creationId="{76629FC0-F90C-49ED-AF7E-D5EB777EB061}"/>
          </ac:picMkLst>
        </pc:picChg>
        <pc:picChg chg="add mod">
          <ac:chgData name="李 长福" userId="ce26179389508a95" providerId="LiveId" clId="{9CB43E6F-9D8A-408A-A0A3-124AD839098C}" dt="2021-11-12T07:35:04.410" v="1765" actId="1076"/>
          <ac:picMkLst>
            <pc:docMk/>
            <pc:sldMk cId="135827680" sldId="1005"/>
            <ac:picMk id="1028" creationId="{1E5D5F59-3BE0-4913-B999-042375253D28}"/>
          </ac:picMkLst>
        </pc:picChg>
      </pc:sldChg>
      <pc:sldChg chg="addSp delSp modSp add mod modAnim">
        <pc:chgData name="李 长福" userId="ce26179389508a95" providerId="LiveId" clId="{9CB43E6F-9D8A-408A-A0A3-124AD839098C}" dt="2021-11-15T03:30:31.052" v="2538"/>
        <pc:sldMkLst>
          <pc:docMk/>
          <pc:sldMk cId="4243876874" sldId="1006"/>
        </pc:sldMkLst>
        <pc:spChg chg="add del mod">
          <ac:chgData name="李 长福" userId="ce26179389508a95" providerId="LiveId" clId="{9CB43E6F-9D8A-408A-A0A3-124AD839098C}" dt="2021-11-15T03:30:30.402" v="2537" actId="478"/>
          <ac:spMkLst>
            <pc:docMk/>
            <pc:sldMk cId="4243876874" sldId="1006"/>
            <ac:spMk id="11" creationId="{6748BA52-7853-49A0-9ABB-F2424B892352}"/>
          </ac:spMkLst>
        </pc:spChg>
        <pc:spChg chg="add mod">
          <ac:chgData name="李 长福" userId="ce26179389508a95" providerId="LiveId" clId="{9CB43E6F-9D8A-408A-A0A3-124AD839098C}" dt="2021-11-15T03:30:31.052" v="2538"/>
          <ac:spMkLst>
            <pc:docMk/>
            <pc:sldMk cId="4243876874" sldId="1006"/>
            <ac:spMk id="12" creationId="{9A6BA49B-74D6-436B-AE78-7492804F9F55}"/>
          </ac:spMkLst>
        </pc:spChg>
        <pc:spChg chg="del mod">
          <ac:chgData name="李 长福" userId="ce26179389508a95" providerId="LiveId" clId="{9CB43E6F-9D8A-408A-A0A3-124AD839098C}" dt="2021-11-12T07:35:48.935" v="1772" actId="478"/>
          <ac:spMkLst>
            <pc:docMk/>
            <pc:sldMk cId="4243876874" sldId="1006"/>
            <ac:spMk id="13" creationId="{44845C02-9124-4EE0-8125-B7EBAB6AFBE5}"/>
          </ac:spMkLst>
        </pc:spChg>
        <pc:spChg chg="add mod">
          <ac:chgData name="李 长福" userId="ce26179389508a95" providerId="LiveId" clId="{9CB43E6F-9D8A-408A-A0A3-124AD839098C}" dt="2021-11-11T13:07:50.497" v="1105" actId="1076"/>
          <ac:spMkLst>
            <pc:docMk/>
            <pc:sldMk cId="4243876874" sldId="1006"/>
            <ac:spMk id="14" creationId="{6BBCAA9D-D7FE-4D5D-A632-3364708C51E2}"/>
          </ac:spMkLst>
        </pc:spChg>
        <pc:spChg chg="del mod">
          <ac:chgData name="李 长福" userId="ce26179389508a95" providerId="LiveId" clId="{9CB43E6F-9D8A-408A-A0A3-124AD839098C}" dt="2021-11-11T13:06:50.251" v="1056" actId="478"/>
          <ac:spMkLst>
            <pc:docMk/>
            <pc:sldMk cId="4243876874" sldId="1006"/>
            <ac:spMk id="18" creationId="{6600CABA-CBB2-4D16-A55E-473F7C65B8E6}"/>
          </ac:spMkLst>
        </pc:spChg>
        <pc:spChg chg="mod">
          <ac:chgData name="李 长福" userId="ce26179389508a95" providerId="LiveId" clId="{9CB43E6F-9D8A-408A-A0A3-124AD839098C}" dt="2021-11-12T00:18:02.205" v="1269"/>
          <ac:spMkLst>
            <pc:docMk/>
            <pc:sldMk cId="4243876874" sldId="1006"/>
            <ac:spMk id="21" creationId="{91547D25-BFE7-40E8-B7D4-D71783DC725E}"/>
          </ac:spMkLst>
        </pc:spChg>
        <pc:picChg chg="del">
          <ac:chgData name="李 长福" userId="ce26179389508a95" providerId="LiveId" clId="{9CB43E6F-9D8A-408A-A0A3-124AD839098C}" dt="2021-11-11T13:02:18.522" v="1049" actId="478"/>
          <ac:picMkLst>
            <pc:docMk/>
            <pc:sldMk cId="4243876874" sldId="1006"/>
            <ac:picMk id="1026" creationId="{76629FC0-F90C-49ED-AF7E-D5EB777EB061}"/>
          </ac:picMkLst>
        </pc:picChg>
        <pc:picChg chg="add del mod">
          <ac:chgData name="李 长福" userId="ce26179389508a95" providerId="LiveId" clId="{9CB43E6F-9D8A-408A-A0A3-124AD839098C}" dt="2021-11-11T13:06:46.832" v="1055" actId="478"/>
          <ac:picMkLst>
            <pc:docMk/>
            <pc:sldMk cId="4243876874" sldId="1006"/>
            <ac:picMk id="2050" creationId="{1891BFD1-AC3C-44F3-86C9-1F9F9D7A9083}"/>
          </ac:picMkLst>
        </pc:picChg>
        <pc:picChg chg="add mod">
          <ac:chgData name="李 长福" userId="ce26179389508a95" providerId="LiveId" clId="{9CB43E6F-9D8A-408A-A0A3-124AD839098C}" dt="2021-11-11T13:07:05.029" v="1060" actId="1076"/>
          <ac:picMkLst>
            <pc:docMk/>
            <pc:sldMk cId="4243876874" sldId="1006"/>
            <ac:picMk id="2052" creationId="{BCED480B-97B8-4489-B63B-4A709470B7F3}"/>
          </ac:picMkLst>
        </pc:picChg>
      </pc:sldChg>
      <pc:sldChg chg="addSp delSp modSp add mod delAnim">
        <pc:chgData name="李 长福" userId="ce26179389508a95" providerId="LiveId" clId="{9CB43E6F-9D8A-408A-A0A3-124AD839098C}" dt="2021-11-12T00:13:08.453" v="1159" actId="478"/>
        <pc:sldMkLst>
          <pc:docMk/>
          <pc:sldMk cId="1687517839" sldId="1007"/>
        </pc:sldMkLst>
        <pc:spChg chg="del">
          <ac:chgData name="李 长福" userId="ce26179389508a95" providerId="LiveId" clId="{9CB43E6F-9D8A-408A-A0A3-124AD839098C}" dt="2021-11-12T00:08:57.599" v="1133" actId="478"/>
          <ac:spMkLst>
            <pc:docMk/>
            <pc:sldMk cId="1687517839" sldId="1007"/>
            <ac:spMk id="2" creationId="{8CC9D3CE-91EB-46F9-B3D0-BE2F450E994B}"/>
          </ac:spMkLst>
        </pc:spChg>
        <pc:spChg chg="del">
          <ac:chgData name="李 长福" userId="ce26179389508a95" providerId="LiveId" clId="{9CB43E6F-9D8A-408A-A0A3-124AD839098C}" dt="2021-11-12T00:08:57.599" v="1133" actId="478"/>
          <ac:spMkLst>
            <pc:docMk/>
            <pc:sldMk cId="1687517839" sldId="1007"/>
            <ac:spMk id="3" creationId="{8154322D-28EC-43D1-ABB9-1EF8864F4916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7" creationId="{B33CBE50-7265-4B0B-9F25-74CDFD005A26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11" creationId="{4A01C375-A728-475C-9E55-0185C3153421}"/>
          </ac:spMkLst>
        </pc:spChg>
        <pc:spChg chg="add mod">
          <ac:chgData name="李 长福" userId="ce26179389508a95" providerId="LiveId" clId="{9CB43E6F-9D8A-408A-A0A3-124AD839098C}" dt="2021-11-12T00:11:33.162" v="1140" actId="20577"/>
          <ac:spMkLst>
            <pc:docMk/>
            <pc:sldMk cId="1687517839" sldId="1007"/>
            <ac:spMk id="12" creationId="{D3207E30-B217-45E8-845A-72AC14F2D369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16" creationId="{6FA79BED-5AC0-44C5-A171-25D75D87975F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17" creationId="{D29B833A-7F33-48EA-B49F-2811CCA37D5E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18" creationId="{23F10661-27AD-41C0-B81D-A787D6451B47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22" creationId="{5C85C0BC-4026-4612-A005-FC086BCFBFE1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23" creationId="{B01E2EA5-92E1-4556-A543-FB96C1ADD2D2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25" creationId="{E5082C09-DCFD-4D34-97DA-18E440E2AAD3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26" creationId="{67EFB745-8503-4190-B9DF-C6912DAB814E}"/>
          </ac:spMkLst>
        </pc:spChg>
        <pc:spChg chg="add mod">
          <ac:chgData name="李 长福" userId="ce26179389508a95" providerId="LiveId" clId="{9CB43E6F-9D8A-408A-A0A3-124AD839098C}" dt="2021-11-12T00:09:00.832" v="1134"/>
          <ac:spMkLst>
            <pc:docMk/>
            <pc:sldMk cId="1687517839" sldId="1007"/>
            <ac:spMk id="27" creationId="{4A635119-8163-4AA0-9262-278F707615D4}"/>
          </ac:spMkLst>
        </pc:spChg>
        <pc:spChg chg="add mod">
          <ac:chgData name="李 长福" userId="ce26179389508a95" providerId="LiveId" clId="{9CB43E6F-9D8A-408A-A0A3-124AD839098C}" dt="2021-11-12T00:12:21.747" v="1142" actId="14100"/>
          <ac:spMkLst>
            <pc:docMk/>
            <pc:sldMk cId="1687517839" sldId="1007"/>
            <ac:spMk id="30" creationId="{B8FFAC36-21AC-491C-8388-571593787F05}"/>
          </ac:spMkLst>
        </pc:spChg>
        <pc:spChg chg="add mod">
          <ac:chgData name="李 长福" userId="ce26179389508a95" providerId="LiveId" clId="{9CB43E6F-9D8A-408A-A0A3-124AD839098C}" dt="2021-11-12T00:12:42.481" v="1157"/>
          <ac:spMkLst>
            <pc:docMk/>
            <pc:sldMk cId="1687517839" sldId="1007"/>
            <ac:spMk id="31" creationId="{C65D713F-3026-4A4B-B91E-7EC658A1AA6C}"/>
          </ac:spMkLst>
        </pc:sp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13" creationId="{6247C228-EBF8-4543-8874-FCF597C12805}"/>
          </ac:cxnSpMkLst>
        </pc:cxn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14" creationId="{471C4DEB-D299-48EA-98AA-BBE7430B832D}"/>
          </ac:cxnSpMkLst>
        </pc:cxn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15" creationId="{423D62C3-CC07-4C2C-B7C5-367CED651313}"/>
          </ac:cxnSpMkLst>
        </pc:cxn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19" creationId="{933EBC05-0BD8-46CA-8154-B513487C0536}"/>
          </ac:cxnSpMkLst>
        </pc:cxn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20" creationId="{2D2D1285-4351-44A5-8B90-6CC6C40A91C4}"/>
          </ac:cxnSpMkLst>
        </pc:cxnChg>
        <pc:cxnChg chg="add del mod">
          <ac:chgData name="李 长福" userId="ce26179389508a95" providerId="LiveId" clId="{9CB43E6F-9D8A-408A-A0A3-124AD839098C}" dt="2021-11-12T00:13:05.256" v="1158" actId="478"/>
          <ac:cxnSpMkLst>
            <pc:docMk/>
            <pc:sldMk cId="1687517839" sldId="1007"/>
            <ac:cxnSpMk id="21" creationId="{E63E8E8F-23FF-4B6B-8028-50C755DCAF82}"/>
          </ac:cxnSpMkLst>
        </pc:cxn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24" creationId="{18CE1FCE-101F-4106-8A75-DAD5AF810EA1}"/>
          </ac:cxnSpMkLst>
        </pc:cxnChg>
        <pc:cxnChg chg="add del mod">
          <ac:chgData name="李 长福" userId="ce26179389508a95" providerId="LiveId" clId="{9CB43E6F-9D8A-408A-A0A3-124AD839098C}" dt="2021-11-12T00:13:08.453" v="1159" actId="478"/>
          <ac:cxnSpMkLst>
            <pc:docMk/>
            <pc:sldMk cId="1687517839" sldId="1007"/>
            <ac:cxnSpMk id="28" creationId="{E5C0DD63-BB31-4053-A945-A557CF179278}"/>
          </ac:cxnSpMkLst>
        </pc:cxnChg>
        <pc:cxnChg chg="add mod">
          <ac:chgData name="李 长福" userId="ce26179389508a95" providerId="LiveId" clId="{9CB43E6F-9D8A-408A-A0A3-124AD839098C}" dt="2021-11-12T00:09:00.832" v="1134"/>
          <ac:cxnSpMkLst>
            <pc:docMk/>
            <pc:sldMk cId="1687517839" sldId="1007"/>
            <ac:cxnSpMk id="29" creationId="{87A1C7E4-D072-471A-9AC6-03093A12F5F1}"/>
          </ac:cxnSpMkLst>
        </pc:cxnChg>
      </pc:sldChg>
      <pc:sldChg chg="addSp delSp modSp add del mod">
        <pc:chgData name="李 长福" userId="ce26179389508a95" providerId="LiveId" clId="{9CB43E6F-9D8A-408A-A0A3-124AD839098C}" dt="2021-11-12T07:37:11.748" v="1790" actId="47"/>
        <pc:sldMkLst>
          <pc:docMk/>
          <pc:sldMk cId="2326591951" sldId="1008"/>
        </pc:sldMkLst>
        <pc:spChg chg="add mod">
          <ac:chgData name="李 长福" userId="ce26179389508a95" providerId="LiveId" clId="{9CB43E6F-9D8A-408A-A0A3-124AD839098C}" dt="2021-11-12T00:26:07.498" v="1394"/>
          <ac:spMkLst>
            <pc:docMk/>
            <pc:sldMk cId="2326591951" sldId="1008"/>
            <ac:spMk id="12" creationId="{D861973A-30C8-4929-9771-02BC5023E5B7}"/>
          </ac:spMkLst>
        </pc:spChg>
        <pc:spChg chg="del">
          <ac:chgData name="李 长福" userId="ce26179389508a95" providerId="LiveId" clId="{9CB43E6F-9D8A-408A-A0A3-124AD839098C}" dt="2021-11-12T00:26:06.842" v="1393" actId="478"/>
          <ac:spMkLst>
            <pc:docMk/>
            <pc:sldMk cId="2326591951" sldId="1008"/>
            <ac:spMk id="72" creationId="{0FC4ACAB-436A-4ABF-A0DB-A2FEFC022F20}"/>
          </ac:spMkLst>
        </pc:spChg>
        <pc:cxnChg chg="add mod">
          <ac:chgData name="李 长福" userId="ce26179389508a95" providerId="LiveId" clId="{9CB43E6F-9D8A-408A-A0A3-124AD839098C}" dt="2021-11-12T00:26:07.498" v="1394"/>
          <ac:cxnSpMkLst>
            <pc:docMk/>
            <pc:sldMk cId="2326591951" sldId="1008"/>
            <ac:cxnSpMk id="14" creationId="{45B2E52B-D850-4B68-8BF0-403DCB04566A}"/>
          </ac:cxnSpMkLst>
        </pc:cxnChg>
        <pc:cxnChg chg="del">
          <ac:chgData name="李 长福" userId="ce26179389508a95" providerId="LiveId" clId="{9CB43E6F-9D8A-408A-A0A3-124AD839098C}" dt="2021-11-12T00:26:06.842" v="1393" actId="478"/>
          <ac:cxnSpMkLst>
            <pc:docMk/>
            <pc:sldMk cId="2326591951" sldId="1008"/>
            <ac:cxnSpMk id="73" creationId="{CBB27F9B-FD5C-411D-8F10-CEDF0F27C59D}"/>
          </ac:cxnSpMkLst>
        </pc:cxnChg>
      </pc:sldChg>
      <pc:sldChg chg="addSp delSp modSp add mod delAnim modAnim">
        <pc:chgData name="李 长福" userId="ce26179389508a95" providerId="LiveId" clId="{9CB43E6F-9D8A-408A-A0A3-124AD839098C}" dt="2021-11-12T08:14:45.572" v="2189" actId="20577"/>
        <pc:sldMkLst>
          <pc:docMk/>
          <pc:sldMk cId="512695365" sldId="1009"/>
        </pc:sldMkLst>
        <pc:spChg chg="mod">
          <ac:chgData name="李 长福" userId="ce26179389508a95" providerId="LiveId" clId="{9CB43E6F-9D8A-408A-A0A3-124AD839098C}" dt="2021-11-12T00:22:12.672" v="1328"/>
          <ac:spMkLst>
            <pc:docMk/>
            <pc:sldMk cId="512695365" sldId="1009"/>
            <ac:spMk id="11" creationId="{882D564F-D074-4432-9EDC-6B7A150C36EC}"/>
          </ac:spMkLst>
        </pc:spChg>
        <pc:spChg chg="add mod">
          <ac:chgData name="李 长福" userId="ce26179389508a95" providerId="LiveId" clId="{9CB43E6F-9D8A-408A-A0A3-124AD839098C}" dt="2021-11-12T00:25:42.667" v="1388"/>
          <ac:spMkLst>
            <pc:docMk/>
            <pc:sldMk cId="512695365" sldId="1009"/>
            <ac:spMk id="12" creationId="{069BBFF1-159A-44BD-845C-CC1367B78806}"/>
          </ac:spMkLst>
        </pc:spChg>
        <pc:spChg chg="del">
          <ac:chgData name="李 长福" userId="ce26179389508a95" providerId="LiveId" clId="{9CB43E6F-9D8A-408A-A0A3-124AD839098C}" dt="2021-11-12T07:37:44.663" v="1825" actId="478"/>
          <ac:spMkLst>
            <pc:docMk/>
            <pc:sldMk cId="512695365" sldId="1009"/>
            <ac:spMk id="13" creationId="{44845C02-9124-4EE0-8125-B7EBAB6AFBE5}"/>
          </ac:spMkLst>
        </pc:spChg>
        <pc:spChg chg="add mod">
          <ac:chgData name="李 长福" userId="ce26179389508a95" providerId="LiveId" clId="{9CB43E6F-9D8A-408A-A0A3-124AD839098C}" dt="2021-11-12T07:40:00.048" v="1868"/>
          <ac:spMkLst>
            <pc:docMk/>
            <pc:sldMk cId="512695365" sldId="1009"/>
            <ac:spMk id="15" creationId="{3DE0B304-D344-477D-8427-FF6AE01B61FF}"/>
          </ac:spMkLst>
        </pc:spChg>
        <pc:spChg chg="add mod">
          <ac:chgData name="李 长福" userId="ce26179389508a95" providerId="LiveId" clId="{9CB43E6F-9D8A-408A-A0A3-124AD839098C}" dt="2021-11-12T08:14:45.572" v="2189" actId="20577"/>
          <ac:spMkLst>
            <pc:docMk/>
            <pc:sldMk cId="512695365" sldId="1009"/>
            <ac:spMk id="17" creationId="{08968C43-93DA-42B8-86D6-D2CDC0A97ED4}"/>
          </ac:spMkLst>
        </pc:spChg>
        <pc:spChg chg="del">
          <ac:chgData name="李 长福" userId="ce26179389508a95" providerId="LiveId" clId="{9CB43E6F-9D8A-408A-A0A3-124AD839098C}" dt="2021-11-12T00:25:41.972" v="1387" actId="478"/>
          <ac:spMkLst>
            <pc:docMk/>
            <pc:sldMk cId="512695365" sldId="1009"/>
            <ac:spMk id="72" creationId="{0FC4ACAB-436A-4ABF-A0DB-A2FEFC022F20}"/>
          </ac:spMkLst>
        </pc:spChg>
        <pc:picChg chg="add mod">
          <ac:chgData name="李 长福" userId="ce26179389508a95" providerId="LiveId" clId="{9CB43E6F-9D8A-408A-A0A3-124AD839098C}" dt="2021-11-12T08:12:07.496" v="2109" actId="1076"/>
          <ac:picMkLst>
            <pc:docMk/>
            <pc:sldMk cId="512695365" sldId="1009"/>
            <ac:picMk id="16" creationId="{D0425FF1-A1ED-4E25-A546-9FF5C1ADBFB6}"/>
          </ac:picMkLst>
        </pc:picChg>
        <pc:cxnChg chg="add mod">
          <ac:chgData name="李 长福" userId="ce26179389508a95" providerId="LiveId" clId="{9CB43E6F-9D8A-408A-A0A3-124AD839098C}" dt="2021-11-12T00:25:42.667" v="1388"/>
          <ac:cxnSpMkLst>
            <pc:docMk/>
            <pc:sldMk cId="512695365" sldId="1009"/>
            <ac:cxnSpMk id="14" creationId="{F176788D-CD23-4219-A427-46595BE1A3D1}"/>
          </ac:cxnSpMkLst>
        </pc:cxnChg>
        <pc:cxnChg chg="del">
          <ac:chgData name="李 长福" userId="ce26179389508a95" providerId="LiveId" clId="{9CB43E6F-9D8A-408A-A0A3-124AD839098C}" dt="2021-11-12T00:25:41.972" v="1387" actId="478"/>
          <ac:cxnSpMkLst>
            <pc:docMk/>
            <pc:sldMk cId="512695365" sldId="1009"/>
            <ac:cxnSpMk id="73" creationId="{CBB27F9B-FD5C-411D-8F10-CEDF0F27C59D}"/>
          </ac:cxnSpMkLst>
        </pc:cxnChg>
      </pc:sldChg>
      <pc:sldChg chg="addSp delSp modSp add mod delAnim modAnim">
        <pc:chgData name="李 长福" userId="ce26179389508a95" providerId="LiveId" clId="{9CB43E6F-9D8A-408A-A0A3-124AD839098C}" dt="2021-11-12T08:31:30.441" v="2310" actId="20577"/>
        <pc:sldMkLst>
          <pc:docMk/>
          <pc:sldMk cId="4098250150" sldId="1010"/>
        </pc:sldMkLst>
        <pc:spChg chg="mod">
          <ac:chgData name="李 长福" userId="ce26179389508a95" providerId="LiveId" clId="{9CB43E6F-9D8A-408A-A0A3-124AD839098C}" dt="2021-11-12T00:22:46.870" v="1347" actId="6549"/>
          <ac:spMkLst>
            <pc:docMk/>
            <pc:sldMk cId="4098250150" sldId="1010"/>
            <ac:spMk id="11" creationId="{882D564F-D074-4432-9EDC-6B7A150C36EC}"/>
          </ac:spMkLst>
        </pc:spChg>
        <pc:spChg chg="add mod">
          <ac:chgData name="李 长福" userId="ce26179389508a95" providerId="LiveId" clId="{9CB43E6F-9D8A-408A-A0A3-124AD839098C}" dt="2021-11-12T00:25:51.176" v="1390"/>
          <ac:spMkLst>
            <pc:docMk/>
            <pc:sldMk cId="4098250150" sldId="1010"/>
            <ac:spMk id="12" creationId="{36BB1D81-314C-466D-BA52-1AFFE784A253}"/>
          </ac:spMkLst>
        </pc:spChg>
        <pc:spChg chg="del">
          <ac:chgData name="李 长福" userId="ce26179389508a95" providerId="LiveId" clId="{9CB43E6F-9D8A-408A-A0A3-124AD839098C}" dt="2021-11-12T07:37:49.335" v="1827" actId="478"/>
          <ac:spMkLst>
            <pc:docMk/>
            <pc:sldMk cId="4098250150" sldId="1010"/>
            <ac:spMk id="13" creationId="{44845C02-9124-4EE0-8125-B7EBAB6AFBE5}"/>
          </ac:spMkLst>
        </pc:spChg>
        <pc:spChg chg="add mod">
          <ac:chgData name="李 长福" userId="ce26179389508a95" providerId="LiveId" clId="{9CB43E6F-9D8A-408A-A0A3-124AD839098C}" dt="2021-11-12T08:31:30.441" v="2310" actId="20577"/>
          <ac:spMkLst>
            <pc:docMk/>
            <pc:sldMk cId="4098250150" sldId="1010"/>
            <ac:spMk id="13" creationId="{647326EE-1BC3-4018-825D-C505DBFE49C4}"/>
          </ac:spMkLst>
        </pc:spChg>
        <pc:spChg chg="add mod">
          <ac:chgData name="李 长福" userId="ce26179389508a95" providerId="LiveId" clId="{9CB43E6F-9D8A-408A-A0A3-124AD839098C}" dt="2021-11-12T07:39:55.398" v="1865"/>
          <ac:spMkLst>
            <pc:docMk/>
            <pc:sldMk cId="4098250150" sldId="1010"/>
            <ac:spMk id="15" creationId="{7EAF7E47-2A4D-43C5-8FD8-58755174C860}"/>
          </ac:spMkLst>
        </pc:spChg>
        <pc:spChg chg="del">
          <ac:chgData name="李 长福" userId="ce26179389508a95" providerId="LiveId" clId="{9CB43E6F-9D8A-408A-A0A3-124AD839098C}" dt="2021-11-12T00:25:50.285" v="1389" actId="478"/>
          <ac:spMkLst>
            <pc:docMk/>
            <pc:sldMk cId="4098250150" sldId="1010"/>
            <ac:spMk id="72" creationId="{0FC4ACAB-436A-4ABF-A0DB-A2FEFC022F20}"/>
          </ac:spMkLst>
        </pc:spChg>
        <pc:cxnChg chg="add mod">
          <ac:chgData name="李 长福" userId="ce26179389508a95" providerId="LiveId" clId="{9CB43E6F-9D8A-408A-A0A3-124AD839098C}" dt="2021-11-12T00:25:51.176" v="1390"/>
          <ac:cxnSpMkLst>
            <pc:docMk/>
            <pc:sldMk cId="4098250150" sldId="1010"/>
            <ac:cxnSpMk id="14" creationId="{EB02C67C-E910-4A84-8E2D-A2776304452B}"/>
          </ac:cxnSpMkLst>
        </pc:cxnChg>
        <pc:cxnChg chg="del">
          <ac:chgData name="李 长福" userId="ce26179389508a95" providerId="LiveId" clId="{9CB43E6F-9D8A-408A-A0A3-124AD839098C}" dt="2021-11-12T00:25:50.285" v="1389" actId="478"/>
          <ac:cxnSpMkLst>
            <pc:docMk/>
            <pc:sldMk cId="4098250150" sldId="1010"/>
            <ac:cxnSpMk id="73" creationId="{CBB27F9B-FD5C-411D-8F10-CEDF0F27C59D}"/>
          </ac:cxnSpMkLst>
        </pc:cxnChg>
      </pc:sldChg>
      <pc:sldChg chg="addSp delSp modSp add mod delAnim modAnim">
        <pc:chgData name="李 长福" userId="ce26179389508a95" providerId="LiveId" clId="{9CB43E6F-9D8A-408A-A0A3-124AD839098C}" dt="2021-11-12T08:41:05.726" v="2379" actId="1076"/>
        <pc:sldMkLst>
          <pc:docMk/>
          <pc:sldMk cId="4024577014" sldId="1011"/>
        </pc:sldMkLst>
        <pc:spChg chg="add mod">
          <ac:chgData name="李 长福" userId="ce26179389508a95" providerId="LiveId" clId="{9CB43E6F-9D8A-408A-A0A3-124AD839098C}" dt="2021-11-12T08:41:05.726" v="2379" actId="1076"/>
          <ac:spMkLst>
            <pc:docMk/>
            <pc:sldMk cId="4024577014" sldId="1011"/>
            <ac:spMk id="2" creationId="{DBC764DB-BFA5-43CB-9AA4-EB3BD55ECC7F}"/>
          </ac:spMkLst>
        </pc:spChg>
        <pc:spChg chg="mod">
          <ac:chgData name="李 长福" userId="ce26179389508a95" providerId="LiveId" clId="{9CB43E6F-9D8A-408A-A0A3-124AD839098C}" dt="2021-11-12T00:25:04.323" v="1384"/>
          <ac:spMkLst>
            <pc:docMk/>
            <pc:sldMk cId="4024577014" sldId="1011"/>
            <ac:spMk id="11" creationId="{882D564F-D074-4432-9EDC-6B7A150C36EC}"/>
          </ac:spMkLst>
        </pc:spChg>
        <pc:spChg chg="add mod">
          <ac:chgData name="李 长福" userId="ce26179389508a95" providerId="LiveId" clId="{9CB43E6F-9D8A-408A-A0A3-124AD839098C}" dt="2021-11-12T00:26:00.361" v="1392"/>
          <ac:spMkLst>
            <pc:docMk/>
            <pc:sldMk cId="4024577014" sldId="1011"/>
            <ac:spMk id="12" creationId="{F1C1E7B5-6FCD-4AD4-A796-9FC373FBD5E0}"/>
          </ac:spMkLst>
        </pc:spChg>
        <pc:spChg chg="del">
          <ac:chgData name="李 长福" userId="ce26179389508a95" providerId="LiveId" clId="{9CB43E6F-9D8A-408A-A0A3-124AD839098C}" dt="2021-11-12T07:37:53.651" v="1829" actId="478"/>
          <ac:spMkLst>
            <pc:docMk/>
            <pc:sldMk cId="4024577014" sldId="1011"/>
            <ac:spMk id="13" creationId="{44845C02-9124-4EE0-8125-B7EBAB6AFBE5}"/>
          </ac:spMkLst>
        </pc:spChg>
        <pc:spChg chg="add mod">
          <ac:chgData name="李 长福" userId="ce26179389508a95" providerId="LiveId" clId="{9CB43E6F-9D8A-408A-A0A3-124AD839098C}" dt="2021-11-12T07:39:50.542" v="1862"/>
          <ac:spMkLst>
            <pc:docMk/>
            <pc:sldMk cId="4024577014" sldId="1011"/>
            <ac:spMk id="15" creationId="{3BF8052B-847C-4758-9CF1-98CFFDCE3EE0}"/>
          </ac:spMkLst>
        </pc:spChg>
        <pc:spChg chg="del">
          <ac:chgData name="李 长福" userId="ce26179389508a95" providerId="LiveId" clId="{9CB43E6F-9D8A-408A-A0A3-124AD839098C}" dt="2021-11-12T00:25:59.732" v="1391" actId="478"/>
          <ac:spMkLst>
            <pc:docMk/>
            <pc:sldMk cId="4024577014" sldId="1011"/>
            <ac:spMk id="72" creationId="{0FC4ACAB-436A-4ABF-A0DB-A2FEFC022F20}"/>
          </ac:spMkLst>
        </pc:spChg>
        <pc:picChg chg="add mod">
          <ac:chgData name="李 长福" userId="ce26179389508a95" providerId="LiveId" clId="{9CB43E6F-9D8A-408A-A0A3-124AD839098C}" dt="2021-11-12T08:39:36.038" v="2349" actId="1076"/>
          <ac:picMkLst>
            <pc:docMk/>
            <pc:sldMk cId="4024577014" sldId="1011"/>
            <ac:picMk id="1026" creationId="{6FBEB52A-0FF7-4A42-A15F-473AF8D21C16}"/>
          </ac:picMkLst>
        </pc:picChg>
        <pc:cxnChg chg="add mod">
          <ac:chgData name="李 长福" userId="ce26179389508a95" providerId="LiveId" clId="{9CB43E6F-9D8A-408A-A0A3-124AD839098C}" dt="2021-11-12T00:26:00.361" v="1392"/>
          <ac:cxnSpMkLst>
            <pc:docMk/>
            <pc:sldMk cId="4024577014" sldId="1011"/>
            <ac:cxnSpMk id="14" creationId="{2878261A-D4C8-496B-972B-7F1891A44A35}"/>
          </ac:cxnSpMkLst>
        </pc:cxnChg>
        <pc:cxnChg chg="del">
          <ac:chgData name="李 长福" userId="ce26179389508a95" providerId="LiveId" clId="{9CB43E6F-9D8A-408A-A0A3-124AD839098C}" dt="2021-11-12T00:25:59.732" v="1391" actId="478"/>
          <ac:cxnSpMkLst>
            <pc:docMk/>
            <pc:sldMk cId="4024577014" sldId="1011"/>
            <ac:cxnSpMk id="73" creationId="{CBB27F9B-FD5C-411D-8F10-CEDF0F27C59D}"/>
          </ac:cxnSpMkLst>
        </pc:cxnChg>
      </pc:sldChg>
      <pc:sldChg chg="addSp modSp add mod">
        <pc:chgData name="李 长福" userId="ce26179389508a95" providerId="LiveId" clId="{9CB43E6F-9D8A-408A-A0A3-124AD839098C}" dt="2021-11-12T08:53:57.029" v="2449" actId="14100"/>
        <pc:sldMkLst>
          <pc:docMk/>
          <pc:sldMk cId="936748112" sldId="1012"/>
        </pc:sldMkLst>
        <pc:spChg chg="mod">
          <ac:chgData name="李 长福" userId="ce26179389508a95" providerId="LiveId" clId="{9CB43E6F-9D8A-408A-A0A3-124AD839098C}" dt="2021-11-12T08:18:54.068" v="2197"/>
          <ac:spMkLst>
            <pc:docMk/>
            <pc:sldMk cId="936748112" sldId="1012"/>
            <ac:spMk id="13" creationId="{CACE981E-15F9-4ABE-A9C8-8F9FBB50AFB6}"/>
          </ac:spMkLst>
        </pc:spChg>
        <pc:picChg chg="add mod">
          <ac:chgData name="李 长福" userId="ce26179389508a95" providerId="LiveId" clId="{9CB43E6F-9D8A-408A-A0A3-124AD839098C}" dt="2021-11-12T08:53:57.029" v="2449" actId="14100"/>
          <ac:picMkLst>
            <pc:docMk/>
            <pc:sldMk cId="936748112" sldId="1012"/>
            <ac:picMk id="3" creationId="{0845580C-699D-4CFC-BF84-EADB36B0BE26}"/>
          </ac:picMkLst>
        </pc:picChg>
      </pc:sldChg>
      <pc:sldChg chg="modSp add">
        <pc:chgData name="李 长福" userId="ce26179389508a95" providerId="LiveId" clId="{9CB43E6F-9D8A-408A-A0A3-124AD839098C}" dt="2021-11-12T08:52:26.495" v="2440" actId="20577"/>
        <pc:sldMkLst>
          <pc:docMk/>
          <pc:sldMk cId="993756197" sldId="1013"/>
        </pc:sldMkLst>
        <pc:spChg chg="mod">
          <ac:chgData name="李 长福" userId="ce26179389508a95" providerId="LiveId" clId="{9CB43E6F-9D8A-408A-A0A3-124AD839098C}" dt="2021-11-12T08:52:26.495" v="2440" actId="20577"/>
          <ac:spMkLst>
            <pc:docMk/>
            <pc:sldMk cId="993756197" sldId="1013"/>
            <ac:spMk id="13" creationId="{CACE981E-15F9-4ABE-A9C8-8F9FBB50AFB6}"/>
          </ac:spMkLst>
        </pc:spChg>
      </pc:sldChg>
      <pc:sldChg chg="addSp modSp add mod">
        <pc:chgData name="李 长福" userId="ce26179389508a95" providerId="LiveId" clId="{9CB43E6F-9D8A-408A-A0A3-124AD839098C}" dt="2021-11-12T08:55:55.040" v="2456" actId="1076"/>
        <pc:sldMkLst>
          <pc:docMk/>
          <pc:sldMk cId="461497436" sldId="1014"/>
        </pc:sldMkLst>
        <pc:spChg chg="mod">
          <ac:chgData name="李 长福" userId="ce26179389508a95" providerId="LiveId" clId="{9CB43E6F-9D8A-408A-A0A3-124AD839098C}" dt="2021-11-12T08:52:31.343" v="2442" actId="20577"/>
          <ac:spMkLst>
            <pc:docMk/>
            <pc:sldMk cId="461497436" sldId="1014"/>
            <ac:spMk id="13" creationId="{CACE981E-15F9-4ABE-A9C8-8F9FBB50AFB6}"/>
          </ac:spMkLst>
        </pc:spChg>
        <pc:picChg chg="add mod">
          <ac:chgData name="李 长福" userId="ce26179389508a95" providerId="LiveId" clId="{9CB43E6F-9D8A-408A-A0A3-124AD839098C}" dt="2021-11-12T08:55:55.040" v="2456" actId="1076"/>
          <ac:picMkLst>
            <pc:docMk/>
            <pc:sldMk cId="461497436" sldId="1014"/>
            <ac:picMk id="3" creationId="{B25E4DA5-D963-48BC-A819-00520A904CEC}"/>
          </ac:picMkLst>
        </pc:picChg>
      </pc:sldChg>
      <pc:sldChg chg="modSp add">
        <pc:chgData name="李 长福" userId="ce26179389508a95" providerId="LiveId" clId="{9CB43E6F-9D8A-408A-A0A3-124AD839098C}" dt="2021-11-12T08:52:20.415" v="2438" actId="20577"/>
        <pc:sldMkLst>
          <pc:docMk/>
          <pc:sldMk cId="2864757024" sldId="1015"/>
        </pc:sldMkLst>
        <pc:spChg chg="mod">
          <ac:chgData name="李 长福" userId="ce26179389508a95" providerId="LiveId" clId="{9CB43E6F-9D8A-408A-A0A3-124AD839098C}" dt="2021-11-12T08:52:20.415" v="2438" actId="20577"/>
          <ac:spMkLst>
            <pc:docMk/>
            <pc:sldMk cId="2864757024" sldId="1015"/>
            <ac:spMk id="13" creationId="{CACE981E-15F9-4ABE-A9C8-8F9FBB50AFB6}"/>
          </ac:spMkLst>
        </pc:spChg>
      </pc:sldChg>
      <pc:sldChg chg="modSp add mod">
        <pc:chgData name="李 长福" userId="ce26179389508a95" providerId="LiveId" clId="{9CB43E6F-9D8A-408A-A0A3-124AD839098C}" dt="2021-11-12T08:34:59.538" v="2347"/>
        <pc:sldMkLst>
          <pc:docMk/>
          <pc:sldMk cId="4199433001" sldId="1016"/>
        </pc:sldMkLst>
        <pc:spChg chg="mod">
          <ac:chgData name="李 长福" userId="ce26179389508a95" providerId="LiveId" clId="{9CB43E6F-9D8A-408A-A0A3-124AD839098C}" dt="2021-11-12T08:34:59.538" v="2347"/>
          <ac:spMkLst>
            <pc:docMk/>
            <pc:sldMk cId="4199433001" sldId="1016"/>
            <ac:spMk id="13" creationId="{647326EE-1BC3-4018-825D-C505DBFE49C4}"/>
          </ac:spMkLst>
        </pc:spChg>
      </pc:sldChg>
      <pc:sldChg chg="addSp delSp modSp add mod">
        <pc:chgData name="李 长福" userId="ce26179389508a95" providerId="LiveId" clId="{9CB43E6F-9D8A-408A-A0A3-124AD839098C}" dt="2021-11-12T08:44:59.524" v="2386" actId="1076"/>
        <pc:sldMkLst>
          <pc:docMk/>
          <pc:sldMk cId="3527112161" sldId="1017"/>
        </pc:sldMkLst>
        <pc:spChg chg="del">
          <ac:chgData name="李 长福" userId="ce26179389508a95" providerId="LiveId" clId="{9CB43E6F-9D8A-408A-A0A3-124AD839098C}" dt="2021-11-12T08:44:46.965" v="2381" actId="478"/>
          <ac:spMkLst>
            <pc:docMk/>
            <pc:sldMk cId="3527112161" sldId="1017"/>
            <ac:spMk id="2" creationId="{DBC764DB-BFA5-43CB-9AA4-EB3BD55ECC7F}"/>
          </ac:spMkLst>
        </pc:spChg>
        <pc:picChg chg="add mod">
          <ac:chgData name="李 长福" userId="ce26179389508a95" providerId="LiveId" clId="{9CB43E6F-9D8A-408A-A0A3-124AD839098C}" dt="2021-11-12T08:44:59.524" v="2386" actId="1076"/>
          <ac:picMkLst>
            <pc:docMk/>
            <pc:sldMk cId="3527112161" sldId="1017"/>
            <ac:picMk id="4" creationId="{016085A6-1C2C-4A63-B15A-8EC0D94066C5}"/>
          </ac:picMkLst>
        </pc:picChg>
        <pc:picChg chg="del">
          <ac:chgData name="李 长福" userId="ce26179389508a95" providerId="LiveId" clId="{9CB43E6F-9D8A-408A-A0A3-124AD839098C}" dt="2021-11-12T08:44:46.965" v="2381" actId="478"/>
          <ac:picMkLst>
            <pc:docMk/>
            <pc:sldMk cId="3527112161" sldId="1017"/>
            <ac:picMk id="1026" creationId="{6FBEB52A-0FF7-4A42-A15F-473AF8D21C16}"/>
          </ac:picMkLst>
        </pc:picChg>
      </pc:sldChg>
      <pc:sldChg chg="modSp add">
        <pc:chgData name="李 长福" userId="ce26179389508a95" providerId="LiveId" clId="{9CB43E6F-9D8A-408A-A0A3-124AD839098C}" dt="2021-11-12T08:52:08.527" v="2436" actId="6549"/>
        <pc:sldMkLst>
          <pc:docMk/>
          <pc:sldMk cId="1003801573" sldId="1018"/>
        </pc:sldMkLst>
        <pc:spChg chg="mod">
          <ac:chgData name="李 长福" userId="ce26179389508a95" providerId="LiveId" clId="{9CB43E6F-9D8A-408A-A0A3-124AD839098C}" dt="2021-11-12T08:52:08.527" v="2436" actId="6549"/>
          <ac:spMkLst>
            <pc:docMk/>
            <pc:sldMk cId="1003801573" sldId="1018"/>
            <ac:spMk id="13" creationId="{CACE981E-15F9-4ABE-A9C8-8F9FBB50AFB6}"/>
          </ac:spMkLst>
        </pc:spChg>
      </pc:sldChg>
      <pc:sldChg chg="modSp">
        <pc:chgData name="李 长福" userId="ce26179389508a95" providerId="LiveId" clId="{9CB43E6F-9D8A-408A-A0A3-124AD839098C}" dt="2021-11-15T03:28:15.707" v="2468"/>
        <pc:sldMkLst>
          <pc:docMk/>
          <pc:sldMk cId="210390942" sldId="1021"/>
        </pc:sldMkLst>
        <pc:spChg chg="mod">
          <ac:chgData name="李 长福" userId="ce26179389508a95" providerId="LiveId" clId="{9CB43E6F-9D8A-408A-A0A3-124AD839098C}" dt="2021-11-15T03:28:15.707" v="2468"/>
          <ac:spMkLst>
            <pc:docMk/>
            <pc:sldMk cId="210390942" sldId="1021"/>
            <ac:spMk id="13" creationId="{CACE981E-15F9-4ABE-A9C8-8F9FBB50AF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821A223-3A3D-4499-BE3F-793E9CB14907}" type="datetimeFigureOut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C18D0EB-3EEB-4577-9BA2-A6BEA9CFB5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11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2067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10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693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11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8381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12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0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13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508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14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6342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15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7411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16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149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17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103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18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3446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19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286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2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555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20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2234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21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0040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22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0918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23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29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3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944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4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19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5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366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6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699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7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216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8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457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  <a:pPr algn="r">
                <a:defRPr/>
              </a:pPr>
              <a:t>9</a:t>
            </a:fld>
            <a:endParaRPr lang="en-US" altLang="zh-CN" sz="1200" b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153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F4643-EB4A-4351-AE1C-D92871424BFE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9B5A0-4377-4D9F-B542-9F89FC9709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57FB3-CAE5-4883-8F3B-9A06E18774A2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B2261-7307-40BB-8984-B88D2351A5E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CD4CE-F5DB-44F2-8BE0-5D2A0FDBE78D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6C36F-A604-4B7E-AD75-10083EBBE8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824D5-D6FE-49A2-8401-B5AA256AC21F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3B877-568A-42AB-BDC4-74F0C3D7FC6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F1C8F-73AF-4AC7-8CAF-CEF0B88C3D12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6C46F-CA97-4EAA-82C8-AA869F1752F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3CCE7-8918-4A20-BB82-E10D3307D331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2819E-8BC6-41CA-BE79-080CC736CE4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9976-09E4-4B7A-AE0C-AC7A17A4B572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5103-B3F0-4DB3-A5BB-E0CAE9E047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E07AB-41CB-4ADE-8D60-1B595869CF81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CBEAD-7A00-4B74-B507-F672D5DD427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DC08C-B532-473D-84A2-A21D0B17A84A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7CA2-502C-4A1A-B200-F439BF2DF42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B705E-F013-43A1-A957-0BC23D1DE8D3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66BA3-BD88-4BC8-9549-C97CFBA013C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EFAB2-C6F4-49DC-B20D-91D05E7B96A5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EFAAE95-3A2D-42D8-81BA-8264FBE1638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1CD4CE-F5DB-44F2-8BE0-5D2A0FDBE78D}" type="datetimeFigureOut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46C36F-A604-4B7E-AD75-10083EBBE86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CC9D3CE-91EB-46F9-B3D0-BE2F450E994B}"/>
              </a:ext>
            </a:extLst>
          </p:cNvPr>
          <p:cNvSpPr txBox="1"/>
          <p:nvPr/>
        </p:nvSpPr>
        <p:spPr>
          <a:xfrm>
            <a:off x="731845" y="1124744"/>
            <a:ext cx="7680308" cy="903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第</a:t>
            </a:r>
            <a:r>
              <a:rPr lang="en-US" altLang="zh-CN" sz="40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14</a:t>
            </a:r>
            <a:r>
              <a:rPr lang="zh-CN" altLang="en-US" sz="40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课  清朝前中期的鼎盛与危机</a:t>
            </a:r>
            <a:endParaRPr lang="en-US" altLang="zh-CN" sz="40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8154322D-28EC-43D1-ABB9-1EF8864F4916}"/>
              </a:ext>
            </a:extLst>
          </p:cNvPr>
          <p:cNvSpPr txBox="1"/>
          <p:nvPr/>
        </p:nvSpPr>
        <p:spPr>
          <a:xfrm>
            <a:off x="2453471" y="2967335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顺德一中历史教研组    李长福</a:t>
            </a:r>
          </a:p>
        </p:txBody>
      </p:sp>
    </p:spTree>
    <p:extLst>
      <p:ext uri="{BB962C8B-B14F-4D97-AF65-F5344CB8AC3E}">
        <p14:creationId xmlns:p14="http://schemas.microsoft.com/office/powerpoint/2010/main" val="297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82D564F-D074-4432-9EDC-6B7A150C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3910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2</a:t>
            </a:r>
            <a:r>
              <a:rPr lang="zh-CN" altLang="en-US" sz="2200" b="0" dirty="0">
                <a:latin typeface="+mn-ea"/>
                <a:ea typeface="+mn-ea"/>
              </a:rPr>
              <a:t>、经略边疆，成效突出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9BBFF1-159A-44BD-845C-CC1367B78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76788D-CD23-4219-A427-46595BE1A3D1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3DE0B304-D344-477D-8427-FF6AE01B6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活动四：为什么会出现康乾盛世？</a:t>
            </a:r>
          </a:p>
        </p:txBody>
      </p:sp>
      <p:pic>
        <p:nvPicPr>
          <p:cNvPr id="16" name="图片 15" descr="22《中外历史纲要》上 P93">
            <a:extLst>
              <a:ext uri="{FF2B5EF4-FFF2-40B4-BE49-F238E27FC236}">
                <a16:creationId xmlns:a16="http://schemas.microsoft.com/office/drawing/2014/main" id="{D0425FF1-A1ED-4E25-A546-9FF5C1AD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18000"/>
          </a:blip>
          <a:srcRect l="625" t="486" r="625" b="6401"/>
          <a:stretch>
            <a:fillRect/>
          </a:stretch>
        </p:blipFill>
        <p:spPr>
          <a:xfrm>
            <a:off x="971600" y="2276872"/>
            <a:ext cx="5136909" cy="387829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08968C43-93DA-42B8-86D6-D2CDC0A97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499" y="2276872"/>
            <a:ext cx="2537973" cy="12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据教材叙述康雍乾时期经略边疆的主要举措及其成效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5126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6BB1D81-314C-466D-BA52-1AFFE784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B02C67C-E910-4A84-8E2D-A2776304452B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7EAF7E47-2A4D-43C5-8FD8-58755174C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活动四：为什么会出现康乾盛世？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7326EE-1BC3-4018-825D-C505DBFE49C4}"/>
              </a:ext>
            </a:extLst>
          </p:cNvPr>
          <p:cNvSpPr txBox="1"/>
          <p:nvPr/>
        </p:nvSpPr>
        <p:spPr>
          <a:xfrm>
            <a:off x="899592" y="2136753"/>
            <a:ext cx="7848872" cy="3636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更名田：</a:t>
            </a:r>
            <a:endParaRPr lang="en-US" altLang="zh-CN" sz="2000" b="0" i="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亦称更名地。清初，原明朝“藩封之产”，或因战乱荒芜，或因藩王勋戚逃亡后，田地为农民所占有，也有不少田土为当地豪强侵占。顺治元年（</a:t>
            </a:r>
            <a:r>
              <a:rPr lang="en-US" altLang="zh-CN" sz="20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1644</a:t>
            </a:r>
            <a:r>
              <a:rPr lang="zh-CN" altLang="en-US" sz="20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）起曾几次下诏，将这些土地收归国家所有。康熙八年（</a:t>
            </a:r>
            <a:r>
              <a:rPr lang="en-US" altLang="zh-CN" sz="20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1669</a:t>
            </a:r>
            <a:r>
              <a:rPr lang="zh-CN" altLang="en-US" sz="20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），清廷为了加速垦荒，增加赋税收入，第二年下诏将土地无偿给予原种之人，令其耕种，照常征粮。这些“改入民名”的田土，因为承种者“止更姓名，无庸过割”，故“谓之更名地”。 更名田，促进了清朝初期经济的恢复和发展，在一定程度上缓和了清朝前期尖锐的阶级矛盾和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民族矛盾</a:t>
            </a:r>
            <a:r>
              <a:rPr lang="zh-CN" altLang="en-US" sz="20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2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82D564F-D074-4432-9EDC-6B7A150C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3910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3</a:t>
            </a:r>
            <a:r>
              <a:rPr lang="zh-CN" altLang="en-US" sz="2200" b="0" dirty="0">
                <a:latin typeface="+mn-ea"/>
                <a:ea typeface="+mn-ea"/>
              </a:rPr>
              <a:t>、调整政策，发展经济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B1D81-314C-466D-BA52-1AFFE784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B02C67C-E910-4A84-8E2D-A2776304452B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7EAF7E47-2A4D-43C5-8FD8-58755174C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活动四：为什么会出现康乾盛世？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7326EE-1BC3-4018-825D-C505DBFE49C4}"/>
              </a:ext>
            </a:extLst>
          </p:cNvPr>
          <p:cNvSpPr txBox="1"/>
          <p:nvPr/>
        </p:nvSpPr>
        <p:spPr>
          <a:xfrm>
            <a:off x="899592" y="2136753"/>
            <a:ext cx="7776864" cy="403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摊丁入亩：</a:t>
            </a:r>
            <a:endParaRPr lang="en-US" altLang="zh-CN" sz="20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康熙五十一年（</a:t>
            </a: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1712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年），清政府规定以康熙五十年（</a:t>
            </a: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1711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年）的人丁数作为征收丁税的固定数，以后“滋生人丁，永不加赋”，废除了新生人口的人头税。 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    雍正元年（</a:t>
            </a: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1723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年）开始普遍推行“摊丁入亩”，把固定下来的丁税平均摊入田赋中，征收统一的地丁银，不再以人为对象征收丁税。 </a:t>
            </a:r>
            <a:endParaRPr lang="en-US" altLang="zh-CN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减轻了无地、少地农民</a:t>
            </a: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的负担，进一步松弛了农民对封建国家的人身依附关系，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有助于缓和社会矛盾、释放社会活力、促进经济发展。</a:t>
            </a:r>
            <a:endParaRPr lang="zh-CN" alt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4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C1E7B5-6FCD-4AD4-A796-9FC373FB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878261A-D4C8-496B-972B-7F1891A44A35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3BF8052B-847C-4758-9CF1-98CFFDCE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活动四：为什么会出现康乾盛世？</a:t>
            </a:r>
          </a:p>
        </p:txBody>
      </p:sp>
      <p:pic>
        <p:nvPicPr>
          <p:cNvPr id="1026" name="Picture 2" descr="清“万世师表”匾">
            <a:extLst>
              <a:ext uri="{FF2B5EF4-FFF2-40B4-BE49-F238E27FC236}">
                <a16:creationId xmlns:a16="http://schemas.microsoft.com/office/drawing/2014/main" id="{6FBEB52A-0FF7-4A42-A15F-473AF8D2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6742"/>
            <a:ext cx="5105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BC764DB-BFA5-43CB-9AA4-EB3BD55ECC7F}"/>
              </a:ext>
            </a:extLst>
          </p:cNvPr>
          <p:cNvSpPr txBox="1"/>
          <p:nvPr/>
        </p:nvSpPr>
        <p:spPr>
          <a:xfrm>
            <a:off x="1754424" y="5710693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0" dirty="0"/>
              <a:t>清康熙御赐，悬挂于各地孔庙</a:t>
            </a:r>
          </a:p>
        </p:txBody>
      </p:sp>
    </p:spTree>
    <p:extLst>
      <p:ext uri="{BB962C8B-B14F-4D97-AF65-F5344CB8AC3E}">
        <p14:creationId xmlns:p14="http://schemas.microsoft.com/office/powerpoint/2010/main" val="40245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82D564F-D074-4432-9EDC-6B7A150C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3910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4</a:t>
            </a:r>
            <a:r>
              <a:rPr lang="zh-CN" altLang="en-US" sz="2200" b="0" dirty="0">
                <a:latin typeface="+mn-ea"/>
                <a:ea typeface="+mn-ea"/>
              </a:rPr>
              <a:t>、尊重儒学，标榜文治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1E7B5-6FCD-4AD4-A796-9FC373FB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878261A-D4C8-496B-972B-7F1891A44A35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3BF8052B-847C-4758-9CF1-98CFFDCE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活动四：为什么会出现康乾盛世？</a:t>
            </a:r>
          </a:p>
        </p:txBody>
      </p:sp>
      <p:pic>
        <p:nvPicPr>
          <p:cNvPr id="4" name="图片 3" descr="信件&#10;&#10;描述已自动生成">
            <a:extLst>
              <a:ext uri="{FF2B5EF4-FFF2-40B4-BE49-F238E27FC236}">
                <a16:creationId xmlns:a16="http://schemas.microsoft.com/office/drawing/2014/main" id="{016085A6-1C2C-4A63-B15A-8EC0D9406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9" y="2137747"/>
            <a:ext cx="6588224" cy="37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FBBA044-A937-4294-88AE-83EB5807D5BD}"/>
              </a:ext>
            </a:extLst>
          </p:cNvPr>
          <p:cNvSpPr txBox="1"/>
          <p:nvPr/>
        </p:nvSpPr>
        <p:spPr>
          <a:xfrm>
            <a:off x="257168" y="1484784"/>
            <a:ext cx="8664093" cy="1930337"/>
          </a:xfrm>
          <a:prstGeom prst="rect">
            <a:avLst/>
          </a:prstGeom>
          <a:solidFill>
            <a:schemeClr val="lt1">
              <a:alpha val="68000"/>
            </a:schemeClr>
          </a:solidFill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    康乾盛世虽然取得了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文治武功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的辉煌成就，但鼎盛中逐渐孕育着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危机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方正清楷 简" panose="020005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                       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</a:rPr>
              <a:t>张帆《中国古代简史》</a:t>
            </a:r>
          </a:p>
        </p:txBody>
      </p:sp>
    </p:spTree>
    <p:extLst>
      <p:ext uri="{BB962C8B-B14F-4D97-AF65-F5344CB8AC3E}">
        <p14:creationId xmlns:p14="http://schemas.microsoft.com/office/powerpoint/2010/main" val="19777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1</a:t>
            </a:r>
            <a:r>
              <a:rPr lang="zh-CN" altLang="en-US" sz="2200" b="0" dirty="0">
                <a:latin typeface="+mn-ea"/>
                <a:ea typeface="+mn-ea"/>
              </a:rPr>
              <a:t>、强化专制，僵化腐朽</a:t>
            </a:r>
            <a:endParaRPr lang="en-US" altLang="zh-CN" sz="2200" b="0" dirty="0">
              <a:latin typeface="+mn-ea"/>
              <a:ea typeface="+mn-ea"/>
            </a:endParaRPr>
          </a:p>
        </p:txBody>
      </p:sp>
      <p:pic>
        <p:nvPicPr>
          <p:cNvPr id="3" name="图片 2" descr="文本, 信件&#10;&#10;描述已自动生成">
            <a:extLst>
              <a:ext uri="{FF2B5EF4-FFF2-40B4-BE49-F238E27FC236}">
                <a16:creationId xmlns:a16="http://schemas.microsoft.com/office/drawing/2014/main" id="{30F27AB8-A14B-4CE8-8398-4A7C0B762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2" y="2531040"/>
            <a:ext cx="6723621" cy="40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2</a:t>
            </a:r>
            <a:r>
              <a:rPr lang="zh-CN" altLang="en-US" sz="2200" b="0" dirty="0">
                <a:latin typeface="+mn-ea"/>
                <a:ea typeface="+mn-ea"/>
              </a:rPr>
              <a:t>、小农经济，阻碍转型</a:t>
            </a:r>
            <a:endParaRPr lang="en-US" altLang="zh-CN" sz="2200" b="0" dirty="0">
              <a:latin typeface="+mn-ea"/>
              <a:ea typeface="+mn-ea"/>
            </a:endParaRPr>
          </a:p>
        </p:txBody>
      </p:sp>
      <p:pic>
        <p:nvPicPr>
          <p:cNvPr id="3" name="图片 2" descr="猫的照片上写着字&#10;&#10;描述已自动生成">
            <a:extLst>
              <a:ext uri="{FF2B5EF4-FFF2-40B4-BE49-F238E27FC236}">
                <a16:creationId xmlns:a16="http://schemas.microsoft.com/office/drawing/2014/main" id="{0845580C-699D-4CFC-BF84-EADB36B0B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62472"/>
            <a:ext cx="3816424" cy="41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3</a:t>
            </a:r>
            <a:r>
              <a:rPr lang="zh-CN" altLang="en-US" sz="2200" b="0" dirty="0">
                <a:latin typeface="+mn-ea"/>
                <a:ea typeface="+mn-ea"/>
              </a:rPr>
              <a:t>、人口爆增，矛盾激化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D41981-BE50-4D7F-96A4-443C71B7AB66}"/>
              </a:ext>
            </a:extLst>
          </p:cNvPr>
          <p:cNvSpPr txBox="1"/>
          <p:nvPr/>
        </p:nvSpPr>
        <p:spPr>
          <a:xfrm>
            <a:off x="815641" y="2564904"/>
            <a:ext cx="8328359" cy="84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0" dirty="0"/>
              <a:t>1722</a:t>
            </a:r>
            <a:r>
              <a:rPr lang="zh-CN" altLang="en-US" sz="2000" b="0" dirty="0"/>
              <a:t>年突破</a:t>
            </a:r>
            <a:r>
              <a:rPr lang="en-US" altLang="zh-CN" sz="2000" b="0" dirty="0"/>
              <a:t>1</a:t>
            </a:r>
            <a:r>
              <a:rPr lang="zh-CN" altLang="en-US" sz="2000" b="0" dirty="0"/>
              <a:t>亿；</a:t>
            </a:r>
            <a:r>
              <a:rPr lang="en-US" altLang="zh-CN" sz="2000" b="0" dirty="0"/>
              <a:t>1741</a:t>
            </a:r>
            <a:r>
              <a:rPr lang="zh-CN" altLang="en-US" sz="2000" b="0" dirty="0"/>
              <a:t>年突破</a:t>
            </a:r>
            <a:r>
              <a:rPr lang="en-US" altLang="zh-CN" sz="2000" b="0" dirty="0"/>
              <a:t>1.4</a:t>
            </a:r>
            <a:r>
              <a:rPr lang="zh-CN" altLang="en-US" sz="2000" b="0" dirty="0"/>
              <a:t>亿；</a:t>
            </a:r>
            <a:r>
              <a:rPr lang="en-US" altLang="zh-CN" sz="2000" b="0" dirty="0"/>
              <a:t>1790</a:t>
            </a:r>
            <a:r>
              <a:rPr lang="zh-CN" altLang="en-US" sz="2000" b="0" dirty="0"/>
              <a:t>年突破</a:t>
            </a:r>
            <a:r>
              <a:rPr lang="en-US" altLang="zh-CN" sz="2000" b="0" dirty="0"/>
              <a:t>3</a:t>
            </a:r>
            <a:r>
              <a:rPr lang="zh-CN" altLang="en-US" sz="2000" b="0" dirty="0"/>
              <a:t>亿；</a:t>
            </a:r>
            <a:r>
              <a:rPr lang="en-US" altLang="zh-CN" sz="2000" b="0" dirty="0"/>
              <a:t>1840</a:t>
            </a:r>
            <a:r>
              <a:rPr lang="zh-CN" altLang="en-US" sz="2000" b="0" dirty="0"/>
              <a:t>年突破</a:t>
            </a:r>
            <a:r>
              <a:rPr lang="en-US" altLang="zh-CN" sz="2000" b="0" dirty="0"/>
              <a:t>3.6</a:t>
            </a:r>
            <a:r>
              <a:rPr lang="zh-CN" altLang="en-US" sz="2000" b="0" dirty="0"/>
              <a:t>亿。</a:t>
            </a:r>
            <a:endParaRPr lang="en-US" altLang="zh-CN" sz="2000" b="0" dirty="0"/>
          </a:p>
          <a:p>
            <a:pPr>
              <a:lnSpc>
                <a:spcPct val="130000"/>
              </a:lnSpc>
            </a:pPr>
            <a:r>
              <a:rPr lang="zh-CN" altLang="en-US" sz="2000" b="0" dirty="0"/>
              <a:t>人均耕地不断减少，人地矛盾不断突出。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AA752F-8A7F-4926-83A9-6510DFFB0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3550493"/>
            <a:ext cx="9144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4</a:t>
            </a:r>
            <a:r>
              <a:rPr lang="zh-CN" altLang="en-US" sz="2200" b="0" dirty="0">
                <a:latin typeface="+mn-ea"/>
                <a:ea typeface="+mn-ea"/>
              </a:rPr>
              <a:t>、重农抑商，闭关锁国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069919-8305-4521-AEB9-1E9047A8EF83}"/>
              </a:ext>
            </a:extLst>
          </p:cNvPr>
          <p:cNvSpPr txBox="1"/>
          <p:nvPr/>
        </p:nvSpPr>
        <p:spPr>
          <a:xfrm>
            <a:off x="827584" y="2581817"/>
            <a:ext cx="7920880" cy="123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000" b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雍正皇帝反复强调“农为天下之本务，而工贾皆其末也”，“市肆之中多一工作之人，即田亩之中少一耕稼之人”，要求各级官员“留心劝导”，以免“为农者相率而趋于工矣”</a:t>
            </a:r>
            <a:r>
              <a:rPr lang="zh-CN" altLang="en-US" sz="2000" b="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B4A24E-AE6B-4A5F-A052-0BCA4676ECE6}"/>
              </a:ext>
            </a:extLst>
          </p:cNvPr>
          <p:cNvSpPr txBox="1"/>
          <p:nvPr/>
        </p:nvSpPr>
        <p:spPr>
          <a:xfrm>
            <a:off x="827584" y="4007745"/>
            <a:ext cx="7920880" cy="1816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乾隆二十二年（1757年），清政府限定中外贸易只准在广州一处进行。还规定，“如有打造双桅五百石以上违式船只出海者，不论官兵民人，俱发边卫充军”。出海的水手、客商，须“各给腰牌，刻明姓名、年貌、籍贯”预先规定往返日期，每人每日只准带米一升，备余米一升，每船只准带铁锅一口，逾期不归，永远不许返回。</a:t>
            </a:r>
            <a:endParaRPr lang="zh-CN" altLang="zh-CN" sz="2000" b="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33CBE50-7265-4B0B-9F25-74CDFD005A26}"/>
              </a:ext>
            </a:extLst>
          </p:cNvPr>
          <p:cNvSpPr txBox="1"/>
          <p:nvPr/>
        </p:nvSpPr>
        <p:spPr>
          <a:xfrm>
            <a:off x="1057412" y="1990759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1644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01C375-A728-475C-9E55-0185C3153421}"/>
              </a:ext>
            </a:extLst>
          </p:cNvPr>
          <p:cNvSpPr txBox="1"/>
          <p:nvPr/>
        </p:nvSpPr>
        <p:spPr>
          <a:xfrm>
            <a:off x="1807041" y="1990759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1662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207E30-B217-45E8-845A-72AC14F2D369}"/>
              </a:ext>
            </a:extLst>
          </p:cNvPr>
          <p:cNvSpPr txBox="1"/>
          <p:nvPr/>
        </p:nvSpPr>
        <p:spPr>
          <a:xfrm>
            <a:off x="6679927" y="1990759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1795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247C228-EBF8-4543-8874-FCF597C12805}"/>
              </a:ext>
            </a:extLst>
          </p:cNvPr>
          <p:cNvCxnSpPr/>
          <p:nvPr/>
        </p:nvCxnSpPr>
        <p:spPr>
          <a:xfrm>
            <a:off x="1371600" y="2373428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71C4DEB-D299-48EA-98AA-BBE7430B832D}"/>
              </a:ext>
            </a:extLst>
          </p:cNvPr>
          <p:cNvCxnSpPr/>
          <p:nvPr/>
        </p:nvCxnSpPr>
        <p:spPr>
          <a:xfrm>
            <a:off x="2121229" y="2373428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23D62C3-CC07-4C2C-B7C5-367CED651313}"/>
              </a:ext>
            </a:extLst>
          </p:cNvPr>
          <p:cNvCxnSpPr/>
          <p:nvPr/>
        </p:nvCxnSpPr>
        <p:spPr>
          <a:xfrm>
            <a:off x="7020272" y="2364588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中括号 15">
            <a:extLst>
              <a:ext uri="{FF2B5EF4-FFF2-40B4-BE49-F238E27FC236}">
                <a16:creationId xmlns:a16="http://schemas.microsoft.com/office/drawing/2014/main" id="{6FA79BED-5AC0-44C5-A171-25D75D87975F}"/>
              </a:ext>
            </a:extLst>
          </p:cNvPr>
          <p:cNvSpPr/>
          <p:nvPr/>
        </p:nvSpPr>
        <p:spPr>
          <a:xfrm rot="5400000">
            <a:off x="4376422" y="-547419"/>
            <a:ext cx="382667" cy="4905025"/>
          </a:xfrm>
          <a:prstGeom prst="leftBracket">
            <a:avLst>
              <a:gd name="adj" fmla="val 91837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细黑" panose="0201060004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9B833A-7F33-48EA-B49F-2811CCA37D5E}"/>
              </a:ext>
            </a:extLst>
          </p:cNvPr>
          <p:cNvSpPr txBox="1"/>
          <p:nvPr/>
        </p:nvSpPr>
        <p:spPr>
          <a:xfrm>
            <a:off x="3471698" y="1377993"/>
            <a:ext cx="9297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康乾盛世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3F10661-27AD-41C0-B81D-A787D6451B47}"/>
              </a:ext>
            </a:extLst>
          </p:cNvPr>
          <p:cNvSpPr txBox="1"/>
          <p:nvPr/>
        </p:nvSpPr>
        <p:spPr>
          <a:xfrm>
            <a:off x="8115169" y="1990759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1840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33EBC05-0BD8-46CA-8154-B513487C0536}"/>
              </a:ext>
            </a:extLst>
          </p:cNvPr>
          <p:cNvCxnSpPr/>
          <p:nvPr/>
        </p:nvCxnSpPr>
        <p:spPr>
          <a:xfrm>
            <a:off x="8429357" y="2355748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D2D1285-4351-44A5-8B90-6CC6C40A91C4}"/>
              </a:ext>
            </a:extLst>
          </p:cNvPr>
          <p:cNvCxnSpPr/>
          <p:nvPr/>
        </p:nvCxnSpPr>
        <p:spPr>
          <a:xfrm>
            <a:off x="4283968" y="2427748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C85C0BC-4026-4612-A005-FC086BCFBFE1}"/>
              </a:ext>
            </a:extLst>
          </p:cNvPr>
          <p:cNvSpPr txBox="1"/>
          <p:nvPr/>
        </p:nvSpPr>
        <p:spPr>
          <a:xfrm>
            <a:off x="3995936" y="2140863"/>
            <a:ext cx="397545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1722</a:t>
            </a: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01E2EA5-92E1-4556-A543-FB96C1ADD2D2}"/>
              </a:ext>
            </a:extLst>
          </p:cNvPr>
          <p:cNvSpPr txBox="1"/>
          <p:nvPr/>
        </p:nvSpPr>
        <p:spPr>
          <a:xfrm>
            <a:off x="4822527" y="2140863"/>
            <a:ext cx="397545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1735</a:t>
            </a: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8CE1FCE-101F-4106-8A75-DAD5AF810EA1}"/>
              </a:ext>
            </a:extLst>
          </p:cNvPr>
          <p:cNvCxnSpPr/>
          <p:nvPr/>
        </p:nvCxnSpPr>
        <p:spPr>
          <a:xfrm>
            <a:off x="5004048" y="2427748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5082C09-DCFD-4D34-97DA-18E440E2AAD3}"/>
              </a:ext>
            </a:extLst>
          </p:cNvPr>
          <p:cNvSpPr txBox="1"/>
          <p:nvPr/>
        </p:nvSpPr>
        <p:spPr>
          <a:xfrm>
            <a:off x="2791138" y="2301784"/>
            <a:ext cx="359073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康熙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7EFB745-8503-4190-B9DF-C6912DAB814E}"/>
              </a:ext>
            </a:extLst>
          </p:cNvPr>
          <p:cNvSpPr txBox="1"/>
          <p:nvPr/>
        </p:nvSpPr>
        <p:spPr>
          <a:xfrm>
            <a:off x="4500959" y="2301784"/>
            <a:ext cx="359073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雍正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A635119-8163-4AA0-9262-278F707615D4}"/>
              </a:ext>
            </a:extLst>
          </p:cNvPr>
          <p:cNvSpPr txBox="1"/>
          <p:nvPr/>
        </p:nvSpPr>
        <p:spPr>
          <a:xfrm>
            <a:off x="5725095" y="2301784"/>
            <a:ext cx="359073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乾隆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7A1C7E4-D072-471A-9AC6-03093A12F5F1}"/>
              </a:ext>
            </a:extLst>
          </p:cNvPr>
          <p:cNvCxnSpPr/>
          <p:nvPr/>
        </p:nvCxnSpPr>
        <p:spPr>
          <a:xfrm>
            <a:off x="252000" y="2564904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中括号 29">
            <a:extLst>
              <a:ext uri="{FF2B5EF4-FFF2-40B4-BE49-F238E27FC236}">
                <a16:creationId xmlns:a16="http://schemas.microsoft.com/office/drawing/2014/main" id="{B8FFAC36-21AC-491C-8388-571593787F05}"/>
              </a:ext>
            </a:extLst>
          </p:cNvPr>
          <p:cNvSpPr/>
          <p:nvPr/>
        </p:nvSpPr>
        <p:spPr>
          <a:xfrm rot="5400000">
            <a:off x="7737470" y="1054772"/>
            <a:ext cx="297362" cy="1714790"/>
          </a:xfrm>
          <a:prstGeom prst="leftBracket">
            <a:avLst>
              <a:gd name="adj" fmla="val 91837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细黑" panose="0201060004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65D713F-3026-4A4B-B91E-7EC658A1AA6C}"/>
              </a:ext>
            </a:extLst>
          </p:cNvPr>
          <p:cNvSpPr txBox="1"/>
          <p:nvPr/>
        </p:nvSpPr>
        <p:spPr>
          <a:xfrm>
            <a:off x="7349291" y="1364761"/>
            <a:ext cx="11621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嘉庆、道光</a:t>
            </a:r>
          </a:p>
        </p:txBody>
      </p:sp>
    </p:spTree>
    <p:extLst>
      <p:ext uri="{BB962C8B-B14F-4D97-AF65-F5344CB8AC3E}">
        <p14:creationId xmlns:p14="http://schemas.microsoft.com/office/powerpoint/2010/main" val="16875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6" grpId="0" animBg="1"/>
      <p:bldP spid="17" grpId="0"/>
      <p:bldP spid="18" grpId="0"/>
      <p:bldP spid="22" grpId="0"/>
      <p:bldP spid="23" grpId="0"/>
      <p:bldP spid="25" grpId="0"/>
      <p:bldP spid="26" grpId="0"/>
      <p:bldP spid="27" grpId="0"/>
      <p:bldP spid="30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5</a:t>
            </a:r>
            <a:r>
              <a:rPr lang="zh-CN" altLang="en-US" sz="2200" b="0" dirty="0">
                <a:latin typeface="+mn-ea"/>
                <a:ea typeface="+mn-ea"/>
              </a:rPr>
              <a:t>、大兴文狱，窒碍思想 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F90FCB-05A8-4DFA-9090-4EEFE82DC8EE}"/>
              </a:ext>
            </a:extLst>
          </p:cNvPr>
          <p:cNvSpPr txBox="1"/>
          <p:nvPr/>
        </p:nvSpPr>
        <p:spPr>
          <a:xfrm>
            <a:off x="839379" y="2633942"/>
            <a:ext cx="3156557" cy="243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清风不识字，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何必乱翻书。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      ——</a:t>
            </a:r>
            <a:r>
              <a:rPr lang="en-US" altLang="zh-CN" sz="2000" b="0" dirty="0" err="1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徐骏《无题</a:t>
            </a: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》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杞人忧转切,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翘首待重明。</a:t>
            </a:r>
          </a:p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    ——</a:t>
            </a:r>
            <a:r>
              <a:rPr lang="en-US" altLang="zh-CN" sz="2000" b="0" dirty="0" err="1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李驎《虬蜂集</a:t>
            </a:r>
            <a:r>
              <a:rPr lang="en-US" altLang="zh-CN" sz="20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3E4AD7-ABCE-4B46-B242-EA3C0178C627}"/>
              </a:ext>
            </a:extLst>
          </p:cNvPr>
          <p:cNvSpPr txBox="1"/>
          <p:nvPr/>
        </p:nvSpPr>
        <p:spPr>
          <a:xfrm>
            <a:off x="839378" y="5443882"/>
            <a:ext cx="7405029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乾隆还借修《四库全书》之际，禁毁图书，摧残文化。</a:t>
            </a:r>
          </a:p>
          <a:p>
            <a:pPr>
              <a:lnSpc>
                <a:spcPct val="130000"/>
              </a:lnSpc>
            </a:pPr>
            <a:r>
              <a:rPr lang="en-US" altLang="zh-CN" sz="18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                                   ——</a:t>
            </a:r>
            <a:r>
              <a:rPr lang="zh-CN" altLang="en-US" sz="1800" b="0" dirty="0"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  <a:sym typeface="+mn-ea"/>
              </a:rPr>
              <a:t>张岂之《中国历史十五讲》</a:t>
            </a:r>
          </a:p>
        </p:txBody>
      </p:sp>
    </p:spTree>
    <p:extLst>
      <p:ext uri="{BB962C8B-B14F-4D97-AF65-F5344CB8AC3E}">
        <p14:creationId xmlns:p14="http://schemas.microsoft.com/office/powerpoint/2010/main" val="9937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6</a:t>
            </a:r>
            <a:r>
              <a:rPr lang="zh-CN" altLang="en-US" sz="2200" b="0" dirty="0">
                <a:latin typeface="+mn-ea"/>
                <a:ea typeface="+mn-ea"/>
              </a:rPr>
              <a:t>、天朝观念，昧于大势 </a:t>
            </a:r>
            <a:endParaRPr lang="en-US" altLang="zh-CN" sz="2200" b="0" dirty="0">
              <a:latin typeface="+mn-ea"/>
              <a:ea typeface="+mn-ea"/>
            </a:endParaRP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B25E4DA5-D963-48BC-A819-00520A904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4" y="2578746"/>
            <a:ext cx="5112568" cy="40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F06040-CAE2-47AD-A521-D47AEE1D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活动四：据教材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课有关内容和所学知识，说明“康乾盛世”下的危机表现在哪些方面？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ACE981E-15F9-4ABE-A9C8-8F9FBB50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001333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6</a:t>
            </a:r>
            <a:r>
              <a:rPr lang="zh-CN" altLang="en-US" sz="2200" b="0" dirty="0">
                <a:latin typeface="+mn-ea"/>
                <a:ea typeface="+mn-ea"/>
              </a:rPr>
              <a:t>、天朝观念，昧于大势 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D909882-2836-4AA5-B4CE-2E8A7A6449BE}"/>
              </a:ext>
            </a:extLst>
          </p:cNvPr>
          <p:cNvSpPr txBox="1"/>
          <p:nvPr/>
        </p:nvSpPr>
        <p:spPr>
          <a:xfrm>
            <a:off x="401185" y="2849249"/>
            <a:ext cx="8563304" cy="2576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b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    如果把乾隆朝取得的成绩作横向的考察，即放到当时世界范围中，与欧美国家相比较，那就会呈现出另一幅</a:t>
            </a:r>
            <a:r>
              <a:rPr lang="zh-CN" altLang="en-US" sz="2800" b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黯然失色</a:t>
            </a:r>
            <a:r>
              <a:rPr lang="zh-CN" altLang="en-US" sz="2800" b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的图景。</a:t>
            </a:r>
            <a:endParaRPr lang="en-US" altLang="zh-CN" sz="2800" b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方正清楷 简" panose="0200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8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                            </a:t>
            </a:r>
            <a:r>
              <a:rPr lang="zh-CN" altLang="en-US" sz="2800" b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方正清楷 简" panose="02000500000000000000" charset="-122"/>
                <a:sym typeface="+mn-ea"/>
              </a:rPr>
              <a:t>——戴逸《论乾隆》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  <a:cs typeface="方正清楷 简" panose="02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2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3954791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二、清朝前中期的危机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600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EE58930-1BF2-412E-B85E-71FE9B91CA19}"/>
              </a:ext>
            </a:extLst>
          </p:cNvPr>
          <p:cNvSpPr txBox="1"/>
          <p:nvPr/>
        </p:nvSpPr>
        <p:spPr>
          <a:xfrm>
            <a:off x="1057412" y="2305310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1644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D6D3F0-29C5-48BA-AB69-44EF294F7EA2}"/>
              </a:ext>
            </a:extLst>
          </p:cNvPr>
          <p:cNvSpPr txBox="1"/>
          <p:nvPr/>
        </p:nvSpPr>
        <p:spPr>
          <a:xfrm>
            <a:off x="1807041" y="2305310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1661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8D4AD4-43C2-4B9C-8E0E-674D0A7414C6}"/>
              </a:ext>
            </a:extLst>
          </p:cNvPr>
          <p:cNvSpPr txBox="1"/>
          <p:nvPr/>
        </p:nvSpPr>
        <p:spPr>
          <a:xfrm>
            <a:off x="5443696" y="2305310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1795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A5C2EE-A4B4-4726-AC14-F7A23428B5ED}"/>
              </a:ext>
            </a:extLst>
          </p:cNvPr>
          <p:cNvCxnSpPr/>
          <p:nvPr/>
        </p:nvCxnSpPr>
        <p:spPr>
          <a:xfrm>
            <a:off x="1371600" y="2687979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AD836B-0B79-4360-9141-F874E42319EA}"/>
              </a:ext>
            </a:extLst>
          </p:cNvPr>
          <p:cNvCxnSpPr/>
          <p:nvPr/>
        </p:nvCxnSpPr>
        <p:spPr>
          <a:xfrm>
            <a:off x="2121229" y="2687979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330F8C7-C627-4B49-B637-44481A6F322A}"/>
              </a:ext>
            </a:extLst>
          </p:cNvPr>
          <p:cNvCxnSpPr/>
          <p:nvPr/>
        </p:nvCxnSpPr>
        <p:spPr>
          <a:xfrm>
            <a:off x="5757884" y="2679139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左中括号 19">
            <a:extLst>
              <a:ext uri="{FF2B5EF4-FFF2-40B4-BE49-F238E27FC236}">
                <a16:creationId xmlns:a16="http://schemas.microsoft.com/office/drawing/2014/main" id="{37786341-B31C-4F48-8D52-ACF3383C0095}"/>
              </a:ext>
            </a:extLst>
          </p:cNvPr>
          <p:cNvSpPr/>
          <p:nvPr/>
        </p:nvSpPr>
        <p:spPr>
          <a:xfrm rot="5400000">
            <a:off x="3798065" y="345491"/>
            <a:ext cx="276998" cy="3642640"/>
          </a:xfrm>
          <a:prstGeom prst="leftBracket">
            <a:avLst>
              <a:gd name="adj" fmla="val 91837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细黑" panose="020106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79C278-157E-423B-8FB3-117C7BC67900}"/>
              </a:ext>
            </a:extLst>
          </p:cNvPr>
          <p:cNvSpPr txBox="1"/>
          <p:nvPr/>
        </p:nvSpPr>
        <p:spPr>
          <a:xfrm>
            <a:off x="3471698" y="1692544"/>
            <a:ext cx="9297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康乾盛世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D47C86-1901-4763-9DBE-85372408720C}"/>
              </a:ext>
            </a:extLst>
          </p:cNvPr>
          <p:cNvSpPr txBox="1"/>
          <p:nvPr/>
        </p:nvSpPr>
        <p:spPr>
          <a:xfrm>
            <a:off x="6516216" y="2305310"/>
            <a:ext cx="628377" cy="3826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2200" dirty="0">
                <a:latin typeface="华文细黑" panose="02010600040101010101" pitchFamily="2" charset="-122"/>
                <a:ea typeface="华文细黑" panose="02010600040101010101" pitchFamily="2" charset="-122"/>
              </a:rPr>
              <a:t>1840</a:t>
            </a:r>
            <a:endParaRPr lang="zh-CN" altLang="en-US" sz="22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0285AA1-016F-46F6-B5F7-71F81F7425A3}"/>
              </a:ext>
            </a:extLst>
          </p:cNvPr>
          <p:cNvCxnSpPr/>
          <p:nvPr/>
        </p:nvCxnSpPr>
        <p:spPr>
          <a:xfrm>
            <a:off x="6948264" y="2670299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BA1E97F-E927-4276-A66B-1E82AC62BA9E}"/>
              </a:ext>
            </a:extLst>
          </p:cNvPr>
          <p:cNvCxnSpPr/>
          <p:nvPr/>
        </p:nvCxnSpPr>
        <p:spPr>
          <a:xfrm>
            <a:off x="3820121" y="2742299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4CEEA72-5FD4-48B8-8D2D-7B9201545027}"/>
              </a:ext>
            </a:extLst>
          </p:cNvPr>
          <p:cNvCxnSpPr/>
          <p:nvPr/>
        </p:nvCxnSpPr>
        <p:spPr>
          <a:xfrm flipV="1">
            <a:off x="2701363" y="2886299"/>
            <a:ext cx="0" cy="864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DFB2005-BA37-40EE-9BCC-FCD4A4CCBEDB}"/>
              </a:ext>
            </a:extLst>
          </p:cNvPr>
          <p:cNvCxnSpPr/>
          <p:nvPr/>
        </p:nvCxnSpPr>
        <p:spPr>
          <a:xfrm flipV="1">
            <a:off x="5635136" y="2886299"/>
            <a:ext cx="0" cy="864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699B9DF-7074-4B81-BFBB-32CA59EDB572}"/>
              </a:ext>
            </a:extLst>
          </p:cNvPr>
          <p:cNvCxnSpPr/>
          <p:nvPr/>
        </p:nvCxnSpPr>
        <p:spPr>
          <a:xfrm flipV="1">
            <a:off x="4763915" y="2886299"/>
            <a:ext cx="0" cy="118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8BF9538-7085-4BCB-B517-E72F9803A3E6}"/>
              </a:ext>
            </a:extLst>
          </p:cNvPr>
          <p:cNvSpPr txBox="1"/>
          <p:nvPr/>
        </p:nvSpPr>
        <p:spPr>
          <a:xfrm>
            <a:off x="2162764" y="3785414"/>
            <a:ext cx="1077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英国颁布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hangingPunct="0"/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权利法案</a:t>
            </a:r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B115DDF-8EF2-4E29-B06D-A4C50DAA06BB}"/>
              </a:ext>
            </a:extLst>
          </p:cNvPr>
          <p:cNvSpPr txBox="1"/>
          <p:nvPr/>
        </p:nvSpPr>
        <p:spPr>
          <a:xfrm>
            <a:off x="5186304" y="3785414"/>
            <a:ext cx="8976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法国大革命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710A9CD-836D-4DBF-9442-A6053F8A8222}"/>
              </a:ext>
            </a:extLst>
          </p:cNvPr>
          <p:cNvSpPr txBox="1"/>
          <p:nvPr/>
        </p:nvSpPr>
        <p:spPr>
          <a:xfrm>
            <a:off x="4315078" y="4086402"/>
            <a:ext cx="8976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珍妮纺纱机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97457A5-6D4E-414D-A801-30F7FAFABFE7}"/>
              </a:ext>
            </a:extLst>
          </p:cNvPr>
          <p:cNvCxnSpPr/>
          <p:nvPr/>
        </p:nvCxnSpPr>
        <p:spPr>
          <a:xfrm flipV="1">
            <a:off x="6587245" y="2889453"/>
            <a:ext cx="0" cy="118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0524B89-956C-43A1-AF64-A382075F8AE8}"/>
              </a:ext>
            </a:extLst>
          </p:cNvPr>
          <p:cNvSpPr txBox="1"/>
          <p:nvPr/>
        </p:nvSpPr>
        <p:spPr>
          <a:xfrm>
            <a:off x="6228184" y="4086402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斯蒂芬森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发明火车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A2C569A-406E-4FC8-8414-65B576700D91}"/>
              </a:ext>
            </a:extLst>
          </p:cNvPr>
          <p:cNvCxnSpPr/>
          <p:nvPr/>
        </p:nvCxnSpPr>
        <p:spPr>
          <a:xfrm flipV="1">
            <a:off x="5130280" y="2868417"/>
            <a:ext cx="0" cy="432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EBCB9B2-E0D4-4522-85CA-2C44ADBFE764}"/>
              </a:ext>
            </a:extLst>
          </p:cNvPr>
          <p:cNvSpPr txBox="1"/>
          <p:nvPr/>
        </p:nvSpPr>
        <p:spPr>
          <a:xfrm>
            <a:off x="4771219" y="3348035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独立战争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7EA9891-CD9E-49A1-B6F5-ACF3F5D99F15}"/>
              </a:ext>
            </a:extLst>
          </p:cNvPr>
          <p:cNvSpPr txBox="1"/>
          <p:nvPr/>
        </p:nvSpPr>
        <p:spPr>
          <a:xfrm>
            <a:off x="3625014" y="2455414"/>
            <a:ext cx="397545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1722</a:t>
            </a: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48525CE-5F9C-4925-99A5-24A4C5FF97A4}"/>
              </a:ext>
            </a:extLst>
          </p:cNvPr>
          <p:cNvSpPr txBox="1"/>
          <p:nvPr/>
        </p:nvSpPr>
        <p:spPr>
          <a:xfrm>
            <a:off x="4107935" y="2455414"/>
            <a:ext cx="397545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1735</a:t>
            </a:r>
            <a:endParaRPr lang="zh-CN" altLang="en-US" sz="1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842139A-3AE1-406B-AA19-E1150D2BC990}"/>
              </a:ext>
            </a:extLst>
          </p:cNvPr>
          <p:cNvCxnSpPr/>
          <p:nvPr/>
        </p:nvCxnSpPr>
        <p:spPr>
          <a:xfrm>
            <a:off x="4306707" y="2742299"/>
            <a:ext cx="0" cy="144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EA6D872B-C1E6-4883-99EE-79844F3E07B7}"/>
              </a:ext>
            </a:extLst>
          </p:cNvPr>
          <p:cNvSpPr txBox="1"/>
          <p:nvPr/>
        </p:nvSpPr>
        <p:spPr>
          <a:xfrm>
            <a:off x="2791138" y="2616335"/>
            <a:ext cx="359073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康熙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7A4B6D7-A74F-4CE9-8881-4A263968D34B}"/>
              </a:ext>
            </a:extLst>
          </p:cNvPr>
          <p:cNvSpPr txBox="1"/>
          <p:nvPr/>
        </p:nvSpPr>
        <p:spPr>
          <a:xfrm>
            <a:off x="3883877" y="2616335"/>
            <a:ext cx="359073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雍正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75E0285-3E55-4BAC-AFD7-17E917AFEDC7}"/>
              </a:ext>
            </a:extLst>
          </p:cNvPr>
          <p:cNvSpPr txBox="1"/>
          <p:nvPr/>
        </p:nvSpPr>
        <p:spPr>
          <a:xfrm>
            <a:off x="4852759" y="2616335"/>
            <a:ext cx="359073" cy="243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乾隆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75F8B70E-87E5-40EC-BD1D-C7DF4D0E90A9}"/>
              </a:ext>
            </a:extLst>
          </p:cNvPr>
          <p:cNvCxnSpPr/>
          <p:nvPr/>
        </p:nvCxnSpPr>
        <p:spPr>
          <a:xfrm flipV="1">
            <a:off x="4852755" y="2886299"/>
            <a:ext cx="0" cy="154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26A8C7D3-AFC4-43C9-8CB1-7AFA0926A7AA}"/>
              </a:ext>
            </a:extLst>
          </p:cNvPr>
          <p:cNvSpPr txBox="1"/>
          <p:nvPr/>
        </p:nvSpPr>
        <p:spPr>
          <a:xfrm>
            <a:off x="4224386" y="4450756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瓦特改良蒸汽机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00E0FCC0-6C1F-4C9E-A9B8-23F454A4B778}"/>
              </a:ext>
            </a:extLst>
          </p:cNvPr>
          <p:cNvSpPr/>
          <p:nvPr/>
        </p:nvSpPr>
        <p:spPr>
          <a:xfrm>
            <a:off x="4099560" y="2886298"/>
            <a:ext cx="601980" cy="1963221"/>
          </a:xfrm>
          <a:custGeom>
            <a:avLst/>
            <a:gdLst>
              <a:gd name="connsiteX0" fmla="*/ 601980 w 601980"/>
              <a:gd name="connsiteY0" fmla="*/ 0 h 830580"/>
              <a:gd name="connsiteX1" fmla="*/ 601980 w 601980"/>
              <a:gd name="connsiteY1" fmla="*/ 487680 h 830580"/>
              <a:gd name="connsiteX2" fmla="*/ 0 w 601980"/>
              <a:gd name="connsiteY2" fmla="*/ 487680 h 830580"/>
              <a:gd name="connsiteX3" fmla="*/ 0 w 601980"/>
              <a:gd name="connsiteY3" fmla="*/ 83058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" h="830580">
                <a:moveTo>
                  <a:pt x="601980" y="0"/>
                </a:moveTo>
                <a:lnTo>
                  <a:pt x="601980" y="487680"/>
                </a:lnTo>
                <a:lnTo>
                  <a:pt x="0" y="487680"/>
                </a:lnTo>
                <a:lnTo>
                  <a:pt x="0" y="8305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细黑" panose="0201060004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85A4C08-20C5-4945-9D4C-E93DA76BADB4}"/>
              </a:ext>
            </a:extLst>
          </p:cNvPr>
          <p:cNvSpPr txBox="1"/>
          <p:nvPr/>
        </p:nvSpPr>
        <p:spPr>
          <a:xfrm>
            <a:off x="3465469" y="4849523"/>
            <a:ext cx="12567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卢梭发表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hangingPunct="0"/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社会契约论</a:t>
            </a:r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6D11AB6-0912-48EB-9FE8-9FE032E18ACA}"/>
              </a:ext>
            </a:extLst>
          </p:cNvPr>
          <p:cNvSpPr txBox="1"/>
          <p:nvPr/>
        </p:nvSpPr>
        <p:spPr>
          <a:xfrm>
            <a:off x="4965608" y="4870321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康德发表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hangingPunct="0"/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纯粹理性批判</a:t>
            </a:r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805143D-3ECD-4283-A5E2-4035B5F6C974}"/>
              </a:ext>
            </a:extLst>
          </p:cNvPr>
          <p:cNvSpPr/>
          <p:nvPr/>
        </p:nvSpPr>
        <p:spPr>
          <a:xfrm flipH="1">
            <a:off x="5512859" y="2886298"/>
            <a:ext cx="170895" cy="1963221"/>
          </a:xfrm>
          <a:custGeom>
            <a:avLst/>
            <a:gdLst>
              <a:gd name="connsiteX0" fmla="*/ 601980 w 601980"/>
              <a:gd name="connsiteY0" fmla="*/ 0 h 830580"/>
              <a:gd name="connsiteX1" fmla="*/ 601980 w 601980"/>
              <a:gd name="connsiteY1" fmla="*/ 487680 h 830580"/>
              <a:gd name="connsiteX2" fmla="*/ 0 w 601980"/>
              <a:gd name="connsiteY2" fmla="*/ 487680 h 830580"/>
              <a:gd name="connsiteX3" fmla="*/ 0 w 601980"/>
              <a:gd name="connsiteY3" fmla="*/ 83058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" h="830580">
                <a:moveTo>
                  <a:pt x="601980" y="0"/>
                </a:moveTo>
                <a:lnTo>
                  <a:pt x="601980" y="487680"/>
                </a:lnTo>
                <a:lnTo>
                  <a:pt x="0" y="487680"/>
                </a:lnTo>
                <a:lnTo>
                  <a:pt x="0" y="8305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细黑" panose="02010600040101010101" pitchFamily="2" charset="-122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415E043-094E-4E01-B948-822E54B6BCCA}"/>
              </a:ext>
            </a:extLst>
          </p:cNvPr>
          <p:cNvCxnSpPr>
            <a:cxnSpLocks/>
          </p:cNvCxnSpPr>
          <p:nvPr/>
        </p:nvCxnSpPr>
        <p:spPr>
          <a:xfrm flipV="1">
            <a:off x="4701540" y="1729429"/>
            <a:ext cx="0" cy="1152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094E18E2-64DC-4A9D-8B2D-E769A27C3539}"/>
              </a:ext>
            </a:extLst>
          </p:cNvPr>
          <p:cNvSpPr txBox="1"/>
          <p:nvPr/>
        </p:nvSpPr>
        <p:spPr>
          <a:xfrm>
            <a:off x="3809179" y="1066222"/>
            <a:ext cx="1795363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en-US" altLang="zh-CN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1763</a:t>
            </a:r>
          </a:p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英法七年战争结束</a:t>
            </a:r>
            <a:endParaRPr lang="en-US" altLang="zh-CN" sz="1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hangingPunct="0"/>
            <a:r>
              <a:rPr lang="zh-CN" altLang="en-US" sz="1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英国确立海上霸主地位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1E97612-CA88-4146-A174-F95257FD03A0}"/>
              </a:ext>
            </a:extLst>
          </p:cNvPr>
          <p:cNvCxnSpPr/>
          <p:nvPr/>
        </p:nvCxnSpPr>
        <p:spPr>
          <a:xfrm>
            <a:off x="252000" y="2886299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左中括号 49">
            <a:extLst>
              <a:ext uri="{FF2B5EF4-FFF2-40B4-BE49-F238E27FC236}">
                <a16:creationId xmlns:a16="http://schemas.microsoft.com/office/drawing/2014/main" id="{6FDBFF42-BCCD-43EA-B64E-D402D5385F86}"/>
              </a:ext>
            </a:extLst>
          </p:cNvPr>
          <p:cNvSpPr/>
          <p:nvPr/>
        </p:nvSpPr>
        <p:spPr>
          <a:xfrm rot="5400000">
            <a:off x="6332882" y="1465164"/>
            <a:ext cx="236710" cy="1386706"/>
          </a:xfrm>
          <a:prstGeom prst="leftBracket">
            <a:avLst>
              <a:gd name="adj" fmla="val 91837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华文细黑" panose="02010600040101010101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DDA9042-A1CC-4E8D-9563-50E120EF9164}"/>
              </a:ext>
            </a:extLst>
          </p:cNvPr>
          <p:cNvSpPr txBox="1"/>
          <p:nvPr/>
        </p:nvSpPr>
        <p:spPr>
          <a:xfrm>
            <a:off x="5868144" y="1725910"/>
            <a:ext cx="11621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hangingPunct="0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嘉庆、道光</a:t>
            </a:r>
          </a:p>
        </p:txBody>
      </p:sp>
    </p:spTree>
    <p:extLst>
      <p:ext uri="{BB962C8B-B14F-4D97-AF65-F5344CB8AC3E}">
        <p14:creationId xmlns:p14="http://schemas.microsoft.com/office/powerpoint/2010/main" val="18387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 animBg="1"/>
      <p:bldP spid="21" grpId="0"/>
      <p:bldP spid="22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3" grpId="0" animBg="1"/>
      <p:bldP spid="44" grpId="0"/>
      <p:bldP spid="45" grpId="0"/>
      <p:bldP spid="46" grpId="0" animBg="1"/>
      <p:bldP spid="48" grpId="0"/>
      <p:bldP spid="50" grpId="0" animBg="1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R 代码&#10;&#10;描述已自动生成">
            <a:extLst>
              <a:ext uri="{FF2B5EF4-FFF2-40B4-BE49-F238E27FC236}">
                <a16:creationId xmlns:a16="http://schemas.microsoft.com/office/drawing/2014/main" id="{EC88F4E4-972F-4ABD-B7D4-33CD458B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971550"/>
            <a:ext cx="2457450" cy="24574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8786BB7-2176-4D2C-828F-3FB56365861B}"/>
              </a:ext>
            </a:extLst>
          </p:cNvPr>
          <p:cNvSpPr txBox="1"/>
          <p:nvPr/>
        </p:nvSpPr>
        <p:spPr>
          <a:xfrm>
            <a:off x="3580637" y="332281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/>
              <a:t>长福工作室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EAD0D5E-7F78-4E32-9C49-71A8E81D97A3}"/>
              </a:ext>
            </a:extLst>
          </p:cNvPr>
          <p:cNvSpPr txBox="1"/>
          <p:nvPr/>
        </p:nvSpPr>
        <p:spPr>
          <a:xfrm>
            <a:off x="2133926" y="4309927"/>
            <a:ext cx="4873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请关注长福工作室微信公众号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65F85AA-CD9B-4D49-893E-A63E9F89F51E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12" name="Picture 2" descr="F:\影像\01校徽.jpg">
              <a:extLst>
                <a:ext uri="{FF2B5EF4-FFF2-40B4-BE49-F238E27FC236}">
                  <a16:creationId xmlns:a16="http://schemas.microsoft.com/office/drawing/2014/main" id="{0B6FB02D-8ECF-44CD-91A7-7ADAF7DF7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文本框 2">
              <a:extLst>
                <a:ext uri="{FF2B5EF4-FFF2-40B4-BE49-F238E27FC236}">
                  <a16:creationId xmlns:a16="http://schemas.microsoft.com/office/drawing/2014/main" id="{3FE79E84-B7A8-4A45-9E2C-D077C3F5B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8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95F5BE-177B-40BE-AFC1-F33D15B8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32" y="980727"/>
            <a:ext cx="8785456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活动一：阅读课程标准和本课课题，浏览本课内容，你认为本课需要探讨的主要问题有哪些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9" y="131259"/>
            <a:ext cx="1218487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解题：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71959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>
            <a:extLst>
              <a:ext uri="{FF2B5EF4-FFF2-40B4-BE49-F238E27FC236}">
                <a16:creationId xmlns:a16="http://schemas.microsoft.com/office/drawing/2014/main" id="{EEC21781-42C0-46DA-8168-E5BB2C72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32" y="4904459"/>
            <a:ext cx="8568952" cy="12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、清朝前中期的鼎盛表现在哪些方面？为什么会出现鼎盛局面？</a:t>
            </a:r>
            <a:endParaRPr lang="en-US" altLang="zh-CN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、清朝前中期的危机表现在哪些方面？为什么会出现危机局面？</a:t>
            </a:r>
            <a:endParaRPr lang="en-US" altLang="zh-CN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3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、对此你有什么认识？</a:t>
            </a:r>
            <a:endParaRPr lang="en-US" altLang="zh-CN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398C08-3466-49B0-A514-FC211F9AFFD5}"/>
              </a:ext>
            </a:extLst>
          </p:cNvPr>
          <p:cNvSpPr txBox="1"/>
          <p:nvPr/>
        </p:nvSpPr>
        <p:spPr>
          <a:xfrm>
            <a:off x="179032" y="1988840"/>
            <a:ext cx="8785456" cy="279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</a:pPr>
            <a:r>
              <a:rPr lang="en-US" altLang="zh-CN" sz="20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1.6</a:t>
            </a:r>
            <a:r>
              <a:rPr lang="zh-CN" altLang="zh-CN" sz="20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明至清中叶中国版图的奠定、封建专制的发展与社会变动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0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0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通过了解明清时期统一全国和经略边疆的相关举措，知道南海诸岛、台湾及其包括钓鱼岛在内的附属岛屿是中国版图一部分，认识这一时期统一多民族国家版图奠定的重要意义；了解明清时期社会经济、思想文化的重要变化；通过了解明清时期封建专制的发展、世界的变化对中国的影响，认识中国社会面临的危机。</a:t>
            </a:r>
          </a:p>
        </p:txBody>
      </p:sp>
    </p:spTree>
    <p:extLst>
      <p:ext uri="{BB962C8B-B14F-4D97-AF65-F5344CB8AC3E}">
        <p14:creationId xmlns:p14="http://schemas.microsoft.com/office/powerpoint/2010/main" val="26285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2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72" name="TextBox 11">
            <a:extLst>
              <a:ext uri="{FF2B5EF4-FFF2-40B4-BE49-F238E27FC236}">
                <a16:creationId xmlns:a16="http://schemas.microsoft.com/office/drawing/2014/main" id="{0FC4ACAB-436A-4ABF-A0DB-A2FEFC02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CBB27F9B-FD5C-411D-8F10-CEDF0F27C59D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3D1377C-F455-48B7-9472-94D5620C3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73" y="1844824"/>
            <a:ext cx="2874287" cy="37444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4EEBE5D-84E3-4FD1-AE87-27ECCDB1F92D}"/>
              </a:ext>
            </a:extLst>
          </p:cNvPr>
          <p:cNvPicPr/>
          <p:nvPr/>
        </p:nvPicPr>
        <p:blipFill>
          <a:blip r:embed="rId5"/>
          <a:srcRect t="5702"/>
          <a:stretch>
            <a:fillRect/>
          </a:stretch>
        </p:blipFill>
        <p:spPr>
          <a:xfrm>
            <a:off x="180033" y="1844827"/>
            <a:ext cx="2849894" cy="3744413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6FBAEC7-2007-4BF8-9E52-025485B8B73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147053" y="1844826"/>
            <a:ext cx="2849894" cy="3744412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EA12DC-8755-4254-B1BF-32EEAD956511}"/>
              </a:ext>
            </a:extLst>
          </p:cNvPr>
          <p:cNvSpPr txBox="1"/>
          <p:nvPr/>
        </p:nvSpPr>
        <p:spPr>
          <a:xfrm>
            <a:off x="419399" y="5698119"/>
            <a:ext cx="23711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0" dirty="0"/>
              <a:t>康熙</a:t>
            </a:r>
            <a:endParaRPr lang="en-US" altLang="zh-CN" sz="2000" b="0" dirty="0"/>
          </a:p>
          <a:p>
            <a:r>
              <a:rPr lang="zh-CN" altLang="en-US" b="0" dirty="0"/>
              <a:t>（</a:t>
            </a:r>
            <a:r>
              <a:rPr lang="en-US" altLang="zh-CN" b="0" dirty="0"/>
              <a:t>1662—1722</a:t>
            </a:r>
            <a:r>
              <a:rPr lang="zh-CN" altLang="en-US" b="0" dirty="0"/>
              <a:t>在位）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330CE9-87A9-4BC1-A0B9-C1CC0748D377}"/>
              </a:ext>
            </a:extLst>
          </p:cNvPr>
          <p:cNvSpPr txBox="1"/>
          <p:nvPr/>
        </p:nvSpPr>
        <p:spPr>
          <a:xfrm>
            <a:off x="3389625" y="5698119"/>
            <a:ext cx="23647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0" dirty="0"/>
              <a:t>雍正</a:t>
            </a:r>
            <a:endParaRPr lang="en-US" altLang="zh-CN" sz="2000" b="0" dirty="0"/>
          </a:p>
          <a:p>
            <a:r>
              <a:rPr lang="zh-CN" altLang="en-US" b="0" dirty="0"/>
              <a:t>（</a:t>
            </a:r>
            <a:r>
              <a:rPr lang="en-US" altLang="zh-CN" b="0" dirty="0"/>
              <a:t>1722—1735</a:t>
            </a:r>
            <a:r>
              <a:rPr lang="zh-CN" altLang="en-US" b="0" dirty="0"/>
              <a:t>在位）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F40FC4-5017-4E03-932B-D5D4DD6D37D4}"/>
              </a:ext>
            </a:extLst>
          </p:cNvPr>
          <p:cNvSpPr txBox="1"/>
          <p:nvPr/>
        </p:nvSpPr>
        <p:spPr>
          <a:xfrm>
            <a:off x="6485969" y="5723661"/>
            <a:ext cx="23647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0" dirty="0"/>
              <a:t>乾隆</a:t>
            </a:r>
            <a:endParaRPr lang="en-US" altLang="zh-CN" sz="2000" b="0" dirty="0"/>
          </a:p>
          <a:p>
            <a:r>
              <a:rPr lang="zh-CN" altLang="en-US" b="0" dirty="0"/>
              <a:t>（</a:t>
            </a:r>
            <a:r>
              <a:rPr lang="en-US" altLang="zh-CN" b="0" dirty="0"/>
              <a:t>1736—1795</a:t>
            </a:r>
            <a:r>
              <a:rPr lang="zh-CN" altLang="en-US" b="0" dirty="0"/>
              <a:t>在位）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78319C64-D655-42A3-8645-3AEFA999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06752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活动二：何为康乾盛世？</a:t>
            </a:r>
          </a:p>
        </p:txBody>
      </p:sp>
    </p:spTree>
    <p:extLst>
      <p:ext uri="{BB962C8B-B14F-4D97-AF65-F5344CB8AC3E}">
        <p14:creationId xmlns:p14="http://schemas.microsoft.com/office/powerpoint/2010/main" val="33293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4845C02-9124-4EE0-8125-B7EBAB6A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06752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活动三：据教材第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课内容和有关材料，指出有哪些史实可以说明当时出现了盛世局面？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A70D96F-CD6C-4E75-9193-E6F95B69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8" y="212283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1</a:t>
            </a:r>
            <a:r>
              <a:rPr lang="zh-CN" altLang="en-US" sz="2200" b="0" dirty="0">
                <a:latin typeface="+mn-ea"/>
                <a:ea typeface="+mn-ea"/>
              </a:rPr>
              <a:t>、政局稳定，疆域辽阔</a:t>
            </a:r>
            <a:endParaRPr lang="en-US" altLang="zh-CN" sz="2200" b="0" dirty="0">
              <a:latin typeface="+mn-ea"/>
              <a:ea typeface="+mn-ea"/>
            </a:endParaRPr>
          </a:p>
        </p:txBody>
      </p:sp>
      <p:pic>
        <p:nvPicPr>
          <p:cNvPr id="11" name="图片 10" descr="22《中外历史纲要》上 P93">
            <a:extLst>
              <a:ext uri="{FF2B5EF4-FFF2-40B4-BE49-F238E27FC236}">
                <a16:creationId xmlns:a16="http://schemas.microsoft.com/office/drawing/2014/main" id="{3D018466-C08E-40D6-B069-B8339177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18000"/>
          </a:blip>
          <a:srcRect l="625" t="486" r="625" b="6401"/>
          <a:stretch>
            <a:fillRect/>
          </a:stretch>
        </p:blipFill>
        <p:spPr>
          <a:xfrm>
            <a:off x="803243" y="2693716"/>
            <a:ext cx="5136909" cy="387829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25EAE1-BA1A-48BC-89FB-091924737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75CA90E-0EB1-4E41-940D-D33CE8B56B9A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D84DCFE2-CA48-488F-97F7-C53BEC8AE91E}"/>
              </a:ext>
            </a:extLst>
          </p:cNvPr>
          <p:cNvSpPr txBox="1"/>
          <p:nvPr/>
        </p:nvSpPr>
        <p:spPr>
          <a:xfrm>
            <a:off x="6176934" y="2693716"/>
            <a:ext cx="2808312" cy="324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0" dirty="0"/>
              <a:t>西跨葱岭，西北巴勒克什池，北接本西伯利亚，东北至外兴安岭和库页岛，东临太平洋，东南到台湾及其附属岛屿，包括钓鱼岛、赤尾屿等，南至南海诸岛，西南抵喜马拉雅山脉。</a:t>
            </a:r>
          </a:p>
        </p:txBody>
      </p:sp>
    </p:spTree>
    <p:extLst>
      <p:ext uri="{BB962C8B-B14F-4D97-AF65-F5344CB8AC3E}">
        <p14:creationId xmlns:p14="http://schemas.microsoft.com/office/powerpoint/2010/main" val="1112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C80CCF5-DA9F-4C1D-965E-7D94DAD866BF}"/>
              </a:ext>
            </a:extLst>
          </p:cNvPr>
          <p:cNvPicPr/>
          <p:nvPr/>
        </p:nvPicPr>
        <p:blipFill>
          <a:blip r:embed="rId3"/>
          <a:srcRect t="26530" b="11456"/>
          <a:stretch>
            <a:fillRect/>
          </a:stretch>
        </p:blipFill>
        <p:spPr>
          <a:xfrm>
            <a:off x="827584" y="2684792"/>
            <a:ext cx="5502051" cy="3281499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6600CABA-CBB2-4D16-A55E-473F7C65B8E6}"/>
              </a:ext>
            </a:extLst>
          </p:cNvPr>
          <p:cNvSpPr txBox="1"/>
          <p:nvPr/>
        </p:nvSpPr>
        <p:spPr>
          <a:xfrm>
            <a:off x="1499271" y="6024112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0" dirty="0"/>
              <a:t>《</a:t>
            </a:r>
            <a:r>
              <a:rPr lang="zh-CN" altLang="en-US" b="0" dirty="0"/>
              <a:t>姑苏繁华图</a:t>
            </a:r>
            <a:r>
              <a:rPr lang="en-US" altLang="zh-CN" b="0" dirty="0"/>
              <a:t>》</a:t>
            </a:r>
            <a:r>
              <a:rPr lang="zh-CN" altLang="en-US" b="0" dirty="0"/>
              <a:t>（</a:t>
            </a:r>
            <a:r>
              <a:rPr lang="en-US" altLang="zh-CN" b="0" dirty="0"/>
              <a:t>《</a:t>
            </a:r>
            <a:r>
              <a:rPr lang="zh-CN" altLang="en-US" b="0" dirty="0"/>
              <a:t>盛世滋生图</a:t>
            </a:r>
            <a:r>
              <a:rPr lang="en-US" altLang="zh-CN" b="0" dirty="0"/>
              <a:t>》</a:t>
            </a:r>
            <a:r>
              <a:rPr lang="zh-CN" altLang="en-US" b="0" dirty="0"/>
              <a:t>）</a:t>
            </a:r>
            <a:endParaRPr lang="en-US" altLang="zh-CN" b="0" dirty="0"/>
          </a:p>
          <a:p>
            <a:pPr algn="ctr"/>
            <a:r>
              <a:rPr lang="zh-CN" altLang="en-US" b="0" i="0" dirty="0">
                <a:effectLst/>
                <a:latin typeface="Helvetica Neue"/>
              </a:rPr>
              <a:t>清代宫廷画家</a:t>
            </a:r>
            <a:r>
              <a:rPr lang="zh-CN" altLang="en-US" b="0" i="0" strike="noStrike" dirty="0">
                <a:effectLst/>
                <a:latin typeface="Helvetica Neue"/>
              </a:rPr>
              <a:t>徐扬</a:t>
            </a:r>
            <a:r>
              <a:rPr lang="zh-CN" altLang="en-US" b="0" i="0" dirty="0">
                <a:effectLst/>
                <a:latin typeface="Helvetica Neue"/>
              </a:rPr>
              <a:t>创作，完成于</a:t>
            </a:r>
            <a:r>
              <a:rPr lang="en-US" altLang="zh-CN" b="0" i="0" dirty="0">
                <a:effectLst/>
                <a:latin typeface="Helvetica Neue"/>
              </a:rPr>
              <a:t>1759</a:t>
            </a:r>
            <a:r>
              <a:rPr lang="zh-CN" altLang="en-US" b="0" i="0" dirty="0">
                <a:effectLst/>
                <a:latin typeface="Helvetica Neue"/>
              </a:rPr>
              <a:t>年</a:t>
            </a:r>
            <a:endParaRPr lang="zh-CN" altLang="en-US" b="0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A880D03-92CB-4A18-B0AE-2FC631FB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CFBFBFE-54EB-4B4F-9FE8-0E1DB87E0030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>
            <a:extLst>
              <a:ext uri="{FF2B5EF4-FFF2-40B4-BE49-F238E27FC236}">
                <a16:creationId xmlns:a16="http://schemas.microsoft.com/office/drawing/2014/main" id="{91547D25-BFE7-40E8-B7D4-D71783DC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8" y="212283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2</a:t>
            </a:r>
            <a:r>
              <a:rPr lang="zh-CN" altLang="en-US" sz="2200" b="0" dirty="0">
                <a:latin typeface="+mn-ea"/>
                <a:ea typeface="+mn-ea"/>
              </a:rPr>
              <a:t>、经济繁荣，人口众多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7C7EC9-4E07-4F42-AFDB-5DB8FEA88AEE}"/>
              </a:ext>
            </a:extLst>
          </p:cNvPr>
          <p:cNvSpPr txBox="1"/>
          <p:nvPr/>
        </p:nvSpPr>
        <p:spPr>
          <a:xfrm>
            <a:off x="6467467" y="2684792"/>
            <a:ext cx="2541038" cy="203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康熙六十一年（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1722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年），全国人口突破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亿。</a:t>
            </a:r>
            <a:endParaRPr lang="en-US" altLang="zh-CN" sz="2000" b="0" i="0" dirty="0"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乾隆五十五年（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1790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年）突破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endParaRPr lang="zh-CN" altLang="en-US" sz="20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EDA4270-B7AF-4D2C-8B21-C51219B2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06752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活动三：据教材第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课内容和有关材料，指出有哪些史实可以说明当时出现了盛世局面？</a:t>
            </a:r>
          </a:p>
        </p:txBody>
      </p:sp>
    </p:spTree>
    <p:extLst>
      <p:ext uri="{BB962C8B-B14F-4D97-AF65-F5344CB8AC3E}">
        <p14:creationId xmlns:p14="http://schemas.microsoft.com/office/powerpoint/2010/main" val="25841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6600CABA-CBB2-4D16-A55E-473F7C65B8E6}"/>
              </a:ext>
            </a:extLst>
          </p:cNvPr>
          <p:cNvSpPr txBox="1"/>
          <p:nvPr/>
        </p:nvSpPr>
        <p:spPr>
          <a:xfrm>
            <a:off x="1691680" y="5956084"/>
            <a:ext cx="17235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/>
              <a:t>《</a:t>
            </a:r>
            <a:r>
              <a:rPr lang="zh-CN" altLang="en-US" sz="2000" b="0" dirty="0"/>
              <a:t>四库全书</a:t>
            </a:r>
            <a:r>
              <a:rPr lang="en-US" altLang="zh-CN" sz="2000" b="0" dirty="0"/>
              <a:t>》</a:t>
            </a:r>
          </a:p>
          <a:p>
            <a:pPr algn="ctr"/>
            <a:r>
              <a:rPr lang="en-US" altLang="zh-CN" b="0" i="0" dirty="0">
                <a:effectLst/>
                <a:latin typeface="Helvetica Neue"/>
              </a:rPr>
              <a:t>1773——1793</a:t>
            </a:r>
            <a:endParaRPr lang="zh-CN" altLang="en-US" b="0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A880D03-92CB-4A18-B0AE-2FC631FB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CFBFBFE-54EB-4B4F-9FE8-0E1DB87E0030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>
            <a:extLst>
              <a:ext uri="{FF2B5EF4-FFF2-40B4-BE49-F238E27FC236}">
                <a16:creationId xmlns:a16="http://schemas.microsoft.com/office/drawing/2014/main" id="{91547D25-BFE7-40E8-B7D4-D71783DC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8" y="212283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3</a:t>
            </a:r>
            <a:r>
              <a:rPr lang="zh-CN" altLang="en-US" sz="2200" b="0" dirty="0">
                <a:latin typeface="+mn-ea"/>
                <a:ea typeface="+mn-ea"/>
              </a:rPr>
              <a:t>、注重文治，成就突出</a:t>
            </a:r>
            <a:endParaRPr lang="en-US" altLang="zh-CN" sz="2200" b="0" dirty="0">
              <a:latin typeface="+mn-ea"/>
              <a:ea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629FC0-F90C-49ED-AF7E-D5EB777E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8787"/>
            <a:ext cx="4349555" cy="31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源图像">
            <a:extLst>
              <a:ext uri="{FF2B5EF4-FFF2-40B4-BE49-F238E27FC236}">
                <a16:creationId xmlns:a16="http://schemas.microsoft.com/office/drawing/2014/main" id="{1E5D5F59-3BE0-4913-B999-04237525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42" y="2172835"/>
            <a:ext cx="25527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F3AD5B-F371-4035-9706-A2F3BF28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06752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活动三：据教材第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课内容和有关材料，指出有哪些史实可以说明当时出现了盛世局面？</a:t>
            </a:r>
          </a:p>
        </p:txBody>
      </p:sp>
    </p:spTree>
    <p:extLst>
      <p:ext uri="{BB962C8B-B14F-4D97-AF65-F5344CB8AC3E}">
        <p14:creationId xmlns:p14="http://schemas.microsoft.com/office/powerpoint/2010/main" val="1358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9" name="TextBox 11">
            <a:extLst>
              <a:ext uri="{FF2B5EF4-FFF2-40B4-BE49-F238E27FC236}">
                <a16:creationId xmlns:a16="http://schemas.microsoft.com/office/drawing/2014/main" id="{8A880D03-92CB-4A18-B0AE-2FC631FB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CFBFBFE-54EB-4B4F-9FE8-0E1DB87E0030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>
            <a:extLst>
              <a:ext uri="{FF2B5EF4-FFF2-40B4-BE49-F238E27FC236}">
                <a16:creationId xmlns:a16="http://schemas.microsoft.com/office/drawing/2014/main" id="{91547D25-BFE7-40E8-B7D4-D71783DC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8" y="212283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4</a:t>
            </a:r>
            <a:r>
              <a:rPr lang="zh-CN" altLang="en-US" sz="2200" b="0" dirty="0">
                <a:latin typeface="+mn-ea"/>
                <a:ea typeface="+mn-ea"/>
              </a:rPr>
              <a:t>、“四夷宾服，万国来朝”</a:t>
            </a:r>
            <a:endParaRPr lang="en-US" altLang="zh-CN" sz="2200" b="0" dirty="0">
              <a:latin typeface="+mn-ea"/>
              <a:ea typeface="+mn-ea"/>
            </a:endParaRPr>
          </a:p>
        </p:txBody>
      </p:sp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BCED480B-97B8-4489-B63B-4A709470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2" y="2754897"/>
            <a:ext cx="5292080" cy="35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BBCAA9D-D7FE-4D5D-A632-3364708C51E2}"/>
              </a:ext>
            </a:extLst>
          </p:cNvPr>
          <p:cNvSpPr txBox="1"/>
          <p:nvPr/>
        </p:nvSpPr>
        <p:spPr>
          <a:xfrm>
            <a:off x="1573485" y="630932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0" dirty="0"/>
              <a:t>《</a:t>
            </a:r>
            <a:r>
              <a:rPr lang="zh-CN" altLang="en-US" sz="2000" b="0" dirty="0"/>
              <a:t>万国来朝图</a:t>
            </a:r>
            <a:r>
              <a:rPr lang="en-US" altLang="zh-CN" sz="2000" b="0" dirty="0"/>
              <a:t>》</a:t>
            </a:r>
            <a:r>
              <a:rPr lang="zh-CN" altLang="en-US" sz="2000" b="0" dirty="0"/>
              <a:t>（局部）（清）</a:t>
            </a:r>
            <a:endParaRPr lang="en-US" altLang="zh-CN" sz="20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BA49B-74D6-436B-AE78-7492804F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06752"/>
            <a:ext cx="8563304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活动三：据教材第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课内容和有关材料，指出有哪些史实可以说明当时出现了盛世局面？</a:t>
            </a:r>
          </a:p>
        </p:txBody>
      </p:sp>
    </p:spTree>
    <p:extLst>
      <p:ext uri="{BB962C8B-B14F-4D97-AF65-F5344CB8AC3E}">
        <p14:creationId xmlns:p14="http://schemas.microsoft.com/office/powerpoint/2010/main" val="42438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F3E0A1C-C4FF-46B9-AE19-9ACF9FE36016}"/>
              </a:ext>
            </a:extLst>
          </p:cNvPr>
          <p:cNvGrpSpPr/>
          <p:nvPr/>
        </p:nvGrpSpPr>
        <p:grpSpPr>
          <a:xfrm>
            <a:off x="7668344" y="6453249"/>
            <a:ext cx="1559607" cy="328235"/>
            <a:chOff x="5790199" y="6431624"/>
            <a:chExt cx="1559607" cy="328235"/>
          </a:xfrm>
        </p:grpSpPr>
        <p:pic>
          <p:nvPicPr>
            <p:cNvPr id="9" name="Picture 2" descr="F:\影像\01校徽.jpg">
              <a:extLst>
                <a:ext uri="{FF2B5EF4-FFF2-40B4-BE49-F238E27FC236}">
                  <a16:creationId xmlns:a16="http://schemas.microsoft.com/office/drawing/2014/main" id="{FAECC361-CBFF-4F24-96C2-DAD9CE449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0199" y="6510354"/>
              <a:ext cx="365977" cy="24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2">
              <a:extLst>
                <a:ext uri="{FF2B5EF4-FFF2-40B4-BE49-F238E27FC236}">
                  <a16:creationId xmlns:a16="http://schemas.microsoft.com/office/drawing/2014/main" id="{F98589BC-3E95-4477-8375-39F14A059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564" y="6431624"/>
              <a:ext cx="1362242" cy="298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0" dirty="0">
                  <a:latin typeface="楷体" pitchFamily="49" charset="-122"/>
                  <a:ea typeface="楷体" pitchFamily="49" charset="-122"/>
                </a:rPr>
                <a:t>顺德一中</a:t>
              </a:r>
              <a:endParaRPr lang="en-US" altLang="zh-CN" b="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4845C02-9124-4EE0-8125-B7EBAB6A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84" y="980728"/>
            <a:ext cx="8563304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活动四：为什么会出现康乾盛世？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82D564F-D074-4432-9EDC-6B7A150C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39100"/>
            <a:ext cx="3528392" cy="3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200" b="0" dirty="0">
                <a:latin typeface="+mn-ea"/>
                <a:ea typeface="+mn-ea"/>
              </a:rPr>
              <a:t>1</a:t>
            </a:r>
            <a:r>
              <a:rPr lang="zh-CN" altLang="en-US" sz="2200" b="0" dirty="0">
                <a:latin typeface="+mn-ea"/>
                <a:ea typeface="+mn-ea"/>
              </a:rPr>
              <a:t>、君主专制，勤政高效</a:t>
            </a:r>
            <a:endParaRPr lang="en-US" altLang="zh-CN" sz="2200" b="0" dirty="0"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57EC8-B6E0-4BBD-A739-1A6A2008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68" y="131260"/>
            <a:ext cx="4602863" cy="48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一、清朝前中期的鼎盛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41C3D4E-7734-49E7-9D2D-9478D3991D35}"/>
              </a:ext>
            </a:extLst>
          </p:cNvPr>
          <p:cNvCxnSpPr>
            <a:cxnSpLocks/>
          </p:cNvCxnSpPr>
          <p:nvPr/>
        </p:nvCxnSpPr>
        <p:spPr>
          <a:xfrm>
            <a:off x="251520" y="777975"/>
            <a:ext cx="35283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本&#10;&#10;描述已自动生成">
            <a:extLst>
              <a:ext uri="{FF2B5EF4-FFF2-40B4-BE49-F238E27FC236}">
                <a16:creationId xmlns:a16="http://schemas.microsoft.com/office/drawing/2014/main" id="{757C1886-4646-4AE5-9C8E-E9BF41880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" y="2097472"/>
            <a:ext cx="2904307" cy="2206220"/>
          </a:xfrm>
          <a:prstGeom prst="rect">
            <a:avLst/>
          </a:prstGeom>
        </p:spPr>
      </p:pic>
      <p:pic>
        <p:nvPicPr>
          <p:cNvPr id="5" name="图片 4" descr="图片包含 表格&#10;&#10;描述已自动生成">
            <a:extLst>
              <a:ext uri="{FF2B5EF4-FFF2-40B4-BE49-F238E27FC236}">
                <a16:creationId xmlns:a16="http://schemas.microsoft.com/office/drawing/2014/main" id="{1CFD44EC-689A-43E6-9097-B8CE80E04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4" y="4444001"/>
            <a:ext cx="5180236" cy="2337483"/>
          </a:xfrm>
          <a:prstGeom prst="rect">
            <a:avLst/>
          </a:prstGeom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BF8200BF-F2E9-4A68-9312-ECE49F90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07" y="2106518"/>
            <a:ext cx="3511712" cy="233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27353</TotalTime>
  <Words>1640</Words>
  <PresentationFormat>全屏显示(4:3)</PresentationFormat>
  <Paragraphs>187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Helvetica Neue</vt:lpstr>
      <vt:lpstr>华文细黑</vt:lpstr>
      <vt:lpstr>Wingdings 2</vt:lpstr>
      <vt:lpstr>Calibri</vt:lpstr>
      <vt:lpstr>Arial</vt:lpstr>
      <vt:lpstr>宋体</vt:lpstr>
      <vt:lpstr>微软雅黑</vt:lpstr>
      <vt:lpstr>楷体</vt:lpstr>
      <vt:lpstr>Constantia</vt:lpstr>
      <vt:lpstr>等线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2019-04-01T02:22:57Z</cp:lastPrinted>
  <dcterms:created xsi:type="dcterms:W3CDTF">2019-02-27T13:02:15Z</dcterms:created>
  <dcterms:modified xsi:type="dcterms:W3CDTF">2021-11-16T08:08:51Z</dcterms:modified>
</cp:coreProperties>
</file>