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67" r:id="rId3"/>
    <p:sldId id="263" r:id="rId5"/>
    <p:sldId id="331" r:id="rId6"/>
    <p:sldId id="293" r:id="rId7"/>
    <p:sldId id="499" r:id="rId8"/>
    <p:sldId id="445" r:id="rId9"/>
    <p:sldId id="311" r:id="rId10"/>
    <p:sldId id="332" r:id="rId11"/>
    <p:sldId id="333" r:id="rId12"/>
    <p:sldId id="334" r:id="rId13"/>
    <p:sldId id="335" r:id="rId14"/>
    <p:sldId id="336" r:id="rId15"/>
    <p:sldId id="384" r:id="rId16"/>
    <p:sldId id="386" r:id="rId17"/>
    <p:sldId id="528" r:id="rId18"/>
    <p:sldId id="312" r:id="rId19"/>
    <p:sldId id="414" r:id="rId20"/>
    <p:sldId id="415" r:id="rId21"/>
    <p:sldId id="416" r:id="rId22"/>
    <p:sldId id="417" r:id="rId23"/>
    <p:sldId id="418" r:id="rId24"/>
    <p:sldId id="486" r:id="rId25"/>
    <p:sldId id="313" r:id="rId26"/>
    <p:sldId id="358" r:id="rId27"/>
    <p:sldId id="360" r:id="rId28"/>
    <p:sldId id="361" r:id="rId29"/>
    <p:sldId id="362" r:id="rId30"/>
    <p:sldId id="363" r:id="rId31"/>
    <p:sldId id="365" r:id="rId32"/>
    <p:sldId id="364" r:id="rId33"/>
    <p:sldId id="359" r:id="rId34"/>
    <p:sldId id="487" r:id="rId35"/>
    <p:sldId id="488" r:id="rId36"/>
    <p:sldId id="529" r:id="rId37"/>
    <p:sldId id="260" r:id="rId38"/>
  </p:sldIdLst>
  <p:sldSz cx="12192000" cy="6858000"/>
  <p:notesSz cx="6858000" cy="9144000"/>
  <p:embeddedFontLst>
    <p:embeddedFont>
      <p:font typeface="方正中等线繁体" panose="03000509000000000000" pitchFamily="65" charset="-122"/>
      <p:regular r:id="rId42"/>
    </p:embeddedFont>
    <p:embeddedFont>
      <p:font typeface="微软雅黑" panose="020B0503020204020204" pitchFamily="34" charset="-122"/>
      <p:regular r:id="rId43"/>
    </p:embeddedFont>
    <p:embeddedFont>
      <p:font typeface="黑体" panose="02010609060101010101" charset="-122"/>
      <p:regular r:id="rId44"/>
    </p:embeddedFont>
    <p:embeddedFont>
      <p:font typeface="楷体" panose="02010609060101010101" charset="-122"/>
      <p:regular r:id="rId45"/>
    </p:embeddedFont>
    <p:embeddedFont>
      <p:font typeface="等线" panose="02010600030101010101" charset="0"/>
      <p:regular r:id="rId46"/>
      <p:bold r:id="rId47"/>
    </p:embeddedFont>
    <p:embeddedFont>
      <p:font typeface="等线 Light" panose="02010600030101010101" charset="0"/>
      <p:regular r:id="rId48"/>
    </p:embeddedFont>
  </p:embeddedFontLst>
  <p:custShowLst>
    <p:custShow name="自定义放映 1" id="0">
      <p:sldLst>
        <p:sld r:id="rId19"/>
      </p:sldLst>
    </p:custShow>
  </p:custShow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D80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66" y="84"/>
      </p:cViewPr>
      <p:guideLst>
        <p:guide orient="horz" pos="2160"/>
        <p:guide pos="381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font" Target="fonts/font7.fntdata"/><Relationship Id="rId47" Type="http://schemas.openxmlformats.org/officeDocument/2006/relationships/font" Target="fonts/font6.fntdata"/><Relationship Id="rId46" Type="http://schemas.openxmlformats.org/officeDocument/2006/relationships/font" Target="fonts/font5.fntdata"/><Relationship Id="rId45" Type="http://schemas.openxmlformats.org/officeDocument/2006/relationships/font" Target="fonts/font4.fntdata"/><Relationship Id="rId44" Type="http://schemas.openxmlformats.org/officeDocument/2006/relationships/font" Target="fonts/font3.fntdata"/><Relationship Id="rId43" Type="http://schemas.openxmlformats.org/officeDocument/2006/relationships/font" Target="fonts/font2.fntdata"/><Relationship Id="rId42" Type="http://schemas.openxmlformats.org/officeDocument/2006/relationships/font" Target="fonts/font1.fntdata"/><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E81B-F846-4227-B485-0C1E9E250D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D7A8F-D412-4609-A48B-A7754A53C22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D7A8F-D412-4609-A48B-A7754A53C22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
        <p:nvSpPr>
          <p:cNvPr id="7" name="文本框 6"/>
          <p:cNvSpPr txBox="1"/>
          <p:nvPr userDrawn="1"/>
        </p:nvSpPr>
        <p:spPr>
          <a:xfrm>
            <a:off x="3571912" y="454658"/>
            <a:ext cx="5048177" cy="584775"/>
          </a:xfrm>
          <a:prstGeom prst="rect">
            <a:avLst/>
          </a:prstGeom>
        </p:spPr>
        <p:txBody>
          <a:bodyPr wrap="none">
            <a:spAutoFit/>
          </a:bodyPr>
          <a:lstStyle>
            <a:defPPr>
              <a:defRPr lang="zh-CN"/>
            </a:defPPr>
            <a:lvl1pPr>
              <a:defRPr sz="2400">
                <a:gradFill>
                  <a:gsLst>
                    <a:gs pos="0">
                      <a:srgbClr val="32D8C2"/>
                    </a:gs>
                    <a:gs pos="100000">
                      <a:srgbClr val="52AFFD"/>
                    </a:gs>
                  </a:gsLst>
                  <a:lin ang="5400000" scaled="1"/>
                </a:gradFill>
                <a:latin typeface="方正中等线繁体" panose="03000509000000000000" pitchFamily="65" charset="-122"/>
                <a:ea typeface="方正中等线繁体" panose="03000509000000000000" pitchFamily="65" charset="-122"/>
              </a:defRPr>
            </a:lvl1pPr>
          </a:lstStyle>
          <a:p>
            <a:r>
              <a:rPr lang="en-US" altLang="zh-CN" sz="3200" dirty="0">
                <a:solidFill>
                  <a:schemeClr val="bg1"/>
                </a:solidFill>
              </a:rPr>
              <a:t>BUSINSS INFOGRAPHICS</a:t>
            </a:r>
            <a:endParaRPr lang="zh-CN" altLang="en-US" sz="3200" dirty="0">
              <a:solidFill>
                <a:schemeClr val="bg1"/>
              </a:solidFill>
            </a:endParaRPr>
          </a:p>
        </p:txBody>
      </p:sp>
      <p:grpSp>
        <p:nvGrpSpPr>
          <p:cNvPr id="8" name="组合 7"/>
          <p:cNvGrpSpPr/>
          <p:nvPr userDrawn="1"/>
        </p:nvGrpSpPr>
        <p:grpSpPr>
          <a:xfrm>
            <a:off x="3367311" y="1134658"/>
            <a:ext cx="5457378" cy="153835"/>
            <a:chOff x="-66969" y="1138572"/>
            <a:chExt cx="12325939" cy="321147"/>
          </a:xfrm>
          <a:solidFill>
            <a:schemeClr val="bg1"/>
          </a:solidFill>
        </p:grpSpPr>
        <p:sp>
          <p:nvSpPr>
            <p:cNvPr id="9" name="Freeform 5"/>
            <p:cNvSpPr/>
            <p:nvPr/>
          </p:nvSpPr>
          <p:spPr bwMode="auto">
            <a:xfrm rot="10800000" flipV="1">
              <a:off x="5537816" y="1138572"/>
              <a:ext cx="275269" cy="321147"/>
            </a:xfrm>
            <a:custGeom>
              <a:avLst/>
              <a:gdLst>
                <a:gd name="T0" fmla="*/ 0 w 19"/>
                <a:gd name="T1" fmla="*/ 9 h 19"/>
                <a:gd name="T2" fmla="*/ 9 w 19"/>
                <a:gd name="T3" fmla="*/ 19 h 19"/>
                <a:gd name="T4" fmla="*/ 19 w 19"/>
                <a:gd name="T5" fmla="*/ 9 h 19"/>
                <a:gd name="T6" fmla="*/ 9 w 19"/>
                <a:gd name="T7" fmla="*/ 0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cubicBezTo>
                    <a:pt x="3" y="11"/>
                    <a:pt x="7" y="15"/>
                    <a:pt x="9" y="19"/>
                  </a:cubicBezTo>
                  <a:cubicBezTo>
                    <a:pt x="11" y="15"/>
                    <a:pt x="15" y="12"/>
                    <a:pt x="19" y="9"/>
                  </a:cubicBezTo>
                  <a:cubicBezTo>
                    <a:pt x="15" y="7"/>
                    <a:pt x="12" y="4"/>
                    <a:pt x="9" y="0"/>
                  </a:cubicBezTo>
                  <a:cubicBezTo>
                    <a:pt x="7" y="4"/>
                    <a:pt x="3" y="7"/>
                    <a:pt x="0"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0" name="Freeform 6"/>
            <p:cNvSpPr/>
            <p:nvPr/>
          </p:nvSpPr>
          <p:spPr bwMode="auto">
            <a:xfrm rot="10800000" flipV="1">
              <a:off x="5813085" y="1138572"/>
              <a:ext cx="290562" cy="321147"/>
            </a:xfrm>
            <a:custGeom>
              <a:avLst/>
              <a:gdLst>
                <a:gd name="T0" fmla="*/ 0 w 20"/>
                <a:gd name="T1" fmla="*/ 9 h 19"/>
                <a:gd name="T2" fmla="*/ 10 w 20"/>
                <a:gd name="T3" fmla="*/ 19 h 19"/>
                <a:gd name="T4" fmla="*/ 20 w 20"/>
                <a:gd name="T5" fmla="*/ 9 h 19"/>
                <a:gd name="T6" fmla="*/ 10 w 20"/>
                <a:gd name="T7" fmla="*/ 0 h 19"/>
                <a:gd name="T8" fmla="*/ 0 w 20"/>
                <a:gd name="T9" fmla="*/ 9 h 19"/>
              </a:gdLst>
              <a:ahLst/>
              <a:cxnLst>
                <a:cxn ang="0">
                  <a:pos x="T0" y="T1"/>
                </a:cxn>
                <a:cxn ang="0">
                  <a:pos x="T2" y="T3"/>
                </a:cxn>
                <a:cxn ang="0">
                  <a:pos x="T4" y="T5"/>
                </a:cxn>
                <a:cxn ang="0">
                  <a:pos x="T6" y="T7"/>
                </a:cxn>
                <a:cxn ang="0">
                  <a:pos x="T8" y="T9"/>
                </a:cxn>
              </a:cxnLst>
              <a:rect l="0" t="0" r="r" b="b"/>
              <a:pathLst>
                <a:path w="20" h="19">
                  <a:moveTo>
                    <a:pt x="0" y="9"/>
                  </a:moveTo>
                  <a:cubicBezTo>
                    <a:pt x="4" y="11"/>
                    <a:pt x="7" y="15"/>
                    <a:pt x="10" y="19"/>
                  </a:cubicBezTo>
                  <a:cubicBezTo>
                    <a:pt x="12" y="15"/>
                    <a:pt x="16" y="12"/>
                    <a:pt x="20" y="9"/>
                  </a:cubicBezTo>
                  <a:cubicBezTo>
                    <a:pt x="16" y="7"/>
                    <a:pt x="13" y="4"/>
                    <a:pt x="10" y="0"/>
                  </a:cubicBezTo>
                  <a:cubicBezTo>
                    <a:pt x="8" y="4"/>
                    <a:pt x="4" y="7"/>
                    <a:pt x="0"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1" name="Freeform 7"/>
            <p:cNvSpPr/>
            <p:nvPr/>
          </p:nvSpPr>
          <p:spPr bwMode="auto">
            <a:xfrm rot="10800000" flipV="1">
              <a:off x="6103647" y="1138572"/>
              <a:ext cx="275269" cy="321147"/>
            </a:xfrm>
            <a:custGeom>
              <a:avLst/>
              <a:gdLst>
                <a:gd name="T0" fmla="*/ 0 w 19"/>
                <a:gd name="T1" fmla="*/ 9 h 19"/>
                <a:gd name="T2" fmla="*/ 10 w 19"/>
                <a:gd name="T3" fmla="*/ 19 h 19"/>
                <a:gd name="T4" fmla="*/ 19 w 19"/>
                <a:gd name="T5" fmla="*/ 9 h 19"/>
                <a:gd name="T6" fmla="*/ 10 w 19"/>
                <a:gd name="T7" fmla="*/ 0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cubicBezTo>
                    <a:pt x="4" y="11"/>
                    <a:pt x="7" y="15"/>
                    <a:pt x="10" y="19"/>
                  </a:cubicBezTo>
                  <a:cubicBezTo>
                    <a:pt x="12" y="15"/>
                    <a:pt x="16" y="12"/>
                    <a:pt x="19" y="9"/>
                  </a:cubicBezTo>
                  <a:cubicBezTo>
                    <a:pt x="16" y="7"/>
                    <a:pt x="12" y="4"/>
                    <a:pt x="10" y="0"/>
                  </a:cubicBezTo>
                  <a:cubicBezTo>
                    <a:pt x="7" y="4"/>
                    <a:pt x="4" y="7"/>
                    <a:pt x="0"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2" name="Freeform 8"/>
            <p:cNvSpPr/>
            <p:nvPr/>
          </p:nvSpPr>
          <p:spPr bwMode="auto">
            <a:xfrm rot="10800000" flipV="1">
              <a:off x="6378916" y="1138572"/>
              <a:ext cx="267625" cy="321147"/>
            </a:xfrm>
            <a:custGeom>
              <a:avLst/>
              <a:gdLst>
                <a:gd name="T0" fmla="*/ 0 w 19"/>
                <a:gd name="T1" fmla="*/ 9 h 19"/>
                <a:gd name="T2" fmla="*/ 10 w 19"/>
                <a:gd name="T3" fmla="*/ 19 h 19"/>
                <a:gd name="T4" fmla="*/ 19 w 19"/>
                <a:gd name="T5" fmla="*/ 9 h 19"/>
                <a:gd name="T6" fmla="*/ 10 w 19"/>
                <a:gd name="T7" fmla="*/ 0 h 19"/>
                <a:gd name="T8" fmla="*/ 0 w 19"/>
                <a:gd name="T9" fmla="*/ 9 h 19"/>
              </a:gdLst>
              <a:ahLst/>
              <a:cxnLst>
                <a:cxn ang="0">
                  <a:pos x="T0" y="T1"/>
                </a:cxn>
                <a:cxn ang="0">
                  <a:pos x="T2" y="T3"/>
                </a:cxn>
                <a:cxn ang="0">
                  <a:pos x="T4" y="T5"/>
                </a:cxn>
                <a:cxn ang="0">
                  <a:pos x="T6" y="T7"/>
                </a:cxn>
                <a:cxn ang="0">
                  <a:pos x="T8" y="T9"/>
                </a:cxn>
              </a:cxnLst>
              <a:rect l="0" t="0" r="r" b="b"/>
              <a:pathLst>
                <a:path w="19" h="19">
                  <a:moveTo>
                    <a:pt x="0" y="9"/>
                  </a:moveTo>
                  <a:cubicBezTo>
                    <a:pt x="4" y="11"/>
                    <a:pt x="7" y="15"/>
                    <a:pt x="10" y="19"/>
                  </a:cubicBezTo>
                  <a:cubicBezTo>
                    <a:pt x="12" y="15"/>
                    <a:pt x="16" y="12"/>
                    <a:pt x="19" y="9"/>
                  </a:cubicBezTo>
                  <a:cubicBezTo>
                    <a:pt x="15" y="7"/>
                    <a:pt x="12" y="4"/>
                    <a:pt x="10" y="0"/>
                  </a:cubicBezTo>
                  <a:cubicBezTo>
                    <a:pt x="7" y="4"/>
                    <a:pt x="4" y="7"/>
                    <a:pt x="0"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13" name="Freeform 9"/>
            <p:cNvSpPr/>
            <p:nvPr/>
          </p:nvSpPr>
          <p:spPr bwMode="auto">
            <a:xfrm rot="10800000" flipV="1">
              <a:off x="-66969" y="1276206"/>
              <a:ext cx="5635371" cy="30585"/>
            </a:xfrm>
            <a:custGeom>
              <a:avLst/>
              <a:gdLst>
                <a:gd name="T0" fmla="*/ 737 w 737"/>
                <a:gd name="T1" fmla="*/ 4 h 4"/>
                <a:gd name="T2" fmla="*/ 737 w 737"/>
                <a:gd name="T3" fmla="*/ 4 h 4"/>
                <a:gd name="T4" fmla="*/ 737 w 737"/>
                <a:gd name="T5" fmla="*/ 4 h 4"/>
                <a:gd name="T6" fmla="*/ 0 w 737"/>
                <a:gd name="T7" fmla="*/ 4 h 4"/>
                <a:gd name="T8" fmla="*/ 0 w 737"/>
                <a:gd name="T9" fmla="*/ 0 h 4"/>
                <a:gd name="T10" fmla="*/ 737 w 737"/>
                <a:gd name="T11" fmla="*/ 4 h 4"/>
              </a:gdLst>
              <a:ahLst/>
              <a:cxnLst>
                <a:cxn ang="0">
                  <a:pos x="T0" y="T1"/>
                </a:cxn>
                <a:cxn ang="0">
                  <a:pos x="T2" y="T3"/>
                </a:cxn>
                <a:cxn ang="0">
                  <a:pos x="T4" y="T5"/>
                </a:cxn>
                <a:cxn ang="0">
                  <a:pos x="T6" y="T7"/>
                </a:cxn>
                <a:cxn ang="0">
                  <a:pos x="T8" y="T9"/>
                </a:cxn>
                <a:cxn ang="0">
                  <a:pos x="T10" y="T11"/>
                </a:cxn>
              </a:cxnLst>
              <a:rect l="0" t="0" r="r" b="b"/>
              <a:pathLst>
                <a:path w="737" h="4">
                  <a:moveTo>
                    <a:pt x="737" y="4"/>
                  </a:moveTo>
                  <a:lnTo>
                    <a:pt x="737" y="4"/>
                  </a:lnTo>
                  <a:lnTo>
                    <a:pt x="737" y="4"/>
                  </a:lnTo>
                  <a:lnTo>
                    <a:pt x="0" y="4"/>
                  </a:lnTo>
                  <a:lnTo>
                    <a:pt x="0" y="0"/>
                  </a:lnTo>
                  <a:lnTo>
                    <a:pt x="737" y="4"/>
                  </a:ln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14" name="Freeform 10"/>
            <p:cNvSpPr/>
            <p:nvPr/>
          </p:nvSpPr>
          <p:spPr bwMode="auto">
            <a:xfrm rot="10800000" flipV="1">
              <a:off x="-66969" y="1276206"/>
              <a:ext cx="5635371" cy="30585"/>
            </a:xfrm>
            <a:custGeom>
              <a:avLst/>
              <a:gdLst>
                <a:gd name="T0" fmla="*/ 737 w 737"/>
                <a:gd name="T1" fmla="*/ 4 h 4"/>
                <a:gd name="T2" fmla="*/ 737 w 737"/>
                <a:gd name="T3" fmla="*/ 4 h 4"/>
                <a:gd name="T4" fmla="*/ 737 w 737"/>
                <a:gd name="T5" fmla="*/ 4 h 4"/>
                <a:gd name="T6" fmla="*/ 0 w 737"/>
                <a:gd name="T7" fmla="*/ 4 h 4"/>
                <a:gd name="T8" fmla="*/ 0 w 737"/>
                <a:gd name="T9" fmla="*/ 0 h 4"/>
              </a:gdLst>
              <a:ahLst/>
              <a:cxnLst>
                <a:cxn ang="0">
                  <a:pos x="T0" y="T1"/>
                </a:cxn>
                <a:cxn ang="0">
                  <a:pos x="T2" y="T3"/>
                </a:cxn>
                <a:cxn ang="0">
                  <a:pos x="T4" y="T5"/>
                </a:cxn>
                <a:cxn ang="0">
                  <a:pos x="T6" y="T7"/>
                </a:cxn>
                <a:cxn ang="0">
                  <a:pos x="T8" y="T9"/>
                </a:cxn>
              </a:cxnLst>
              <a:rect l="0" t="0" r="r" b="b"/>
              <a:pathLst>
                <a:path w="737" h="4">
                  <a:moveTo>
                    <a:pt x="737" y="4"/>
                  </a:moveTo>
                  <a:lnTo>
                    <a:pt x="737" y="4"/>
                  </a:lnTo>
                  <a:lnTo>
                    <a:pt x="737" y="4"/>
                  </a:lnTo>
                  <a:lnTo>
                    <a:pt x="0" y="4"/>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1"/>
            <p:cNvSpPr/>
            <p:nvPr/>
          </p:nvSpPr>
          <p:spPr bwMode="auto">
            <a:xfrm rot="10800000" flipV="1">
              <a:off x="6623599" y="1276206"/>
              <a:ext cx="5635371" cy="30585"/>
            </a:xfrm>
            <a:custGeom>
              <a:avLst/>
              <a:gdLst>
                <a:gd name="T0" fmla="*/ 0 w 737"/>
                <a:gd name="T1" fmla="*/ 4 h 4"/>
                <a:gd name="T2" fmla="*/ 0 w 737"/>
                <a:gd name="T3" fmla="*/ 4 h 4"/>
                <a:gd name="T4" fmla="*/ 0 w 737"/>
                <a:gd name="T5" fmla="*/ 4 h 4"/>
                <a:gd name="T6" fmla="*/ 737 w 737"/>
                <a:gd name="T7" fmla="*/ 4 h 4"/>
                <a:gd name="T8" fmla="*/ 737 w 737"/>
                <a:gd name="T9" fmla="*/ 0 h 4"/>
                <a:gd name="T10" fmla="*/ 0 w 737"/>
                <a:gd name="T11" fmla="*/ 4 h 4"/>
              </a:gdLst>
              <a:ahLst/>
              <a:cxnLst>
                <a:cxn ang="0">
                  <a:pos x="T0" y="T1"/>
                </a:cxn>
                <a:cxn ang="0">
                  <a:pos x="T2" y="T3"/>
                </a:cxn>
                <a:cxn ang="0">
                  <a:pos x="T4" y="T5"/>
                </a:cxn>
                <a:cxn ang="0">
                  <a:pos x="T6" y="T7"/>
                </a:cxn>
                <a:cxn ang="0">
                  <a:pos x="T8" y="T9"/>
                </a:cxn>
                <a:cxn ang="0">
                  <a:pos x="T10" y="T11"/>
                </a:cxn>
              </a:cxnLst>
              <a:rect l="0" t="0" r="r" b="b"/>
              <a:pathLst>
                <a:path w="737" h="4">
                  <a:moveTo>
                    <a:pt x="0" y="4"/>
                  </a:moveTo>
                  <a:lnTo>
                    <a:pt x="0" y="4"/>
                  </a:lnTo>
                  <a:lnTo>
                    <a:pt x="0" y="4"/>
                  </a:lnTo>
                  <a:lnTo>
                    <a:pt x="737" y="4"/>
                  </a:lnTo>
                  <a:lnTo>
                    <a:pt x="737"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2"/>
            <p:cNvSpPr/>
            <p:nvPr/>
          </p:nvSpPr>
          <p:spPr bwMode="auto">
            <a:xfrm rot="10800000" flipV="1">
              <a:off x="6623599" y="1276206"/>
              <a:ext cx="5635371" cy="30585"/>
            </a:xfrm>
            <a:custGeom>
              <a:avLst/>
              <a:gdLst>
                <a:gd name="T0" fmla="*/ 0 w 737"/>
                <a:gd name="T1" fmla="*/ 4 h 4"/>
                <a:gd name="T2" fmla="*/ 0 w 737"/>
                <a:gd name="T3" fmla="*/ 4 h 4"/>
                <a:gd name="T4" fmla="*/ 0 w 737"/>
                <a:gd name="T5" fmla="*/ 4 h 4"/>
                <a:gd name="T6" fmla="*/ 737 w 737"/>
                <a:gd name="T7" fmla="*/ 4 h 4"/>
                <a:gd name="T8" fmla="*/ 737 w 737"/>
                <a:gd name="T9" fmla="*/ 0 h 4"/>
              </a:gdLst>
              <a:ahLst/>
              <a:cxnLst>
                <a:cxn ang="0">
                  <a:pos x="T0" y="T1"/>
                </a:cxn>
                <a:cxn ang="0">
                  <a:pos x="T2" y="T3"/>
                </a:cxn>
                <a:cxn ang="0">
                  <a:pos x="T4" y="T5"/>
                </a:cxn>
                <a:cxn ang="0">
                  <a:pos x="T6" y="T7"/>
                </a:cxn>
                <a:cxn ang="0">
                  <a:pos x="T8" y="T9"/>
                </a:cxn>
              </a:cxnLst>
              <a:rect l="0" t="0" r="r" b="b"/>
              <a:pathLst>
                <a:path w="737" h="4">
                  <a:moveTo>
                    <a:pt x="0" y="4"/>
                  </a:moveTo>
                  <a:lnTo>
                    <a:pt x="0" y="4"/>
                  </a:lnTo>
                  <a:lnTo>
                    <a:pt x="0" y="4"/>
                  </a:lnTo>
                  <a:lnTo>
                    <a:pt x="737" y="4"/>
                  </a:lnTo>
                  <a:lnTo>
                    <a:pt x="737" y="0"/>
                  </a:lnTo>
                </a:path>
              </a:pathLst>
            </a:custGeom>
            <a:grp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1AB999-8512-435A-993D-46F4F2306B9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37D2EB-84A2-44DD-8890-02610066E5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1" y="1672"/>
            <a:ext cx="12194979" cy="68563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672"/>
            <a:ext cx="12194979" cy="685632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AB999-8512-435A-993D-46F4F2306B9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37D2EB-84A2-44DD-8890-02610066E5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8.xml"/><Relationship Id="rId5" Type="http://schemas.openxmlformats.org/officeDocument/2006/relationships/slide" Target="slide22.xml"/><Relationship Id="rId4" Type="http://schemas.openxmlformats.org/officeDocument/2006/relationships/slide" Target="slide20.xml"/><Relationship Id="rId3" Type="http://schemas.openxmlformats.org/officeDocument/2006/relationships/slide" Target="slide21.xml"/><Relationship Id="rId2" Type="http://schemas.openxmlformats.org/officeDocument/2006/relationships/slide" Target="slide19.xml"/><Relationship Id="rId1" Type="http://schemas.openxmlformats.org/officeDocument/2006/relationships/slide" Target="slide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1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8.xml"/><Relationship Id="rId7" Type="http://schemas.openxmlformats.org/officeDocument/2006/relationships/slide" Target="slide15.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 Target="slide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7791324" y="906769"/>
            <a:ext cx="45719" cy="45719"/>
          </a:xfrm>
          <a:prstGeom prst="ellipse">
            <a:avLst/>
          </a:prstGeom>
          <a:solidFill>
            <a:schemeClr val="bg1">
              <a:alpha val="6125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905988" y="1894559"/>
            <a:ext cx="88862" cy="88862"/>
          </a:xfrm>
          <a:prstGeom prst="ellipse">
            <a:avLst/>
          </a:prstGeom>
          <a:solidFill>
            <a:schemeClr val="bg1">
              <a:alpha val="3625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480931" y="2731434"/>
            <a:ext cx="45719" cy="45719"/>
          </a:xfrm>
          <a:prstGeom prst="ellipse">
            <a:avLst/>
          </a:prstGeom>
          <a:solidFill>
            <a:schemeClr val="bg1">
              <a:alpha val="675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622207" y="2563843"/>
            <a:ext cx="88862" cy="88862"/>
          </a:xfrm>
          <a:prstGeom prst="ellipse">
            <a:avLst/>
          </a:prstGeom>
          <a:solidFill>
            <a:schemeClr val="bg1">
              <a:alpha val="300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4" name="椭圆 23"/>
          <p:cNvSpPr/>
          <p:nvPr/>
        </p:nvSpPr>
        <p:spPr>
          <a:xfrm>
            <a:off x="3594778" y="1771474"/>
            <a:ext cx="47417" cy="47417"/>
          </a:xfrm>
          <a:prstGeom prst="ellipse">
            <a:avLst/>
          </a:prstGeom>
          <a:solidFill>
            <a:schemeClr val="bg1">
              <a:alpha val="800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5" name="椭圆 24"/>
          <p:cNvSpPr/>
          <p:nvPr/>
        </p:nvSpPr>
        <p:spPr>
          <a:xfrm>
            <a:off x="4093897" y="1236506"/>
            <a:ext cx="45719" cy="45719"/>
          </a:xfrm>
          <a:prstGeom prst="ellipse">
            <a:avLst/>
          </a:prstGeom>
          <a:solidFill>
            <a:schemeClr val="bg1">
              <a:alpha val="7375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6" name="椭圆 25"/>
          <p:cNvSpPr/>
          <p:nvPr/>
        </p:nvSpPr>
        <p:spPr>
          <a:xfrm flipV="1">
            <a:off x="5338831" y="671393"/>
            <a:ext cx="45719" cy="45719"/>
          </a:xfrm>
          <a:prstGeom prst="ellipse">
            <a:avLst/>
          </a:prstGeom>
          <a:solidFill>
            <a:schemeClr val="bg1">
              <a:alpha val="550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7" name="椭圆 26"/>
          <p:cNvSpPr/>
          <p:nvPr/>
        </p:nvSpPr>
        <p:spPr>
          <a:xfrm>
            <a:off x="7520385" y="1290481"/>
            <a:ext cx="45719" cy="45719"/>
          </a:xfrm>
          <a:prstGeom prst="ellipse">
            <a:avLst/>
          </a:prstGeom>
          <a:solidFill>
            <a:schemeClr val="bg1">
              <a:alpha val="4875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8" name="椭圆 27"/>
          <p:cNvSpPr/>
          <p:nvPr/>
        </p:nvSpPr>
        <p:spPr>
          <a:xfrm>
            <a:off x="6411141" y="624664"/>
            <a:ext cx="45719" cy="45719"/>
          </a:xfrm>
          <a:prstGeom prst="ellipse">
            <a:avLst/>
          </a:prstGeom>
          <a:solidFill>
            <a:schemeClr val="bg1">
              <a:alpha val="425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nvGrpSpPr>
          <p:cNvPr id="29" name="组合 28"/>
          <p:cNvGrpSpPr/>
          <p:nvPr/>
        </p:nvGrpSpPr>
        <p:grpSpPr>
          <a:xfrm>
            <a:off x="2863037" y="3439478"/>
            <a:ext cx="6598204" cy="723844"/>
            <a:chOff x="2863037" y="3665732"/>
            <a:chExt cx="6598204" cy="723844"/>
          </a:xfrm>
        </p:grpSpPr>
        <p:sp>
          <p:nvSpPr>
            <p:cNvPr id="17" name="矩形 16"/>
            <p:cNvSpPr/>
            <p:nvPr/>
          </p:nvSpPr>
          <p:spPr>
            <a:xfrm>
              <a:off x="2863037" y="3665732"/>
              <a:ext cx="6598204" cy="723844"/>
            </a:xfrm>
            <a:prstGeom prst="rect">
              <a:avLst/>
            </a:prstGeom>
            <a:solidFill>
              <a:schemeClr val="bg1"/>
            </a:solidFill>
            <a:ln w="9525">
              <a:gradFill flip="none" rotWithShape="1">
                <a:gsLst>
                  <a:gs pos="0">
                    <a:schemeClr val="bg1"/>
                  </a:gs>
                  <a:gs pos="100000">
                    <a:schemeClr val="bg1">
                      <a:lumMod val="75000"/>
                    </a:schemeClr>
                  </a:gs>
                </a:gsLst>
                <a:lin ang="2700000" scaled="1"/>
                <a:tileRect/>
              </a:gra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496767" y="3704467"/>
              <a:ext cx="5752465" cy="645160"/>
            </a:xfrm>
            <a:prstGeom prst="rect">
              <a:avLst/>
            </a:prstGeom>
            <a:noFill/>
          </p:spPr>
          <p:txBody>
            <a:bodyPr wrap="square" rtlCol="0">
              <a:spAutoFit/>
            </a:bodyPr>
            <a:lstStyle/>
            <a:p>
              <a:r>
                <a:rPr lang="zh-CN" altLang="en-US" sz="3600" b="1" dirty="0">
                  <a:solidFill>
                    <a:srgbClr val="D80168"/>
                  </a:solidFill>
                  <a:latin typeface="微软雅黑" panose="020B0503020204020204" pitchFamily="34" charset="-122"/>
                  <a:ea typeface="微软雅黑" panose="020B0503020204020204" pitchFamily="34" charset="-122"/>
                </a:rPr>
                <a:t>未来由我创，爱拼才会赢</a:t>
              </a:r>
              <a:endParaRPr lang="zh-CN" altLang="en-US" sz="3600" b="1" dirty="0">
                <a:solidFill>
                  <a:srgbClr val="D80168"/>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4995863" y="5460090"/>
            <a:ext cx="2200275" cy="460375"/>
            <a:chOff x="479534" y="4904118"/>
            <a:chExt cx="2200275" cy="460375"/>
          </a:xfrm>
        </p:grpSpPr>
        <p:sp>
          <p:nvSpPr>
            <p:cNvPr id="33" name="矩形 32"/>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843072" y="4904118"/>
              <a:ext cx="1473200" cy="460375"/>
            </a:xfrm>
            <a:prstGeom prst="rect">
              <a:avLst/>
            </a:prstGeom>
          </p:spPr>
          <p:txBody>
            <a:bodyPr wrap="none">
              <a:spAutoFit/>
            </a:bodyPr>
            <a:lstStyle/>
            <a:p>
              <a:pPr algn="dist"/>
              <a:r>
                <a:rPr lang="zh-CN" altLang="en-US" sz="2400" b="1" dirty="0">
                  <a:solidFill>
                    <a:schemeClr val="bg1"/>
                  </a:solidFill>
                  <a:latin typeface="微软雅黑" panose="020B0503020204020204" pitchFamily="34" charset="-122"/>
                  <a:ea typeface="微软雅黑" panose="020B0503020204020204" pitchFamily="34" charset="-122"/>
                </a:rPr>
                <a:t>高一</a:t>
              </a:r>
              <a:r>
                <a:rPr lang="en-US" altLang="zh-CN" sz="2400" b="1" dirty="0">
                  <a:solidFill>
                    <a:schemeClr val="bg1"/>
                  </a:solidFill>
                  <a:latin typeface="微软雅黑" panose="020B0503020204020204" pitchFamily="34" charset="-122"/>
                  <a:ea typeface="微软雅黑" panose="020B0503020204020204" pitchFamily="34" charset="-122"/>
                </a:rPr>
                <a:t>11</a:t>
              </a:r>
              <a:r>
                <a:rPr lang="zh-CN" altLang="en-US" sz="2400" b="1" dirty="0">
                  <a:solidFill>
                    <a:schemeClr val="bg1"/>
                  </a:solidFill>
                  <a:latin typeface="微软雅黑" panose="020B0503020204020204" pitchFamily="34" charset="-122"/>
                  <a:ea typeface="微软雅黑" panose="020B0503020204020204" pitchFamily="34" charset="-122"/>
                </a:rPr>
                <a:t>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36" name="椭圆 35"/>
          <p:cNvSpPr/>
          <p:nvPr/>
        </p:nvSpPr>
        <p:spPr>
          <a:xfrm>
            <a:off x="8526381" y="2197738"/>
            <a:ext cx="47417" cy="47417"/>
          </a:xfrm>
          <a:prstGeom prst="ellipse">
            <a:avLst/>
          </a:prstGeom>
          <a:solidFill>
            <a:schemeClr val="bg1">
              <a:alpha val="8000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7" name="椭圆 36"/>
          <p:cNvSpPr/>
          <p:nvPr/>
        </p:nvSpPr>
        <p:spPr>
          <a:xfrm>
            <a:off x="8530200" y="1481795"/>
            <a:ext cx="45719" cy="45719"/>
          </a:xfrm>
          <a:prstGeom prst="ellipse">
            <a:avLst/>
          </a:prstGeom>
          <a:solidFill>
            <a:schemeClr val="bg1">
              <a:alpha val="73750"/>
            </a:schemeClr>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8" name="TextBox 7"/>
          <p:cNvSpPr txBox="1"/>
          <p:nvPr/>
        </p:nvSpPr>
        <p:spPr>
          <a:xfrm>
            <a:off x="2666114" y="1604173"/>
            <a:ext cx="6888480" cy="1445260"/>
          </a:xfrm>
          <a:prstGeom prst="rect">
            <a:avLst/>
          </a:prstGeom>
          <a:noFill/>
        </p:spPr>
        <p:txBody>
          <a:bodyPr wrap="none" rtlCol="0">
            <a:spAutoFit/>
          </a:bodyPr>
          <a:lstStyle/>
          <a:p>
            <a:r>
              <a:rPr lang="zh-CN" altLang="en-US" sz="8800" b="1" dirty="0">
                <a:solidFill>
                  <a:schemeClr val="bg1"/>
                </a:solidFill>
                <a:latin typeface="微软雅黑" panose="020B0503020204020204" pitchFamily="34" charset="-122"/>
                <a:ea typeface="微软雅黑" panose="020B0503020204020204" pitchFamily="34" charset="-122"/>
              </a:rPr>
              <a:t>文史知识竞赛</a:t>
            </a:r>
            <a:endParaRPr lang="zh-CN" altLang="en-US" sz="8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37" fill="hold"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2" presetClass="entr" presetSubtype="4" accel="14000" fill="hold" nodeType="withEffect" p14:presetBounceEnd="46000">
                                      <p:stCondLst>
                                        <p:cond delay="700"/>
                                      </p:stCondLst>
                                      <p:childTnLst>
                                        <p:set>
                                          <p:cBhvr>
                                            <p:cTn id="12" dur="1" fill="hold">
                                              <p:stCondLst>
                                                <p:cond delay="0"/>
                                              </p:stCondLst>
                                            </p:cTn>
                                            <p:tgtEl>
                                              <p:spTgt spid="32"/>
                                            </p:tgtEl>
                                            <p:attrNameLst>
                                              <p:attrName>style.visibility</p:attrName>
                                            </p:attrNameLst>
                                          </p:cBhvr>
                                          <p:to>
                                            <p:strVal val="visible"/>
                                          </p:to>
                                        </p:set>
                                        <p:anim calcmode="lin" valueType="num" p14:bounceEnd="46000">
                                          <p:cBhvr additive="base">
                                            <p:cTn id="13" dur="500" fill="hold"/>
                                            <p:tgtEl>
                                              <p:spTgt spid="32"/>
                                            </p:tgtEl>
                                            <p:attrNameLst>
                                              <p:attrName>ppt_x</p:attrName>
                                            </p:attrNameLst>
                                          </p:cBhvr>
                                          <p:tavLst>
                                            <p:tav tm="0">
                                              <p:val>
                                                <p:strVal val="#ppt_x"/>
                                              </p:val>
                                            </p:tav>
                                            <p:tav tm="100000">
                                              <p:val>
                                                <p:strVal val="#ppt_x"/>
                                              </p:val>
                                            </p:tav>
                                          </p:tavLst>
                                        </p:anim>
                                        <p:anim calcmode="lin" valueType="num" p14:bounceEnd="46000">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50"/>
                                            <p:tgtEl>
                                              <p:spTgt spid="24"/>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50"/>
                                            <p:tgtEl>
                                              <p:spTgt spid="2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250"/>
                                            <p:tgtEl>
                                              <p:spTgt spid="28"/>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250"/>
                                            <p:tgtEl>
                                              <p:spTgt spid="36"/>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6" grpId="0" animBg="1"/>
          <p:bldP spid="37" grpId="0" animBg="1"/>
          <p:bldP spid="8"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37" fill="hold" nodeType="withEffect">
                                      <p:stCondLst>
                                        <p:cond delay="300"/>
                                      </p:stCondLst>
                                      <p:childTnLst>
                                        <p:set>
                                          <p:cBhvr>
                                            <p:cTn id="9" dur="1" fill="hold">
                                              <p:stCondLst>
                                                <p:cond delay="0"/>
                                              </p:stCondLst>
                                            </p:cTn>
                                            <p:tgtEl>
                                              <p:spTgt spid="29"/>
                                            </p:tgtEl>
                                            <p:attrNameLst>
                                              <p:attrName>style.visibility</p:attrName>
                                            </p:attrNameLst>
                                          </p:cBhvr>
                                          <p:to>
                                            <p:strVal val="visible"/>
                                          </p:to>
                                        </p:set>
                                        <p:animEffect transition="in" filter="barn(outVertical)">
                                          <p:cBhvr>
                                            <p:cTn id="10" dur="500"/>
                                            <p:tgtEl>
                                              <p:spTgt spid="29"/>
                                            </p:tgtEl>
                                          </p:cBhvr>
                                        </p:animEffect>
                                      </p:childTnLst>
                                    </p:cTn>
                                  </p:par>
                                  <p:par>
                                    <p:cTn id="11" presetID="2" presetClass="entr" presetSubtype="4" accel="14000" fill="hold" nodeType="withEffect">
                                      <p:stCondLst>
                                        <p:cond delay="70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250"/>
                                            <p:tgtEl>
                                              <p:spTgt spid="20"/>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50"/>
                                            <p:tgtEl>
                                              <p:spTgt spid="2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50"/>
                                            <p:tgtEl>
                                              <p:spTgt spid="2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250"/>
                                            <p:tgtEl>
                                              <p:spTgt spid="23"/>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50"/>
                                            <p:tgtEl>
                                              <p:spTgt spid="24"/>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50"/>
                                            <p:tgtEl>
                                              <p:spTgt spid="26"/>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250"/>
                                            <p:tgtEl>
                                              <p:spTgt spid="2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250"/>
                                            <p:tgtEl>
                                              <p:spTgt spid="28"/>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250"/>
                                            <p:tgtEl>
                                              <p:spTgt spid="36"/>
                                            </p:tgtEl>
                                          </p:cBhvr>
                                        </p:animEffect>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36" grpId="0" animBg="1"/>
          <p:bldP spid="37" grpId="0" animBg="1"/>
          <p:bldP spid="8"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931920" y="583565"/>
            <a:ext cx="4246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中国近代历史事件</a:t>
            </a:r>
            <a:endParaRPr lang="zh-CN" altLang="en-US" sz="4000">
              <a:solidFill>
                <a:srgbClr val="FFFF00"/>
              </a:solidFill>
              <a:latin typeface="黑体" panose="02010609060101010101" charset="-122"/>
              <a:ea typeface="黑体" panose="02010609060101010101" charset="-122"/>
            </a:endParaRPr>
          </a:p>
        </p:txBody>
      </p:sp>
      <p:sp>
        <p:nvSpPr>
          <p:cNvPr id="4" name="流程图: 可选过程 3"/>
          <p:cNvSpPr/>
          <p:nvPr/>
        </p:nvSpPr>
        <p:spPr>
          <a:xfrm>
            <a:off x="3571240" y="26015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鸦片战争</a:t>
            </a:r>
            <a:endParaRPr lang="zh-CN" altLang="en-US" sz="6600" b="1">
              <a:solidFill>
                <a:srgbClr val="FF0000"/>
              </a:solidFill>
              <a:latin typeface="黑体" panose="02010609060101010101" charset="-122"/>
              <a:ea typeface="黑体" panose="02010609060101010101" charset="-122"/>
            </a:endParaRPr>
          </a:p>
        </p:txBody>
      </p:sp>
      <p:sp>
        <p:nvSpPr>
          <p:cNvPr id="2" name="流程图: 可选过程 1"/>
          <p:cNvSpPr/>
          <p:nvPr/>
        </p:nvSpPr>
        <p:spPr>
          <a:xfrm>
            <a:off x="3576320" y="260667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辛亥革命</a:t>
            </a:r>
            <a:endParaRPr lang="zh-CN" altLang="en-US" sz="6600" b="1">
              <a:solidFill>
                <a:srgbClr val="FF0000"/>
              </a:solidFill>
              <a:latin typeface="黑体" panose="02010609060101010101" charset="-122"/>
              <a:ea typeface="黑体" panose="02010609060101010101" charset="-122"/>
            </a:endParaRPr>
          </a:p>
        </p:txBody>
      </p:sp>
      <p:sp>
        <p:nvSpPr>
          <p:cNvPr id="5" name="流程图: 可选过程 4"/>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000" b="1">
                <a:solidFill>
                  <a:srgbClr val="FF0000"/>
                </a:solidFill>
                <a:latin typeface="黑体" panose="02010609060101010101" charset="-122"/>
                <a:ea typeface="黑体" panose="02010609060101010101" charset="-122"/>
              </a:rPr>
              <a:t>太平天国运动</a:t>
            </a:r>
            <a:endParaRPr lang="zh-CN" altLang="en-US" sz="6000" b="1">
              <a:solidFill>
                <a:srgbClr val="FF0000"/>
              </a:solidFill>
              <a:latin typeface="黑体" panose="02010609060101010101" charset="-122"/>
              <a:ea typeface="黑体" panose="02010609060101010101" charset="-122"/>
            </a:endParaRPr>
          </a:p>
        </p:txBody>
      </p:sp>
      <p:sp>
        <p:nvSpPr>
          <p:cNvPr id="8" name="流程图: 可选过程 7"/>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5400" b="1">
                <a:solidFill>
                  <a:srgbClr val="FF0000"/>
                </a:solidFill>
                <a:latin typeface="黑体" panose="02010609060101010101" charset="-122"/>
                <a:ea typeface="黑体" panose="02010609060101010101" charset="-122"/>
              </a:rPr>
              <a:t>甲午中日战争</a:t>
            </a:r>
            <a:endParaRPr lang="zh-CN" altLang="en-US" sz="5400" b="1">
              <a:solidFill>
                <a:srgbClr val="FF0000"/>
              </a:solidFill>
              <a:latin typeface="黑体" panose="02010609060101010101" charset="-122"/>
              <a:ea typeface="黑体" panose="02010609060101010101" charset="-122"/>
            </a:endParaRPr>
          </a:p>
        </p:txBody>
      </p:sp>
      <p:sp>
        <p:nvSpPr>
          <p:cNvPr id="9" name="流程图: 可选过程 8"/>
          <p:cNvSpPr/>
          <p:nvPr/>
        </p:nvSpPr>
        <p:spPr>
          <a:xfrm>
            <a:off x="359664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抗日战争</a:t>
            </a:r>
            <a:endParaRPr lang="zh-CN" altLang="en-US" sz="6600" b="1">
              <a:solidFill>
                <a:srgbClr val="FF0000"/>
              </a:solidFill>
              <a:latin typeface="黑体" panose="02010609060101010101" charset="-122"/>
              <a:ea typeface="黑体" panose="02010609060101010101" charset="-122"/>
            </a:endParaRPr>
          </a:p>
        </p:txBody>
      </p:sp>
      <p:sp>
        <p:nvSpPr>
          <p:cNvPr id="24" name="流程图: 可选过程 23"/>
          <p:cNvSpPr/>
          <p:nvPr/>
        </p:nvSpPr>
        <p:spPr>
          <a:xfrm>
            <a:off x="359664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解放战争</a:t>
            </a:r>
            <a:endParaRPr lang="zh-CN" altLang="en-US" sz="6600" b="1">
              <a:solidFill>
                <a:srgbClr val="FF0000"/>
              </a:solidFill>
              <a:latin typeface="黑体" panose="02010609060101010101" charset="-122"/>
              <a:ea typeface="黑体" panose="02010609060101010101" charset="-122"/>
            </a:endParaRPr>
          </a:p>
        </p:txBody>
      </p:sp>
      <p:sp>
        <p:nvSpPr>
          <p:cNvPr id="25" name="流程图: 可选过程 24"/>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北伐战争</a:t>
            </a:r>
            <a:endParaRPr lang="zh-CN" altLang="en-US" sz="6600" b="1">
              <a:solidFill>
                <a:srgbClr val="FF0000"/>
              </a:solidFill>
              <a:latin typeface="黑体" panose="02010609060101010101" charset="-122"/>
              <a:ea typeface="黑体" panose="02010609060101010101" charset="-122"/>
            </a:endParaRPr>
          </a:p>
        </p:txBody>
      </p:sp>
      <p:sp>
        <p:nvSpPr>
          <p:cNvPr id="26" name="流程图: 可选过程 25"/>
          <p:cNvSpPr/>
          <p:nvPr/>
        </p:nvSpPr>
        <p:spPr>
          <a:xfrm>
            <a:off x="358140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洋务运动</a:t>
            </a:r>
            <a:endParaRPr lang="zh-CN" altLang="en-US" sz="6600" b="1">
              <a:solidFill>
                <a:srgbClr val="FF0000"/>
              </a:solidFill>
              <a:latin typeface="黑体" panose="02010609060101010101" charset="-122"/>
              <a:ea typeface="黑体" panose="02010609060101010101" charset="-122"/>
            </a:endParaRPr>
          </a:p>
        </p:txBody>
      </p:sp>
      <p:sp>
        <p:nvSpPr>
          <p:cNvPr id="27" name="流程图: 可选过程 26"/>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戊戌变法</a:t>
            </a:r>
            <a:endParaRPr lang="zh-CN" altLang="en-US" sz="6600" b="1">
              <a:solidFill>
                <a:srgbClr val="FF0000"/>
              </a:solidFill>
              <a:latin typeface="黑体" panose="02010609060101010101" charset="-122"/>
              <a:ea typeface="黑体" panose="02010609060101010101" charset="-122"/>
            </a:endParaRPr>
          </a:p>
        </p:txBody>
      </p:sp>
      <p:sp>
        <p:nvSpPr>
          <p:cNvPr id="28" name="流程图: 可选过程 27"/>
          <p:cNvSpPr/>
          <p:nvPr/>
        </p:nvSpPr>
        <p:spPr>
          <a:xfrm>
            <a:off x="358140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五四运动</a:t>
            </a:r>
            <a:endParaRPr lang="zh-CN" altLang="en-US" sz="6600" b="1">
              <a:solidFill>
                <a:srgbClr val="FF0000"/>
              </a:solidFill>
              <a:latin typeface="黑体" panose="02010609060101010101" charset="-122"/>
              <a:ea typeface="黑体" panose="02010609060101010101" charset="-122"/>
            </a:endParaRPr>
          </a:p>
        </p:txBody>
      </p:sp>
      <p:sp>
        <p:nvSpPr>
          <p:cNvPr id="29" name="流程图: 可选过程 28"/>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虎门销烟</a:t>
            </a:r>
            <a:endParaRPr lang="zh-CN" altLang="en-US" sz="6600" b="1">
              <a:solidFill>
                <a:srgbClr val="FF0000"/>
              </a:solidFill>
              <a:latin typeface="黑体" panose="02010609060101010101" charset="-122"/>
              <a:ea typeface="黑体" panose="02010609060101010101" charset="-122"/>
            </a:endParaRPr>
          </a:p>
        </p:txBody>
      </p:sp>
      <p:sp>
        <p:nvSpPr>
          <p:cNvPr id="30" name="流程图: 可选过程 29"/>
          <p:cNvSpPr/>
          <p:nvPr/>
        </p:nvSpPr>
        <p:spPr>
          <a:xfrm>
            <a:off x="358140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义和团运动</a:t>
            </a:r>
            <a:endParaRPr lang="zh-CN" altLang="en-US" sz="6600" b="1">
              <a:solidFill>
                <a:srgbClr val="FF0000"/>
              </a:solidFill>
              <a:latin typeface="黑体" panose="02010609060101010101" charset="-122"/>
              <a:ea typeface="黑体" panose="02010609060101010101" charset="-122"/>
            </a:endParaRPr>
          </a:p>
        </p:txBody>
      </p:sp>
      <p:sp>
        <p:nvSpPr>
          <p:cNvPr id="31" name="流程图: 可选过程 30"/>
          <p:cNvSpPr/>
          <p:nvPr/>
        </p:nvSpPr>
        <p:spPr>
          <a:xfrm>
            <a:off x="358140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八七会议</a:t>
            </a:r>
            <a:endParaRPr lang="zh-CN" altLang="en-US" sz="6600" b="1">
              <a:solidFill>
                <a:srgbClr val="FF0000"/>
              </a:solidFill>
              <a:latin typeface="黑体" panose="02010609060101010101" charset="-122"/>
              <a:ea typeface="黑体" panose="02010609060101010101" charset="-122"/>
            </a:endParaRPr>
          </a:p>
        </p:txBody>
      </p:sp>
      <p:sp>
        <p:nvSpPr>
          <p:cNvPr id="32" name="流程图: 可选过程 31"/>
          <p:cNvSpPr/>
          <p:nvPr/>
        </p:nvSpPr>
        <p:spPr>
          <a:xfrm>
            <a:off x="3581400" y="264223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百团大战</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3586480" y="263207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长征</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3571240" y="26473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国民大革命</a:t>
            </a:r>
            <a:endParaRPr lang="zh-CN" altLang="en-US" sz="6600" b="1">
              <a:solidFill>
                <a:srgbClr val="FF0000"/>
              </a:solidFill>
              <a:latin typeface="黑体" panose="02010609060101010101" charset="-122"/>
              <a:ea typeface="黑体" panose="02010609060101010101" charset="-122"/>
            </a:endParaRPr>
          </a:p>
        </p:txBody>
      </p:sp>
      <p:sp>
        <p:nvSpPr>
          <p:cNvPr id="10" name="流程图: 可选过程 9"/>
          <p:cNvSpPr/>
          <p:nvPr/>
        </p:nvSpPr>
        <p:spPr>
          <a:xfrm>
            <a:off x="3571240" y="26473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辽沈战役</a:t>
            </a:r>
            <a:endParaRPr lang="zh-CN" altLang="en-US" sz="6600" b="1">
              <a:solidFill>
                <a:srgbClr val="FF0000"/>
              </a:solidFill>
              <a:latin typeface="黑体" panose="02010609060101010101" charset="-122"/>
              <a:ea typeface="黑体" panose="02010609060101010101" charset="-122"/>
            </a:endParaRPr>
          </a:p>
        </p:txBody>
      </p:sp>
      <p:sp>
        <p:nvSpPr>
          <p:cNvPr id="11" name="流程图: 可选过程 10"/>
          <p:cNvSpPr/>
          <p:nvPr/>
        </p:nvSpPr>
        <p:spPr>
          <a:xfrm>
            <a:off x="3571240" y="263207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淮海战役</a:t>
            </a:r>
            <a:endParaRPr lang="zh-CN" altLang="en-US" sz="6600" b="1">
              <a:solidFill>
                <a:srgbClr val="FF0000"/>
              </a:solidFill>
              <a:latin typeface="黑体" panose="02010609060101010101" charset="-122"/>
              <a:ea typeface="黑体" panose="02010609060101010101" charset="-122"/>
            </a:endParaRPr>
          </a:p>
        </p:txBody>
      </p:sp>
      <p:sp>
        <p:nvSpPr>
          <p:cNvPr id="12" name="流程图: 可选过程 11"/>
          <p:cNvSpPr/>
          <p:nvPr/>
        </p:nvSpPr>
        <p:spPr>
          <a:xfrm>
            <a:off x="3586480" y="263207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平津战役</a:t>
            </a:r>
            <a:endParaRPr lang="zh-CN" altLang="en-US" sz="6600" b="1">
              <a:solidFill>
                <a:srgbClr val="FF0000"/>
              </a:solidFill>
              <a:latin typeface="黑体" panose="02010609060101010101" charset="-122"/>
              <a:ea typeface="黑体" panose="02010609060101010101" charset="-122"/>
            </a:endParaRPr>
          </a:p>
        </p:txBody>
      </p:sp>
      <p:sp>
        <p:nvSpPr>
          <p:cNvPr id="13" name="动作按钮: 后退或前一项 12">
            <a:hlinkClick r:id="rId1" action="ppaction://hlinksldjump"/>
          </p:cNvPr>
          <p:cNvSpPr/>
          <p:nvPr/>
        </p:nvSpPr>
        <p:spPr>
          <a:xfrm>
            <a:off x="11632565" y="6317615"/>
            <a:ext cx="572135" cy="53975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6"/>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0"/>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1"/>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2" grpId="0" bldLvl="0" animBg="1"/>
      <p:bldP spid="2" grpId="1" bldLvl="0" animBg="1"/>
      <p:bldP spid="5" grpId="0" bldLvl="0" animBg="1"/>
      <p:bldP spid="5" grpId="1" bldLvl="0" animBg="1"/>
      <p:bldP spid="8" grpId="0" bldLvl="0" animBg="1"/>
      <p:bldP spid="8" grpId="1" bldLvl="0" animBg="1"/>
      <p:bldP spid="9" grpId="0" bldLvl="0" animBg="1"/>
      <p:bldP spid="9"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6" grpId="0" bldLvl="0" animBg="1"/>
      <p:bldP spid="6" grpId="1" bldLvl="0" animBg="1"/>
      <p:bldP spid="7" grpId="0" bldLvl="0" animBg="1"/>
      <p:bldP spid="7" grpId="1" bldLvl="0" animBg="1"/>
      <p:bldP spid="10" grpId="0" bldLvl="0" animBg="1"/>
      <p:bldP spid="10" grpId="1" bldLvl="0" animBg="1"/>
      <p:bldP spid="11" grpId="0" bldLvl="0" animBg="1"/>
      <p:bldP spid="11" grpId="1" bldLvl="0" animBg="1"/>
      <p:bldP spid="12" grpId="0" bldLvl="0" animBg="1"/>
      <p:bldP spid="12"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91990" y="583565"/>
            <a:ext cx="3230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我国省会城市</a:t>
            </a:r>
            <a:endParaRPr lang="zh-CN" altLang="en-US" sz="4000">
              <a:solidFill>
                <a:srgbClr val="FFFF00"/>
              </a:solidFill>
              <a:latin typeface="黑体" panose="02010609060101010101" charset="-122"/>
              <a:ea typeface="黑体" panose="02010609060101010101" charset="-122"/>
            </a:endParaRPr>
          </a:p>
        </p:txBody>
      </p:sp>
      <p:sp>
        <p:nvSpPr>
          <p:cNvPr id="4" name="流程图: 可选过程 3"/>
          <p:cNvSpPr/>
          <p:nvPr/>
        </p:nvSpPr>
        <p:spPr>
          <a:xfrm>
            <a:off x="3571240" y="260159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兰州</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3561080" y="260667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武汉</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356616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西安</a:t>
            </a:r>
            <a:endParaRPr lang="zh-CN" altLang="en-US" sz="6600" b="1">
              <a:solidFill>
                <a:srgbClr val="FF0000"/>
              </a:solidFill>
              <a:latin typeface="黑体" panose="02010609060101010101" charset="-122"/>
              <a:ea typeface="黑体" panose="02010609060101010101" charset="-122"/>
            </a:endParaRPr>
          </a:p>
        </p:txBody>
      </p:sp>
      <p:sp>
        <p:nvSpPr>
          <p:cNvPr id="10" name="流程图: 可选过程 9"/>
          <p:cNvSpPr/>
          <p:nvPr/>
        </p:nvSpPr>
        <p:spPr>
          <a:xfrm>
            <a:off x="356616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西宁</a:t>
            </a:r>
            <a:endParaRPr lang="zh-CN" altLang="en-US" sz="6600" b="1">
              <a:solidFill>
                <a:srgbClr val="FF0000"/>
              </a:solidFill>
              <a:latin typeface="黑体" panose="02010609060101010101" charset="-122"/>
              <a:ea typeface="黑体" panose="02010609060101010101" charset="-122"/>
            </a:endParaRPr>
          </a:p>
        </p:txBody>
      </p:sp>
      <p:sp>
        <p:nvSpPr>
          <p:cNvPr id="11" name="流程图: 可选过程 10"/>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哈尔滨</a:t>
            </a:r>
            <a:endParaRPr lang="zh-CN" altLang="en-US" sz="6600" b="1">
              <a:solidFill>
                <a:srgbClr val="FF0000"/>
              </a:solidFill>
              <a:latin typeface="黑体" panose="02010609060101010101" charset="-122"/>
              <a:ea typeface="黑体" panose="02010609060101010101" charset="-122"/>
            </a:endParaRPr>
          </a:p>
        </p:txBody>
      </p:sp>
      <p:sp>
        <p:nvSpPr>
          <p:cNvPr id="12" name="流程图: 可选过程 11"/>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呼和浩特</a:t>
            </a:r>
            <a:endParaRPr lang="zh-CN" altLang="en-US" sz="6600" b="1">
              <a:solidFill>
                <a:srgbClr val="FF0000"/>
              </a:solidFill>
              <a:latin typeface="黑体" panose="02010609060101010101" charset="-122"/>
              <a:ea typeface="黑体" panose="02010609060101010101" charset="-122"/>
            </a:endParaRPr>
          </a:p>
        </p:txBody>
      </p:sp>
      <p:sp>
        <p:nvSpPr>
          <p:cNvPr id="13" name="流程图: 可选过程 12"/>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南昌</a:t>
            </a:r>
            <a:endParaRPr lang="zh-CN" altLang="en-US" sz="6600" b="1">
              <a:solidFill>
                <a:srgbClr val="FF0000"/>
              </a:solidFill>
              <a:latin typeface="黑体" panose="02010609060101010101" charset="-122"/>
              <a:ea typeface="黑体" panose="02010609060101010101" charset="-122"/>
            </a:endParaRPr>
          </a:p>
        </p:txBody>
      </p:sp>
      <p:sp>
        <p:nvSpPr>
          <p:cNvPr id="14" name="流程图: 可选过程 13"/>
          <p:cNvSpPr/>
          <p:nvPr/>
        </p:nvSpPr>
        <p:spPr>
          <a:xfrm>
            <a:off x="3550920" y="259651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南宁</a:t>
            </a:r>
            <a:endParaRPr lang="zh-CN" altLang="en-US" sz="6600" b="1">
              <a:solidFill>
                <a:srgbClr val="FF0000"/>
              </a:solidFill>
              <a:latin typeface="黑体" panose="02010609060101010101" charset="-122"/>
              <a:ea typeface="黑体" panose="02010609060101010101" charset="-122"/>
            </a:endParaRPr>
          </a:p>
        </p:txBody>
      </p:sp>
      <p:sp>
        <p:nvSpPr>
          <p:cNvPr id="15" name="流程图: 可选过程 14"/>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广州</a:t>
            </a:r>
            <a:endParaRPr lang="zh-CN" altLang="en-US" sz="6600" b="1">
              <a:solidFill>
                <a:srgbClr val="FF0000"/>
              </a:solidFill>
              <a:latin typeface="黑体" panose="02010609060101010101" charset="-122"/>
              <a:ea typeface="黑体" panose="02010609060101010101" charset="-122"/>
            </a:endParaRPr>
          </a:p>
        </p:txBody>
      </p:sp>
      <p:sp>
        <p:nvSpPr>
          <p:cNvPr id="16" name="流程图: 可选过程 15"/>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合肥</a:t>
            </a:r>
            <a:endParaRPr lang="zh-CN" altLang="en-US" sz="6600" b="1">
              <a:solidFill>
                <a:srgbClr val="FF0000"/>
              </a:solidFill>
              <a:latin typeface="黑体" panose="02010609060101010101" charset="-122"/>
              <a:ea typeface="黑体" panose="02010609060101010101" charset="-122"/>
            </a:endParaRPr>
          </a:p>
        </p:txBody>
      </p:sp>
      <p:sp>
        <p:nvSpPr>
          <p:cNvPr id="17" name="流程图: 可选过程 16"/>
          <p:cNvSpPr/>
          <p:nvPr/>
        </p:nvSpPr>
        <p:spPr>
          <a:xfrm>
            <a:off x="356616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上海</a:t>
            </a:r>
            <a:endParaRPr lang="zh-CN" altLang="en-US" sz="6600" b="1">
              <a:solidFill>
                <a:srgbClr val="FF0000"/>
              </a:solidFill>
              <a:latin typeface="黑体" panose="02010609060101010101" charset="-122"/>
              <a:ea typeface="黑体" panose="02010609060101010101" charset="-122"/>
            </a:endParaRPr>
          </a:p>
        </p:txBody>
      </p:sp>
      <p:sp>
        <p:nvSpPr>
          <p:cNvPr id="18" name="流程图: 可选过程 17"/>
          <p:cNvSpPr/>
          <p:nvPr/>
        </p:nvSpPr>
        <p:spPr>
          <a:xfrm>
            <a:off x="356616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重庆</a:t>
            </a:r>
            <a:endParaRPr lang="zh-CN" altLang="en-US" sz="6600" b="1">
              <a:solidFill>
                <a:srgbClr val="FF0000"/>
              </a:solidFill>
              <a:latin typeface="黑体" panose="02010609060101010101" charset="-122"/>
              <a:ea typeface="黑体" panose="02010609060101010101" charset="-122"/>
            </a:endParaRPr>
          </a:p>
        </p:txBody>
      </p:sp>
      <p:sp>
        <p:nvSpPr>
          <p:cNvPr id="19" name="流程图: 可选过程 18"/>
          <p:cNvSpPr/>
          <p:nvPr/>
        </p:nvSpPr>
        <p:spPr>
          <a:xfrm>
            <a:off x="3566160" y="262699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乌鲁木齐</a:t>
            </a:r>
            <a:endParaRPr lang="zh-CN" altLang="en-US" sz="6600" b="1">
              <a:solidFill>
                <a:srgbClr val="FF0000"/>
              </a:solidFill>
              <a:latin typeface="黑体" panose="02010609060101010101" charset="-122"/>
              <a:ea typeface="黑体" panose="02010609060101010101" charset="-122"/>
            </a:endParaRPr>
          </a:p>
        </p:txBody>
      </p:sp>
      <p:sp>
        <p:nvSpPr>
          <p:cNvPr id="20" name="流程图: 可选过程 19"/>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拉萨</a:t>
            </a:r>
            <a:endParaRPr lang="zh-CN" altLang="en-US" sz="6600" b="1">
              <a:solidFill>
                <a:srgbClr val="FF0000"/>
              </a:solidFill>
              <a:latin typeface="黑体" panose="02010609060101010101" charset="-122"/>
              <a:ea typeface="黑体" panose="02010609060101010101" charset="-122"/>
            </a:endParaRPr>
          </a:p>
        </p:txBody>
      </p:sp>
      <p:sp>
        <p:nvSpPr>
          <p:cNvPr id="21" name="流程图: 可选过程 20"/>
          <p:cNvSpPr/>
          <p:nvPr/>
        </p:nvSpPr>
        <p:spPr>
          <a:xfrm>
            <a:off x="3581400" y="259651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长沙</a:t>
            </a:r>
            <a:endParaRPr lang="zh-CN" altLang="en-US" sz="6600" b="1">
              <a:solidFill>
                <a:srgbClr val="FF0000"/>
              </a:solidFill>
              <a:latin typeface="黑体" panose="02010609060101010101" charset="-122"/>
              <a:ea typeface="黑体" panose="02010609060101010101" charset="-122"/>
            </a:endParaRPr>
          </a:p>
        </p:txBody>
      </p:sp>
      <p:sp>
        <p:nvSpPr>
          <p:cNvPr id="22" name="流程图: 可选过程 21"/>
          <p:cNvSpPr/>
          <p:nvPr/>
        </p:nvSpPr>
        <p:spPr>
          <a:xfrm>
            <a:off x="356616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长春</a:t>
            </a:r>
            <a:endParaRPr lang="zh-CN" altLang="en-US" sz="6600" b="1">
              <a:solidFill>
                <a:srgbClr val="FF0000"/>
              </a:solidFill>
              <a:latin typeface="黑体" panose="02010609060101010101" charset="-122"/>
              <a:ea typeface="黑体" panose="02010609060101010101" charset="-122"/>
            </a:endParaRPr>
          </a:p>
        </p:txBody>
      </p:sp>
      <p:sp>
        <p:nvSpPr>
          <p:cNvPr id="23" name="流程图: 可选过程 22"/>
          <p:cNvSpPr/>
          <p:nvPr/>
        </p:nvSpPr>
        <p:spPr>
          <a:xfrm>
            <a:off x="355092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成都</a:t>
            </a:r>
            <a:endParaRPr lang="zh-CN" altLang="en-US" sz="6600" b="1">
              <a:solidFill>
                <a:srgbClr val="FF0000"/>
              </a:solidFill>
              <a:latin typeface="黑体" panose="02010609060101010101" charset="-122"/>
              <a:ea typeface="黑体" panose="02010609060101010101" charset="-122"/>
            </a:endParaRPr>
          </a:p>
        </p:txBody>
      </p:sp>
      <p:sp>
        <p:nvSpPr>
          <p:cNvPr id="33" name="流程图: 可选过程 32"/>
          <p:cNvSpPr/>
          <p:nvPr/>
        </p:nvSpPr>
        <p:spPr>
          <a:xfrm>
            <a:off x="361188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昆明</a:t>
            </a:r>
            <a:endParaRPr lang="zh-CN" altLang="en-US" sz="6600" b="1">
              <a:solidFill>
                <a:srgbClr val="FF0000"/>
              </a:solidFill>
              <a:latin typeface="黑体" panose="02010609060101010101" charset="-122"/>
              <a:ea typeface="黑体" panose="02010609060101010101" charset="-122"/>
            </a:endParaRPr>
          </a:p>
        </p:txBody>
      </p:sp>
      <p:sp>
        <p:nvSpPr>
          <p:cNvPr id="34" name="流程图: 可选过程 33"/>
          <p:cNvSpPr/>
          <p:nvPr/>
        </p:nvSpPr>
        <p:spPr>
          <a:xfrm>
            <a:off x="3611880" y="2611755"/>
            <a:ext cx="5049520" cy="1655445"/>
          </a:xfrm>
          <a:prstGeom prst="flowChartAlternateProcess">
            <a:avLst/>
          </a:prstGeom>
          <a:gradFill flip="none" rotWithShape="1">
            <a:gsLst>
              <a:gs pos="0">
                <a:srgbClr val="007BD3"/>
              </a:gs>
              <a:gs pos="100000">
                <a:schemeClr val="accent1"/>
              </a:gs>
            </a:gsLst>
            <a:lin ang="5400000" scaled="0"/>
          </a:gra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福州</a:t>
            </a:r>
            <a:endParaRPr lang="zh-CN" altLang="en-US" sz="6600" b="1">
              <a:solidFill>
                <a:srgbClr val="FF0000"/>
              </a:solidFill>
              <a:latin typeface="黑体" panose="02010609060101010101" charset="-122"/>
              <a:ea typeface="黑体" panose="02010609060101010101" charset="-122"/>
            </a:endParaRPr>
          </a:p>
        </p:txBody>
      </p:sp>
      <p:sp>
        <p:nvSpPr>
          <p:cNvPr id="2" name="动作按钮: 后退或前一项 1">
            <a:hlinkClick r:id="rId1" action="ppaction://hlinksldjump"/>
          </p:cNvPr>
          <p:cNvSpPr/>
          <p:nvPr/>
        </p:nvSpPr>
        <p:spPr>
          <a:xfrm>
            <a:off x="11616690" y="6266815"/>
            <a:ext cx="574040" cy="5772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9"/>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3"/>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3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33"/>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6" grpId="0" bldLvl="0" animBg="1"/>
      <p:bldP spid="6" grpId="1" bldLvl="0" animBg="1"/>
      <p:bldP spid="7" grpId="0" bldLvl="0" animBg="1"/>
      <p:bldP spid="7"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33" grpId="0" bldLvl="0" animBg="1"/>
      <p:bldP spid="33" grpId="1" bldLvl="0" animBg="1"/>
      <p:bldP spid="34" grpId="0" bldLvl="0" animBg="1"/>
      <p:bldP spid="34"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91990" y="583565"/>
            <a:ext cx="2976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我国</a:t>
            </a:r>
            <a:r>
              <a:rPr lang="en-US" altLang="zh-CN" sz="4000">
                <a:solidFill>
                  <a:srgbClr val="FFFF00"/>
                </a:solidFill>
                <a:latin typeface="黑体" panose="02010609060101010101" charset="-122"/>
                <a:ea typeface="黑体" panose="02010609060101010101" charset="-122"/>
              </a:rPr>
              <a:t>985</a:t>
            </a:r>
            <a:r>
              <a:rPr lang="zh-CN" altLang="en-US" sz="4000">
                <a:solidFill>
                  <a:srgbClr val="FFFF00"/>
                </a:solidFill>
                <a:latin typeface="黑体" panose="02010609060101010101" charset="-122"/>
                <a:ea typeface="黑体" panose="02010609060101010101" charset="-122"/>
              </a:rPr>
              <a:t>院校</a:t>
            </a:r>
            <a:endParaRPr lang="zh-CN" altLang="en-US" sz="4000">
              <a:solidFill>
                <a:srgbClr val="FFFF00"/>
              </a:solidFill>
              <a:latin typeface="黑体" panose="02010609060101010101" charset="-122"/>
              <a:ea typeface="黑体" panose="02010609060101010101" charset="-122"/>
            </a:endParaRPr>
          </a:p>
        </p:txBody>
      </p:sp>
      <p:sp>
        <p:nvSpPr>
          <p:cNvPr id="19" name="流程图: 可选过程 18"/>
          <p:cNvSpPr/>
          <p:nvPr/>
        </p:nvSpPr>
        <p:spPr>
          <a:xfrm>
            <a:off x="2836545" y="27184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中国海洋大学</a:t>
            </a:r>
            <a:endParaRPr lang="zh-CN" altLang="en-US" sz="6600" b="1">
              <a:solidFill>
                <a:srgbClr val="FF0000"/>
              </a:solidFill>
              <a:latin typeface="黑体" panose="02010609060101010101" charset="-122"/>
              <a:ea typeface="黑体" panose="02010609060101010101" charset="-122"/>
            </a:endParaRPr>
          </a:p>
        </p:txBody>
      </p:sp>
      <p:sp>
        <p:nvSpPr>
          <p:cNvPr id="2" name="流程图: 可选过程 1"/>
          <p:cNvSpPr/>
          <p:nvPr/>
        </p:nvSpPr>
        <p:spPr>
          <a:xfrm>
            <a:off x="2843530"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华东师范大学</a:t>
            </a:r>
            <a:endParaRPr lang="zh-CN" altLang="en-US" sz="6600" b="1">
              <a:solidFill>
                <a:srgbClr val="FF0000"/>
              </a:solidFill>
              <a:latin typeface="黑体" panose="02010609060101010101" charset="-122"/>
              <a:ea typeface="黑体" panose="02010609060101010101" charset="-122"/>
            </a:endParaRPr>
          </a:p>
        </p:txBody>
      </p:sp>
      <p:sp>
        <p:nvSpPr>
          <p:cNvPr id="5" name="流程图: 可选过程 4"/>
          <p:cNvSpPr/>
          <p:nvPr/>
        </p:nvSpPr>
        <p:spPr>
          <a:xfrm>
            <a:off x="2830195"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哈尔滨工业大学</a:t>
            </a:r>
            <a:endParaRPr lang="zh-CN" altLang="en-US" sz="6600" b="1">
              <a:solidFill>
                <a:srgbClr val="FF0000"/>
              </a:solidFill>
              <a:latin typeface="黑体" panose="02010609060101010101" charset="-122"/>
              <a:ea typeface="黑体" panose="02010609060101010101" charset="-122"/>
            </a:endParaRPr>
          </a:p>
        </p:txBody>
      </p:sp>
      <p:sp>
        <p:nvSpPr>
          <p:cNvPr id="8" name="流程图: 可选过程 7"/>
          <p:cNvSpPr/>
          <p:nvPr/>
        </p:nvSpPr>
        <p:spPr>
          <a:xfrm>
            <a:off x="2816860"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中南大学</a:t>
            </a:r>
            <a:endParaRPr lang="zh-CN" altLang="en-US" sz="6600" b="1">
              <a:solidFill>
                <a:srgbClr val="FF0000"/>
              </a:solidFill>
              <a:latin typeface="黑体" panose="02010609060101010101" charset="-122"/>
              <a:ea typeface="黑体" panose="02010609060101010101" charset="-122"/>
            </a:endParaRPr>
          </a:p>
        </p:txBody>
      </p:sp>
      <p:sp>
        <p:nvSpPr>
          <p:cNvPr id="9" name="流程图: 可选过程 8"/>
          <p:cNvSpPr/>
          <p:nvPr/>
        </p:nvSpPr>
        <p:spPr>
          <a:xfrm>
            <a:off x="2830195"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兰州大学</a:t>
            </a:r>
            <a:endParaRPr lang="zh-CN" altLang="en-US" sz="6600" b="1">
              <a:solidFill>
                <a:srgbClr val="FF0000"/>
              </a:solidFill>
              <a:latin typeface="黑体" panose="02010609060101010101" charset="-122"/>
              <a:ea typeface="黑体" panose="02010609060101010101" charset="-122"/>
            </a:endParaRPr>
          </a:p>
        </p:txBody>
      </p:sp>
      <p:sp>
        <p:nvSpPr>
          <p:cNvPr id="24" name="流程图: 可选过程 23"/>
          <p:cNvSpPr/>
          <p:nvPr/>
        </p:nvSpPr>
        <p:spPr>
          <a:xfrm>
            <a:off x="283019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大连理工大学</a:t>
            </a:r>
            <a:endParaRPr lang="zh-CN" altLang="en-US" sz="6600" b="1">
              <a:solidFill>
                <a:srgbClr val="FF0000"/>
              </a:solidFill>
              <a:latin typeface="黑体" panose="02010609060101010101" charset="-122"/>
              <a:ea typeface="黑体" panose="02010609060101010101" charset="-122"/>
            </a:endParaRPr>
          </a:p>
        </p:txBody>
      </p:sp>
      <p:sp>
        <p:nvSpPr>
          <p:cNvPr id="25" name="流程图: 可选过程 24"/>
          <p:cNvSpPr/>
          <p:nvPr/>
        </p:nvSpPr>
        <p:spPr>
          <a:xfrm>
            <a:off x="2830195"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浙江大学</a:t>
            </a:r>
            <a:endParaRPr lang="zh-CN" altLang="en-US" sz="6600" b="1">
              <a:solidFill>
                <a:srgbClr val="FF0000"/>
              </a:solidFill>
              <a:latin typeface="黑体" panose="02010609060101010101" charset="-122"/>
              <a:ea typeface="黑体" panose="02010609060101010101" charset="-122"/>
            </a:endParaRPr>
          </a:p>
        </p:txBody>
      </p:sp>
      <p:sp>
        <p:nvSpPr>
          <p:cNvPr id="26" name="流程图: 可选过程 25"/>
          <p:cNvSpPr/>
          <p:nvPr/>
        </p:nvSpPr>
        <p:spPr>
          <a:xfrm>
            <a:off x="2816860"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南京大学</a:t>
            </a:r>
            <a:endParaRPr lang="zh-CN" altLang="en-US" sz="6600" b="1">
              <a:solidFill>
                <a:srgbClr val="FF0000"/>
              </a:solidFill>
              <a:latin typeface="黑体" panose="02010609060101010101" charset="-122"/>
              <a:ea typeface="黑体" panose="02010609060101010101" charset="-122"/>
            </a:endParaRPr>
          </a:p>
        </p:txBody>
      </p:sp>
      <p:sp>
        <p:nvSpPr>
          <p:cNvPr id="27" name="流程图: 可选过程 26"/>
          <p:cNvSpPr/>
          <p:nvPr/>
        </p:nvSpPr>
        <p:spPr>
          <a:xfrm>
            <a:off x="283019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中山大学</a:t>
            </a:r>
            <a:endParaRPr lang="zh-CN" altLang="en-US" sz="6600" b="1">
              <a:solidFill>
                <a:srgbClr val="FF0000"/>
              </a:solidFill>
              <a:latin typeface="黑体" panose="02010609060101010101" charset="-122"/>
              <a:ea typeface="黑体" panose="02010609060101010101" charset="-122"/>
            </a:endParaRPr>
          </a:p>
        </p:txBody>
      </p:sp>
      <p:sp>
        <p:nvSpPr>
          <p:cNvPr id="28" name="流程图: 可选过程 27"/>
          <p:cNvSpPr/>
          <p:nvPr/>
        </p:nvSpPr>
        <p:spPr>
          <a:xfrm>
            <a:off x="2830195"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北京理工大学</a:t>
            </a:r>
            <a:endParaRPr lang="zh-CN" altLang="en-US" sz="6600" b="1">
              <a:solidFill>
                <a:srgbClr val="FF0000"/>
              </a:solidFill>
              <a:latin typeface="黑体" panose="02010609060101010101" charset="-122"/>
              <a:ea typeface="黑体" panose="02010609060101010101" charset="-122"/>
            </a:endParaRPr>
          </a:p>
        </p:txBody>
      </p:sp>
      <p:sp>
        <p:nvSpPr>
          <p:cNvPr id="29" name="流程图: 可选过程 28"/>
          <p:cNvSpPr/>
          <p:nvPr/>
        </p:nvSpPr>
        <p:spPr>
          <a:xfrm>
            <a:off x="2830195" y="2740660"/>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华南理工大学</a:t>
            </a:r>
            <a:endParaRPr lang="zh-CN" altLang="en-US" sz="6600" b="1">
              <a:solidFill>
                <a:srgbClr val="FF0000"/>
              </a:solidFill>
              <a:latin typeface="黑体" panose="02010609060101010101" charset="-122"/>
              <a:ea typeface="黑体" panose="02010609060101010101" charset="-122"/>
            </a:endParaRPr>
          </a:p>
        </p:txBody>
      </p:sp>
      <p:sp>
        <p:nvSpPr>
          <p:cNvPr id="30" name="流程图: 可选过程 29"/>
          <p:cNvSpPr/>
          <p:nvPr/>
        </p:nvSpPr>
        <p:spPr>
          <a:xfrm>
            <a:off x="2816860"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武汉大学</a:t>
            </a:r>
            <a:endParaRPr lang="zh-CN" altLang="en-US" sz="6600" b="1">
              <a:solidFill>
                <a:srgbClr val="FF0000"/>
              </a:solidFill>
              <a:latin typeface="黑体" panose="02010609060101010101" charset="-122"/>
              <a:ea typeface="黑体" panose="02010609060101010101" charset="-122"/>
            </a:endParaRPr>
          </a:p>
        </p:txBody>
      </p:sp>
      <p:sp>
        <p:nvSpPr>
          <p:cNvPr id="31" name="流程图: 可选过程 30"/>
          <p:cNvSpPr/>
          <p:nvPr/>
        </p:nvSpPr>
        <p:spPr>
          <a:xfrm>
            <a:off x="2816860" y="274002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北京师范大学</a:t>
            </a:r>
            <a:endParaRPr lang="zh-CN" altLang="en-US" sz="6600" b="1">
              <a:solidFill>
                <a:srgbClr val="FF0000"/>
              </a:solidFill>
              <a:latin typeface="黑体" panose="02010609060101010101" charset="-122"/>
              <a:ea typeface="黑体" panose="02010609060101010101" charset="-122"/>
            </a:endParaRPr>
          </a:p>
        </p:txBody>
      </p:sp>
      <p:sp>
        <p:nvSpPr>
          <p:cNvPr id="32" name="流程图: 可选过程 31"/>
          <p:cNvSpPr/>
          <p:nvPr/>
        </p:nvSpPr>
        <p:spPr>
          <a:xfrm>
            <a:off x="2836545" y="273367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厦门大学</a:t>
            </a:r>
            <a:endParaRPr lang="zh-CN" altLang="en-US" sz="6600" b="1">
              <a:solidFill>
                <a:srgbClr val="FF0000"/>
              </a:solidFill>
              <a:latin typeface="黑体" panose="02010609060101010101" charset="-122"/>
              <a:ea typeface="黑体" panose="02010609060101010101" charset="-122"/>
            </a:endParaRPr>
          </a:p>
        </p:txBody>
      </p:sp>
      <p:sp>
        <p:nvSpPr>
          <p:cNvPr id="38" name="流程图: 可选过程 37"/>
          <p:cNvSpPr/>
          <p:nvPr/>
        </p:nvSpPr>
        <p:spPr>
          <a:xfrm>
            <a:off x="2836545" y="273367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山东大学</a:t>
            </a:r>
            <a:endParaRPr lang="zh-CN" altLang="en-US" sz="6600" b="1">
              <a:solidFill>
                <a:srgbClr val="FF0000"/>
              </a:solidFill>
              <a:latin typeface="黑体" panose="02010609060101010101" charset="-122"/>
              <a:ea typeface="黑体" panose="02010609060101010101" charset="-122"/>
            </a:endParaRPr>
          </a:p>
        </p:txBody>
      </p:sp>
      <p:sp>
        <p:nvSpPr>
          <p:cNvPr id="39" name="流程图: 可选过程 38"/>
          <p:cNvSpPr/>
          <p:nvPr/>
        </p:nvSpPr>
        <p:spPr>
          <a:xfrm>
            <a:off x="2836545" y="273367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南开大学</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284162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中国农业大学</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284162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中国人民大学</a:t>
            </a:r>
            <a:endParaRPr lang="zh-CN" altLang="en-US" sz="6600" b="1">
              <a:solidFill>
                <a:srgbClr val="FF0000"/>
              </a:solidFill>
              <a:latin typeface="黑体" panose="02010609060101010101" charset="-122"/>
              <a:ea typeface="黑体" panose="02010609060101010101" charset="-122"/>
            </a:endParaRPr>
          </a:p>
        </p:txBody>
      </p:sp>
      <p:sp>
        <p:nvSpPr>
          <p:cNvPr id="4" name="动作按钮: 后退或前一项 3">
            <a:hlinkClick r:id="rId1" action="ppaction://hlinksldjump"/>
          </p:cNvPr>
          <p:cNvSpPr/>
          <p:nvPr/>
        </p:nvSpPr>
        <p:spPr>
          <a:xfrm>
            <a:off x="11612880" y="6224905"/>
            <a:ext cx="564515" cy="61912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6"/>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7"/>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30"/>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1"/>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32"/>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38"/>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39"/>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6"/>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2" grpId="0" bldLvl="0" animBg="1"/>
      <p:bldP spid="2" grpId="1" bldLvl="0" animBg="1"/>
      <p:bldP spid="5" grpId="0" bldLvl="0" animBg="1"/>
      <p:bldP spid="5" grpId="1" bldLvl="0" animBg="1"/>
      <p:bldP spid="8" grpId="0" bldLvl="0" animBg="1"/>
      <p:bldP spid="8" grpId="1" bldLvl="0" animBg="1"/>
      <p:bldP spid="9" grpId="0" bldLvl="0" animBg="1"/>
      <p:bldP spid="9"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8" grpId="0" bldLvl="0" animBg="1"/>
      <p:bldP spid="38" grpId="1" bldLvl="0" animBg="1"/>
      <p:bldP spid="39" grpId="0" bldLvl="0" animBg="1"/>
      <p:bldP spid="39" grpId="1" bldLvl="0" animBg="1"/>
      <p:bldP spid="6" grpId="0" bldLvl="0" animBg="1"/>
      <p:bldP spid="6" grpId="1" bldLvl="0" animBg="1"/>
      <p:bldP spid="7" grpId="0" bldLvl="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251960" y="583565"/>
            <a:ext cx="3484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唐诗</a:t>
            </a:r>
            <a:r>
              <a:rPr lang="en-US" altLang="zh-CN" sz="4000">
                <a:solidFill>
                  <a:srgbClr val="FFFF00"/>
                </a:solidFill>
                <a:latin typeface="黑体" panose="02010609060101010101" charset="-122"/>
                <a:ea typeface="黑体" panose="02010609060101010101" charset="-122"/>
              </a:rPr>
              <a:t>300</a:t>
            </a:r>
            <a:r>
              <a:rPr lang="zh-CN" altLang="en-US" sz="4000">
                <a:solidFill>
                  <a:srgbClr val="FFFF00"/>
                </a:solidFill>
                <a:latin typeface="黑体" panose="02010609060101010101" charset="-122"/>
                <a:ea typeface="黑体" panose="02010609060101010101" charset="-122"/>
              </a:rPr>
              <a:t>首</a:t>
            </a:r>
            <a:r>
              <a:rPr lang="zh-CN" altLang="en-US" sz="4000">
                <a:solidFill>
                  <a:srgbClr val="FFFF00"/>
                </a:solidFill>
                <a:latin typeface="黑体" panose="02010609060101010101" charset="-122"/>
                <a:ea typeface="黑体" panose="02010609060101010101" charset="-122"/>
              </a:rPr>
              <a:t>诗名</a:t>
            </a:r>
            <a:endParaRPr lang="zh-CN" altLang="en-US" sz="4000">
              <a:solidFill>
                <a:srgbClr val="FFFF00"/>
              </a:solidFill>
              <a:latin typeface="黑体" panose="02010609060101010101" charset="-122"/>
              <a:ea typeface="黑体" panose="02010609060101010101" charset="-122"/>
            </a:endParaRPr>
          </a:p>
        </p:txBody>
      </p:sp>
      <p:sp>
        <p:nvSpPr>
          <p:cNvPr id="4" name="流程图: 可选过程 3"/>
          <p:cNvSpPr/>
          <p:nvPr/>
        </p:nvSpPr>
        <p:spPr>
          <a:xfrm>
            <a:off x="3571240" y="26015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春晓</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357632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登鹳雀楼</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357632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游子吟</a:t>
            </a:r>
            <a:endParaRPr lang="zh-CN" altLang="en-US" sz="6600" b="1">
              <a:solidFill>
                <a:srgbClr val="FF0000"/>
              </a:solidFill>
              <a:latin typeface="黑体" panose="02010609060101010101" charset="-122"/>
              <a:ea typeface="黑体" panose="02010609060101010101" charset="-122"/>
            </a:endParaRPr>
          </a:p>
        </p:txBody>
      </p:sp>
      <p:sp>
        <p:nvSpPr>
          <p:cNvPr id="10" name="流程图: 可选过程 9"/>
          <p:cNvSpPr/>
          <p:nvPr/>
        </p:nvSpPr>
        <p:spPr>
          <a:xfrm>
            <a:off x="2402840" y="2621915"/>
            <a:ext cx="744347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送杜少府之任蜀州</a:t>
            </a:r>
            <a:endParaRPr lang="zh-CN" altLang="en-US" sz="6600" b="1">
              <a:solidFill>
                <a:srgbClr val="FF0000"/>
              </a:solidFill>
              <a:latin typeface="黑体" panose="02010609060101010101" charset="-122"/>
              <a:ea typeface="黑体" panose="02010609060101010101" charset="-122"/>
            </a:endParaRPr>
          </a:p>
        </p:txBody>
      </p:sp>
      <p:sp>
        <p:nvSpPr>
          <p:cNvPr id="11" name="流程图: 可选过程 10"/>
          <p:cNvSpPr/>
          <p:nvPr/>
        </p:nvSpPr>
        <p:spPr>
          <a:xfrm>
            <a:off x="357632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望庐山瀑布</a:t>
            </a:r>
            <a:endParaRPr lang="zh-CN" altLang="en-US" sz="6600" b="1">
              <a:solidFill>
                <a:srgbClr val="FF0000"/>
              </a:solidFill>
              <a:latin typeface="黑体" panose="02010609060101010101" charset="-122"/>
              <a:ea typeface="黑体" panose="02010609060101010101" charset="-122"/>
            </a:endParaRPr>
          </a:p>
        </p:txBody>
      </p:sp>
      <p:sp>
        <p:nvSpPr>
          <p:cNvPr id="12" name="流程图: 可选过程 11"/>
          <p:cNvSpPr/>
          <p:nvPr/>
        </p:nvSpPr>
        <p:spPr>
          <a:xfrm>
            <a:off x="359156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枫桥夜泊</a:t>
            </a:r>
            <a:endParaRPr lang="zh-CN" altLang="en-US" sz="6600" b="1">
              <a:solidFill>
                <a:srgbClr val="FF0000"/>
              </a:solidFill>
              <a:latin typeface="黑体" panose="02010609060101010101" charset="-122"/>
              <a:ea typeface="黑体" panose="02010609060101010101" charset="-122"/>
            </a:endParaRPr>
          </a:p>
        </p:txBody>
      </p:sp>
      <p:sp>
        <p:nvSpPr>
          <p:cNvPr id="13" name="流程图: 可选过程 12"/>
          <p:cNvSpPr/>
          <p:nvPr/>
        </p:nvSpPr>
        <p:spPr>
          <a:xfrm>
            <a:off x="357632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静夜思</a:t>
            </a:r>
            <a:endParaRPr lang="zh-CN" altLang="en-US" sz="6600" b="1">
              <a:solidFill>
                <a:srgbClr val="FF0000"/>
              </a:solidFill>
              <a:latin typeface="黑体" panose="02010609060101010101" charset="-122"/>
              <a:ea typeface="黑体" panose="02010609060101010101" charset="-122"/>
            </a:endParaRPr>
          </a:p>
        </p:txBody>
      </p:sp>
      <p:sp>
        <p:nvSpPr>
          <p:cNvPr id="14" name="流程图: 可选过程 13"/>
          <p:cNvSpPr/>
          <p:nvPr/>
        </p:nvSpPr>
        <p:spPr>
          <a:xfrm>
            <a:off x="359156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春望</a:t>
            </a:r>
            <a:endParaRPr lang="zh-CN" altLang="en-US" sz="6600" b="1">
              <a:solidFill>
                <a:srgbClr val="FF0000"/>
              </a:solidFill>
              <a:latin typeface="黑体" panose="02010609060101010101" charset="-122"/>
              <a:ea typeface="黑体" panose="02010609060101010101" charset="-122"/>
            </a:endParaRPr>
          </a:p>
        </p:txBody>
      </p:sp>
      <p:sp>
        <p:nvSpPr>
          <p:cNvPr id="15" name="流程图: 可选过程 14"/>
          <p:cNvSpPr/>
          <p:nvPr/>
        </p:nvSpPr>
        <p:spPr>
          <a:xfrm>
            <a:off x="2803525" y="2621915"/>
            <a:ext cx="6609715"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送孟浩然之广陵</a:t>
            </a:r>
            <a:endParaRPr lang="zh-CN" altLang="en-US" sz="6600" b="1">
              <a:solidFill>
                <a:srgbClr val="FF0000"/>
              </a:solidFill>
              <a:latin typeface="黑体" panose="02010609060101010101" charset="-122"/>
              <a:ea typeface="黑体" panose="02010609060101010101" charset="-122"/>
            </a:endParaRPr>
          </a:p>
        </p:txBody>
      </p:sp>
      <p:sp>
        <p:nvSpPr>
          <p:cNvPr id="16" name="流程图: 可选过程 15"/>
          <p:cNvSpPr/>
          <p:nvPr/>
        </p:nvSpPr>
        <p:spPr>
          <a:xfrm>
            <a:off x="3622040" y="260667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登幽州台歌</a:t>
            </a:r>
            <a:endParaRPr lang="zh-CN" altLang="en-US" sz="6600" b="1">
              <a:solidFill>
                <a:srgbClr val="FF0000"/>
              </a:solidFill>
              <a:latin typeface="黑体" panose="02010609060101010101" charset="-122"/>
              <a:ea typeface="黑体" panose="02010609060101010101" charset="-122"/>
            </a:endParaRPr>
          </a:p>
        </p:txBody>
      </p:sp>
      <p:sp>
        <p:nvSpPr>
          <p:cNvPr id="17" name="流程图: 可选过程 16"/>
          <p:cNvSpPr/>
          <p:nvPr/>
        </p:nvSpPr>
        <p:spPr>
          <a:xfrm>
            <a:off x="3652520" y="262191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春夜喜雨</a:t>
            </a:r>
            <a:endParaRPr lang="zh-CN" altLang="en-US" sz="6600" b="1">
              <a:solidFill>
                <a:srgbClr val="FF0000"/>
              </a:solidFill>
              <a:latin typeface="黑体" panose="02010609060101010101" charset="-122"/>
              <a:ea typeface="黑体" panose="02010609060101010101" charset="-122"/>
            </a:endParaRPr>
          </a:p>
        </p:txBody>
      </p:sp>
      <p:sp>
        <p:nvSpPr>
          <p:cNvPr id="2" name="流程图: 可选过程 1"/>
          <p:cNvSpPr/>
          <p:nvPr/>
        </p:nvSpPr>
        <p:spPr>
          <a:xfrm>
            <a:off x="364236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长恨歌</a:t>
            </a:r>
            <a:endParaRPr lang="zh-CN" altLang="en-US" sz="6600" b="1">
              <a:solidFill>
                <a:srgbClr val="FF0000"/>
              </a:solidFill>
              <a:latin typeface="黑体" panose="02010609060101010101" charset="-122"/>
              <a:ea typeface="黑体" panose="02010609060101010101" charset="-122"/>
            </a:endParaRPr>
          </a:p>
        </p:txBody>
      </p:sp>
      <p:sp>
        <p:nvSpPr>
          <p:cNvPr id="5" name="流程图: 可选过程 4"/>
          <p:cNvSpPr/>
          <p:nvPr/>
        </p:nvSpPr>
        <p:spPr>
          <a:xfrm>
            <a:off x="364236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琵琶行</a:t>
            </a:r>
            <a:endParaRPr lang="zh-CN" altLang="en-US" sz="6600" b="1">
              <a:solidFill>
                <a:srgbClr val="FF0000"/>
              </a:solidFill>
              <a:latin typeface="黑体" panose="02010609060101010101" charset="-122"/>
              <a:ea typeface="黑体" panose="02010609060101010101" charset="-122"/>
            </a:endParaRPr>
          </a:p>
        </p:txBody>
      </p:sp>
      <p:sp>
        <p:nvSpPr>
          <p:cNvPr id="8" name="流程图: 可选过程 7"/>
          <p:cNvSpPr/>
          <p:nvPr/>
        </p:nvSpPr>
        <p:spPr>
          <a:xfrm>
            <a:off x="362712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将进酒</a:t>
            </a:r>
            <a:endParaRPr lang="zh-CN" altLang="en-US" sz="6600" b="1">
              <a:solidFill>
                <a:srgbClr val="FF0000"/>
              </a:solidFill>
              <a:latin typeface="黑体" panose="02010609060101010101" charset="-122"/>
              <a:ea typeface="黑体" panose="02010609060101010101" charset="-122"/>
            </a:endParaRPr>
          </a:p>
        </p:txBody>
      </p:sp>
      <p:sp>
        <p:nvSpPr>
          <p:cNvPr id="9" name="流程图: 可选过程 8"/>
          <p:cNvSpPr/>
          <p:nvPr/>
        </p:nvSpPr>
        <p:spPr>
          <a:xfrm>
            <a:off x="3627120" y="261175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早发白帝城</a:t>
            </a:r>
            <a:endParaRPr lang="zh-CN" altLang="en-US" sz="6600" b="1">
              <a:solidFill>
                <a:srgbClr val="FF0000"/>
              </a:solidFill>
              <a:latin typeface="黑体" panose="02010609060101010101" charset="-122"/>
              <a:ea typeface="黑体" panose="02010609060101010101" charset="-122"/>
            </a:endParaRPr>
          </a:p>
        </p:txBody>
      </p:sp>
      <p:sp>
        <p:nvSpPr>
          <p:cNvPr id="18" name="流程图: 可选过程 17"/>
          <p:cNvSpPr/>
          <p:nvPr/>
        </p:nvSpPr>
        <p:spPr>
          <a:xfrm>
            <a:off x="3348990" y="2626995"/>
            <a:ext cx="5589905"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江南逢李龟年</a:t>
            </a:r>
            <a:endParaRPr lang="zh-CN" altLang="en-US" sz="6600" b="1">
              <a:solidFill>
                <a:srgbClr val="FF0000"/>
              </a:solidFill>
              <a:latin typeface="黑体" panose="02010609060101010101" charset="-122"/>
              <a:ea typeface="黑体" panose="02010609060101010101" charset="-122"/>
            </a:endParaRPr>
          </a:p>
        </p:txBody>
      </p:sp>
      <p:sp>
        <p:nvSpPr>
          <p:cNvPr id="19" name="流程图: 可选过程 18"/>
          <p:cNvSpPr/>
          <p:nvPr/>
        </p:nvSpPr>
        <p:spPr>
          <a:xfrm>
            <a:off x="367284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泊秦淮</a:t>
            </a:r>
            <a:endParaRPr lang="zh-CN" altLang="en-US" sz="6600" b="1">
              <a:solidFill>
                <a:srgbClr val="FF0000"/>
              </a:solidFill>
              <a:latin typeface="黑体" panose="02010609060101010101" charset="-122"/>
              <a:ea typeface="黑体" panose="02010609060101010101" charset="-122"/>
            </a:endParaRPr>
          </a:p>
        </p:txBody>
      </p:sp>
      <p:sp>
        <p:nvSpPr>
          <p:cNvPr id="20" name="流程图: 可选过程 19"/>
          <p:cNvSpPr/>
          <p:nvPr/>
        </p:nvSpPr>
        <p:spPr>
          <a:xfrm>
            <a:off x="367284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回乡偶书</a:t>
            </a:r>
            <a:endParaRPr lang="zh-CN" altLang="en-US" sz="6600" b="1">
              <a:solidFill>
                <a:srgbClr val="FF0000"/>
              </a:solidFill>
              <a:latin typeface="黑体" panose="02010609060101010101" charset="-122"/>
              <a:ea typeface="黑体" panose="02010609060101010101" charset="-122"/>
            </a:endParaRPr>
          </a:p>
        </p:txBody>
      </p:sp>
      <p:sp>
        <p:nvSpPr>
          <p:cNvPr id="21" name="流程图: 可选过程 20"/>
          <p:cNvSpPr/>
          <p:nvPr/>
        </p:nvSpPr>
        <p:spPr>
          <a:xfrm>
            <a:off x="3703320" y="2626995"/>
            <a:ext cx="5049520" cy="1655445"/>
          </a:xfrm>
          <a:prstGeom prst="flowChartAlternateProcess">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山居秋暝</a:t>
            </a:r>
            <a:endParaRPr lang="zh-CN" altLang="en-US" sz="6600" b="1">
              <a:solidFill>
                <a:srgbClr val="FF0000"/>
              </a:solidFill>
              <a:latin typeface="黑体" panose="02010609060101010101" charset="-122"/>
              <a:ea typeface="黑体" panose="02010609060101010101" charset="-122"/>
            </a:endParaRPr>
          </a:p>
        </p:txBody>
      </p:sp>
      <p:sp>
        <p:nvSpPr>
          <p:cNvPr id="22" name="动作按钮: 后退或前一项 21">
            <a:hlinkClick r:id="rId1" action="ppaction://hlinksldjump"/>
          </p:cNvPr>
          <p:cNvSpPr/>
          <p:nvPr/>
        </p:nvSpPr>
        <p:spPr>
          <a:xfrm>
            <a:off x="11594465" y="6275070"/>
            <a:ext cx="610235" cy="58229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2"/>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8"/>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9"/>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8"/>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9"/>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6" grpId="0" bldLvl="0" animBg="1"/>
      <p:bldP spid="6" grpId="1" bldLvl="0" animBg="1"/>
      <p:bldP spid="7" grpId="0" bldLvl="0" animBg="1"/>
      <p:bldP spid="7"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2" grpId="0" bldLvl="0" animBg="1"/>
      <p:bldP spid="2" grpId="1" bldLvl="0" animBg="1"/>
      <p:bldP spid="5" grpId="0" bldLvl="0" animBg="1"/>
      <p:bldP spid="5" grpId="1" bldLvl="0" animBg="1"/>
      <p:bldP spid="8" grpId="0" bldLvl="0" animBg="1"/>
      <p:bldP spid="8" grpId="1" bldLvl="0" animBg="1"/>
      <p:bldP spid="9" grpId="0" bldLvl="0" animBg="1"/>
      <p:bldP spid="9"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91990" y="583565"/>
            <a:ext cx="2722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我国的山脉</a:t>
            </a:r>
            <a:endParaRPr lang="zh-CN" altLang="en-US" sz="4000">
              <a:solidFill>
                <a:srgbClr val="FFFF00"/>
              </a:solidFill>
              <a:latin typeface="黑体" panose="02010609060101010101" charset="-122"/>
              <a:ea typeface="黑体" panose="02010609060101010101" charset="-122"/>
            </a:endParaRPr>
          </a:p>
        </p:txBody>
      </p:sp>
      <p:sp>
        <p:nvSpPr>
          <p:cNvPr id="19" name="流程图: 可选过程 18"/>
          <p:cNvSpPr/>
          <p:nvPr/>
        </p:nvSpPr>
        <p:spPr>
          <a:xfrm>
            <a:off x="2836545" y="27184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太行山</a:t>
            </a:r>
            <a:endParaRPr lang="zh-CN" altLang="en-US" sz="6600" b="1">
              <a:solidFill>
                <a:srgbClr val="FF0000"/>
              </a:solidFill>
              <a:latin typeface="黑体" panose="02010609060101010101" charset="-122"/>
              <a:ea typeface="黑体" panose="02010609060101010101" charset="-122"/>
            </a:endParaRPr>
          </a:p>
        </p:txBody>
      </p:sp>
      <p:sp>
        <p:nvSpPr>
          <p:cNvPr id="4" name="流程图: 可选过程 3"/>
          <p:cNvSpPr/>
          <p:nvPr/>
        </p:nvSpPr>
        <p:spPr>
          <a:xfrm>
            <a:off x="284162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祁连山</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285686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喜马拉雅山</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285686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阿尔金山</a:t>
            </a:r>
            <a:endParaRPr lang="zh-CN" altLang="en-US" sz="6600" b="1">
              <a:solidFill>
                <a:srgbClr val="FF0000"/>
              </a:solidFill>
              <a:latin typeface="黑体" panose="02010609060101010101" charset="-122"/>
              <a:ea typeface="黑体" panose="02010609060101010101" charset="-122"/>
            </a:endParaRPr>
          </a:p>
        </p:txBody>
      </p:sp>
      <p:sp>
        <p:nvSpPr>
          <p:cNvPr id="10" name="流程图: 可选过程 9"/>
          <p:cNvSpPr/>
          <p:nvPr/>
        </p:nvSpPr>
        <p:spPr>
          <a:xfrm>
            <a:off x="285686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冈底斯山</a:t>
            </a:r>
            <a:endParaRPr lang="zh-CN" altLang="en-US" sz="6600" b="1">
              <a:solidFill>
                <a:srgbClr val="FF0000"/>
              </a:solidFill>
              <a:latin typeface="黑体" panose="02010609060101010101" charset="-122"/>
              <a:ea typeface="黑体" panose="02010609060101010101" charset="-122"/>
            </a:endParaRPr>
          </a:p>
        </p:txBody>
      </p:sp>
      <p:sp>
        <p:nvSpPr>
          <p:cNvPr id="11" name="流程图: 可选过程 10"/>
          <p:cNvSpPr/>
          <p:nvPr/>
        </p:nvSpPr>
        <p:spPr>
          <a:xfrm>
            <a:off x="285686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唐古拉山</a:t>
            </a:r>
            <a:endParaRPr lang="zh-CN" altLang="en-US" sz="6600" b="1">
              <a:solidFill>
                <a:srgbClr val="FF0000"/>
              </a:solidFill>
              <a:latin typeface="黑体" panose="02010609060101010101" charset="-122"/>
              <a:ea typeface="黑体" panose="02010609060101010101" charset="-122"/>
            </a:endParaRPr>
          </a:p>
        </p:txBody>
      </p:sp>
      <p:sp>
        <p:nvSpPr>
          <p:cNvPr id="12" name="流程图: 可选过程 11"/>
          <p:cNvSpPr/>
          <p:nvPr/>
        </p:nvSpPr>
        <p:spPr>
          <a:xfrm>
            <a:off x="285686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武夷山</a:t>
            </a:r>
            <a:endParaRPr lang="zh-CN" altLang="en-US" sz="6600" b="1">
              <a:solidFill>
                <a:srgbClr val="FF0000"/>
              </a:solidFill>
              <a:latin typeface="黑体" panose="02010609060101010101" charset="-122"/>
              <a:ea typeface="黑体" panose="02010609060101010101" charset="-122"/>
            </a:endParaRPr>
          </a:p>
        </p:txBody>
      </p:sp>
      <p:sp>
        <p:nvSpPr>
          <p:cNvPr id="13" name="流程图: 可选过程 12"/>
          <p:cNvSpPr/>
          <p:nvPr/>
        </p:nvSpPr>
        <p:spPr>
          <a:xfrm>
            <a:off x="2856865" y="272351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长白山</a:t>
            </a:r>
            <a:endParaRPr lang="zh-CN" altLang="en-US" sz="6600" b="1">
              <a:solidFill>
                <a:srgbClr val="FF0000"/>
              </a:solidFill>
              <a:latin typeface="黑体" panose="02010609060101010101" charset="-122"/>
              <a:ea typeface="黑体" panose="02010609060101010101" charset="-122"/>
            </a:endParaRPr>
          </a:p>
        </p:txBody>
      </p:sp>
      <p:sp>
        <p:nvSpPr>
          <p:cNvPr id="14" name="流程图: 可选过程 13"/>
          <p:cNvSpPr/>
          <p:nvPr/>
        </p:nvSpPr>
        <p:spPr>
          <a:xfrm>
            <a:off x="2841625" y="273875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天山</a:t>
            </a:r>
            <a:endParaRPr lang="zh-CN" altLang="en-US" sz="6600" b="1">
              <a:solidFill>
                <a:srgbClr val="FF0000"/>
              </a:solidFill>
              <a:latin typeface="黑体" panose="02010609060101010101" charset="-122"/>
              <a:ea typeface="黑体" panose="02010609060101010101" charset="-122"/>
            </a:endParaRPr>
          </a:p>
        </p:txBody>
      </p:sp>
      <p:sp>
        <p:nvSpPr>
          <p:cNvPr id="2" name="流程图: 可选过程 1"/>
          <p:cNvSpPr/>
          <p:nvPr/>
        </p:nvSpPr>
        <p:spPr>
          <a:xfrm>
            <a:off x="2846705" y="272859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贺兰山</a:t>
            </a:r>
            <a:endParaRPr lang="zh-CN" altLang="en-US" sz="6600" b="1">
              <a:solidFill>
                <a:srgbClr val="FF0000"/>
              </a:solidFill>
              <a:latin typeface="黑体" panose="02010609060101010101" charset="-122"/>
              <a:ea typeface="黑体" panose="02010609060101010101" charset="-122"/>
            </a:endParaRPr>
          </a:p>
        </p:txBody>
      </p:sp>
      <p:sp>
        <p:nvSpPr>
          <p:cNvPr id="5" name="流程图: 可选过程 4"/>
          <p:cNvSpPr/>
          <p:nvPr/>
        </p:nvSpPr>
        <p:spPr>
          <a:xfrm>
            <a:off x="284670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巫山</a:t>
            </a:r>
            <a:endParaRPr lang="zh-CN" altLang="en-US" sz="6600" b="1">
              <a:solidFill>
                <a:srgbClr val="FF0000"/>
              </a:solidFill>
              <a:latin typeface="黑体" panose="02010609060101010101" charset="-122"/>
              <a:ea typeface="黑体" panose="02010609060101010101" charset="-122"/>
            </a:endParaRPr>
          </a:p>
        </p:txBody>
      </p:sp>
      <p:sp>
        <p:nvSpPr>
          <p:cNvPr id="8" name="流程图: 可选过程 7"/>
          <p:cNvSpPr/>
          <p:nvPr/>
        </p:nvSpPr>
        <p:spPr>
          <a:xfrm>
            <a:off x="284670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泰山</a:t>
            </a:r>
            <a:endParaRPr lang="zh-CN" altLang="en-US" sz="6600" b="1">
              <a:solidFill>
                <a:srgbClr val="FF0000"/>
              </a:solidFill>
              <a:latin typeface="黑体" panose="02010609060101010101" charset="-122"/>
              <a:ea typeface="黑体" panose="02010609060101010101" charset="-122"/>
            </a:endParaRPr>
          </a:p>
        </p:txBody>
      </p:sp>
      <p:sp>
        <p:nvSpPr>
          <p:cNvPr id="9" name="流程图: 可选过程 8"/>
          <p:cNvSpPr/>
          <p:nvPr/>
        </p:nvSpPr>
        <p:spPr>
          <a:xfrm>
            <a:off x="2846705" y="275907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庐山</a:t>
            </a:r>
            <a:endParaRPr lang="zh-CN" altLang="en-US" sz="6600" b="1">
              <a:solidFill>
                <a:srgbClr val="FF0000"/>
              </a:solidFill>
              <a:latin typeface="黑体" panose="02010609060101010101" charset="-122"/>
              <a:ea typeface="黑体" panose="02010609060101010101" charset="-122"/>
            </a:endParaRPr>
          </a:p>
        </p:txBody>
      </p:sp>
      <p:sp>
        <p:nvSpPr>
          <p:cNvPr id="15" name="流程图: 可选过程 14"/>
          <p:cNvSpPr/>
          <p:nvPr/>
        </p:nvSpPr>
        <p:spPr>
          <a:xfrm>
            <a:off x="284670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华山</a:t>
            </a:r>
            <a:endParaRPr lang="zh-CN" altLang="en-US" sz="6600" b="1">
              <a:solidFill>
                <a:srgbClr val="FF0000"/>
              </a:solidFill>
              <a:latin typeface="黑体" panose="02010609060101010101" charset="-122"/>
              <a:ea typeface="黑体" panose="02010609060101010101" charset="-122"/>
            </a:endParaRPr>
          </a:p>
        </p:txBody>
      </p:sp>
      <p:sp>
        <p:nvSpPr>
          <p:cNvPr id="16" name="流程图: 可选过程 15"/>
          <p:cNvSpPr/>
          <p:nvPr/>
        </p:nvSpPr>
        <p:spPr>
          <a:xfrm>
            <a:off x="283146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嵩山</a:t>
            </a:r>
            <a:endParaRPr lang="zh-CN" altLang="en-US" sz="6600" b="1">
              <a:solidFill>
                <a:srgbClr val="FF0000"/>
              </a:solidFill>
              <a:latin typeface="黑体" panose="02010609060101010101" charset="-122"/>
              <a:ea typeface="黑体" panose="02010609060101010101" charset="-122"/>
            </a:endParaRPr>
          </a:p>
        </p:txBody>
      </p:sp>
      <p:sp>
        <p:nvSpPr>
          <p:cNvPr id="17" name="流程图: 可选过程 16"/>
          <p:cNvSpPr/>
          <p:nvPr/>
        </p:nvSpPr>
        <p:spPr>
          <a:xfrm>
            <a:off x="283146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大别山</a:t>
            </a:r>
            <a:endParaRPr lang="zh-CN" altLang="en-US" sz="6600" b="1">
              <a:solidFill>
                <a:srgbClr val="FF0000"/>
              </a:solidFill>
              <a:latin typeface="黑体" panose="02010609060101010101" charset="-122"/>
              <a:ea typeface="黑体" panose="02010609060101010101" charset="-122"/>
            </a:endParaRPr>
          </a:p>
        </p:txBody>
      </p:sp>
      <p:sp>
        <p:nvSpPr>
          <p:cNvPr id="18" name="流程图: 可选过程 17"/>
          <p:cNvSpPr/>
          <p:nvPr/>
        </p:nvSpPr>
        <p:spPr>
          <a:xfrm>
            <a:off x="283146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昆仑山</a:t>
            </a:r>
            <a:endParaRPr lang="zh-CN" altLang="en-US" sz="6600" b="1">
              <a:solidFill>
                <a:srgbClr val="FF0000"/>
              </a:solidFill>
              <a:latin typeface="黑体" panose="02010609060101010101" charset="-122"/>
              <a:ea typeface="黑体" panose="02010609060101010101" charset="-122"/>
            </a:endParaRPr>
          </a:p>
        </p:txBody>
      </p:sp>
      <p:sp>
        <p:nvSpPr>
          <p:cNvPr id="20" name="流程图: 可选过程 19"/>
          <p:cNvSpPr/>
          <p:nvPr/>
        </p:nvSpPr>
        <p:spPr>
          <a:xfrm>
            <a:off x="283146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吕梁山</a:t>
            </a:r>
            <a:endParaRPr lang="zh-CN" altLang="en-US" sz="6600" b="1">
              <a:solidFill>
                <a:srgbClr val="FF0000"/>
              </a:solidFill>
              <a:latin typeface="黑体" panose="02010609060101010101" charset="-122"/>
              <a:ea typeface="黑体" panose="02010609060101010101" charset="-122"/>
            </a:endParaRPr>
          </a:p>
        </p:txBody>
      </p:sp>
      <p:sp>
        <p:nvSpPr>
          <p:cNvPr id="21" name="流程图: 可选过程 20"/>
          <p:cNvSpPr/>
          <p:nvPr/>
        </p:nvSpPr>
        <p:spPr>
          <a:xfrm>
            <a:off x="2846705" y="2743835"/>
            <a:ext cx="6412230" cy="1655445"/>
          </a:xfrm>
          <a:prstGeom prst="flowChartAlternateProcess">
            <a:avLst/>
          </a:prstGeom>
          <a:solidFill>
            <a:srgbClr val="92D050"/>
          </a:solidFill>
          <a:ln w="12700"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阴山</a:t>
            </a:r>
            <a:endParaRPr lang="zh-CN" altLang="en-US" sz="6600" b="1">
              <a:solidFill>
                <a:srgbClr val="FF0000"/>
              </a:solidFill>
              <a:latin typeface="黑体" panose="02010609060101010101" charset="-122"/>
              <a:ea typeface="黑体" panose="02010609060101010101" charset="-122"/>
            </a:endParaRPr>
          </a:p>
        </p:txBody>
      </p:sp>
      <p:sp>
        <p:nvSpPr>
          <p:cNvPr id="22" name="动作按钮: 后退或前一项 21">
            <a:hlinkClick r:id="rId1" action="ppaction://hlinksldjump"/>
          </p:cNvPr>
          <p:cNvSpPr/>
          <p:nvPr/>
        </p:nvSpPr>
        <p:spPr>
          <a:xfrm>
            <a:off x="11583035" y="6239510"/>
            <a:ext cx="607695" cy="60134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1"/>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3"/>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8"/>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9"/>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5"/>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6"/>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18"/>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bldLvl="0" animBg="1"/>
      <p:bldP spid="4" grpId="0" bldLvl="0" animBg="1"/>
      <p:bldP spid="4" grpId="1" bldLvl="0" animBg="1"/>
      <p:bldP spid="6" grpId="0" bldLvl="0" animBg="1"/>
      <p:bldP spid="6" grpId="1" bldLvl="0" animBg="1"/>
      <p:bldP spid="7" grpId="0" bldLvl="0" animBg="1"/>
      <p:bldP spid="7"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2" grpId="0" bldLvl="0" animBg="1"/>
      <p:bldP spid="2" grpId="1" bldLvl="0" animBg="1"/>
      <p:bldP spid="5" grpId="0" bldLvl="0" animBg="1"/>
      <p:bldP spid="5" grpId="1" bldLvl="0" animBg="1"/>
      <p:bldP spid="8" grpId="0" bldLvl="0" animBg="1"/>
      <p:bldP spid="8" grpId="1" bldLvl="0" animBg="1"/>
      <p:bldP spid="9" grpId="0" bldLvl="0" animBg="1"/>
      <p:bldP spid="9"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20" grpId="0" bldLvl="0" animBg="1"/>
      <p:bldP spid="20" grpId="1" bldLvl="0" animBg="1"/>
      <p:bldP spid="21" grpId="0" bldLvl="0" animBg="1"/>
      <p:bldP spid="21"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4383148" y="3459229"/>
              <a:ext cx="3587499" cy="1078481"/>
              <a:chOff x="2167577" y="2134553"/>
              <a:chExt cx="3587499" cy="1078481"/>
            </a:xfrm>
          </p:grpSpPr>
          <p:sp>
            <p:nvSpPr>
              <p:cNvPr id="4" name="矩形 3"/>
              <p:cNvSpPr/>
              <p:nvPr/>
            </p:nvSpPr>
            <p:spPr>
              <a:xfrm>
                <a:off x="2731277"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得分统计</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67577" y="2193859"/>
                <a:ext cx="3391101" cy="1019175"/>
                <a:chOff x="4543341" y="1752605"/>
                <a:chExt cx="3391101" cy="1019175"/>
              </a:xfrm>
            </p:grpSpPr>
            <p:cxnSp>
              <p:nvCxnSpPr>
                <p:cNvPr id="9" name="直接连接符 8"/>
                <p:cNvCxnSpPr/>
                <p:nvPr/>
              </p:nvCxnSpPr>
              <p:spPr>
                <a:xfrm>
                  <a:off x="4543341"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70307"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文本框 1"/>
          <p:cNvSpPr txBox="1"/>
          <p:nvPr/>
        </p:nvSpPr>
        <p:spPr>
          <a:xfrm>
            <a:off x="1276985" y="2272030"/>
            <a:ext cx="307022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破浪之舟队</a:t>
            </a:r>
            <a:endParaRPr lang="zh-CN" altLang="en-US" sz="3600">
              <a:solidFill>
                <a:schemeClr val="bg1"/>
              </a:solidFill>
              <a:latin typeface="黑体" panose="02010609060101010101" charset="-122"/>
              <a:ea typeface="黑体" panose="02010609060101010101" charset="-122"/>
            </a:endParaRPr>
          </a:p>
        </p:txBody>
      </p:sp>
      <p:sp>
        <p:nvSpPr>
          <p:cNvPr id="14" name="文本框 13"/>
          <p:cNvSpPr txBox="1"/>
          <p:nvPr/>
        </p:nvSpPr>
        <p:spPr>
          <a:xfrm>
            <a:off x="7559040" y="2285365"/>
            <a:ext cx="2340610"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清叶战队</a:t>
            </a:r>
            <a:endParaRPr lang="zh-CN" altLang="en-US" sz="3600">
              <a:solidFill>
                <a:schemeClr val="bg1"/>
              </a:solidFill>
              <a:latin typeface="黑体" panose="02010609060101010101" charset="-122"/>
              <a:ea typeface="黑体" panose="02010609060101010101" charset="-122"/>
            </a:endParaRPr>
          </a:p>
        </p:txBody>
      </p:sp>
      <p:sp>
        <p:nvSpPr>
          <p:cNvPr id="15" name="文本框 14"/>
          <p:cNvSpPr txBox="1"/>
          <p:nvPr/>
        </p:nvSpPr>
        <p:spPr>
          <a:xfrm>
            <a:off x="1303655" y="3239770"/>
            <a:ext cx="307022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龙影战队</a:t>
            </a:r>
            <a:endParaRPr lang="zh-CN" altLang="en-US" sz="3600">
              <a:solidFill>
                <a:schemeClr val="bg1"/>
              </a:solidFill>
              <a:latin typeface="黑体" panose="02010609060101010101" charset="-122"/>
              <a:ea typeface="黑体" panose="02010609060101010101" charset="-122"/>
            </a:endParaRPr>
          </a:p>
        </p:txBody>
      </p:sp>
      <p:sp>
        <p:nvSpPr>
          <p:cNvPr id="16" name="文本框 15"/>
          <p:cNvSpPr txBox="1"/>
          <p:nvPr/>
        </p:nvSpPr>
        <p:spPr>
          <a:xfrm>
            <a:off x="1303655" y="4311650"/>
            <a:ext cx="307022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搞事情战队</a:t>
            </a:r>
            <a:endParaRPr lang="zh-CN" altLang="en-US" sz="3600">
              <a:solidFill>
                <a:schemeClr val="bg1"/>
              </a:solidFill>
              <a:latin typeface="黑体" panose="02010609060101010101" charset="-122"/>
              <a:ea typeface="黑体" panose="02010609060101010101" charset="-122"/>
            </a:endParaRPr>
          </a:p>
        </p:txBody>
      </p:sp>
      <p:sp>
        <p:nvSpPr>
          <p:cNvPr id="17" name="文本框 16"/>
          <p:cNvSpPr txBox="1"/>
          <p:nvPr/>
        </p:nvSpPr>
        <p:spPr>
          <a:xfrm>
            <a:off x="1276985" y="5462270"/>
            <a:ext cx="191325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必胜队</a:t>
            </a:r>
            <a:endParaRPr lang="zh-CN" altLang="en-US" sz="3600">
              <a:solidFill>
                <a:schemeClr val="bg1"/>
              </a:solidFill>
              <a:latin typeface="黑体" panose="02010609060101010101" charset="-122"/>
              <a:ea typeface="黑体" panose="02010609060101010101" charset="-122"/>
            </a:endParaRPr>
          </a:p>
        </p:txBody>
      </p:sp>
      <p:sp>
        <p:nvSpPr>
          <p:cNvPr id="18" name="文本框 17"/>
          <p:cNvSpPr txBox="1"/>
          <p:nvPr/>
        </p:nvSpPr>
        <p:spPr>
          <a:xfrm>
            <a:off x="7568565" y="3239770"/>
            <a:ext cx="2532380"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东方不败队</a:t>
            </a:r>
            <a:endParaRPr lang="zh-CN" altLang="en-US" sz="3600">
              <a:solidFill>
                <a:schemeClr val="bg1"/>
              </a:solidFill>
              <a:latin typeface="黑体" panose="02010609060101010101" charset="-122"/>
              <a:ea typeface="黑体" panose="02010609060101010101" charset="-122"/>
            </a:endParaRPr>
          </a:p>
        </p:txBody>
      </p:sp>
      <p:sp>
        <p:nvSpPr>
          <p:cNvPr id="19" name="文本框 18"/>
          <p:cNvSpPr txBox="1"/>
          <p:nvPr/>
        </p:nvSpPr>
        <p:spPr>
          <a:xfrm>
            <a:off x="7599680" y="4311650"/>
            <a:ext cx="225869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兴欣战队</a:t>
            </a:r>
            <a:endParaRPr lang="zh-CN" altLang="en-US" sz="3600">
              <a:solidFill>
                <a:schemeClr val="bg1"/>
              </a:solidFill>
              <a:latin typeface="黑体" panose="02010609060101010101" charset="-122"/>
              <a:ea typeface="黑体" panose="02010609060101010101" charset="-122"/>
            </a:endParaRPr>
          </a:p>
        </p:txBody>
      </p:sp>
      <p:sp>
        <p:nvSpPr>
          <p:cNvPr id="6" name="文本框 5"/>
          <p:cNvSpPr txBox="1"/>
          <p:nvPr/>
        </p:nvSpPr>
        <p:spPr>
          <a:xfrm>
            <a:off x="7642225" y="5462270"/>
            <a:ext cx="1913255" cy="645160"/>
          </a:xfrm>
          <a:prstGeom prst="rect">
            <a:avLst/>
          </a:prstGeom>
          <a:noFill/>
        </p:spPr>
        <p:txBody>
          <a:bodyPr wrap="square" rtlCol="0">
            <a:spAutoFit/>
          </a:bodyPr>
          <a:p>
            <a:r>
              <a:rPr lang="zh-CN" altLang="en-US" sz="3600">
                <a:solidFill>
                  <a:schemeClr val="bg1"/>
                </a:solidFill>
                <a:latin typeface="黑体" panose="02010609060101010101" charset="-122"/>
                <a:ea typeface="黑体" panose="02010609060101010101" charset="-122"/>
              </a:rPr>
              <a:t>无名队</a:t>
            </a:r>
            <a:endParaRPr lang="zh-CN" altLang="en-US" sz="360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646005" y="3454690"/>
              <a:ext cx="4890928" cy="1206136"/>
              <a:chOff x="1430434" y="2130014"/>
              <a:chExt cx="4890928" cy="1206136"/>
            </a:xfrm>
          </p:grpSpPr>
          <p:sp>
            <p:nvSpPr>
              <p:cNvPr id="4" name="矩形 3"/>
              <p:cNvSpPr/>
              <p:nvPr/>
            </p:nvSpPr>
            <p:spPr>
              <a:xfrm>
                <a:off x="3297563"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各显神通</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28244" y="2193859"/>
                <a:ext cx="3391101" cy="1019175"/>
                <a:chOff x="5204008" y="1752605"/>
                <a:chExt cx="3391101" cy="1019175"/>
              </a:xfrm>
            </p:grpSpPr>
            <p:cxnSp>
              <p:nvCxnSpPr>
                <p:cNvPr id="9" name="直接连接符 8"/>
                <p:cNvCxnSpPr/>
                <p:nvPr/>
              </p:nvCxnSpPr>
              <p:spPr>
                <a:xfrm>
                  <a:off x="5204008"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0974"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1430434" y="2130014"/>
                <a:ext cx="1273835" cy="1206136"/>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1" name="矩形 10"/>
          <p:cNvSpPr/>
          <p:nvPr/>
        </p:nvSpPr>
        <p:spPr>
          <a:xfrm>
            <a:off x="3875088" y="368935"/>
            <a:ext cx="691515" cy="1198880"/>
          </a:xfrm>
          <a:prstGeom prst="rect">
            <a:avLst/>
          </a:prstGeom>
          <a:noFill/>
          <a:ln>
            <a:noFill/>
          </a:ln>
        </p:spPr>
        <p:txBody>
          <a:bodyPr wrap="none" rtlCol="0" anchor="t">
            <a:spAutoFit/>
            <a:scene3d>
              <a:camera prst="orthographicFront"/>
              <a:lightRig rig="threePt" dir="t"/>
            </a:scene3d>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4</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文本框 1"/>
          <p:cNvSpPr txBox="1"/>
          <p:nvPr/>
        </p:nvSpPr>
        <p:spPr>
          <a:xfrm>
            <a:off x="470535" y="2267585"/>
            <a:ext cx="11513820" cy="3415030"/>
          </a:xfrm>
          <a:prstGeom prst="rect">
            <a:avLst/>
          </a:prstGeom>
          <a:noFill/>
        </p:spPr>
        <p:txBody>
          <a:bodyPr wrap="square" rtlCol="0">
            <a:spAutoFit/>
          </a:bodyPr>
          <a:p>
            <a:pPr>
              <a:lnSpc>
                <a:spcPct val="150000"/>
              </a:lnSpc>
            </a:pPr>
            <a:r>
              <a:rPr lang="zh-CN" altLang="en-US" sz="3600">
                <a:solidFill>
                  <a:schemeClr val="bg1"/>
                </a:solidFill>
                <a:latin typeface="微软雅黑" panose="020B0503020204020204" pitchFamily="34" charset="-122"/>
                <a:ea typeface="微软雅黑" panose="020B0503020204020204" pitchFamily="34" charset="-122"/>
              </a:rPr>
              <a:t>规则要求：</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本环节共设置</a:t>
            </a:r>
            <a:r>
              <a:rPr lang="en-US" altLang="zh-CN" sz="3600">
                <a:solidFill>
                  <a:schemeClr val="bg1"/>
                </a:solidFill>
                <a:latin typeface="微软雅黑" panose="020B0503020204020204" pitchFamily="34" charset="-122"/>
                <a:ea typeface="微软雅黑" panose="020B0503020204020204" pitchFamily="34" charset="-122"/>
              </a:rPr>
              <a:t>4</a:t>
            </a:r>
            <a:r>
              <a:rPr lang="zh-CN" altLang="en-US" sz="3600">
                <a:solidFill>
                  <a:schemeClr val="bg1"/>
                </a:solidFill>
                <a:latin typeface="微软雅黑" panose="020B0503020204020204" pitchFamily="34" charset="-122"/>
                <a:ea typeface="微软雅黑" panose="020B0503020204020204" pitchFamily="34" charset="-122"/>
              </a:rPr>
              <a:t>个选项，每个选项</a:t>
            </a:r>
            <a:r>
              <a:rPr lang="en-US" altLang="zh-CN" sz="3600">
                <a:solidFill>
                  <a:schemeClr val="bg1"/>
                </a:solidFill>
                <a:latin typeface="微软雅黑" panose="020B0503020204020204" pitchFamily="34" charset="-122"/>
                <a:ea typeface="微软雅黑" panose="020B0503020204020204" pitchFamily="34" charset="-122"/>
              </a:rPr>
              <a:t>6</a:t>
            </a:r>
            <a:r>
              <a:rPr lang="zh-CN" altLang="en-US" sz="3600">
                <a:solidFill>
                  <a:schemeClr val="bg1"/>
                </a:solidFill>
                <a:latin typeface="微软雅黑" panose="020B0503020204020204" pitchFamily="34" charset="-122"/>
                <a:ea typeface="微软雅黑" panose="020B0503020204020204" pitchFamily="34" charset="-122"/>
              </a:rPr>
              <a:t>道题目，计时</a:t>
            </a: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分钟</a:t>
            </a:r>
            <a:r>
              <a:rPr lang="zh-CN" altLang="en-US" sz="3600">
                <a:solidFill>
                  <a:schemeClr val="bg1"/>
                </a:solidFill>
                <a:latin typeface="微软雅黑" panose="020B0503020204020204" pitchFamily="34" charset="-122"/>
                <a:ea typeface="微软雅黑" panose="020B0503020204020204" pitchFamily="34" charset="-122"/>
              </a:rPr>
              <a:t>。</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sym typeface="+mn-ea"/>
              </a:rPr>
              <a:t>各小组通过抽签形式确定答题内容，答对一道计</a:t>
            </a:r>
            <a:r>
              <a:rPr lang="en-US" altLang="zh-CN" sz="3600">
                <a:solidFill>
                  <a:schemeClr val="bg1"/>
                </a:solidFill>
                <a:latin typeface="微软雅黑" panose="020B0503020204020204" pitchFamily="34" charset="-122"/>
                <a:ea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sym typeface="+mn-ea"/>
              </a:rPr>
              <a:t>分</a:t>
            </a:r>
            <a:r>
              <a:rPr lang="zh-CN" altLang="en-US" sz="3600">
                <a:solidFill>
                  <a:schemeClr val="bg1"/>
                </a:solidFill>
                <a:latin typeface="微软雅黑" panose="020B0503020204020204" pitchFamily="34" charset="-122"/>
                <a:ea typeface="微软雅黑" panose="020B0503020204020204" pitchFamily="34" charset="-122"/>
              </a:rPr>
              <a:t>。</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3.</a:t>
            </a:r>
            <a:r>
              <a:rPr lang="zh-CN" altLang="en-US" sz="3600">
                <a:solidFill>
                  <a:schemeClr val="bg1"/>
                </a:solidFill>
                <a:latin typeface="微软雅黑" panose="020B0503020204020204" pitchFamily="34" charset="-122"/>
                <a:ea typeface="微软雅黑" panose="020B0503020204020204" pitchFamily="34" charset="-122"/>
              </a:rPr>
              <a:t>本环节结束，按照成绩高低，得分最低的两小组淘汰。</a:t>
            </a:r>
            <a:endParaRPr lang="zh-CN" altLang="en-US" sz="3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737235" y="1260475"/>
            <a:ext cx="4436110" cy="1381760"/>
            <a:chOff x="1321174" y="3314700"/>
            <a:chExt cx="4378407" cy="747713"/>
          </a:xfrm>
        </p:grpSpPr>
        <p:sp>
          <p:nvSpPr>
            <p:cNvPr id="50" name="任意多边形 49"/>
            <p:cNvSpPr/>
            <p:nvPr/>
          </p:nvSpPr>
          <p:spPr>
            <a:xfrm>
              <a:off x="1321174"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8" name="矩形 57">
              <a:hlinkClick r:id="rId1" action="ppaction://hlinksldjump"/>
            </p:cNvPr>
            <p:cNvSpPr/>
            <p:nvPr/>
          </p:nvSpPr>
          <p:spPr>
            <a:xfrm>
              <a:off x="2156006" y="3408202"/>
              <a:ext cx="3023799" cy="505161"/>
            </a:xfrm>
            <a:prstGeom prst="rect">
              <a:avLst/>
            </a:prstGeom>
          </p:spPr>
          <p:txBody>
            <a:bodyPr wrap="square">
              <a:spAutoFit/>
            </a:bodyPr>
            <a:lstStyle/>
            <a:p>
              <a:pPr>
                <a:lnSpc>
                  <a:spcPct val="130000"/>
                </a:lnSpc>
              </a:pPr>
              <a:r>
                <a:rPr lang="zh-CN" altLang="en-US" sz="3600" b="1" dirty="0">
                  <a:solidFill>
                    <a:srgbClr val="D80168"/>
                  </a:solidFill>
                  <a:latin typeface="微软雅黑" panose="020B0503020204020204" pitchFamily="34" charset="-122"/>
                  <a:ea typeface="微软雅黑" panose="020B0503020204020204" pitchFamily="34" charset="-122"/>
                </a:rPr>
                <a:t>中国古代史</a:t>
              </a:r>
              <a:endParaRPr lang="zh-CN" altLang="en-US" sz="3600" b="1" dirty="0">
                <a:solidFill>
                  <a:srgbClr val="D80168"/>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6492240" y="1260475"/>
            <a:ext cx="4436110" cy="1381760"/>
            <a:chOff x="6492420" y="3314700"/>
            <a:chExt cx="4378407" cy="747713"/>
          </a:xfrm>
        </p:grpSpPr>
        <p:sp>
          <p:nvSpPr>
            <p:cNvPr id="63" name="任意多边形 62"/>
            <p:cNvSpPr/>
            <p:nvPr/>
          </p:nvSpPr>
          <p:spPr>
            <a:xfrm>
              <a:off x="6492420"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矩形 66">
              <a:hlinkClick r:id="rId2" action="ppaction://hlinksldjump"/>
            </p:cNvPr>
            <p:cNvSpPr/>
            <p:nvPr/>
          </p:nvSpPr>
          <p:spPr>
            <a:xfrm>
              <a:off x="7380006" y="3407589"/>
              <a:ext cx="3023799" cy="439144"/>
            </a:xfrm>
            <a:prstGeom prst="rect">
              <a:avLst/>
            </a:prstGeom>
          </p:spPr>
          <p:txBody>
            <a:bodyPr wrap="square">
              <a:spAutoFit/>
            </a:bodyPr>
            <a:lstStyle/>
            <a:p>
              <a:pPr>
                <a:lnSpc>
                  <a:spcPct val="130000"/>
                </a:lnSpc>
              </a:pPr>
              <a:r>
                <a:rPr lang="zh-CN" altLang="en-US" sz="3600" b="1" dirty="0">
                  <a:solidFill>
                    <a:srgbClr val="D80168"/>
                  </a:solidFill>
                  <a:latin typeface="微软雅黑" panose="020B0503020204020204" pitchFamily="34" charset="-122"/>
                  <a:ea typeface="微软雅黑" panose="020B0503020204020204" pitchFamily="34" charset="-122"/>
                </a:rPr>
                <a:t>中国近现代史</a:t>
              </a:r>
              <a:endParaRPr lang="zh-CN" altLang="en-US" sz="3600" b="1" dirty="0">
                <a:solidFill>
                  <a:srgbClr val="D80168"/>
                </a:solidFill>
                <a:latin typeface="微软雅黑" panose="020B0503020204020204" pitchFamily="34" charset="-122"/>
                <a:ea typeface="微软雅黑" panose="020B0503020204020204" pitchFamily="34" charset="-122"/>
              </a:endParaRPr>
            </a:p>
          </p:txBody>
        </p:sp>
      </p:grpSp>
      <p:grpSp>
        <p:nvGrpSpPr>
          <p:cNvPr id="84" name="组合 83"/>
          <p:cNvGrpSpPr/>
          <p:nvPr/>
        </p:nvGrpSpPr>
        <p:grpSpPr>
          <a:xfrm>
            <a:off x="737235" y="3566160"/>
            <a:ext cx="4436110" cy="1381760"/>
            <a:chOff x="1321174" y="4924425"/>
            <a:chExt cx="4378407" cy="747713"/>
          </a:xfrm>
        </p:grpSpPr>
        <p:sp>
          <p:nvSpPr>
            <p:cNvPr id="55" name="任意多边形 54"/>
            <p:cNvSpPr/>
            <p:nvPr/>
          </p:nvSpPr>
          <p:spPr>
            <a:xfrm>
              <a:off x="1321174" y="4924425"/>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矩形 71">
              <a:hlinkClick r:id="rId3" action="ppaction://hlinksldjump"/>
            </p:cNvPr>
            <p:cNvSpPr/>
            <p:nvPr/>
          </p:nvSpPr>
          <p:spPr>
            <a:xfrm>
              <a:off x="2384776" y="5042323"/>
              <a:ext cx="3023799" cy="485478"/>
            </a:xfrm>
            <a:prstGeom prst="rect">
              <a:avLst/>
            </a:prstGeom>
          </p:spPr>
          <p:txBody>
            <a:bodyPr wrap="square">
              <a:spAutoFit/>
            </a:bodyPr>
            <a:lstStyle/>
            <a:p>
              <a:pPr>
                <a:lnSpc>
                  <a:spcPct val="130000"/>
                </a:lnSpc>
              </a:pPr>
              <a:r>
                <a:rPr lang="zh-CN" altLang="en-US" sz="3600" b="1" dirty="0">
                  <a:solidFill>
                    <a:srgbClr val="D80168"/>
                  </a:solidFill>
                  <a:latin typeface="微软雅黑" panose="020B0503020204020204" pitchFamily="34" charset="-122"/>
                  <a:ea typeface="微软雅黑" panose="020B0503020204020204" pitchFamily="34" charset="-122"/>
                </a:rPr>
                <a:t>古代文学</a:t>
              </a:r>
              <a:endParaRPr lang="zh-CN" altLang="en-US" sz="3600" b="1" dirty="0">
                <a:solidFill>
                  <a:srgbClr val="D80168"/>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492240" y="3566160"/>
            <a:ext cx="4436110" cy="1381760"/>
            <a:chOff x="6492420" y="4924425"/>
            <a:chExt cx="4378407" cy="747713"/>
          </a:xfrm>
        </p:grpSpPr>
        <p:sp>
          <p:nvSpPr>
            <p:cNvPr id="64" name="任意多边形 63"/>
            <p:cNvSpPr/>
            <p:nvPr/>
          </p:nvSpPr>
          <p:spPr>
            <a:xfrm>
              <a:off x="6492420" y="4924425"/>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矩形 76">
              <a:hlinkClick r:id="rId4" action="ppaction://hlinksldjump"/>
            </p:cNvPr>
            <p:cNvSpPr/>
            <p:nvPr/>
          </p:nvSpPr>
          <p:spPr>
            <a:xfrm>
              <a:off x="7738263" y="5041635"/>
              <a:ext cx="3023799" cy="439144"/>
            </a:xfrm>
            <a:prstGeom prst="rect">
              <a:avLst/>
            </a:prstGeom>
          </p:spPr>
          <p:txBody>
            <a:bodyPr wrap="square">
              <a:spAutoFit/>
            </a:bodyPr>
            <a:lstStyle/>
            <a:p>
              <a:pPr>
                <a:lnSpc>
                  <a:spcPct val="130000"/>
                </a:lnSpc>
              </a:pPr>
              <a:r>
                <a:rPr lang="zh-CN" altLang="en-US" sz="3600" b="1" dirty="0">
                  <a:solidFill>
                    <a:srgbClr val="D80168"/>
                  </a:solidFill>
                  <a:latin typeface="微软雅黑" panose="020B0503020204020204" pitchFamily="34" charset="-122"/>
                  <a:ea typeface="微软雅黑" panose="020B0503020204020204" pitchFamily="34" charset="-122"/>
                </a:rPr>
                <a:t>近代文学</a:t>
              </a:r>
              <a:endParaRPr lang="zh-CN" altLang="en-US" sz="3600" b="1" dirty="0">
                <a:solidFill>
                  <a:srgbClr val="D80168"/>
                </a:solidFill>
                <a:latin typeface="微软雅黑" panose="020B0503020204020204" pitchFamily="34" charset="-122"/>
                <a:ea typeface="微软雅黑" panose="020B0503020204020204" pitchFamily="34" charset="-122"/>
              </a:endParaRPr>
            </a:p>
          </p:txBody>
        </p:sp>
      </p:grpSp>
      <p:sp>
        <p:nvSpPr>
          <p:cNvPr id="2" name="动作按钮: 前进或下一项 1">
            <a:hlinkClick r:id="rId5" action="ppaction://hlinksldjump"/>
          </p:cNvPr>
          <p:cNvSpPr/>
          <p:nvPr/>
        </p:nvSpPr>
        <p:spPr>
          <a:xfrm>
            <a:off x="11667490" y="6317615"/>
            <a:ext cx="494665" cy="52578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2" name="文本框 1"/>
          <p:cNvSpPr txBox="1"/>
          <p:nvPr/>
        </p:nvSpPr>
        <p:spPr>
          <a:xfrm>
            <a:off x="887095" y="858520"/>
            <a:ext cx="9556115" cy="5908040"/>
          </a:xfrm>
          <a:prstGeom prst="rect">
            <a:avLst/>
          </a:prstGeom>
          <a:noFill/>
        </p:spPr>
        <p:txBody>
          <a:bodyPr wrap="square" rtlCol="0">
            <a:spAutoFit/>
          </a:bodyPr>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1</a:t>
            </a:r>
            <a:r>
              <a:rPr lang="zh-CN" altLang="en-US" sz="3600">
                <a:solidFill>
                  <a:schemeClr val="bg1"/>
                </a:solidFill>
                <a:latin typeface="黑体" panose="02010609060101010101" charset="-122"/>
                <a:ea typeface="黑体" panose="02010609060101010101" charset="-122"/>
                <a:cs typeface="黑体" panose="02010609060101010101" charset="-122"/>
              </a:rPr>
              <a:t>、军机处设置于哪位皇帝？</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2</a:t>
            </a:r>
            <a:r>
              <a:rPr lang="zh-CN" altLang="en-US" sz="3600">
                <a:solidFill>
                  <a:schemeClr val="bg1"/>
                </a:solidFill>
                <a:latin typeface="黑体" panose="02010609060101010101" charset="-122"/>
                <a:ea typeface="黑体" panose="02010609060101010101" charset="-122"/>
                <a:cs typeface="黑体" panose="02010609060101010101" charset="-122"/>
              </a:rPr>
              <a:t>、首都北京在元朝时期称为？</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3</a:t>
            </a:r>
            <a:r>
              <a:rPr lang="zh-CN" altLang="en-US" sz="3600">
                <a:solidFill>
                  <a:schemeClr val="bg1"/>
                </a:solidFill>
                <a:latin typeface="黑体" panose="02010609060101010101" charset="-122"/>
                <a:ea typeface="黑体" panose="02010609060101010101" charset="-122"/>
                <a:cs typeface="黑体" panose="02010609060101010101" charset="-122"/>
              </a:rPr>
              <a:t>、北宋</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庆历新政</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的改革者是</a:t>
            </a:r>
            <a:r>
              <a:rPr lang="zh-CN" altLang="en-US" sz="3600">
                <a:solidFill>
                  <a:schemeClr val="bg1"/>
                </a:solidFill>
                <a:latin typeface="黑体" panose="02010609060101010101" charset="-122"/>
                <a:ea typeface="黑体" panose="02010609060101010101" charset="-122"/>
                <a:cs typeface="黑体" panose="02010609060101010101" charset="-122"/>
              </a:rPr>
              <a:t>？</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4</a:t>
            </a:r>
            <a:r>
              <a:rPr lang="zh-CN" altLang="en-US" sz="3600">
                <a:solidFill>
                  <a:schemeClr val="bg1"/>
                </a:solidFill>
                <a:latin typeface="黑体" panose="02010609060101010101" charset="-122"/>
                <a:ea typeface="黑体" panose="02010609060101010101" charset="-122"/>
                <a:cs typeface="黑体" panose="02010609060101010101" charset="-122"/>
              </a:rPr>
              <a:t>、建筑学巨著《营造法式》的作者是？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5</a:t>
            </a:r>
            <a:r>
              <a:rPr lang="zh-CN" altLang="en-US" sz="3600">
                <a:solidFill>
                  <a:schemeClr val="bg1"/>
                </a:solidFill>
                <a:latin typeface="黑体" panose="02010609060101010101" charset="-122"/>
                <a:ea typeface="黑体" panose="02010609060101010101" charset="-122"/>
                <a:cs typeface="黑体" panose="02010609060101010101" charset="-122"/>
              </a:rPr>
              <a:t>、编年体通史《资治通鉴》的作者是？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6</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五代</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除后梁，后唐，后汉，后周还有？</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endParaRPr lang="zh-CN" altLang="en-US" sz="3600">
              <a:solidFill>
                <a:schemeClr val="bg1"/>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136765" y="838200"/>
            <a:ext cx="4631055" cy="5908040"/>
          </a:xfrm>
          <a:prstGeom prst="rect">
            <a:avLst/>
          </a:prstGeom>
          <a:noFill/>
        </p:spPr>
        <p:txBody>
          <a:bodyPr wrap="square" rtlCol="0">
            <a:spAutoFit/>
          </a:bodyPr>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雍正</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大都</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范仲淹</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李诫</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司马光</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后晋</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endParaRPr lang="zh-CN" altLang="en-US" sz="3600">
              <a:solidFill>
                <a:schemeClr val="accent4"/>
              </a:solidFill>
              <a:latin typeface="楷体" panose="02010609060101010101" charset="-122"/>
              <a:ea typeface="楷体" panose="02010609060101010101" charset="-122"/>
              <a:cs typeface="楷体" panose="02010609060101010101" charset="-122"/>
            </a:endParaRPr>
          </a:p>
        </p:txBody>
      </p:sp>
      <p:sp>
        <p:nvSpPr>
          <p:cNvPr id="3" name="动作按钮: 后退或前一项 2">
            <a:hlinkClick r:id="rId1" action="ppaction://hlinksldjump"/>
          </p:cNvPr>
          <p:cNvSpPr/>
          <p:nvPr/>
        </p:nvSpPr>
        <p:spPr>
          <a:xfrm>
            <a:off x="11768455" y="6393815"/>
            <a:ext cx="424815" cy="48006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2" name="文本框 1"/>
          <p:cNvSpPr txBox="1"/>
          <p:nvPr/>
        </p:nvSpPr>
        <p:spPr>
          <a:xfrm>
            <a:off x="887095" y="925195"/>
            <a:ext cx="9556115" cy="5908040"/>
          </a:xfrm>
          <a:prstGeom prst="rect">
            <a:avLst/>
          </a:prstGeom>
          <a:noFill/>
        </p:spPr>
        <p:txBody>
          <a:bodyPr wrap="square" rtlCol="0">
            <a:spAutoFit/>
          </a:bodyPr>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1</a:t>
            </a:r>
            <a:r>
              <a:rPr lang="zh-CN" altLang="en-US" sz="3600">
                <a:solidFill>
                  <a:schemeClr val="bg1"/>
                </a:solidFill>
                <a:latin typeface="黑体" panose="02010609060101010101" charset="-122"/>
                <a:ea typeface="黑体" panose="02010609060101010101" charset="-122"/>
                <a:cs typeface="黑体" panose="02010609060101010101" charset="-122"/>
              </a:rPr>
              <a:t>、我国第一颗原子弹爆炸于哪一年？</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2</a:t>
            </a:r>
            <a:r>
              <a:rPr lang="zh-CN" altLang="en-US" sz="3600">
                <a:solidFill>
                  <a:schemeClr val="bg1"/>
                </a:solidFill>
                <a:latin typeface="黑体" panose="02010609060101010101" charset="-122"/>
                <a:ea typeface="黑体" panose="02010609060101010101" charset="-122"/>
                <a:cs typeface="黑体" panose="02010609060101010101" charset="-122"/>
              </a:rPr>
              <a:t>、义和团运动在兴起之时提出什么口号？</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3</a:t>
            </a:r>
            <a:r>
              <a:rPr lang="zh-CN" altLang="en-US" sz="3600">
                <a:solidFill>
                  <a:schemeClr val="bg1"/>
                </a:solidFill>
                <a:latin typeface="黑体" panose="02010609060101010101" charset="-122"/>
                <a:ea typeface="黑体" panose="02010609060101010101" charset="-122"/>
                <a:cs typeface="黑体" panose="02010609060101010101" charset="-122"/>
              </a:rPr>
              <a:t>、太平天国运动的转折点是？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4</a:t>
            </a:r>
            <a:r>
              <a:rPr lang="zh-CN" altLang="en-US" sz="3600">
                <a:solidFill>
                  <a:schemeClr val="bg1"/>
                </a:solidFill>
                <a:latin typeface="黑体" panose="02010609060101010101" charset="-122"/>
                <a:ea typeface="黑体" panose="02010609060101010101" charset="-122"/>
                <a:cs typeface="黑体" panose="02010609060101010101" charset="-122"/>
              </a:rPr>
              <a:t>、中国近代史上第一个不平等条约是？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5</a:t>
            </a:r>
            <a:r>
              <a:rPr lang="zh-CN" altLang="en-US" sz="3600">
                <a:solidFill>
                  <a:schemeClr val="bg1"/>
                </a:solidFill>
                <a:latin typeface="黑体" panose="02010609060101010101" charset="-122"/>
                <a:ea typeface="黑体" panose="02010609060101010101" charset="-122"/>
                <a:cs typeface="黑体" panose="02010609060101010101" charset="-122"/>
              </a:rPr>
              <a:t>、辛亥革命的指导思想是？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6</a:t>
            </a:r>
            <a:r>
              <a:rPr lang="zh-CN" altLang="en-US" sz="3600">
                <a:solidFill>
                  <a:schemeClr val="bg1"/>
                </a:solidFill>
                <a:latin typeface="黑体" panose="02010609060101010101" charset="-122"/>
                <a:ea typeface="黑体" panose="02010609060101010101" charset="-122"/>
                <a:cs typeface="黑体" panose="02010609060101010101" charset="-122"/>
              </a:rPr>
              <a:t>、中国近代</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开眼看世界第一人</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指的是</a:t>
            </a:r>
            <a:r>
              <a:rPr lang="zh-CN" altLang="en-US" sz="3600">
                <a:solidFill>
                  <a:schemeClr val="bg1"/>
                </a:solidFill>
                <a:latin typeface="黑体" panose="02010609060101010101" charset="-122"/>
                <a:ea typeface="黑体" panose="02010609060101010101" charset="-122"/>
                <a:cs typeface="黑体" panose="02010609060101010101" charset="-122"/>
              </a:rPr>
              <a:t>？</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endParaRPr lang="zh-CN" altLang="en-US" sz="3600">
              <a:solidFill>
                <a:schemeClr val="bg1"/>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136765" y="958215"/>
            <a:ext cx="4631055" cy="5908040"/>
          </a:xfrm>
          <a:prstGeom prst="rect">
            <a:avLst/>
          </a:prstGeom>
          <a:noFill/>
        </p:spPr>
        <p:txBody>
          <a:bodyPr wrap="square" rtlCol="0">
            <a:spAutoFit/>
          </a:bodyPr>
          <a:p>
            <a:pPr algn="r">
              <a:lnSpc>
                <a:spcPct val="150000"/>
              </a:lnSpc>
            </a:pPr>
            <a:r>
              <a:rPr lang="en-US" altLang="zh-CN" sz="3600">
                <a:solidFill>
                  <a:schemeClr val="accent4"/>
                </a:solidFill>
                <a:latin typeface="楷体" panose="02010609060101010101" charset="-122"/>
                <a:ea typeface="楷体" panose="02010609060101010101" charset="-122"/>
                <a:cs typeface="楷体" panose="02010609060101010101" charset="-122"/>
              </a:rPr>
              <a:t>1964</a:t>
            </a:r>
            <a:r>
              <a:rPr lang="zh-CN" altLang="en-US" sz="3600">
                <a:solidFill>
                  <a:schemeClr val="accent4"/>
                </a:solidFill>
                <a:latin typeface="楷体" panose="02010609060101010101" charset="-122"/>
                <a:ea typeface="楷体" panose="02010609060101010101" charset="-122"/>
                <a:cs typeface="楷体" panose="02010609060101010101" charset="-122"/>
              </a:rPr>
              <a:t>年</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扶清灭洋</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天京变乱</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南京条约</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三民主义</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林则徐</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endParaRPr lang="zh-CN" altLang="en-US" sz="3600">
              <a:solidFill>
                <a:schemeClr val="accent4"/>
              </a:solidFill>
              <a:latin typeface="楷体" panose="02010609060101010101" charset="-122"/>
              <a:ea typeface="楷体" panose="02010609060101010101" charset="-122"/>
              <a:cs typeface="楷体" panose="02010609060101010101" charset="-122"/>
            </a:endParaRPr>
          </a:p>
        </p:txBody>
      </p:sp>
      <p:sp>
        <p:nvSpPr>
          <p:cNvPr id="3" name="动作按钮: 后退或前一项 2">
            <a:hlinkClick r:id="rId1" action="ppaction://hlinksldjump"/>
          </p:cNvPr>
          <p:cNvSpPr/>
          <p:nvPr/>
        </p:nvSpPr>
        <p:spPr>
          <a:xfrm>
            <a:off x="11637010" y="6353175"/>
            <a:ext cx="556260" cy="49466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646005" y="3454690"/>
              <a:ext cx="4890928" cy="1202192"/>
              <a:chOff x="1430434" y="2130014"/>
              <a:chExt cx="4890928" cy="1202192"/>
            </a:xfrm>
          </p:grpSpPr>
          <p:sp>
            <p:nvSpPr>
              <p:cNvPr id="4" name="矩形 3"/>
              <p:cNvSpPr/>
              <p:nvPr/>
            </p:nvSpPr>
            <p:spPr>
              <a:xfrm>
                <a:off x="3297563" y="2134553"/>
                <a:ext cx="3023799" cy="1005004"/>
              </a:xfrm>
              <a:prstGeom prst="rect">
                <a:avLst/>
              </a:prstGeom>
            </p:spPr>
            <p:txBody>
              <a:bodyPr wrap="square">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小试牛刀</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28244" y="2193859"/>
                <a:ext cx="3391101" cy="1019175"/>
                <a:chOff x="5204008" y="1752605"/>
                <a:chExt cx="3391101" cy="1019175"/>
              </a:xfrm>
            </p:grpSpPr>
            <p:cxnSp>
              <p:nvCxnSpPr>
                <p:cNvPr id="9" name="直接连接符 8"/>
                <p:cNvCxnSpPr/>
                <p:nvPr/>
              </p:nvCxnSpPr>
              <p:spPr>
                <a:xfrm>
                  <a:off x="5204008"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0974"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1430434" y="2130014"/>
                <a:ext cx="1273835" cy="1202192"/>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文本框 1"/>
          <p:cNvSpPr txBox="1"/>
          <p:nvPr/>
        </p:nvSpPr>
        <p:spPr>
          <a:xfrm>
            <a:off x="470535" y="2267585"/>
            <a:ext cx="11252835" cy="2584450"/>
          </a:xfrm>
          <a:prstGeom prst="rect">
            <a:avLst/>
          </a:prstGeom>
          <a:noFill/>
        </p:spPr>
        <p:txBody>
          <a:bodyPr wrap="square" rtlCol="0">
            <a:spAutoFit/>
          </a:bodyPr>
          <a:p>
            <a:pPr>
              <a:lnSpc>
                <a:spcPct val="150000"/>
              </a:lnSpc>
            </a:pPr>
            <a:r>
              <a:rPr lang="zh-CN" altLang="en-US" sz="3600">
                <a:solidFill>
                  <a:schemeClr val="bg1"/>
                </a:solidFill>
                <a:latin typeface="微软雅黑" panose="020B0503020204020204" pitchFamily="34" charset="-122"/>
                <a:ea typeface="微软雅黑" panose="020B0503020204020204" pitchFamily="34" charset="-122"/>
              </a:rPr>
              <a:t>规则要求：</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本环节共设置</a:t>
            </a:r>
            <a:r>
              <a:rPr lang="en-US" altLang="zh-CN" sz="3600">
                <a:solidFill>
                  <a:schemeClr val="bg1"/>
                </a:solidFill>
                <a:latin typeface="微软雅黑" panose="020B0503020204020204" pitchFamily="34" charset="-122"/>
                <a:ea typeface="微软雅黑" panose="020B0503020204020204" pitchFamily="34" charset="-122"/>
              </a:rPr>
              <a:t>8</a:t>
            </a:r>
            <a:r>
              <a:rPr lang="zh-CN" altLang="en-US" sz="3600">
                <a:solidFill>
                  <a:schemeClr val="bg1"/>
                </a:solidFill>
                <a:latin typeface="微软雅黑" panose="020B0503020204020204" pitchFamily="34" charset="-122"/>
                <a:ea typeface="微软雅黑" panose="020B0503020204020204" pitchFamily="34" charset="-122"/>
              </a:rPr>
              <a:t>道题目，每道题目</a:t>
            </a: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rPr>
              <a:t>分。</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sym typeface="+mn-ea"/>
              </a:rPr>
              <a:t>各小组组合共同完成，共计</a:t>
            </a:r>
            <a:r>
              <a:rPr lang="en-US" sz="3600">
                <a:solidFill>
                  <a:schemeClr val="bg1"/>
                </a:solidFill>
                <a:latin typeface="微软雅黑" panose="020B0503020204020204" pitchFamily="34" charset="-122"/>
                <a:ea typeface="微软雅黑" panose="020B0503020204020204" pitchFamily="34" charset="-122"/>
                <a:sym typeface="+mn-ea"/>
              </a:rPr>
              <a:t>6</a:t>
            </a:r>
            <a:r>
              <a:rPr lang="en-US" sz="3600">
                <a:solidFill>
                  <a:schemeClr val="bg1"/>
                </a:solidFill>
                <a:latin typeface="微软雅黑" panose="020B0503020204020204" pitchFamily="34" charset="-122"/>
                <a:ea typeface="微软雅黑" panose="020B0503020204020204" pitchFamily="34" charset="-122"/>
                <a:sym typeface="+mn-ea"/>
              </a:rPr>
              <a:t>0</a:t>
            </a:r>
            <a:r>
              <a:rPr lang="zh-CN" altLang="en-US" sz="3600">
                <a:solidFill>
                  <a:schemeClr val="bg1"/>
                </a:solidFill>
                <a:latin typeface="微软雅黑" panose="020B0503020204020204" pitchFamily="34" charset="-122"/>
                <a:ea typeface="微软雅黑" panose="020B0503020204020204" pitchFamily="34" charset="-122"/>
                <a:sym typeface="+mn-ea"/>
              </a:rPr>
              <a:t>秒</a:t>
            </a:r>
            <a:r>
              <a:rPr lang="zh-CN" altLang="en-US" sz="3600">
                <a:solidFill>
                  <a:schemeClr val="bg1"/>
                </a:solidFill>
                <a:latin typeface="微软雅黑" panose="020B0503020204020204" pitchFamily="34" charset="-122"/>
                <a:ea typeface="微软雅黑" panose="020B0503020204020204" pitchFamily="34" charset="-122"/>
                <a:sym typeface="+mn-ea"/>
              </a:rPr>
              <a:t>，</a:t>
            </a:r>
            <a:r>
              <a:rPr lang="zh-CN" altLang="en-US" sz="3600">
                <a:solidFill>
                  <a:schemeClr val="bg1"/>
                </a:solidFill>
                <a:latin typeface="微软雅黑" panose="020B0503020204020204" pitchFamily="34" charset="-122"/>
                <a:ea typeface="微软雅黑" panose="020B0503020204020204" pitchFamily="34" charset="-122"/>
              </a:rPr>
              <a:t>超时按</a:t>
            </a:r>
            <a:r>
              <a:rPr lang="en-US" altLang="zh-CN" sz="3600">
                <a:solidFill>
                  <a:schemeClr val="bg1"/>
                </a:solidFill>
                <a:latin typeface="微软雅黑" panose="020B0503020204020204" pitchFamily="34" charset="-122"/>
                <a:ea typeface="微软雅黑" panose="020B0503020204020204" pitchFamily="34" charset="-122"/>
              </a:rPr>
              <a:t>0</a:t>
            </a:r>
            <a:r>
              <a:rPr lang="zh-CN" altLang="en-US" sz="3600">
                <a:solidFill>
                  <a:schemeClr val="bg1"/>
                </a:solidFill>
                <a:latin typeface="微软雅黑" panose="020B0503020204020204" pitchFamily="34" charset="-122"/>
                <a:ea typeface="微软雅黑" panose="020B0503020204020204" pitchFamily="34" charset="-122"/>
              </a:rPr>
              <a:t>分计算。</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875088" y="368935"/>
            <a:ext cx="691515" cy="1198880"/>
          </a:xfrm>
          <a:prstGeom prst="rect">
            <a:avLst/>
          </a:prstGeom>
          <a:noFill/>
          <a:ln>
            <a:noFill/>
          </a:ln>
        </p:spPr>
        <p:txBody>
          <a:bodyPr wrap="none" rtlCol="0" anchor="t">
            <a:spAutoFit/>
            <a:scene3d>
              <a:camera prst="orthographicFront"/>
              <a:lightRig rig="threePt" dir="t"/>
            </a:scene3d>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1</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2" name="文本框 1"/>
          <p:cNvSpPr txBox="1"/>
          <p:nvPr/>
        </p:nvSpPr>
        <p:spPr>
          <a:xfrm>
            <a:off x="887095" y="458470"/>
            <a:ext cx="10671810" cy="6739255"/>
          </a:xfrm>
          <a:prstGeom prst="rect">
            <a:avLst/>
          </a:prstGeom>
          <a:noFill/>
        </p:spPr>
        <p:txBody>
          <a:bodyPr wrap="square" rtlCol="0">
            <a:spAutoFit/>
          </a:bodyPr>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1</a:t>
            </a:r>
            <a:r>
              <a:rPr lang="zh-CN" altLang="en-US" sz="3600">
                <a:solidFill>
                  <a:schemeClr val="bg1"/>
                </a:solidFill>
                <a:latin typeface="黑体" panose="02010609060101010101" charset="-122"/>
                <a:ea typeface="黑体" panose="02010609060101010101" charset="-122"/>
                <a:cs typeface="黑体" panose="02010609060101010101" charset="-122"/>
              </a:rPr>
              <a:t>、老舍的原名叫做？</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2</a:t>
            </a:r>
            <a:r>
              <a:rPr lang="zh-CN" altLang="en-US" sz="3600">
                <a:solidFill>
                  <a:schemeClr val="bg1"/>
                </a:solidFill>
                <a:latin typeface="黑体" panose="02010609060101010101" charset="-122"/>
                <a:ea typeface="黑体" panose="02010609060101010101" charset="-122"/>
                <a:cs typeface="黑体" panose="02010609060101010101" charset="-122"/>
              </a:rPr>
              <a:t>、巴金的激流三部曲指的是？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3</a:t>
            </a:r>
            <a:r>
              <a:rPr lang="zh-CN" altLang="en-US" sz="3600">
                <a:solidFill>
                  <a:schemeClr val="bg1"/>
                </a:solidFill>
                <a:latin typeface="黑体" panose="02010609060101010101" charset="-122"/>
                <a:ea typeface="黑体" panose="02010609060101010101" charset="-122"/>
                <a:cs typeface="黑体" panose="02010609060101010101" charset="-122"/>
              </a:rPr>
              <a:t>、我国现代第一部白话文小说指的是？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4</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盼望着，盼望着，东风来了，春天的脚步近了</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这句话出自于</a:t>
            </a:r>
            <a:r>
              <a:rPr lang="zh-CN" altLang="en-US" sz="3600">
                <a:solidFill>
                  <a:schemeClr val="bg1"/>
                </a:solidFill>
                <a:latin typeface="黑体" panose="02010609060101010101" charset="-122"/>
                <a:ea typeface="黑体" panose="02010609060101010101" charset="-122"/>
                <a:cs typeface="黑体" panose="02010609060101010101" charset="-122"/>
              </a:rPr>
              <a:t>？</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5</a:t>
            </a:r>
            <a:r>
              <a:rPr lang="zh-CN" altLang="en-US" sz="3600">
                <a:solidFill>
                  <a:schemeClr val="bg1"/>
                </a:solidFill>
                <a:latin typeface="黑体" panose="02010609060101010101" charset="-122"/>
                <a:ea typeface="黑体" panose="02010609060101010101" charset="-122"/>
                <a:cs typeface="黑体" panose="02010609060101010101" charset="-122"/>
              </a:rPr>
              <a:t>、我国第一部白话新诗集是？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6</a:t>
            </a:r>
            <a:r>
              <a:rPr lang="zh-CN" altLang="en-US" sz="3600">
                <a:solidFill>
                  <a:schemeClr val="bg1"/>
                </a:solidFill>
                <a:latin typeface="黑体" panose="02010609060101010101" charset="-122"/>
                <a:ea typeface="黑体" panose="02010609060101010101" charset="-122"/>
                <a:cs typeface="黑体" panose="02010609060101010101" charset="-122"/>
              </a:rPr>
              <a:t>、徐志摩属于什么诗派？</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endParaRPr lang="zh-CN" altLang="en-US" sz="3600">
              <a:solidFill>
                <a:schemeClr val="bg1"/>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136765" y="518160"/>
            <a:ext cx="4631055" cy="5908040"/>
          </a:xfrm>
          <a:prstGeom prst="rect">
            <a:avLst/>
          </a:prstGeom>
          <a:noFill/>
        </p:spPr>
        <p:txBody>
          <a:bodyPr wrap="square" rtlCol="0">
            <a:spAutoFit/>
          </a:bodyPr>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舒庆春</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家、春、秋</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狂人日记</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朱自清的《春》</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《女神》</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新月派</a:t>
            </a:r>
            <a:endParaRPr lang="zh-CN" altLang="en-US" sz="3600">
              <a:solidFill>
                <a:schemeClr val="accent4"/>
              </a:solidFill>
              <a:latin typeface="楷体" panose="02010609060101010101" charset="-122"/>
              <a:ea typeface="楷体" panose="02010609060101010101" charset="-122"/>
              <a:cs typeface="楷体" panose="02010609060101010101" charset="-122"/>
            </a:endParaRPr>
          </a:p>
        </p:txBody>
      </p:sp>
      <p:sp>
        <p:nvSpPr>
          <p:cNvPr id="3" name="动作按钮: 后退或前一项 2">
            <a:hlinkClick r:id="rId1" action="ppaction://hlinksldjump"/>
          </p:cNvPr>
          <p:cNvSpPr/>
          <p:nvPr/>
        </p:nvSpPr>
        <p:spPr>
          <a:xfrm>
            <a:off x="11667490" y="6425565"/>
            <a:ext cx="509270" cy="44894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2" name="文本框 1"/>
          <p:cNvSpPr txBox="1"/>
          <p:nvPr/>
        </p:nvSpPr>
        <p:spPr>
          <a:xfrm>
            <a:off x="887095" y="965200"/>
            <a:ext cx="9556115" cy="5908040"/>
          </a:xfrm>
          <a:prstGeom prst="rect">
            <a:avLst/>
          </a:prstGeom>
          <a:noFill/>
        </p:spPr>
        <p:txBody>
          <a:bodyPr wrap="square" rtlCol="0">
            <a:spAutoFit/>
          </a:bodyPr>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1</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业精于勤荒于嬉</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的作者？</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2</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 “</a:t>
            </a:r>
            <a:r>
              <a:rPr lang="zh-CN" altLang="en-US" sz="3600">
                <a:solidFill>
                  <a:schemeClr val="bg1"/>
                </a:solidFill>
                <a:latin typeface="黑体" panose="02010609060101010101" charset="-122"/>
                <a:ea typeface="黑体" panose="02010609060101010101" charset="-122"/>
                <a:cs typeface="黑体" panose="02010609060101010101" charset="-122"/>
              </a:rPr>
              <a:t>不惑之年</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指多少岁？</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3</a:t>
            </a:r>
            <a:r>
              <a:rPr lang="zh-CN" altLang="en-US" sz="3600">
                <a:solidFill>
                  <a:schemeClr val="bg1"/>
                </a:solidFill>
                <a:latin typeface="黑体" panose="02010609060101010101" charset="-122"/>
                <a:ea typeface="黑体" panose="02010609060101010101" charset="-122"/>
                <a:cs typeface="黑体" panose="02010609060101010101" charset="-122"/>
              </a:rPr>
              <a:t>、 白居易，号香山居士，请问他的字是？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4</a:t>
            </a:r>
            <a:r>
              <a:rPr lang="zh-CN" altLang="en-US" sz="3600">
                <a:solidFill>
                  <a:schemeClr val="bg1"/>
                </a:solidFill>
                <a:latin typeface="黑体" panose="02010609060101010101" charset="-122"/>
                <a:ea typeface="黑体" panose="02010609060101010101" charset="-122"/>
                <a:cs typeface="黑体" panose="02010609060101010101" charset="-122"/>
              </a:rPr>
              <a:t>、 《天净沙</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秋思</a:t>
            </a:r>
            <a:r>
              <a:rPr lang="zh-CN" altLang="en-US" sz="3600">
                <a:solidFill>
                  <a:schemeClr val="bg1"/>
                </a:solidFill>
                <a:latin typeface="黑体" panose="02010609060101010101" charset="-122"/>
                <a:ea typeface="黑体" panose="02010609060101010101" charset="-122"/>
                <a:cs typeface="黑体" panose="02010609060101010101" charset="-122"/>
              </a:rPr>
              <a:t>》中的曲牌名是？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5</a:t>
            </a:r>
            <a:r>
              <a:rPr lang="zh-CN" altLang="en-US" sz="3600">
                <a:solidFill>
                  <a:schemeClr val="bg1"/>
                </a:solidFill>
                <a:latin typeface="黑体" panose="02010609060101010101" charset="-122"/>
                <a:ea typeface="黑体" panose="02010609060101010101" charset="-122"/>
                <a:cs typeface="黑体" panose="02010609060101010101" charset="-122"/>
              </a:rPr>
              <a:t>、 《诗经》的表现手法是？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6</a:t>
            </a:r>
            <a:r>
              <a:rPr lang="zh-CN" altLang="en-US" sz="3600">
                <a:solidFill>
                  <a:schemeClr val="bg1"/>
                </a:solidFill>
                <a:latin typeface="黑体" panose="02010609060101010101" charset="-122"/>
                <a:ea typeface="黑体" panose="02010609060101010101" charset="-122"/>
                <a:cs typeface="黑体" panose="02010609060101010101" charset="-122"/>
              </a:rPr>
              <a:t>、 女子成人礼叫做笄礼，</a:t>
            </a:r>
            <a:r>
              <a:rPr lang="zh-CN" altLang="en-US" sz="3600">
                <a:solidFill>
                  <a:schemeClr val="bg1"/>
                </a:solidFill>
                <a:latin typeface="黑体" panose="02010609060101010101" charset="-122"/>
                <a:ea typeface="黑体" panose="02010609060101010101" charset="-122"/>
                <a:cs typeface="黑体" panose="02010609060101010101" charset="-122"/>
                <a:sym typeface="+mn-ea"/>
              </a:rPr>
              <a:t>男子成人礼叫</a:t>
            </a:r>
            <a:r>
              <a:rPr lang="zh-CN" altLang="en-US" sz="3600">
                <a:solidFill>
                  <a:schemeClr val="bg1"/>
                </a:solidFill>
                <a:latin typeface="黑体" panose="02010609060101010101" charset="-122"/>
                <a:ea typeface="黑体" panose="02010609060101010101" charset="-122"/>
                <a:cs typeface="黑体" panose="02010609060101010101" charset="-122"/>
              </a:rPr>
              <a:t>？</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 </a:t>
            </a:r>
            <a:endParaRPr lang="zh-CN" altLang="en-US" sz="3600">
              <a:solidFill>
                <a:schemeClr val="bg1"/>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136765" y="998220"/>
            <a:ext cx="4631055" cy="5908040"/>
          </a:xfrm>
          <a:prstGeom prst="rect">
            <a:avLst/>
          </a:prstGeom>
          <a:noFill/>
        </p:spPr>
        <p:txBody>
          <a:bodyPr wrap="square" rtlCol="0">
            <a:spAutoFit/>
          </a:bodyPr>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韩愈</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en-US" altLang="zh-CN" sz="3600">
                <a:solidFill>
                  <a:schemeClr val="accent4"/>
                </a:solidFill>
                <a:latin typeface="楷体" panose="02010609060101010101" charset="-122"/>
                <a:ea typeface="楷体" panose="02010609060101010101" charset="-122"/>
                <a:cs typeface="楷体" panose="02010609060101010101" charset="-122"/>
              </a:rPr>
              <a:t>40</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乐天</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天净沙</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赋、比、兴</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r>
              <a:rPr lang="zh-CN" altLang="en-US" sz="3600">
                <a:solidFill>
                  <a:schemeClr val="accent4"/>
                </a:solidFill>
                <a:latin typeface="楷体" panose="02010609060101010101" charset="-122"/>
                <a:ea typeface="楷体" panose="02010609060101010101" charset="-122"/>
                <a:cs typeface="楷体" panose="02010609060101010101" charset="-122"/>
              </a:rPr>
              <a:t>冠礼</a:t>
            </a:r>
            <a:endParaRPr lang="zh-CN" altLang="en-US" sz="3600">
              <a:solidFill>
                <a:schemeClr val="accent4"/>
              </a:solidFill>
              <a:latin typeface="楷体" panose="02010609060101010101" charset="-122"/>
              <a:ea typeface="楷体" panose="02010609060101010101" charset="-122"/>
              <a:cs typeface="楷体" panose="02010609060101010101" charset="-122"/>
            </a:endParaRPr>
          </a:p>
          <a:p>
            <a:pPr algn="r">
              <a:lnSpc>
                <a:spcPct val="150000"/>
              </a:lnSpc>
            </a:pPr>
            <a:endParaRPr lang="zh-CN" altLang="en-US" sz="3600">
              <a:solidFill>
                <a:schemeClr val="accent4"/>
              </a:solidFill>
              <a:latin typeface="楷体" panose="02010609060101010101" charset="-122"/>
              <a:ea typeface="楷体" panose="02010609060101010101" charset="-122"/>
              <a:cs typeface="楷体" panose="02010609060101010101" charset="-122"/>
            </a:endParaRPr>
          </a:p>
        </p:txBody>
      </p:sp>
      <p:sp>
        <p:nvSpPr>
          <p:cNvPr id="3" name="动作按钮: 后退或前一项 2">
            <a:hlinkClick r:id="rId1" action="ppaction://hlinksldjump"/>
          </p:cNvPr>
          <p:cNvSpPr/>
          <p:nvPr/>
        </p:nvSpPr>
        <p:spPr>
          <a:xfrm>
            <a:off x="11636375" y="6356985"/>
            <a:ext cx="525780" cy="49466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4383148" y="3459229"/>
              <a:ext cx="3587499" cy="1078481"/>
              <a:chOff x="2167577" y="2134553"/>
              <a:chExt cx="3587499" cy="1078481"/>
            </a:xfrm>
          </p:grpSpPr>
          <p:sp>
            <p:nvSpPr>
              <p:cNvPr id="4" name="矩形 3"/>
              <p:cNvSpPr/>
              <p:nvPr/>
            </p:nvSpPr>
            <p:spPr>
              <a:xfrm>
                <a:off x="2731277"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互动环节</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67577" y="2193859"/>
                <a:ext cx="3391101" cy="1019175"/>
                <a:chOff x="4543341" y="1752605"/>
                <a:chExt cx="3391101" cy="1019175"/>
              </a:xfrm>
            </p:grpSpPr>
            <p:cxnSp>
              <p:nvCxnSpPr>
                <p:cNvPr id="9" name="直接连接符 8"/>
                <p:cNvCxnSpPr/>
                <p:nvPr/>
              </p:nvCxnSpPr>
              <p:spPr>
                <a:xfrm>
                  <a:off x="4543341"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70307"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 name="文本框 5"/>
          <p:cNvSpPr txBox="1"/>
          <p:nvPr/>
        </p:nvSpPr>
        <p:spPr>
          <a:xfrm>
            <a:off x="1256665" y="2560955"/>
            <a:ext cx="7849235"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、国共第一次合作的标志是什么？</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250315" y="3821430"/>
            <a:ext cx="7849235"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、持久和平（猜一古代地名）</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250315" y="4994910"/>
            <a:ext cx="9997440"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1861</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年清政府设立了专门的外交机构名称是</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2419350" y="3206115"/>
            <a:ext cx="4020185" cy="645160"/>
          </a:xfrm>
          <a:prstGeom prst="rect">
            <a:avLst/>
          </a:prstGeom>
          <a:noFill/>
        </p:spPr>
        <p:txBody>
          <a:bodyPr wrap="square" rtlCol="0">
            <a:spAutoFit/>
            <a:scene3d>
              <a:camera prst="orthographicFront"/>
              <a:lightRig rig="threePt" dir="t"/>
            </a:scene3d>
          </a:bodyPr>
          <a:p>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国民党一大的召开</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2413000" y="4413250"/>
            <a:ext cx="4020185" cy="645160"/>
          </a:xfrm>
          <a:prstGeom prst="rect">
            <a:avLst/>
          </a:prstGeom>
          <a:noFill/>
        </p:spPr>
        <p:txBody>
          <a:bodyPr wrap="square" rtlCol="0">
            <a:spAutoFit/>
            <a:scene3d>
              <a:camera prst="orthographicFront"/>
              <a:lightRig rig="threePt" dir="t"/>
            </a:scene3d>
          </a:bodyPr>
          <a:p>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长安</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
        <p:nvSpPr>
          <p:cNvPr id="11" name="文本框 10"/>
          <p:cNvSpPr txBox="1"/>
          <p:nvPr/>
        </p:nvSpPr>
        <p:spPr>
          <a:xfrm>
            <a:off x="2399665" y="5693410"/>
            <a:ext cx="4020185" cy="645160"/>
          </a:xfrm>
          <a:prstGeom prst="rect">
            <a:avLst/>
          </a:prstGeom>
          <a:noFill/>
        </p:spPr>
        <p:txBody>
          <a:bodyPr wrap="square" rtlCol="0">
            <a:spAutoFit/>
            <a:scene3d>
              <a:camera prst="orthographicFront"/>
              <a:lightRig rig="threePt" dir="t"/>
            </a:scene3d>
          </a:bodyPr>
          <a:p>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总理衙门</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1" grpId="0"/>
      <p:bldP spid="6" grpId="0"/>
      <p:bldP spid="7"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646005" y="3454690"/>
              <a:ext cx="4890928" cy="1206136"/>
              <a:chOff x="1430434" y="2130014"/>
              <a:chExt cx="4890928" cy="1206136"/>
            </a:xfrm>
          </p:grpSpPr>
          <p:sp>
            <p:nvSpPr>
              <p:cNvPr id="4" name="矩形 3"/>
              <p:cNvSpPr/>
              <p:nvPr/>
            </p:nvSpPr>
            <p:spPr>
              <a:xfrm>
                <a:off x="3297563"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巅峰对决</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28244" y="2193859"/>
                <a:ext cx="3391101" cy="1019175"/>
                <a:chOff x="5204008" y="1752605"/>
                <a:chExt cx="3391101" cy="1019175"/>
              </a:xfrm>
            </p:grpSpPr>
            <p:cxnSp>
              <p:nvCxnSpPr>
                <p:cNvPr id="9" name="直接连接符 8"/>
                <p:cNvCxnSpPr/>
                <p:nvPr/>
              </p:nvCxnSpPr>
              <p:spPr>
                <a:xfrm>
                  <a:off x="5204008"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0974"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1430434" y="2130014"/>
                <a:ext cx="1273835" cy="1206136"/>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文本框 1"/>
          <p:cNvSpPr txBox="1"/>
          <p:nvPr/>
        </p:nvSpPr>
        <p:spPr>
          <a:xfrm>
            <a:off x="470535" y="2267585"/>
            <a:ext cx="11252835" cy="3415030"/>
          </a:xfrm>
          <a:prstGeom prst="rect">
            <a:avLst/>
          </a:prstGeom>
          <a:noFill/>
        </p:spPr>
        <p:txBody>
          <a:bodyPr wrap="square" rtlCol="0">
            <a:spAutoFit/>
          </a:bodyPr>
          <a:p>
            <a:pPr>
              <a:lnSpc>
                <a:spcPct val="150000"/>
              </a:lnSpc>
            </a:pPr>
            <a:r>
              <a:rPr lang="zh-CN" altLang="en-US" sz="3600">
                <a:solidFill>
                  <a:schemeClr val="bg1"/>
                </a:solidFill>
                <a:latin typeface="微软雅黑" panose="020B0503020204020204" pitchFamily="34" charset="-122"/>
                <a:ea typeface="微软雅黑" panose="020B0503020204020204" pitchFamily="34" charset="-122"/>
              </a:rPr>
              <a:t>规则要求：</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本环节共设置</a:t>
            </a:r>
            <a:r>
              <a:rPr lang="en-US" altLang="zh-CN" sz="3600">
                <a:solidFill>
                  <a:schemeClr val="bg1"/>
                </a:solidFill>
                <a:latin typeface="微软雅黑" panose="020B0503020204020204" pitchFamily="34" charset="-122"/>
                <a:ea typeface="微软雅黑" panose="020B0503020204020204" pitchFamily="34" charset="-122"/>
              </a:rPr>
              <a:t>8</a:t>
            </a:r>
            <a:r>
              <a:rPr lang="zh-CN" altLang="en-US" sz="3600">
                <a:solidFill>
                  <a:schemeClr val="bg1"/>
                </a:solidFill>
                <a:latin typeface="微软雅黑" panose="020B0503020204020204" pitchFamily="34" charset="-122"/>
                <a:ea typeface="微软雅黑" panose="020B0503020204020204" pitchFamily="34" charset="-122"/>
              </a:rPr>
              <a:t>道题目，每道题目</a:t>
            </a: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rPr>
              <a:t>分。</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rPr>
              <a:t>两</a:t>
            </a:r>
            <a:r>
              <a:rPr lang="zh-CN" altLang="en-US" sz="3600">
                <a:solidFill>
                  <a:schemeClr val="bg1"/>
                </a:solidFill>
                <a:latin typeface="微软雅黑" panose="020B0503020204020204" pitchFamily="34" charset="-122"/>
                <a:ea typeface="微软雅黑" panose="020B0503020204020204" pitchFamily="34" charset="-122"/>
                <a:sym typeface="+mn-ea"/>
              </a:rPr>
              <a:t>小组成员以抢答形式，答对加</a:t>
            </a:r>
            <a:r>
              <a:rPr lang="en-US" altLang="zh-CN" sz="3600">
                <a:solidFill>
                  <a:schemeClr val="bg1"/>
                </a:solidFill>
                <a:latin typeface="微软雅黑" panose="020B0503020204020204" pitchFamily="34" charset="-122"/>
                <a:ea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sym typeface="+mn-ea"/>
              </a:rPr>
              <a:t>分，答错对方加</a:t>
            </a:r>
            <a:r>
              <a:rPr lang="en-US" altLang="zh-CN" sz="3600">
                <a:solidFill>
                  <a:schemeClr val="bg1"/>
                </a:solidFill>
                <a:latin typeface="微软雅黑" panose="020B0503020204020204" pitchFamily="34" charset="-122"/>
                <a:ea typeface="微软雅黑" panose="020B0503020204020204" pitchFamily="34" charset="-122"/>
                <a:sym typeface="+mn-ea"/>
              </a:rPr>
              <a:t>1</a:t>
            </a:r>
            <a:r>
              <a:rPr lang="zh-CN" altLang="en-US" sz="3600">
                <a:solidFill>
                  <a:schemeClr val="bg1"/>
                </a:solidFill>
                <a:latin typeface="微软雅黑" panose="020B0503020204020204" pitchFamily="34" charset="-122"/>
                <a:ea typeface="微软雅黑" panose="020B0503020204020204" pitchFamily="34" charset="-122"/>
                <a:sym typeface="+mn-ea"/>
              </a:rPr>
              <a:t>分。</a:t>
            </a:r>
            <a:endParaRPr lang="zh-CN" altLang="en-US" sz="360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sym typeface="+mn-ea"/>
              </a:rPr>
              <a:t>3.</a:t>
            </a:r>
            <a:r>
              <a:rPr lang="zh-CN" altLang="en-US" sz="3600">
                <a:solidFill>
                  <a:schemeClr val="bg1"/>
                </a:solidFill>
                <a:latin typeface="微软雅黑" panose="020B0503020204020204" pitchFamily="34" charset="-122"/>
                <a:ea typeface="微软雅黑" panose="020B0503020204020204" pitchFamily="34" charset="-122"/>
                <a:sym typeface="+mn-ea"/>
              </a:rPr>
              <a:t>以最后比分为参考，得分最高者为本次冠军。</a:t>
            </a:r>
            <a:endParaRPr lang="zh-CN" altLang="en-US" sz="3600">
              <a:solidFill>
                <a:schemeClr val="bg1"/>
              </a:solidFill>
              <a:latin typeface="微软雅黑" panose="020B0503020204020204" pitchFamily="34" charset="-122"/>
              <a:ea typeface="微软雅黑" panose="020B0503020204020204" pitchFamily="34" charset="-122"/>
              <a:sym typeface="+mn-ea"/>
            </a:endParaRPr>
          </a:p>
        </p:txBody>
      </p:sp>
      <p:sp>
        <p:nvSpPr>
          <p:cNvPr id="11" name="矩形 10"/>
          <p:cNvSpPr/>
          <p:nvPr/>
        </p:nvSpPr>
        <p:spPr>
          <a:xfrm>
            <a:off x="3875088" y="368935"/>
            <a:ext cx="691515" cy="1198880"/>
          </a:xfrm>
          <a:prstGeom prst="rect">
            <a:avLst/>
          </a:prstGeom>
          <a:noFill/>
          <a:ln>
            <a:noFill/>
          </a:ln>
        </p:spPr>
        <p:txBody>
          <a:bodyPr wrap="none" rtlCol="0" anchor="t">
            <a:spAutoFit/>
            <a:scene3d>
              <a:camera prst="orthographicFront"/>
              <a:lightRig rig="threePt" dir="t"/>
            </a:scene3d>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5</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文本框 5"/>
          <p:cNvSpPr txBox="1"/>
          <p:nvPr/>
        </p:nvSpPr>
        <p:spPr>
          <a:xfrm>
            <a:off x="3230880" y="2308225"/>
            <a:ext cx="6031865" cy="583565"/>
          </a:xfrm>
          <a:prstGeom prst="rect">
            <a:avLst/>
          </a:prstGeom>
          <a:noFill/>
        </p:spPr>
        <p:txBody>
          <a:bodyPr wrap="square" rtlCol="0">
            <a:spAutoFit/>
          </a:bodyPr>
          <a:p>
            <a:r>
              <a:rPr lang="zh-CN" altLang="en-US" sz="3200">
                <a:solidFill>
                  <a:schemeClr val="bg1"/>
                </a:solidFill>
                <a:latin typeface="微软雅黑" panose="020B0503020204020204" pitchFamily="34" charset="-122"/>
                <a:ea typeface="微软雅黑" panose="020B0503020204020204" pitchFamily="34" charset="-122"/>
              </a:rPr>
              <a:t>根据相关提示，说出一个成语</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3200" b="1">
                <a:solidFill>
                  <a:schemeClr val="tx1"/>
                </a:solidFill>
                <a:latin typeface="楷体" panose="02010609060101010101" charset="-122"/>
                <a:ea typeface="楷体" panose="02010609060101010101" charset="-122"/>
                <a:cs typeface="楷体" panose="02010609060101010101" charset="-122"/>
              </a:rPr>
              <a:t>宋代有一个叫杨时的人，去拜访一个叫程颐的大学问家。那天正下着大雪，而程颐刚好在睡觉，杨时怕打扰到老师休息，又不想放弃求学。于是就在门口的雪中站着恭候老师。等程颐睡醒的时候，积雪深达一尺。此成语现在比喻，求学心切和对有学问长者的尊敬。</a:t>
            </a:r>
            <a:endParaRPr lang="zh-CN" altLang="en-US" sz="3200" b="1">
              <a:solidFill>
                <a:schemeClr val="tx1"/>
              </a:solidFill>
              <a:latin typeface="楷体" panose="02010609060101010101" charset="-122"/>
              <a:ea typeface="楷体" panose="02010609060101010101" charset="-122"/>
              <a:cs typeface="楷体" panose="02010609060101010101" charset="-122"/>
            </a:endParaRPr>
          </a:p>
        </p:txBody>
      </p:sp>
      <p:sp>
        <p:nvSpPr>
          <p:cNvPr id="13" name="流程图: 准备 12"/>
          <p:cNvSpPr/>
          <p:nvPr/>
        </p:nvSpPr>
        <p:spPr>
          <a:xfrm>
            <a:off x="3305810" y="3938270"/>
            <a:ext cx="531622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程门立雪</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文本框 5"/>
          <p:cNvSpPr txBox="1"/>
          <p:nvPr/>
        </p:nvSpPr>
        <p:spPr>
          <a:xfrm>
            <a:off x="3644265" y="2308225"/>
            <a:ext cx="5357495" cy="583565"/>
          </a:xfrm>
          <a:prstGeom prst="rect">
            <a:avLst/>
          </a:prstGeom>
          <a:noFill/>
        </p:spPr>
        <p:txBody>
          <a:bodyPr wrap="square" rtlCol="0">
            <a:spAutoFit/>
          </a:bodyPr>
          <a:p>
            <a:r>
              <a:rPr lang="zh-CN" altLang="en-US" sz="3200">
                <a:solidFill>
                  <a:schemeClr val="bg1"/>
                </a:solidFill>
                <a:latin typeface="微软雅黑" panose="020B0503020204020204" pitchFamily="34" charset="-122"/>
                <a:ea typeface="微软雅黑" panose="020B0503020204020204" pitchFamily="34" charset="-122"/>
              </a:rPr>
              <a:t>请阅读题目，并回答问题</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初唐四杰</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除了王勃、卢照邻、骆宾王之外还有谁？</a:t>
            </a:r>
            <a:endParaRPr lang="zh-CN" altLang="en-US" sz="4000" b="1">
              <a:solidFill>
                <a:schemeClr val="tx1"/>
              </a:solidFill>
              <a:latin typeface="楷体" panose="02010609060101010101" charset="-122"/>
              <a:ea typeface="楷体" panose="02010609060101010101" charset="-122"/>
              <a:cs typeface="楷体" panose="02010609060101010101" charset="-122"/>
            </a:endParaRPr>
          </a:p>
        </p:txBody>
      </p:sp>
      <p:sp>
        <p:nvSpPr>
          <p:cNvPr id="13" name="流程图: 准备 12"/>
          <p:cNvSpPr/>
          <p:nvPr/>
        </p:nvSpPr>
        <p:spPr>
          <a:xfrm>
            <a:off x="3305810" y="3938270"/>
            <a:ext cx="531622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杨炯</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春花秋月何时了，往事知多少</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一语出自我国女词人李清照的《虞美人》</a:t>
            </a:r>
            <a:endParaRPr lang="zh-CN" altLang="en-US" sz="4000" b="1">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3364230" y="2308225"/>
            <a:ext cx="5673090" cy="583565"/>
          </a:xfrm>
          <a:prstGeom prst="rect">
            <a:avLst/>
          </a:prstGeom>
          <a:noFill/>
        </p:spPr>
        <p:txBody>
          <a:bodyPr wrap="square" rtlCol="0">
            <a:spAutoFit/>
          </a:bodyPr>
          <a:p>
            <a:r>
              <a:rPr lang="zh-CN" altLang="en-US" sz="3200">
                <a:solidFill>
                  <a:schemeClr val="bg1"/>
                </a:solidFill>
                <a:latin typeface="微软雅黑" panose="020B0503020204020204" pitchFamily="34" charset="-122"/>
                <a:ea typeface="微软雅黑" panose="020B0503020204020204" pitchFamily="34" charset="-122"/>
              </a:rPr>
              <a:t>请阅读题目，并判断是否正确</a:t>
            </a:r>
            <a:endParaRPr lang="zh-CN" altLang="en-US" sz="3200">
              <a:solidFill>
                <a:schemeClr val="bg1"/>
              </a:solidFill>
              <a:latin typeface="微软雅黑" panose="020B0503020204020204" pitchFamily="34" charset="-122"/>
              <a:ea typeface="微软雅黑" panose="020B0503020204020204" pitchFamily="34" charset="-122"/>
            </a:endParaRPr>
          </a:p>
        </p:txBody>
      </p:sp>
      <p:sp>
        <p:nvSpPr>
          <p:cNvPr id="13" name="流程图: 准备 12"/>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李煜《虞美人》</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b="1">
                <a:solidFill>
                  <a:schemeClr val="tx1"/>
                </a:solidFill>
                <a:latin typeface="楷体" panose="02010609060101010101" charset="-122"/>
                <a:ea typeface="楷体" panose="02010609060101010101" charset="-122"/>
                <a:cs typeface="楷体" panose="02010609060101010101" charset="-122"/>
              </a:rPr>
              <a:t>请问达尔文的《物种起源》的中心观点是什么？</a:t>
            </a:r>
            <a:endParaRPr lang="zh-CN" altLang="en-US" sz="4000" b="1">
              <a:solidFill>
                <a:schemeClr val="tx1"/>
              </a:solidFill>
              <a:latin typeface="楷体" panose="02010609060101010101" charset="-122"/>
              <a:ea typeface="楷体" panose="02010609060101010101" charset="-122"/>
              <a:cs typeface="楷体" panose="02010609060101010101" charset="-122"/>
            </a:endParaRPr>
          </a:p>
        </p:txBody>
      </p:sp>
      <p:sp>
        <p:nvSpPr>
          <p:cNvPr id="13" name="流程图: 准备 12"/>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600" b="1">
                <a:solidFill>
                  <a:srgbClr val="FF0000"/>
                </a:solidFill>
                <a:latin typeface="微软雅黑" panose="020B0503020204020204" pitchFamily="34" charset="-122"/>
                <a:ea typeface="微软雅黑" panose="020B0503020204020204" pitchFamily="34" charset="-122"/>
              </a:rPr>
              <a:t>物竞天择</a:t>
            </a:r>
            <a:endParaRPr lang="zh-CN" altLang="en-US" sz="3600" b="1">
              <a:solidFill>
                <a:srgbClr val="FF0000"/>
              </a:solidFill>
              <a:latin typeface="微软雅黑" panose="020B0503020204020204" pitchFamily="34" charset="-122"/>
              <a:ea typeface="微软雅黑" panose="020B0503020204020204" pitchFamily="34" charset="-122"/>
            </a:endParaRPr>
          </a:p>
          <a:p>
            <a:pPr algn="ctr"/>
            <a:r>
              <a:rPr lang="zh-CN" altLang="en-US" sz="3600" b="1">
                <a:solidFill>
                  <a:srgbClr val="FF0000"/>
                </a:solidFill>
                <a:latin typeface="微软雅黑" panose="020B0503020204020204" pitchFamily="34" charset="-122"/>
                <a:ea typeface="微软雅黑" panose="020B0503020204020204" pitchFamily="34" charset="-122"/>
              </a:rPr>
              <a:t>适者生存</a:t>
            </a:r>
            <a:endParaRPr lang="zh-CN" altLang="en-US" sz="3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5</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6" name="文本框 5"/>
          <p:cNvSpPr txBox="1"/>
          <p:nvPr/>
        </p:nvSpPr>
        <p:spPr>
          <a:xfrm>
            <a:off x="2055495" y="2308225"/>
            <a:ext cx="8303895" cy="583565"/>
          </a:xfrm>
          <a:prstGeom prst="rect">
            <a:avLst/>
          </a:prstGeom>
          <a:noFill/>
        </p:spPr>
        <p:txBody>
          <a:bodyPr wrap="square" rtlCol="0">
            <a:spAutoFit/>
          </a:bodyPr>
          <a:p>
            <a:r>
              <a:rPr lang="zh-CN" altLang="en-US" sz="3200">
                <a:solidFill>
                  <a:schemeClr val="bg1"/>
                </a:solidFill>
                <a:latin typeface="微软雅黑" panose="020B0503020204020204" pitchFamily="34" charset="-122"/>
                <a:ea typeface="微软雅黑" panose="020B0503020204020204" pitchFamily="34" charset="-122"/>
              </a:rPr>
              <a:t>请观看下列图片，说出反映的近代历史事件</a:t>
            </a:r>
            <a:endParaRPr lang="zh-CN" altLang="en-US" sz="3200">
              <a:solidFill>
                <a:schemeClr val="bg1"/>
              </a:solidFill>
              <a:latin typeface="微软雅黑" panose="020B0503020204020204" pitchFamily="34" charset="-122"/>
              <a:ea typeface="微软雅黑" panose="020B0503020204020204" pitchFamily="34" charset="-122"/>
            </a:endParaRPr>
          </a:p>
        </p:txBody>
      </p:sp>
      <p:pic>
        <p:nvPicPr>
          <p:cNvPr id="3" name="图片 2" descr="大跃进 好大的南瓜呀"/>
          <p:cNvPicPr>
            <a:picLocks noChangeAspect="1"/>
          </p:cNvPicPr>
          <p:nvPr/>
        </p:nvPicPr>
        <p:blipFill>
          <a:blip r:embed="rId1"/>
          <a:stretch>
            <a:fillRect/>
          </a:stretch>
        </p:blipFill>
        <p:spPr>
          <a:xfrm>
            <a:off x="2705735" y="2891790"/>
            <a:ext cx="6576060" cy="3834130"/>
          </a:xfrm>
          <a:prstGeom prst="rect">
            <a:avLst/>
          </a:prstGeom>
        </p:spPr>
      </p:pic>
      <p:sp>
        <p:nvSpPr>
          <p:cNvPr id="13" name="流程图: 准备 12"/>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大跃进</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6</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b="1">
                <a:solidFill>
                  <a:schemeClr val="tx1"/>
                </a:solidFill>
                <a:latin typeface="楷体" panose="02010609060101010101" charset="-122"/>
                <a:ea typeface="楷体" panose="02010609060101010101" charset="-122"/>
                <a:cs typeface="楷体" panose="02010609060101010101" charset="-122"/>
              </a:rPr>
              <a:t>殿试，是科举制最高级别的考试，录取后分三甲，请问第三名称作什么？</a:t>
            </a:r>
            <a:endParaRPr lang="zh-CN" altLang="en-US" sz="40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流程图: 准备 2"/>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探花</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2" name="文本框 1"/>
          <p:cNvSpPr txBox="1"/>
          <p:nvPr/>
        </p:nvSpPr>
        <p:spPr>
          <a:xfrm>
            <a:off x="887095" y="31750"/>
            <a:ext cx="9556115" cy="6739255"/>
          </a:xfrm>
          <a:prstGeom prst="rect">
            <a:avLst/>
          </a:prstGeom>
          <a:noFill/>
        </p:spPr>
        <p:txBody>
          <a:bodyPr wrap="square" rtlCol="0">
            <a:spAutoFit/>
          </a:bodyPr>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1</a:t>
            </a:r>
            <a:r>
              <a:rPr lang="zh-CN" altLang="en-US" sz="3600">
                <a:solidFill>
                  <a:schemeClr val="bg1"/>
                </a:solidFill>
                <a:latin typeface="黑体" panose="02010609060101010101" charset="-122"/>
                <a:ea typeface="黑体" panose="02010609060101010101" charset="-122"/>
                <a:cs typeface="黑体" panose="02010609060101010101" charset="-122"/>
              </a:rPr>
              <a:t>、中国共产党成立于哪一年？</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2</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一国两制</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构想的提出者是谁？</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3</a:t>
            </a:r>
            <a:r>
              <a:rPr lang="zh-CN" altLang="en-US" sz="3600">
                <a:solidFill>
                  <a:schemeClr val="bg1"/>
                </a:solidFill>
                <a:latin typeface="黑体" panose="02010609060101010101" charset="-122"/>
                <a:ea typeface="黑体" panose="02010609060101010101" charset="-122"/>
                <a:cs typeface="黑体" panose="02010609060101010101" charset="-122"/>
              </a:rPr>
              <a:t>、我国湖北省的简称叫什么？</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4</a:t>
            </a:r>
            <a:r>
              <a:rPr lang="zh-CN" altLang="en-US" sz="3600">
                <a:solidFill>
                  <a:schemeClr val="bg1"/>
                </a:solidFill>
                <a:latin typeface="黑体" panose="02010609060101010101" charset="-122"/>
                <a:ea typeface="黑体" panose="02010609060101010101" charset="-122"/>
                <a:cs typeface="黑体" panose="02010609060101010101" charset="-122"/>
              </a:rPr>
              <a:t>、散文《朝花夕拾》的作者是？</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5</a:t>
            </a:r>
            <a:r>
              <a:rPr lang="zh-CN" altLang="en-US" sz="3600">
                <a:solidFill>
                  <a:schemeClr val="bg1"/>
                </a:solidFill>
                <a:latin typeface="黑体" panose="02010609060101010101" charset="-122"/>
                <a:ea typeface="黑体" panose="02010609060101010101" charset="-122"/>
                <a:cs typeface="黑体" panose="02010609060101010101" charset="-122"/>
              </a:rPr>
              <a:t>、我国第一部长篇章回体小说？</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6</a:t>
            </a:r>
            <a:r>
              <a:rPr lang="zh-CN" altLang="en-US" sz="3600">
                <a:solidFill>
                  <a:schemeClr val="bg1"/>
                </a:solidFill>
                <a:latin typeface="黑体" panose="02010609060101010101" charset="-122"/>
                <a:ea typeface="黑体" panose="02010609060101010101" charset="-122"/>
                <a:cs typeface="黑体" panose="02010609060101010101" charset="-122"/>
              </a:rPr>
              <a:t>、佛教起源于哪个国家？</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7</a:t>
            </a:r>
            <a:r>
              <a:rPr lang="zh-CN" altLang="en-US" sz="3600">
                <a:solidFill>
                  <a:schemeClr val="bg1"/>
                </a:solidFill>
                <a:latin typeface="黑体" panose="02010609060101010101" charset="-122"/>
                <a:ea typeface="黑体" panose="02010609060101010101" charset="-122"/>
                <a:cs typeface="黑体" panose="02010609060101010101" charset="-122"/>
              </a:rPr>
              <a:t>、南宋的都城临安，是现今的哪座城市？</a:t>
            </a:r>
            <a:endParaRPr lang="zh-CN" altLang="en-US" sz="3600">
              <a:solidFill>
                <a:schemeClr val="bg1"/>
              </a:solidFill>
              <a:latin typeface="黑体" panose="02010609060101010101" charset="-122"/>
              <a:ea typeface="黑体" panose="02010609060101010101" charset="-122"/>
              <a:cs typeface="黑体" panose="02010609060101010101" charset="-122"/>
            </a:endParaRPr>
          </a:p>
          <a:p>
            <a:pPr>
              <a:lnSpc>
                <a:spcPct val="150000"/>
              </a:lnSpc>
            </a:pPr>
            <a:r>
              <a:rPr lang="en-US" altLang="zh-CN" sz="3600">
                <a:solidFill>
                  <a:schemeClr val="bg1"/>
                </a:solidFill>
                <a:latin typeface="黑体" panose="02010609060101010101" charset="-122"/>
                <a:ea typeface="黑体" panose="02010609060101010101" charset="-122"/>
                <a:cs typeface="黑体" panose="02010609060101010101" charset="-122"/>
              </a:rPr>
              <a:t>8</a:t>
            </a:r>
            <a:r>
              <a:rPr lang="zh-CN" altLang="en-US" sz="3600">
                <a:solidFill>
                  <a:schemeClr val="bg1"/>
                </a:solidFill>
                <a:latin typeface="黑体" panose="02010609060101010101" charset="-122"/>
                <a:ea typeface="黑体" panose="02010609060101010101" charset="-122"/>
                <a:cs typeface="黑体" panose="02010609060101010101" charset="-122"/>
              </a:rPr>
              <a:t>、</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秋水共长天一色</a:t>
            </a:r>
            <a:r>
              <a:rPr lang="en-US" altLang="zh-CN" sz="3600">
                <a:solidFill>
                  <a:schemeClr val="bg1"/>
                </a:solidFill>
                <a:latin typeface="黑体" panose="02010609060101010101" charset="-122"/>
                <a:ea typeface="黑体" panose="02010609060101010101" charset="-122"/>
                <a:cs typeface="黑体" panose="02010609060101010101" charset="-122"/>
              </a:rPr>
              <a:t>”</a:t>
            </a:r>
            <a:r>
              <a:rPr lang="zh-CN" altLang="en-US" sz="3600">
                <a:solidFill>
                  <a:schemeClr val="bg1"/>
                </a:solidFill>
                <a:latin typeface="黑体" panose="02010609060101010101" charset="-122"/>
                <a:ea typeface="黑体" panose="02010609060101010101" charset="-122"/>
                <a:cs typeface="黑体" panose="02010609060101010101" charset="-122"/>
              </a:rPr>
              <a:t>上</a:t>
            </a:r>
            <a:r>
              <a:rPr lang="zh-CN" altLang="en-US" sz="3600">
                <a:solidFill>
                  <a:schemeClr val="bg1"/>
                </a:solidFill>
                <a:latin typeface="黑体" panose="02010609060101010101" charset="-122"/>
                <a:ea typeface="黑体" panose="02010609060101010101" charset="-122"/>
                <a:cs typeface="黑体" panose="02010609060101010101" charset="-122"/>
              </a:rPr>
              <a:t>一句是？</a:t>
            </a:r>
            <a:endParaRPr lang="zh-CN" altLang="en-US" sz="360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7</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b="1">
                <a:solidFill>
                  <a:schemeClr val="tx1"/>
                </a:solidFill>
                <a:latin typeface="楷体" panose="02010609060101010101" charset="-122"/>
                <a:ea typeface="楷体" panose="02010609060101010101" charset="-122"/>
                <a:cs typeface="楷体" panose="02010609060101010101" charset="-122"/>
              </a:rPr>
              <a:t>二十四节气是我国古历法的重要组成部分，其中既属于</a:t>
            </a:r>
            <a:r>
              <a:rPr lang="en-US" altLang="zh-CN" sz="4000" b="1">
                <a:solidFill>
                  <a:schemeClr val="tx1"/>
                </a:solidFill>
                <a:latin typeface="楷体" panose="02010609060101010101" charset="-122"/>
                <a:ea typeface="楷体" panose="02010609060101010101" charset="-122"/>
                <a:cs typeface="楷体" panose="02010609060101010101" charset="-122"/>
              </a:rPr>
              <a:t>24</a:t>
            </a:r>
            <a:r>
              <a:rPr lang="zh-CN" altLang="en-US" sz="4000" b="1">
                <a:solidFill>
                  <a:schemeClr val="tx1"/>
                </a:solidFill>
                <a:latin typeface="楷体" panose="02010609060101010101" charset="-122"/>
                <a:ea typeface="楷体" panose="02010609060101010101" charset="-122"/>
                <a:cs typeface="楷体" panose="02010609060101010101" charset="-122"/>
              </a:rPr>
              <a:t>节气，又属于我国法定假日的是？</a:t>
            </a:r>
            <a:endParaRPr lang="zh-CN" altLang="en-US" sz="4000" b="1">
              <a:solidFill>
                <a:schemeClr val="tx1"/>
              </a:solidFill>
              <a:latin typeface="楷体" panose="02010609060101010101" charset="-122"/>
              <a:ea typeface="楷体" panose="02010609060101010101" charset="-122"/>
              <a:cs typeface="楷体" panose="02010609060101010101" charset="-122"/>
            </a:endParaRPr>
          </a:p>
        </p:txBody>
      </p:sp>
      <p:sp>
        <p:nvSpPr>
          <p:cNvPr id="3" name="流程图: 准备 2"/>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清明节</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8</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b="1">
                <a:solidFill>
                  <a:schemeClr val="tx1"/>
                </a:solidFill>
                <a:latin typeface="楷体" panose="02010609060101010101" charset="-122"/>
                <a:ea typeface="楷体" panose="02010609060101010101" charset="-122"/>
                <a:cs typeface="楷体" panose="02010609060101010101" charset="-122"/>
              </a:rPr>
              <a:t>请问十二地支</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亥</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对应的十二时辰区间是？</a:t>
            </a:r>
            <a:endParaRPr lang="zh-CN" altLang="en-US" sz="4000" b="1">
              <a:solidFill>
                <a:schemeClr val="tx1"/>
              </a:solidFill>
              <a:latin typeface="楷体" panose="02010609060101010101" charset="-122"/>
              <a:ea typeface="楷体" panose="02010609060101010101" charset="-122"/>
              <a:cs typeface="楷体" panose="02010609060101010101" charset="-122"/>
            </a:endParaRPr>
          </a:p>
        </p:txBody>
      </p:sp>
      <p:sp>
        <p:nvSpPr>
          <p:cNvPr id="13" name="流程图: 准备 12"/>
          <p:cNvSpPr/>
          <p:nvPr/>
        </p:nvSpPr>
        <p:spPr>
          <a:xfrm>
            <a:off x="1983740" y="3938270"/>
            <a:ext cx="7632065"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4400" b="1">
                <a:solidFill>
                  <a:srgbClr val="FF0000"/>
                </a:solidFill>
                <a:latin typeface="微软雅黑" panose="020B0503020204020204" pitchFamily="34" charset="-122"/>
                <a:ea typeface="微软雅黑" panose="020B0503020204020204" pitchFamily="34" charset="-122"/>
              </a:rPr>
              <a:t>21:00——23:00</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3"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试</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“我翻开历史一查，这历史没有年代，歪歪斜斜的每页上都写着‘仁义道德’几个字。我横竖睡不着，仔细看了半夜，才从字缝里看出字来，满本都写着两个字‘吃人’</a:t>
            </a:r>
            <a:r>
              <a:rPr lang="en-US" altLang="zh-CN" sz="4000"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4000" dirty="0">
                <a:solidFill>
                  <a:schemeClr val="tx1"/>
                </a:solidFill>
                <a:latin typeface="楷体" panose="02010609060101010101" charset="-122"/>
                <a:ea typeface="楷体" panose="02010609060101010101" charset="-122"/>
                <a:cs typeface="楷体" panose="02010609060101010101" charset="-122"/>
                <a:sym typeface="+mn-ea"/>
              </a:rPr>
              <a:t>。请问这段话出自哪里？</a:t>
            </a:r>
            <a:endParaRPr lang="zh-CN" altLang="en-US" sz="40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流程图: 联系 2"/>
          <p:cNvSpPr/>
          <p:nvPr/>
        </p:nvSpPr>
        <p:spPr>
          <a:xfrm>
            <a:off x="3564255" y="819150"/>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加</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流程图: 联系 3"/>
          <p:cNvSpPr/>
          <p:nvPr/>
        </p:nvSpPr>
        <p:spPr>
          <a:xfrm>
            <a:off x="6951345" y="80581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5" name="流程图: 准备 4"/>
          <p:cNvSpPr/>
          <p:nvPr/>
        </p:nvSpPr>
        <p:spPr>
          <a:xfrm>
            <a:off x="2920365" y="3938270"/>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《狂人日记》</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试</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lang="zh-CN" altLang="en-US" sz="4000" b="1">
                <a:solidFill>
                  <a:schemeClr val="tx1"/>
                </a:solidFill>
                <a:latin typeface="楷体" panose="02010609060101010101" charset="-122"/>
                <a:ea typeface="楷体" panose="02010609060101010101" charset="-122"/>
                <a:cs typeface="楷体" panose="02010609060101010101" charset="-122"/>
              </a:rPr>
              <a:t>杜甫诗有</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三吏三别</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，其中</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三别</a:t>
            </a:r>
            <a:r>
              <a:rPr lang="en-US" altLang="zh-CN" sz="4000" b="1">
                <a:solidFill>
                  <a:schemeClr val="tx1"/>
                </a:solidFill>
                <a:latin typeface="楷体" panose="02010609060101010101" charset="-122"/>
                <a:ea typeface="楷体" panose="02010609060101010101" charset="-122"/>
                <a:cs typeface="楷体" panose="02010609060101010101" charset="-122"/>
              </a:rPr>
              <a:t>”</a:t>
            </a:r>
            <a:r>
              <a:rPr lang="zh-CN" altLang="en-US" sz="4000" b="1">
                <a:solidFill>
                  <a:schemeClr val="tx1"/>
                </a:solidFill>
                <a:latin typeface="楷体" panose="02010609060101010101" charset="-122"/>
                <a:ea typeface="楷体" panose="02010609060101010101" charset="-122"/>
                <a:cs typeface="楷体" panose="02010609060101010101" charset="-122"/>
              </a:rPr>
              <a:t>有《新婚别》、《无家别》，还有？</a:t>
            </a:r>
            <a:endParaRPr lang="zh-CN" altLang="en-US" sz="40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流程图: 联系 2"/>
          <p:cNvSpPr/>
          <p:nvPr/>
        </p:nvSpPr>
        <p:spPr>
          <a:xfrm>
            <a:off x="3564255" y="819150"/>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加</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流程图: 联系 3"/>
          <p:cNvSpPr/>
          <p:nvPr/>
        </p:nvSpPr>
        <p:spPr>
          <a:xfrm>
            <a:off x="6951345" y="80581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5" name="流程图: 准备 4"/>
          <p:cNvSpPr/>
          <p:nvPr/>
        </p:nvSpPr>
        <p:spPr>
          <a:xfrm>
            <a:off x="3147695" y="4191635"/>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《垂老别》</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p:nvSpPr>
        <p:spPr>
          <a:xfrm>
            <a:off x="5277485" y="81216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试</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8" name="圆角矩形 7"/>
          <p:cNvSpPr/>
          <p:nvPr/>
        </p:nvSpPr>
        <p:spPr>
          <a:xfrm>
            <a:off x="1283970" y="3051810"/>
            <a:ext cx="9516110" cy="3346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r>
              <a:rPr lang="en-US" altLang="zh-CN" sz="3200" b="1">
                <a:solidFill>
                  <a:schemeClr val="tx1"/>
                </a:solidFill>
                <a:latin typeface="楷体" panose="02010609060101010101" charset="-122"/>
                <a:ea typeface="楷体" panose="02010609060101010101" charset="-122"/>
                <a:cs typeface="楷体" panose="02010609060101010101" charset="-122"/>
              </a:rPr>
              <a:t>   </a:t>
            </a:r>
            <a:r>
              <a:rPr sz="4000" b="1">
                <a:solidFill>
                  <a:schemeClr val="tx1"/>
                </a:solidFill>
                <a:latin typeface="楷体" panose="02010609060101010101" charset="-122"/>
                <a:ea typeface="楷体" panose="02010609060101010101" charset="-122"/>
                <a:cs typeface="楷体" panose="02010609060101010101" charset="-122"/>
              </a:rPr>
              <a:t>标志着中国工人阶级开始以独立的政治力量登上历史舞台的事件是</a:t>
            </a:r>
            <a:r>
              <a:rPr lang="zh-CN" altLang="en-US" sz="4000" b="1">
                <a:solidFill>
                  <a:schemeClr val="tx1"/>
                </a:solidFill>
                <a:latin typeface="楷体" panose="02010609060101010101" charset="-122"/>
                <a:ea typeface="楷体" panose="02010609060101010101" charset="-122"/>
                <a:cs typeface="楷体" panose="02010609060101010101" charset="-122"/>
              </a:rPr>
              <a:t>？</a:t>
            </a:r>
            <a:endParaRPr lang="zh-CN" altLang="en-US" sz="40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 name="流程图: 联系 2"/>
          <p:cNvSpPr/>
          <p:nvPr/>
        </p:nvSpPr>
        <p:spPr>
          <a:xfrm>
            <a:off x="3564255" y="819150"/>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加</a:t>
            </a:r>
            <a:endParaRPr lang="zh-CN" altLang="en-US"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4" name="流程图: 联系 3"/>
          <p:cNvSpPr/>
          <p:nvPr/>
        </p:nvSpPr>
        <p:spPr>
          <a:xfrm>
            <a:off x="6951345" y="805815"/>
            <a:ext cx="1417955" cy="1363345"/>
          </a:xfrm>
          <a:prstGeom prst="flowChartConnec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p>
            <a:pPr algn="ctr"/>
            <a:r>
              <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a:t>
            </a:r>
            <a:endParaRPr lang="en-US" altLang="zh-CN" sz="6600">
              <a:solidFill>
                <a:srgbClr val="FFFF0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
        <p:nvSpPr>
          <p:cNvPr id="5" name="流程图: 准备 4"/>
          <p:cNvSpPr/>
          <p:nvPr/>
        </p:nvSpPr>
        <p:spPr>
          <a:xfrm>
            <a:off x="3147695" y="4191635"/>
            <a:ext cx="6117590" cy="1066165"/>
          </a:xfrm>
          <a:prstGeom prst="flowChartPreparat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400" b="1">
                <a:solidFill>
                  <a:srgbClr val="FF0000"/>
                </a:solidFill>
                <a:latin typeface="微软雅黑" panose="020B0503020204020204" pitchFamily="34" charset="-122"/>
                <a:ea typeface="微软雅黑" panose="020B0503020204020204" pitchFamily="34" charset="-122"/>
              </a:rPr>
              <a:t>五四运动</a:t>
            </a:r>
            <a:endParaRPr lang="zh-CN" altLang="en-US" sz="44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455150" y="2484998"/>
            <a:ext cx="7281700" cy="843246"/>
            <a:chOff x="2455150" y="1430974"/>
            <a:chExt cx="7281700" cy="843246"/>
          </a:xfrm>
          <a:solidFill>
            <a:schemeClr val="bg1"/>
          </a:solidFill>
        </p:grpSpPr>
        <p:sp>
          <p:nvSpPr>
            <p:cNvPr id="4" name="Freeform 5"/>
            <p:cNvSpPr/>
            <p:nvPr/>
          </p:nvSpPr>
          <p:spPr bwMode="auto">
            <a:xfrm>
              <a:off x="2957321" y="1451010"/>
              <a:ext cx="268305" cy="184968"/>
            </a:xfrm>
            <a:custGeom>
              <a:avLst/>
              <a:gdLst>
                <a:gd name="T0" fmla="*/ 65 w 70"/>
                <a:gd name="T1" fmla="*/ 0 h 48"/>
                <a:gd name="T2" fmla="*/ 61 w 70"/>
                <a:gd name="T3" fmla="*/ 7 h 48"/>
                <a:gd name="T4" fmla="*/ 55 w 70"/>
                <a:gd name="T5" fmla="*/ 9 h 48"/>
                <a:gd name="T6" fmla="*/ 27 w 70"/>
                <a:gd name="T7" fmla="*/ 9 h 48"/>
                <a:gd name="T8" fmla="*/ 0 w 70"/>
                <a:gd name="T9" fmla="*/ 40 h 48"/>
                <a:gd name="T10" fmla="*/ 55 w 70"/>
                <a:gd name="T11" fmla="*/ 40 h 48"/>
                <a:gd name="T12" fmla="*/ 61 w 70"/>
                <a:gd name="T13" fmla="*/ 42 h 48"/>
                <a:gd name="T14" fmla="*/ 65 w 70"/>
                <a:gd name="T15" fmla="*/ 48 h 48"/>
                <a:gd name="T16" fmla="*/ 70 w 70"/>
                <a:gd name="T17" fmla="*/ 43 h 48"/>
                <a:gd name="T18" fmla="*/ 70 w 70"/>
                <a:gd name="T19" fmla="*/ 0 h 48"/>
                <a:gd name="T20" fmla="*/ 65 w 7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8">
                  <a:moveTo>
                    <a:pt x="65" y="0"/>
                  </a:moveTo>
                  <a:cubicBezTo>
                    <a:pt x="64" y="3"/>
                    <a:pt x="63" y="6"/>
                    <a:pt x="61" y="7"/>
                  </a:cubicBezTo>
                  <a:cubicBezTo>
                    <a:pt x="60" y="8"/>
                    <a:pt x="58" y="9"/>
                    <a:pt x="55" y="9"/>
                  </a:cubicBezTo>
                  <a:cubicBezTo>
                    <a:pt x="27" y="9"/>
                    <a:pt x="27" y="9"/>
                    <a:pt x="27" y="9"/>
                  </a:cubicBezTo>
                  <a:cubicBezTo>
                    <a:pt x="0" y="40"/>
                    <a:pt x="0" y="40"/>
                    <a:pt x="0" y="40"/>
                  </a:cubicBezTo>
                  <a:cubicBezTo>
                    <a:pt x="55" y="40"/>
                    <a:pt x="55" y="40"/>
                    <a:pt x="55" y="40"/>
                  </a:cubicBezTo>
                  <a:cubicBezTo>
                    <a:pt x="58" y="40"/>
                    <a:pt x="60" y="41"/>
                    <a:pt x="61" y="42"/>
                  </a:cubicBezTo>
                  <a:cubicBezTo>
                    <a:pt x="63" y="44"/>
                    <a:pt x="64" y="46"/>
                    <a:pt x="65" y="48"/>
                  </a:cubicBezTo>
                  <a:cubicBezTo>
                    <a:pt x="70" y="43"/>
                    <a:pt x="70" y="43"/>
                    <a:pt x="70" y="43"/>
                  </a:cubicBezTo>
                  <a:cubicBezTo>
                    <a:pt x="70" y="0"/>
                    <a:pt x="70" y="0"/>
                    <a:pt x="70" y="0"/>
                  </a:cubicBez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2778451" y="1631913"/>
              <a:ext cx="160577" cy="500024"/>
            </a:xfrm>
            <a:custGeom>
              <a:avLst/>
              <a:gdLst>
                <a:gd name="T0" fmla="*/ 0 w 79"/>
                <a:gd name="T1" fmla="*/ 94 h 246"/>
                <a:gd name="T2" fmla="*/ 0 w 79"/>
                <a:gd name="T3" fmla="*/ 246 h 246"/>
                <a:gd name="T4" fmla="*/ 79 w 79"/>
                <a:gd name="T5" fmla="*/ 154 h 246"/>
                <a:gd name="T6" fmla="*/ 79 w 79"/>
                <a:gd name="T7" fmla="*/ 0 h 246"/>
                <a:gd name="T8" fmla="*/ 0 w 79"/>
                <a:gd name="T9" fmla="*/ 94 h 246"/>
              </a:gdLst>
              <a:ahLst/>
              <a:cxnLst>
                <a:cxn ang="0">
                  <a:pos x="T0" y="T1"/>
                </a:cxn>
                <a:cxn ang="0">
                  <a:pos x="T2" y="T3"/>
                </a:cxn>
                <a:cxn ang="0">
                  <a:pos x="T4" y="T5"/>
                </a:cxn>
                <a:cxn ang="0">
                  <a:pos x="T6" y="T7"/>
                </a:cxn>
                <a:cxn ang="0">
                  <a:pos x="T8" y="T9"/>
                </a:cxn>
              </a:cxnLst>
              <a:rect l="0" t="0" r="r" b="b"/>
              <a:pathLst>
                <a:path w="79" h="246">
                  <a:moveTo>
                    <a:pt x="0" y="94"/>
                  </a:moveTo>
                  <a:lnTo>
                    <a:pt x="0" y="246"/>
                  </a:lnTo>
                  <a:lnTo>
                    <a:pt x="79" y="154"/>
                  </a:lnTo>
                  <a:lnTo>
                    <a:pt x="79" y="0"/>
                  </a:lnTo>
                  <a:lnTo>
                    <a:pt x="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2778451" y="1965262"/>
              <a:ext cx="229686" cy="286599"/>
            </a:xfrm>
            <a:custGeom>
              <a:avLst/>
              <a:gdLst>
                <a:gd name="T0" fmla="*/ 9 w 60"/>
                <a:gd name="T1" fmla="*/ 59 h 74"/>
                <a:gd name="T2" fmla="*/ 8 w 60"/>
                <a:gd name="T3" fmla="*/ 66 h 74"/>
                <a:gd name="T4" fmla="*/ 0 w 60"/>
                <a:gd name="T5" fmla="*/ 69 h 74"/>
                <a:gd name="T6" fmla="*/ 0 w 60"/>
                <a:gd name="T7" fmla="*/ 74 h 74"/>
                <a:gd name="T8" fmla="*/ 60 w 60"/>
                <a:gd name="T9" fmla="*/ 74 h 74"/>
                <a:gd name="T10" fmla="*/ 60 w 60"/>
                <a:gd name="T11" fmla="*/ 69 h 74"/>
                <a:gd name="T12" fmla="*/ 53 w 60"/>
                <a:gd name="T13" fmla="*/ 66 h 74"/>
                <a:gd name="T14" fmla="*/ 51 w 60"/>
                <a:gd name="T15" fmla="*/ 59 h 74"/>
                <a:gd name="T16" fmla="*/ 51 w 60"/>
                <a:gd name="T17" fmla="*/ 0 h 74"/>
                <a:gd name="T18" fmla="*/ 9 w 60"/>
                <a:gd name="T19" fmla="*/ 48 h 74"/>
                <a:gd name="T20" fmla="*/ 9 w 60"/>
                <a:gd name="T21"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74">
                  <a:moveTo>
                    <a:pt x="9" y="59"/>
                  </a:moveTo>
                  <a:cubicBezTo>
                    <a:pt x="9" y="62"/>
                    <a:pt x="9" y="64"/>
                    <a:pt x="8" y="66"/>
                  </a:cubicBezTo>
                  <a:cubicBezTo>
                    <a:pt x="6" y="67"/>
                    <a:pt x="4" y="68"/>
                    <a:pt x="0" y="69"/>
                  </a:cubicBezTo>
                  <a:cubicBezTo>
                    <a:pt x="0" y="74"/>
                    <a:pt x="0" y="74"/>
                    <a:pt x="0" y="74"/>
                  </a:cubicBezTo>
                  <a:cubicBezTo>
                    <a:pt x="60" y="74"/>
                    <a:pt x="60" y="74"/>
                    <a:pt x="60" y="74"/>
                  </a:cubicBezTo>
                  <a:cubicBezTo>
                    <a:pt x="60" y="69"/>
                    <a:pt x="60" y="69"/>
                    <a:pt x="60" y="69"/>
                  </a:cubicBezTo>
                  <a:cubicBezTo>
                    <a:pt x="57" y="68"/>
                    <a:pt x="55" y="67"/>
                    <a:pt x="53" y="66"/>
                  </a:cubicBezTo>
                  <a:cubicBezTo>
                    <a:pt x="52" y="64"/>
                    <a:pt x="51" y="62"/>
                    <a:pt x="51" y="59"/>
                  </a:cubicBezTo>
                  <a:cubicBezTo>
                    <a:pt x="51" y="0"/>
                    <a:pt x="51" y="0"/>
                    <a:pt x="51" y="0"/>
                  </a:cubicBezTo>
                  <a:cubicBezTo>
                    <a:pt x="9" y="48"/>
                    <a:pt x="9" y="48"/>
                    <a:pt x="9" y="48"/>
                  </a:cubicBezTo>
                  <a:lnTo>
                    <a:pt x="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8"/>
            <p:cNvSpPr/>
            <p:nvPr/>
          </p:nvSpPr>
          <p:spPr bwMode="auto">
            <a:xfrm>
              <a:off x="3207333" y="1617685"/>
              <a:ext cx="18294" cy="22359"/>
            </a:xfrm>
            <a:custGeom>
              <a:avLst/>
              <a:gdLst>
                <a:gd name="T0" fmla="*/ 0 w 5"/>
                <a:gd name="T1" fmla="*/ 6 h 6"/>
                <a:gd name="T2" fmla="*/ 5 w 5"/>
                <a:gd name="T3" fmla="*/ 6 h 6"/>
                <a:gd name="T4" fmla="*/ 5 w 5"/>
                <a:gd name="T5" fmla="*/ 0 h 6"/>
                <a:gd name="T6" fmla="*/ 0 w 5"/>
                <a:gd name="T7" fmla="*/ 5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cubicBezTo>
                    <a:pt x="5" y="6"/>
                    <a:pt x="5" y="6"/>
                    <a:pt x="5" y="6"/>
                  </a:cubicBezTo>
                  <a:cubicBezTo>
                    <a:pt x="5" y="0"/>
                    <a:pt x="5" y="0"/>
                    <a:pt x="5" y="0"/>
                  </a:cubicBezTo>
                  <a:cubicBezTo>
                    <a:pt x="0" y="5"/>
                    <a:pt x="0" y="5"/>
                    <a:pt x="0" y="5"/>
                  </a:cubicBezTo>
                  <a:cubicBezTo>
                    <a:pt x="0" y="6"/>
                    <a:pt x="0" y="6"/>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3298801" y="1485564"/>
              <a:ext cx="38620" cy="24391"/>
            </a:xfrm>
            <a:custGeom>
              <a:avLst/>
              <a:gdLst>
                <a:gd name="T0" fmla="*/ 0 w 10"/>
                <a:gd name="T1" fmla="*/ 0 h 6"/>
                <a:gd name="T2" fmla="*/ 0 w 10"/>
                <a:gd name="T3" fmla="*/ 4 h 6"/>
                <a:gd name="T4" fmla="*/ 5 w 10"/>
                <a:gd name="T5" fmla="*/ 6 h 6"/>
                <a:gd name="T6" fmla="*/ 10 w 10"/>
                <a:gd name="T7" fmla="*/ 0 h 6"/>
                <a:gd name="T8" fmla="*/ 0 w 10"/>
                <a:gd name="T9" fmla="*/ 0 h 6"/>
              </a:gdLst>
              <a:ahLst/>
              <a:cxnLst>
                <a:cxn ang="0">
                  <a:pos x="T0" y="T1"/>
                </a:cxn>
                <a:cxn ang="0">
                  <a:pos x="T2" y="T3"/>
                </a:cxn>
                <a:cxn ang="0">
                  <a:pos x="T4" y="T5"/>
                </a:cxn>
                <a:cxn ang="0">
                  <a:pos x="T6" y="T7"/>
                </a:cxn>
                <a:cxn ang="0">
                  <a:pos x="T8" y="T9"/>
                </a:cxn>
              </a:cxnLst>
              <a:rect l="0" t="0" r="r" b="b"/>
              <a:pathLst>
                <a:path w="10" h="6">
                  <a:moveTo>
                    <a:pt x="0" y="0"/>
                  </a:moveTo>
                  <a:cubicBezTo>
                    <a:pt x="0" y="4"/>
                    <a:pt x="0" y="4"/>
                    <a:pt x="0" y="4"/>
                  </a:cubicBezTo>
                  <a:cubicBezTo>
                    <a:pt x="2" y="5"/>
                    <a:pt x="3" y="6"/>
                    <a:pt x="5" y="6"/>
                  </a:cubicBezTo>
                  <a:cubicBezTo>
                    <a:pt x="10" y="0"/>
                    <a:pt x="10" y="0"/>
                    <a:pt x="10"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3337420" y="1485564"/>
              <a:ext cx="581328" cy="741905"/>
            </a:xfrm>
            <a:custGeom>
              <a:avLst/>
              <a:gdLst>
                <a:gd name="T0" fmla="*/ 51 w 152"/>
                <a:gd name="T1" fmla="*/ 76 h 192"/>
                <a:gd name="T2" fmla="*/ 51 w 152"/>
                <a:gd name="T3" fmla="*/ 14 h 192"/>
                <a:gd name="T4" fmla="*/ 53 w 152"/>
                <a:gd name="T5" fmla="*/ 8 h 192"/>
                <a:gd name="T6" fmla="*/ 60 w 152"/>
                <a:gd name="T7" fmla="*/ 4 h 192"/>
                <a:gd name="T8" fmla="*/ 60 w 152"/>
                <a:gd name="T9" fmla="*/ 0 h 192"/>
                <a:gd name="T10" fmla="*/ 11 w 152"/>
                <a:gd name="T11" fmla="*/ 0 h 192"/>
                <a:gd name="T12" fmla="*/ 5 w 152"/>
                <a:gd name="T13" fmla="*/ 6 h 192"/>
                <a:gd name="T14" fmla="*/ 7 w 152"/>
                <a:gd name="T15" fmla="*/ 8 h 192"/>
                <a:gd name="T16" fmla="*/ 9 w 152"/>
                <a:gd name="T17" fmla="*/ 14 h 192"/>
                <a:gd name="T18" fmla="*/ 9 w 152"/>
                <a:gd name="T19" fmla="*/ 177 h 192"/>
                <a:gd name="T20" fmla="*/ 7 w 152"/>
                <a:gd name="T21" fmla="*/ 184 h 192"/>
                <a:gd name="T22" fmla="*/ 0 w 152"/>
                <a:gd name="T23" fmla="*/ 187 h 192"/>
                <a:gd name="T24" fmla="*/ 0 w 152"/>
                <a:gd name="T25" fmla="*/ 192 h 192"/>
                <a:gd name="T26" fmla="*/ 60 w 152"/>
                <a:gd name="T27" fmla="*/ 192 h 192"/>
                <a:gd name="T28" fmla="*/ 60 w 152"/>
                <a:gd name="T29" fmla="*/ 187 h 192"/>
                <a:gd name="T30" fmla="*/ 53 w 152"/>
                <a:gd name="T31" fmla="*/ 184 h 192"/>
                <a:gd name="T32" fmla="*/ 51 w 152"/>
                <a:gd name="T33" fmla="*/ 177 h 192"/>
                <a:gd name="T34" fmla="*/ 51 w 152"/>
                <a:gd name="T35" fmla="*/ 108 h 192"/>
                <a:gd name="T36" fmla="*/ 128 w 152"/>
                <a:gd name="T37" fmla="*/ 108 h 192"/>
                <a:gd name="T38" fmla="*/ 152 w 152"/>
                <a:gd name="T39" fmla="*/ 76 h 192"/>
                <a:gd name="T40" fmla="*/ 51 w 152"/>
                <a:gd name="T41" fmla="*/ 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192">
                  <a:moveTo>
                    <a:pt x="51" y="76"/>
                  </a:moveTo>
                  <a:cubicBezTo>
                    <a:pt x="51" y="14"/>
                    <a:pt x="51" y="14"/>
                    <a:pt x="51" y="14"/>
                  </a:cubicBezTo>
                  <a:cubicBezTo>
                    <a:pt x="51" y="12"/>
                    <a:pt x="52" y="9"/>
                    <a:pt x="53" y="8"/>
                  </a:cubicBezTo>
                  <a:cubicBezTo>
                    <a:pt x="55" y="6"/>
                    <a:pt x="57" y="5"/>
                    <a:pt x="60" y="4"/>
                  </a:cubicBezTo>
                  <a:cubicBezTo>
                    <a:pt x="60" y="0"/>
                    <a:pt x="60" y="0"/>
                    <a:pt x="60" y="0"/>
                  </a:cubicBezTo>
                  <a:cubicBezTo>
                    <a:pt x="11" y="0"/>
                    <a:pt x="11" y="0"/>
                    <a:pt x="11" y="0"/>
                  </a:cubicBezTo>
                  <a:cubicBezTo>
                    <a:pt x="5" y="6"/>
                    <a:pt x="5" y="6"/>
                    <a:pt x="5" y="6"/>
                  </a:cubicBezTo>
                  <a:cubicBezTo>
                    <a:pt x="6" y="7"/>
                    <a:pt x="7" y="7"/>
                    <a:pt x="7" y="8"/>
                  </a:cubicBezTo>
                  <a:cubicBezTo>
                    <a:pt x="9" y="9"/>
                    <a:pt x="9" y="12"/>
                    <a:pt x="9" y="14"/>
                  </a:cubicBezTo>
                  <a:cubicBezTo>
                    <a:pt x="9" y="177"/>
                    <a:pt x="9" y="177"/>
                    <a:pt x="9" y="177"/>
                  </a:cubicBezTo>
                  <a:cubicBezTo>
                    <a:pt x="9" y="180"/>
                    <a:pt x="9" y="182"/>
                    <a:pt x="7" y="184"/>
                  </a:cubicBezTo>
                  <a:cubicBezTo>
                    <a:pt x="6" y="185"/>
                    <a:pt x="4" y="186"/>
                    <a:pt x="0" y="187"/>
                  </a:cubicBezTo>
                  <a:cubicBezTo>
                    <a:pt x="0" y="192"/>
                    <a:pt x="0" y="192"/>
                    <a:pt x="0" y="192"/>
                  </a:cubicBezTo>
                  <a:cubicBezTo>
                    <a:pt x="60" y="192"/>
                    <a:pt x="60" y="192"/>
                    <a:pt x="60" y="192"/>
                  </a:cubicBezTo>
                  <a:cubicBezTo>
                    <a:pt x="60" y="187"/>
                    <a:pt x="60" y="187"/>
                    <a:pt x="60" y="187"/>
                  </a:cubicBezTo>
                  <a:cubicBezTo>
                    <a:pt x="57" y="186"/>
                    <a:pt x="55" y="185"/>
                    <a:pt x="53" y="184"/>
                  </a:cubicBezTo>
                  <a:cubicBezTo>
                    <a:pt x="52" y="182"/>
                    <a:pt x="51" y="180"/>
                    <a:pt x="51" y="177"/>
                  </a:cubicBezTo>
                  <a:cubicBezTo>
                    <a:pt x="51" y="108"/>
                    <a:pt x="51" y="108"/>
                    <a:pt x="51" y="108"/>
                  </a:cubicBezTo>
                  <a:cubicBezTo>
                    <a:pt x="128" y="108"/>
                    <a:pt x="128" y="108"/>
                    <a:pt x="128" y="108"/>
                  </a:cubicBezTo>
                  <a:cubicBezTo>
                    <a:pt x="152" y="76"/>
                    <a:pt x="152" y="76"/>
                    <a:pt x="152" y="76"/>
                  </a:cubicBezTo>
                  <a:lnTo>
                    <a:pt x="5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1"/>
            <p:cNvSpPr/>
            <p:nvPr/>
          </p:nvSpPr>
          <p:spPr bwMode="auto">
            <a:xfrm>
              <a:off x="3880129" y="1485564"/>
              <a:ext cx="221555" cy="243914"/>
            </a:xfrm>
            <a:custGeom>
              <a:avLst/>
              <a:gdLst>
                <a:gd name="T0" fmla="*/ 0 w 58"/>
                <a:gd name="T1" fmla="*/ 0 h 63"/>
                <a:gd name="T2" fmla="*/ 0 w 58"/>
                <a:gd name="T3" fmla="*/ 4 h 63"/>
                <a:gd name="T4" fmla="*/ 7 w 58"/>
                <a:gd name="T5" fmla="*/ 8 h 63"/>
                <a:gd name="T6" fmla="*/ 9 w 58"/>
                <a:gd name="T7" fmla="*/ 14 h 63"/>
                <a:gd name="T8" fmla="*/ 9 w 58"/>
                <a:gd name="T9" fmla="*/ 63 h 63"/>
                <a:gd name="T10" fmla="*/ 58 w 58"/>
                <a:gd name="T11" fmla="*/ 0 h 63"/>
                <a:gd name="T12" fmla="*/ 0 w 58"/>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58" h="63">
                  <a:moveTo>
                    <a:pt x="0" y="0"/>
                  </a:moveTo>
                  <a:cubicBezTo>
                    <a:pt x="0" y="4"/>
                    <a:pt x="0" y="4"/>
                    <a:pt x="0" y="4"/>
                  </a:cubicBezTo>
                  <a:cubicBezTo>
                    <a:pt x="4" y="5"/>
                    <a:pt x="6" y="6"/>
                    <a:pt x="7" y="8"/>
                  </a:cubicBezTo>
                  <a:cubicBezTo>
                    <a:pt x="9" y="9"/>
                    <a:pt x="9" y="12"/>
                    <a:pt x="9" y="14"/>
                  </a:cubicBezTo>
                  <a:cubicBezTo>
                    <a:pt x="9" y="63"/>
                    <a:pt x="9" y="63"/>
                    <a:pt x="9" y="63"/>
                  </a:cubicBezTo>
                  <a:cubicBezTo>
                    <a:pt x="58" y="0"/>
                    <a:pt x="58" y="0"/>
                    <a:pt x="58"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4097619" y="2217307"/>
              <a:ext cx="12196" cy="10163"/>
            </a:xfrm>
            <a:custGeom>
              <a:avLst/>
              <a:gdLst>
                <a:gd name="T0" fmla="*/ 6 w 6"/>
                <a:gd name="T1" fmla="*/ 5 h 5"/>
                <a:gd name="T2" fmla="*/ 6 w 6"/>
                <a:gd name="T3" fmla="*/ 0 h 5"/>
                <a:gd name="T4" fmla="*/ 0 w 6"/>
                <a:gd name="T5" fmla="*/ 5 h 5"/>
                <a:gd name="T6" fmla="*/ 6 w 6"/>
                <a:gd name="T7" fmla="*/ 5 h 5"/>
              </a:gdLst>
              <a:ahLst/>
              <a:cxnLst>
                <a:cxn ang="0">
                  <a:pos x="T0" y="T1"/>
                </a:cxn>
                <a:cxn ang="0">
                  <a:pos x="T2" y="T3"/>
                </a:cxn>
                <a:cxn ang="0">
                  <a:pos x="T4" y="T5"/>
                </a:cxn>
                <a:cxn ang="0">
                  <a:pos x="T6" y="T7"/>
                </a:cxn>
              </a:cxnLst>
              <a:rect l="0" t="0" r="r" b="b"/>
              <a:pathLst>
                <a:path w="6" h="5">
                  <a:moveTo>
                    <a:pt x="6" y="5"/>
                  </a:moveTo>
                  <a:lnTo>
                    <a:pt x="6" y="0"/>
                  </a:lnTo>
                  <a:lnTo>
                    <a:pt x="0" y="5"/>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3853705" y="1463206"/>
              <a:ext cx="325219" cy="737840"/>
            </a:xfrm>
            <a:custGeom>
              <a:avLst/>
              <a:gdLst>
                <a:gd name="T0" fmla="*/ 78 w 85"/>
                <a:gd name="T1" fmla="*/ 183 h 191"/>
                <a:gd name="T2" fmla="*/ 76 w 85"/>
                <a:gd name="T3" fmla="*/ 177 h 191"/>
                <a:gd name="T4" fmla="*/ 76 w 85"/>
                <a:gd name="T5" fmla="*/ 14 h 191"/>
                <a:gd name="T6" fmla="*/ 78 w 85"/>
                <a:gd name="T7" fmla="*/ 8 h 191"/>
                <a:gd name="T8" fmla="*/ 85 w 85"/>
                <a:gd name="T9" fmla="*/ 4 h 191"/>
                <a:gd name="T10" fmla="*/ 85 w 85"/>
                <a:gd name="T11" fmla="*/ 0 h 191"/>
                <a:gd name="T12" fmla="*/ 82 w 85"/>
                <a:gd name="T13" fmla="*/ 0 h 191"/>
                <a:gd name="T14" fmla="*/ 34 w 85"/>
                <a:gd name="T15" fmla="*/ 63 h 191"/>
                <a:gd name="T16" fmla="*/ 34 w 85"/>
                <a:gd name="T17" fmla="*/ 76 h 191"/>
                <a:gd name="T18" fmla="*/ 24 w 85"/>
                <a:gd name="T19" fmla="*/ 76 h 191"/>
                <a:gd name="T20" fmla="*/ 0 w 85"/>
                <a:gd name="T21" fmla="*/ 108 h 191"/>
                <a:gd name="T22" fmla="*/ 34 w 85"/>
                <a:gd name="T23" fmla="*/ 108 h 191"/>
                <a:gd name="T24" fmla="*/ 34 w 85"/>
                <a:gd name="T25" fmla="*/ 177 h 191"/>
                <a:gd name="T26" fmla="*/ 32 w 85"/>
                <a:gd name="T27" fmla="*/ 183 h 191"/>
                <a:gd name="T28" fmla="*/ 25 w 85"/>
                <a:gd name="T29" fmla="*/ 187 h 191"/>
                <a:gd name="T30" fmla="*/ 25 w 85"/>
                <a:gd name="T31" fmla="*/ 191 h 191"/>
                <a:gd name="T32" fmla="*/ 82 w 85"/>
                <a:gd name="T33" fmla="*/ 191 h 191"/>
                <a:gd name="T34" fmla="*/ 85 w 85"/>
                <a:gd name="T35" fmla="*/ 189 h 191"/>
                <a:gd name="T36" fmla="*/ 85 w 85"/>
                <a:gd name="T37" fmla="*/ 187 h 191"/>
                <a:gd name="T38" fmla="*/ 78 w 85"/>
                <a:gd name="T39" fmla="*/ 18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191">
                  <a:moveTo>
                    <a:pt x="78" y="183"/>
                  </a:moveTo>
                  <a:cubicBezTo>
                    <a:pt x="77" y="182"/>
                    <a:pt x="76" y="180"/>
                    <a:pt x="76" y="177"/>
                  </a:cubicBezTo>
                  <a:cubicBezTo>
                    <a:pt x="76" y="14"/>
                    <a:pt x="76" y="14"/>
                    <a:pt x="76" y="14"/>
                  </a:cubicBezTo>
                  <a:cubicBezTo>
                    <a:pt x="76" y="11"/>
                    <a:pt x="77" y="9"/>
                    <a:pt x="78" y="8"/>
                  </a:cubicBezTo>
                  <a:cubicBezTo>
                    <a:pt x="79" y="6"/>
                    <a:pt x="82" y="5"/>
                    <a:pt x="85" y="4"/>
                  </a:cubicBezTo>
                  <a:cubicBezTo>
                    <a:pt x="85" y="0"/>
                    <a:pt x="85" y="0"/>
                    <a:pt x="85" y="0"/>
                  </a:cubicBezTo>
                  <a:cubicBezTo>
                    <a:pt x="82" y="0"/>
                    <a:pt x="82" y="0"/>
                    <a:pt x="82" y="0"/>
                  </a:cubicBezTo>
                  <a:cubicBezTo>
                    <a:pt x="34" y="63"/>
                    <a:pt x="34" y="63"/>
                    <a:pt x="34" y="63"/>
                  </a:cubicBezTo>
                  <a:cubicBezTo>
                    <a:pt x="34" y="76"/>
                    <a:pt x="34" y="76"/>
                    <a:pt x="34" y="76"/>
                  </a:cubicBezTo>
                  <a:cubicBezTo>
                    <a:pt x="24" y="76"/>
                    <a:pt x="24" y="76"/>
                    <a:pt x="24" y="76"/>
                  </a:cubicBezTo>
                  <a:cubicBezTo>
                    <a:pt x="0" y="108"/>
                    <a:pt x="0" y="108"/>
                    <a:pt x="0" y="108"/>
                  </a:cubicBezTo>
                  <a:cubicBezTo>
                    <a:pt x="34" y="108"/>
                    <a:pt x="34" y="108"/>
                    <a:pt x="34" y="108"/>
                  </a:cubicBezTo>
                  <a:cubicBezTo>
                    <a:pt x="34" y="177"/>
                    <a:pt x="34" y="177"/>
                    <a:pt x="34" y="177"/>
                  </a:cubicBezTo>
                  <a:cubicBezTo>
                    <a:pt x="34" y="180"/>
                    <a:pt x="33" y="182"/>
                    <a:pt x="32" y="183"/>
                  </a:cubicBezTo>
                  <a:cubicBezTo>
                    <a:pt x="31" y="185"/>
                    <a:pt x="28" y="186"/>
                    <a:pt x="25" y="187"/>
                  </a:cubicBezTo>
                  <a:cubicBezTo>
                    <a:pt x="25" y="191"/>
                    <a:pt x="25" y="191"/>
                    <a:pt x="25" y="191"/>
                  </a:cubicBezTo>
                  <a:cubicBezTo>
                    <a:pt x="82" y="191"/>
                    <a:pt x="82" y="191"/>
                    <a:pt x="82" y="191"/>
                  </a:cubicBezTo>
                  <a:cubicBezTo>
                    <a:pt x="85" y="189"/>
                    <a:pt x="85" y="189"/>
                    <a:pt x="85" y="189"/>
                  </a:cubicBezTo>
                  <a:cubicBezTo>
                    <a:pt x="85" y="187"/>
                    <a:pt x="85" y="187"/>
                    <a:pt x="85" y="187"/>
                  </a:cubicBezTo>
                  <a:cubicBezTo>
                    <a:pt x="82" y="186"/>
                    <a:pt x="79" y="185"/>
                    <a:pt x="78"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5004166" y="2188850"/>
              <a:ext cx="73174" cy="38620"/>
            </a:xfrm>
            <a:custGeom>
              <a:avLst/>
              <a:gdLst>
                <a:gd name="T0" fmla="*/ 19 w 19"/>
                <a:gd name="T1" fmla="*/ 10 h 10"/>
                <a:gd name="T2" fmla="*/ 19 w 19"/>
                <a:gd name="T3" fmla="*/ 5 h 10"/>
                <a:gd name="T4" fmla="*/ 9 w 19"/>
                <a:gd name="T5" fmla="*/ 1 h 10"/>
                <a:gd name="T6" fmla="*/ 8 w 19"/>
                <a:gd name="T7" fmla="*/ 0 h 10"/>
                <a:gd name="T8" fmla="*/ 0 w 19"/>
                <a:gd name="T9" fmla="*/ 10 h 10"/>
                <a:gd name="T10" fmla="*/ 19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19" y="10"/>
                  </a:moveTo>
                  <a:cubicBezTo>
                    <a:pt x="19" y="5"/>
                    <a:pt x="19" y="5"/>
                    <a:pt x="19" y="5"/>
                  </a:cubicBezTo>
                  <a:cubicBezTo>
                    <a:pt x="15" y="5"/>
                    <a:pt x="12" y="3"/>
                    <a:pt x="9" y="1"/>
                  </a:cubicBezTo>
                  <a:cubicBezTo>
                    <a:pt x="9" y="0"/>
                    <a:pt x="9" y="0"/>
                    <a:pt x="8" y="0"/>
                  </a:cubicBezTo>
                  <a:cubicBezTo>
                    <a:pt x="0" y="10"/>
                    <a:pt x="0" y="10"/>
                    <a:pt x="0" y="10"/>
                  </a:cubicBezTo>
                  <a:lnTo>
                    <a:pt x="19"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5"/>
            <p:cNvSpPr/>
            <p:nvPr/>
          </p:nvSpPr>
          <p:spPr bwMode="auto">
            <a:xfrm>
              <a:off x="4211445" y="1617685"/>
              <a:ext cx="857764" cy="605720"/>
            </a:xfrm>
            <a:custGeom>
              <a:avLst/>
              <a:gdLst>
                <a:gd name="T0" fmla="*/ 149 w 224"/>
                <a:gd name="T1" fmla="*/ 0 h 157"/>
                <a:gd name="T2" fmla="*/ 120 w 224"/>
                <a:gd name="T3" fmla="*/ 27 h 157"/>
                <a:gd name="T4" fmla="*/ 144 w 224"/>
                <a:gd name="T5" fmla="*/ 82 h 157"/>
                <a:gd name="T6" fmla="*/ 82 w 224"/>
                <a:gd name="T7" fmla="*/ 82 h 157"/>
                <a:gd name="T8" fmla="*/ 98 w 224"/>
                <a:gd name="T9" fmla="*/ 47 h 157"/>
                <a:gd name="T10" fmla="*/ 27 w 224"/>
                <a:gd name="T11" fmla="*/ 112 h 157"/>
                <a:gd name="T12" fmla="*/ 15 w 224"/>
                <a:gd name="T13" fmla="*/ 137 h 157"/>
                <a:gd name="T14" fmla="*/ 8 w 224"/>
                <a:gd name="T15" fmla="*/ 148 h 157"/>
                <a:gd name="T16" fmla="*/ 0 w 224"/>
                <a:gd name="T17" fmla="*/ 152 h 157"/>
                <a:gd name="T18" fmla="*/ 0 w 224"/>
                <a:gd name="T19" fmla="*/ 157 h 157"/>
                <a:gd name="T20" fmla="*/ 63 w 224"/>
                <a:gd name="T21" fmla="*/ 157 h 157"/>
                <a:gd name="T22" fmla="*/ 63 w 224"/>
                <a:gd name="T23" fmla="*/ 152 h 157"/>
                <a:gd name="T24" fmla="*/ 54 w 224"/>
                <a:gd name="T25" fmla="*/ 144 h 157"/>
                <a:gd name="T26" fmla="*/ 56 w 224"/>
                <a:gd name="T27" fmla="*/ 135 h 157"/>
                <a:gd name="T28" fmla="*/ 69 w 224"/>
                <a:gd name="T29" fmla="*/ 108 h 157"/>
                <a:gd name="T30" fmla="*/ 157 w 224"/>
                <a:gd name="T31" fmla="*/ 108 h 157"/>
                <a:gd name="T32" fmla="*/ 170 w 224"/>
                <a:gd name="T33" fmla="*/ 135 h 157"/>
                <a:gd name="T34" fmla="*/ 173 w 224"/>
                <a:gd name="T35" fmla="*/ 144 h 157"/>
                <a:gd name="T36" fmla="*/ 163 w 224"/>
                <a:gd name="T37" fmla="*/ 152 h 157"/>
                <a:gd name="T38" fmla="*/ 163 w 224"/>
                <a:gd name="T39" fmla="*/ 157 h 157"/>
                <a:gd name="T40" fmla="*/ 215 w 224"/>
                <a:gd name="T41" fmla="*/ 157 h 157"/>
                <a:gd name="T42" fmla="*/ 224 w 224"/>
                <a:gd name="T43" fmla="*/ 147 h 157"/>
                <a:gd name="T44" fmla="*/ 216 w 224"/>
                <a:gd name="T45" fmla="*/ 135 h 157"/>
                <a:gd name="T46" fmla="*/ 149 w 224"/>
                <a:gd name="T4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157">
                  <a:moveTo>
                    <a:pt x="149" y="0"/>
                  </a:moveTo>
                  <a:cubicBezTo>
                    <a:pt x="120" y="27"/>
                    <a:pt x="120" y="27"/>
                    <a:pt x="120" y="27"/>
                  </a:cubicBezTo>
                  <a:cubicBezTo>
                    <a:pt x="144" y="82"/>
                    <a:pt x="144" y="82"/>
                    <a:pt x="144" y="82"/>
                  </a:cubicBezTo>
                  <a:cubicBezTo>
                    <a:pt x="82" y="82"/>
                    <a:pt x="82" y="82"/>
                    <a:pt x="82" y="82"/>
                  </a:cubicBezTo>
                  <a:cubicBezTo>
                    <a:pt x="98" y="47"/>
                    <a:pt x="98" y="47"/>
                    <a:pt x="98" y="47"/>
                  </a:cubicBezTo>
                  <a:cubicBezTo>
                    <a:pt x="27" y="112"/>
                    <a:pt x="27" y="112"/>
                    <a:pt x="27" y="112"/>
                  </a:cubicBezTo>
                  <a:cubicBezTo>
                    <a:pt x="15" y="137"/>
                    <a:pt x="15" y="137"/>
                    <a:pt x="15" y="137"/>
                  </a:cubicBezTo>
                  <a:cubicBezTo>
                    <a:pt x="12" y="143"/>
                    <a:pt x="10" y="147"/>
                    <a:pt x="8" y="148"/>
                  </a:cubicBezTo>
                  <a:cubicBezTo>
                    <a:pt x="6" y="150"/>
                    <a:pt x="3" y="152"/>
                    <a:pt x="0" y="152"/>
                  </a:cubicBezTo>
                  <a:cubicBezTo>
                    <a:pt x="0" y="157"/>
                    <a:pt x="0" y="157"/>
                    <a:pt x="0" y="157"/>
                  </a:cubicBezTo>
                  <a:cubicBezTo>
                    <a:pt x="63" y="157"/>
                    <a:pt x="63" y="157"/>
                    <a:pt x="63" y="157"/>
                  </a:cubicBezTo>
                  <a:cubicBezTo>
                    <a:pt x="63" y="152"/>
                    <a:pt x="63" y="152"/>
                    <a:pt x="63" y="152"/>
                  </a:cubicBezTo>
                  <a:cubicBezTo>
                    <a:pt x="57" y="151"/>
                    <a:pt x="54" y="148"/>
                    <a:pt x="54" y="144"/>
                  </a:cubicBezTo>
                  <a:cubicBezTo>
                    <a:pt x="54" y="142"/>
                    <a:pt x="55" y="139"/>
                    <a:pt x="56" y="135"/>
                  </a:cubicBezTo>
                  <a:cubicBezTo>
                    <a:pt x="69" y="108"/>
                    <a:pt x="69" y="108"/>
                    <a:pt x="69" y="108"/>
                  </a:cubicBezTo>
                  <a:cubicBezTo>
                    <a:pt x="157" y="108"/>
                    <a:pt x="157" y="108"/>
                    <a:pt x="157" y="108"/>
                  </a:cubicBezTo>
                  <a:cubicBezTo>
                    <a:pt x="170" y="135"/>
                    <a:pt x="170" y="135"/>
                    <a:pt x="170" y="135"/>
                  </a:cubicBezTo>
                  <a:cubicBezTo>
                    <a:pt x="172" y="139"/>
                    <a:pt x="173" y="142"/>
                    <a:pt x="173" y="144"/>
                  </a:cubicBezTo>
                  <a:cubicBezTo>
                    <a:pt x="173" y="148"/>
                    <a:pt x="169" y="151"/>
                    <a:pt x="163" y="152"/>
                  </a:cubicBezTo>
                  <a:cubicBezTo>
                    <a:pt x="163" y="157"/>
                    <a:pt x="163" y="157"/>
                    <a:pt x="163" y="157"/>
                  </a:cubicBezTo>
                  <a:cubicBezTo>
                    <a:pt x="215" y="157"/>
                    <a:pt x="215" y="157"/>
                    <a:pt x="215" y="157"/>
                  </a:cubicBezTo>
                  <a:cubicBezTo>
                    <a:pt x="224" y="147"/>
                    <a:pt x="224" y="147"/>
                    <a:pt x="224" y="147"/>
                  </a:cubicBezTo>
                  <a:cubicBezTo>
                    <a:pt x="221" y="144"/>
                    <a:pt x="219" y="140"/>
                    <a:pt x="216" y="135"/>
                  </a:cubicBezTo>
                  <a:lnTo>
                    <a:pt x="1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4284619" y="1434749"/>
              <a:ext cx="467502" cy="569133"/>
            </a:xfrm>
            <a:custGeom>
              <a:avLst/>
              <a:gdLst>
                <a:gd name="T0" fmla="*/ 86 w 122"/>
                <a:gd name="T1" fmla="*/ 48 h 147"/>
                <a:gd name="T2" fmla="*/ 93 w 122"/>
                <a:gd name="T3" fmla="*/ 62 h 147"/>
                <a:gd name="T4" fmla="*/ 122 w 122"/>
                <a:gd name="T5" fmla="*/ 34 h 147"/>
                <a:gd name="T6" fmla="*/ 116 w 122"/>
                <a:gd name="T7" fmla="*/ 22 h 147"/>
                <a:gd name="T8" fmla="*/ 113 w 122"/>
                <a:gd name="T9" fmla="*/ 12 h 147"/>
                <a:gd name="T10" fmla="*/ 122 w 122"/>
                <a:gd name="T11" fmla="*/ 4 h 147"/>
                <a:gd name="T12" fmla="*/ 122 w 122"/>
                <a:gd name="T13" fmla="*/ 0 h 147"/>
                <a:gd name="T14" fmla="*/ 54 w 122"/>
                <a:gd name="T15" fmla="*/ 0 h 147"/>
                <a:gd name="T16" fmla="*/ 54 w 122"/>
                <a:gd name="T17" fmla="*/ 4 h 147"/>
                <a:gd name="T18" fmla="*/ 62 w 122"/>
                <a:gd name="T19" fmla="*/ 13 h 147"/>
                <a:gd name="T20" fmla="*/ 58 w 122"/>
                <a:gd name="T21" fmla="*/ 25 h 147"/>
                <a:gd name="T22" fmla="*/ 0 w 122"/>
                <a:gd name="T23" fmla="*/ 147 h 147"/>
                <a:gd name="T24" fmla="*/ 70 w 122"/>
                <a:gd name="T25" fmla="*/ 82 h 147"/>
                <a:gd name="T26" fmla="*/ 86 w 122"/>
                <a:gd name="T27"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147">
                  <a:moveTo>
                    <a:pt x="86" y="48"/>
                  </a:moveTo>
                  <a:cubicBezTo>
                    <a:pt x="93" y="62"/>
                    <a:pt x="93" y="62"/>
                    <a:pt x="93" y="62"/>
                  </a:cubicBezTo>
                  <a:cubicBezTo>
                    <a:pt x="122" y="34"/>
                    <a:pt x="122" y="34"/>
                    <a:pt x="122" y="34"/>
                  </a:cubicBezTo>
                  <a:cubicBezTo>
                    <a:pt x="116" y="22"/>
                    <a:pt x="116" y="22"/>
                    <a:pt x="116" y="22"/>
                  </a:cubicBezTo>
                  <a:cubicBezTo>
                    <a:pt x="114" y="18"/>
                    <a:pt x="113" y="15"/>
                    <a:pt x="113" y="12"/>
                  </a:cubicBezTo>
                  <a:cubicBezTo>
                    <a:pt x="113" y="8"/>
                    <a:pt x="116" y="6"/>
                    <a:pt x="122" y="4"/>
                  </a:cubicBezTo>
                  <a:cubicBezTo>
                    <a:pt x="122" y="0"/>
                    <a:pt x="122" y="0"/>
                    <a:pt x="122" y="0"/>
                  </a:cubicBezTo>
                  <a:cubicBezTo>
                    <a:pt x="54" y="0"/>
                    <a:pt x="54" y="0"/>
                    <a:pt x="54" y="0"/>
                  </a:cubicBezTo>
                  <a:cubicBezTo>
                    <a:pt x="54" y="4"/>
                    <a:pt x="54" y="4"/>
                    <a:pt x="54" y="4"/>
                  </a:cubicBezTo>
                  <a:cubicBezTo>
                    <a:pt x="59" y="6"/>
                    <a:pt x="62" y="9"/>
                    <a:pt x="62" y="13"/>
                  </a:cubicBezTo>
                  <a:cubicBezTo>
                    <a:pt x="62" y="16"/>
                    <a:pt x="61" y="20"/>
                    <a:pt x="58" y="25"/>
                  </a:cubicBezTo>
                  <a:cubicBezTo>
                    <a:pt x="0" y="147"/>
                    <a:pt x="0" y="147"/>
                    <a:pt x="0" y="147"/>
                  </a:cubicBezTo>
                  <a:cubicBezTo>
                    <a:pt x="70" y="82"/>
                    <a:pt x="70" y="82"/>
                    <a:pt x="70" y="82"/>
                  </a:cubicBezTo>
                  <a:lnTo>
                    <a:pt x="86"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5138318" y="1511988"/>
              <a:ext cx="335382" cy="538644"/>
            </a:xfrm>
            <a:custGeom>
              <a:avLst/>
              <a:gdLst>
                <a:gd name="T0" fmla="*/ 63 w 88"/>
                <a:gd name="T1" fmla="*/ 19 h 139"/>
                <a:gd name="T2" fmla="*/ 59 w 88"/>
                <a:gd name="T3" fmla="*/ 11 h 139"/>
                <a:gd name="T4" fmla="*/ 65 w 88"/>
                <a:gd name="T5" fmla="*/ 5 h 139"/>
                <a:gd name="T6" fmla="*/ 65 w 88"/>
                <a:gd name="T7" fmla="*/ 0 h 139"/>
                <a:gd name="T8" fmla="*/ 0 w 88"/>
                <a:gd name="T9" fmla="*/ 0 h 139"/>
                <a:gd name="T10" fmla="*/ 0 w 88"/>
                <a:gd name="T11" fmla="*/ 5 h 139"/>
                <a:gd name="T12" fmla="*/ 7 w 88"/>
                <a:gd name="T13" fmla="*/ 8 h 139"/>
                <a:gd name="T14" fmla="*/ 9 w 88"/>
                <a:gd name="T15" fmla="*/ 15 h 139"/>
                <a:gd name="T16" fmla="*/ 9 w 88"/>
                <a:gd name="T17" fmla="*/ 139 h 139"/>
                <a:gd name="T18" fmla="*/ 48 w 88"/>
                <a:gd name="T19" fmla="*/ 93 h 139"/>
                <a:gd name="T20" fmla="*/ 48 w 88"/>
                <a:gd name="T21" fmla="*/ 61 h 139"/>
                <a:gd name="T22" fmla="*/ 62 w 88"/>
                <a:gd name="T23" fmla="*/ 76 h 139"/>
                <a:gd name="T24" fmla="*/ 88 w 88"/>
                <a:gd name="T25" fmla="*/ 44 h 139"/>
                <a:gd name="T26" fmla="*/ 63 w 88"/>
                <a:gd name="T27" fmla="*/ 1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139">
                  <a:moveTo>
                    <a:pt x="63" y="19"/>
                  </a:moveTo>
                  <a:cubicBezTo>
                    <a:pt x="61" y="16"/>
                    <a:pt x="59" y="14"/>
                    <a:pt x="59" y="11"/>
                  </a:cubicBezTo>
                  <a:cubicBezTo>
                    <a:pt x="59" y="8"/>
                    <a:pt x="61" y="6"/>
                    <a:pt x="65" y="5"/>
                  </a:cubicBezTo>
                  <a:cubicBezTo>
                    <a:pt x="65" y="0"/>
                    <a:pt x="65" y="0"/>
                    <a:pt x="65" y="0"/>
                  </a:cubicBezTo>
                  <a:cubicBezTo>
                    <a:pt x="0" y="0"/>
                    <a:pt x="0" y="0"/>
                    <a:pt x="0" y="0"/>
                  </a:cubicBezTo>
                  <a:cubicBezTo>
                    <a:pt x="0" y="5"/>
                    <a:pt x="0" y="5"/>
                    <a:pt x="0" y="5"/>
                  </a:cubicBezTo>
                  <a:cubicBezTo>
                    <a:pt x="3" y="6"/>
                    <a:pt x="6" y="7"/>
                    <a:pt x="7" y="8"/>
                  </a:cubicBezTo>
                  <a:cubicBezTo>
                    <a:pt x="8" y="10"/>
                    <a:pt x="9" y="12"/>
                    <a:pt x="9" y="15"/>
                  </a:cubicBezTo>
                  <a:cubicBezTo>
                    <a:pt x="9" y="139"/>
                    <a:pt x="9" y="139"/>
                    <a:pt x="9" y="139"/>
                  </a:cubicBezTo>
                  <a:cubicBezTo>
                    <a:pt x="48" y="93"/>
                    <a:pt x="48" y="93"/>
                    <a:pt x="48" y="93"/>
                  </a:cubicBezTo>
                  <a:cubicBezTo>
                    <a:pt x="48" y="61"/>
                    <a:pt x="48" y="61"/>
                    <a:pt x="48" y="61"/>
                  </a:cubicBezTo>
                  <a:cubicBezTo>
                    <a:pt x="62" y="76"/>
                    <a:pt x="62" y="76"/>
                    <a:pt x="62" y="76"/>
                  </a:cubicBezTo>
                  <a:cubicBezTo>
                    <a:pt x="88" y="44"/>
                    <a:pt x="88" y="44"/>
                    <a:pt x="88" y="44"/>
                  </a:cubicBezTo>
                  <a:lnTo>
                    <a:pt x="63"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5199297" y="1883957"/>
              <a:ext cx="213425" cy="382132"/>
            </a:xfrm>
            <a:custGeom>
              <a:avLst/>
              <a:gdLst>
                <a:gd name="T0" fmla="*/ 9 w 56"/>
                <a:gd name="T1" fmla="*/ 84 h 99"/>
                <a:gd name="T2" fmla="*/ 7 w 56"/>
                <a:gd name="T3" fmla="*/ 91 h 99"/>
                <a:gd name="T4" fmla="*/ 0 w 56"/>
                <a:gd name="T5" fmla="*/ 94 h 99"/>
                <a:gd name="T6" fmla="*/ 0 w 56"/>
                <a:gd name="T7" fmla="*/ 99 h 99"/>
                <a:gd name="T8" fmla="*/ 56 w 56"/>
                <a:gd name="T9" fmla="*/ 99 h 99"/>
                <a:gd name="T10" fmla="*/ 56 w 56"/>
                <a:gd name="T11" fmla="*/ 94 h 99"/>
                <a:gd name="T12" fmla="*/ 49 w 56"/>
                <a:gd name="T13" fmla="*/ 91 h 99"/>
                <a:gd name="T14" fmla="*/ 47 w 56"/>
                <a:gd name="T15" fmla="*/ 84 h 99"/>
                <a:gd name="T16" fmla="*/ 47 w 56"/>
                <a:gd name="T17" fmla="*/ 0 h 99"/>
                <a:gd name="T18" fmla="*/ 9 w 56"/>
                <a:gd name="T19" fmla="*/ 46 h 99"/>
                <a:gd name="T20" fmla="*/ 9 w 56"/>
                <a:gd name="T21"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99">
                  <a:moveTo>
                    <a:pt x="9" y="84"/>
                  </a:moveTo>
                  <a:cubicBezTo>
                    <a:pt x="9" y="87"/>
                    <a:pt x="8" y="89"/>
                    <a:pt x="7" y="91"/>
                  </a:cubicBezTo>
                  <a:cubicBezTo>
                    <a:pt x="6" y="92"/>
                    <a:pt x="3" y="93"/>
                    <a:pt x="0" y="94"/>
                  </a:cubicBezTo>
                  <a:cubicBezTo>
                    <a:pt x="0" y="99"/>
                    <a:pt x="0" y="99"/>
                    <a:pt x="0" y="99"/>
                  </a:cubicBezTo>
                  <a:cubicBezTo>
                    <a:pt x="56" y="99"/>
                    <a:pt x="56" y="99"/>
                    <a:pt x="56" y="99"/>
                  </a:cubicBezTo>
                  <a:cubicBezTo>
                    <a:pt x="56" y="94"/>
                    <a:pt x="56" y="94"/>
                    <a:pt x="56" y="94"/>
                  </a:cubicBezTo>
                  <a:cubicBezTo>
                    <a:pt x="53" y="93"/>
                    <a:pt x="51" y="92"/>
                    <a:pt x="49" y="91"/>
                  </a:cubicBezTo>
                  <a:cubicBezTo>
                    <a:pt x="48" y="89"/>
                    <a:pt x="47" y="87"/>
                    <a:pt x="47" y="84"/>
                  </a:cubicBezTo>
                  <a:cubicBezTo>
                    <a:pt x="47" y="0"/>
                    <a:pt x="47" y="0"/>
                    <a:pt x="47" y="0"/>
                  </a:cubicBezTo>
                  <a:cubicBezTo>
                    <a:pt x="9" y="46"/>
                    <a:pt x="9" y="46"/>
                    <a:pt x="9" y="46"/>
                  </a:cubicBezTo>
                  <a:lnTo>
                    <a:pt x="9"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9"/>
            <p:cNvSpPr/>
            <p:nvPr/>
          </p:nvSpPr>
          <p:spPr bwMode="auto">
            <a:xfrm>
              <a:off x="5378167" y="1532315"/>
              <a:ext cx="593524" cy="741905"/>
            </a:xfrm>
            <a:custGeom>
              <a:avLst/>
              <a:gdLst>
                <a:gd name="T0" fmla="*/ 94 w 155"/>
                <a:gd name="T1" fmla="*/ 188 h 192"/>
                <a:gd name="T2" fmla="*/ 94 w 155"/>
                <a:gd name="T3" fmla="*/ 192 h 192"/>
                <a:gd name="T4" fmla="*/ 155 w 155"/>
                <a:gd name="T5" fmla="*/ 192 h 192"/>
                <a:gd name="T6" fmla="*/ 155 w 155"/>
                <a:gd name="T7" fmla="*/ 188 h 192"/>
                <a:gd name="T8" fmla="*/ 148 w 155"/>
                <a:gd name="T9" fmla="*/ 184 h 192"/>
                <a:gd name="T10" fmla="*/ 146 w 155"/>
                <a:gd name="T11" fmla="*/ 177 h 192"/>
                <a:gd name="T12" fmla="*/ 146 w 155"/>
                <a:gd name="T13" fmla="*/ 15 h 192"/>
                <a:gd name="T14" fmla="*/ 148 w 155"/>
                <a:gd name="T15" fmla="*/ 8 h 192"/>
                <a:gd name="T16" fmla="*/ 155 w 155"/>
                <a:gd name="T17" fmla="*/ 5 h 192"/>
                <a:gd name="T18" fmla="*/ 155 w 155"/>
                <a:gd name="T19" fmla="*/ 0 h 192"/>
                <a:gd name="T20" fmla="*/ 98 w 155"/>
                <a:gd name="T21" fmla="*/ 0 h 192"/>
                <a:gd name="T22" fmla="*/ 98 w 155"/>
                <a:gd name="T23" fmla="*/ 5 h 192"/>
                <a:gd name="T24" fmla="*/ 105 w 155"/>
                <a:gd name="T25" fmla="*/ 8 h 192"/>
                <a:gd name="T26" fmla="*/ 107 w 155"/>
                <a:gd name="T27" fmla="*/ 15 h 192"/>
                <a:gd name="T28" fmla="*/ 107 w 155"/>
                <a:gd name="T29" fmla="*/ 129 h 192"/>
                <a:gd name="T30" fmla="*/ 26 w 155"/>
                <a:gd name="T31" fmla="*/ 44 h 192"/>
                <a:gd name="T32" fmla="*/ 0 w 155"/>
                <a:gd name="T33" fmla="*/ 76 h 192"/>
                <a:gd name="T34" fmla="*/ 93 w 155"/>
                <a:gd name="T35" fmla="*/ 172 h 192"/>
                <a:gd name="T36" fmla="*/ 100 w 155"/>
                <a:gd name="T37" fmla="*/ 182 h 192"/>
                <a:gd name="T38" fmla="*/ 94 w 155"/>
                <a:gd name="T39" fmla="*/ 18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92">
                  <a:moveTo>
                    <a:pt x="94" y="188"/>
                  </a:moveTo>
                  <a:cubicBezTo>
                    <a:pt x="94" y="192"/>
                    <a:pt x="94" y="192"/>
                    <a:pt x="94" y="192"/>
                  </a:cubicBezTo>
                  <a:cubicBezTo>
                    <a:pt x="155" y="192"/>
                    <a:pt x="155" y="192"/>
                    <a:pt x="155" y="192"/>
                  </a:cubicBezTo>
                  <a:cubicBezTo>
                    <a:pt x="155" y="188"/>
                    <a:pt x="155" y="188"/>
                    <a:pt x="155" y="188"/>
                  </a:cubicBezTo>
                  <a:cubicBezTo>
                    <a:pt x="151" y="187"/>
                    <a:pt x="149" y="185"/>
                    <a:pt x="148" y="184"/>
                  </a:cubicBezTo>
                  <a:cubicBezTo>
                    <a:pt x="146" y="182"/>
                    <a:pt x="146" y="180"/>
                    <a:pt x="146" y="177"/>
                  </a:cubicBezTo>
                  <a:cubicBezTo>
                    <a:pt x="146" y="15"/>
                    <a:pt x="146" y="15"/>
                    <a:pt x="146" y="15"/>
                  </a:cubicBezTo>
                  <a:cubicBezTo>
                    <a:pt x="146" y="12"/>
                    <a:pt x="146" y="10"/>
                    <a:pt x="148" y="8"/>
                  </a:cubicBezTo>
                  <a:cubicBezTo>
                    <a:pt x="149" y="7"/>
                    <a:pt x="151" y="6"/>
                    <a:pt x="155" y="5"/>
                  </a:cubicBezTo>
                  <a:cubicBezTo>
                    <a:pt x="155" y="0"/>
                    <a:pt x="155" y="0"/>
                    <a:pt x="155" y="0"/>
                  </a:cubicBezTo>
                  <a:cubicBezTo>
                    <a:pt x="98" y="0"/>
                    <a:pt x="98" y="0"/>
                    <a:pt x="98" y="0"/>
                  </a:cubicBezTo>
                  <a:cubicBezTo>
                    <a:pt x="98" y="5"/>
                    <a:pt x="98" y="5"/>
                    <a:pt x="98" y="5"/>
                  </a:cubicBezTo>
                  <a:cubicBezTo>
                    <a:pt x="102" y="6"/>
                    <a:pt x="104" y="7"/>
                    <a:pt x="105" y="8"/>
                  </a:cubicBezTo>
                  <a:cubicBezTo>
                    <a:pt x="107" y="10"/>
                    <a:pt x="107" y="12"/>
                    <a:pt x="107" y="15"/>
                  </a:cubicBezTo>
                  <a:cubicBezTo>
                    <a:pt x="107" y="129"/>
                    <a:pt x="107" y="129"/>
                    <a:pt x="107" y="129"/>
                  </a:cubicBezTo>
                  <a:cubicBezTo>
                    <a:pt x="26" y="44"/>
                    <a:pt x="26" y="44"/>
                    <a:pt x="26" y="44"/>
                  </a:cubicBezTo>
                  <a:cubicBezTo>
                    <a:pt x="0" y="76"/>
                    <a:pt x="0" y="76"/>
                    <a:pt x="0" y="76"/>
                  </a:cubicBezTo>
                  <a:cubicBezTo>
                    <a:pt x="93" y="172"/>
                    <a:pt x="93" y="172"/>
                    <a:pt x="93" y="172"/>
                  </a:cubicBezTo>
                  <a:cubicBezTo>
                    <a:pt x="98" y="176"/>
                    <a:pt x="100" y="180"/>
                    <a:pt x="100" y="182"/>
                  </a:cubicBezTo>
                  <a:cubicBezTo>
                    <a:pt x="100" y="185"/>
                    <a:pt x="98" y="187"/>
                    <a:pt x="94"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6128202" y="1485564"/>
              <a:ext cx="786622" cy="741905"/>
            </a:xfrm>
            <a:custGeom>
              <a:avLst/>
              <a:gdLst>
                <a:gd name="T0" fmla="*/ 185 w 206"/>
                <a:gd name="T1" fmla="*/ 167 h 192"/>
                <a:gd name="T2" fmla="*/ 111 w 206"/>
                <a:gd name="T3" fmla="*/ 78 h 192"/>
                <a:gd name="T4" fmla="*/ 176 w 206"/>
                <a:gd name="T5" fmla="*/ 25 h 192"/>
                <a:gd name="T6" fmla="*/ 187 w 206"/>
                <a:gd name="T7" fmla="*/ 16 h 192"/>
                <a:gd name="T8" fmla="*/ 199 w 206"/>
                <a:gd name="T9" fmla="*/ 7 h 192"/>
                <a:gd name="T10" fmla="*/ 206 w 206"/>
                <a:gd name="T11" fmla="*/ 4 h 192"/>
                <a:gd name="T12" fmla="*/ 206 w 206"/>
                <a:gd name="T13" fmla="*/ 0 h 192"/>
                <a:gd name="T14" fmla="*/ 181 w 206"/>
                <a:gd name="T15" fmla="*/ 0 h 192"/>
                <a:gd name="T16" fmla="*/ 9 w 206"/>
                <a:gd name="T17" fmla="*/ 158 h 192"/>
                <a:gd name="T18" fmla="*/ 9 w 206"/>
                <a:gd name="T19" fmla="*/ 177 h 192"/>
                <a:gd name="T20" fmla="*/ 7 w 206"/>
                <a:gd name="T21" fmla="*/ 184 h 192"/>
                <a:gd name="T22" fmla="*/ 0 w 206"/>
                <a:gd name="T23" fmla="*/ 187 h 192"/>
                <a:gd name="T24" fmla="*/ 0 w 206"/>
                <a:gd name="T25" fmla="*/ 192 h 192"/>
                <a:gd name="T26" fmla="*/ 60 w 206"/>
                <a:gd name="T27" fmla="*/ 192 h 192"/>
                <a:gd name="T28" fmla="*/ 60 w 206"/>
                <a:gd name="T29" fmla="*/ 187 h 192"/>
                <a:gd name="T30" fmla="*/ 53 w 206"/>
                <a:gd name="T31" fmla="*/ 184 h 192"/>
                <a:gd name="T32" fmla="*/ 51 w 206"/>
                <a:gd name="T33" fmla="*/ 177 h 192"/>
                <a:gd name="T34" fmla="*/ 51 w 206"/>
                <a:gd name="T35" fmla="*/ 126 h 192"/>
                <a:gd name="T36" fmla="*/ 80 w 206"/>
                <a:gd name="T37" fmla="*/ 102 h 192"/>
                <a:gd name="T38" fmla="*/ 137 w 206"/>
                <a:gd name="T39" fmla="*/ 172 h 192"/>
                <a:gd name="T40" fmla="*/ 143 w 206"/>
                <a:gd name="T41" fmla="*/ 182 h 192"/>
                <a:gd name="T42" fmla="*/ 136 w 206"/>
                <a:gd name="T43" fmla="*/ 187 h 192"/>
                <a:gd name="T44" fmla="*/ 136 w 206"/>
                <a:gd name="T45" fmla="*/ 192 h 192"/>
                <a:gd name="T46" fmla="*/ 192 w 206"/>
                <a:gd name="T47" fmla="*/ 192 h 192"/>
                <a:gd name="T48" fmla="*/ 201 w 206"/>
                <a:gd name="T49" fmla="*/ 184 h 192"/>
                <a:gd name="T50" fmla="*/ 199 w 206"/>
                <a:gd name="T51" fmla="*/ 183 h 192"/>
                <a:gd name="T52" fmla="*/ 185 w 206"/>
                <a:gd name="T53" fmla="*/ 16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6" h="192">
                  <a:moveTo>
                    <a:pt x="185" y="167"/>
                  </a:moveTo>
                  <a:cubicBezTo>
                    <a:pt x="111" y="78"/>
                    <a:pt x="111" y="78"/>
                    <a:pt x="111" y="78"/>
                  </a:cubicBezTo>
                  <a:cubicBezTo>
                    <a:pt x="176" y="25"/>
                    <a:pt x="176" y="25"/>
                    <a:pt x="176" y="25"/>
                  </a:cubicBezTo>
                  <a:cubicBezTo>
                    <a:pt x="187" y="16"/>
                    <a:pt x="187" y="16"/>
                    <a:pt x="187" y="16"/>
                  </a:cubicBezTo>
                  <a:cubicBezTo>
                    <a:pt x="193" y="11"/>
                    <a:pt x="198" y="7"/>
                    <a:pt x="199" y="7"/>
                  </a:cubicBezTo>
                  <a:cubicBezTo>
                    <a:pt x="200" y="6"/>
                    <a:pt x="203" y="5"/>
                    <a:pt x="206" y="4"/>
                  </a:cubicBezTo>
                  <a:cubicBezTo>
                    <a:pt x="206" y="0"/>
                    <a:pt x="206" y="0"/>
                    <a:pt x="206" y="0"/>
                  </a:cubicBezTo>
                  <a:cubicBezTo>
                    <a:pt x="181" y="0"/>
                    <a:pt x="181" y="0"/>
                    <a:pt x="181" y="0"/>
                  </a:cubicBezTo>
                  <a:cubicBezTo>
                    <a:pt x="9" y="158"/>
                    <a:pt x="9" y="158"/>
                    <a:pt x="9" y="158"/>
                  </a:cubicBezTo>
                  <a:cubicBezTo>
                    <a:pt x="9" y="177"/>
                    <a:pt x="9" y="177"/>
                    <a:pt x="9" y="177"/>
                  </a:cubicBezTo>
                  <a:cubicBezTo>
                    <a:pt x="9" y="180"/>
                    <a:pt x="9" y="182"/>
                    <a:pt x="7" y="184"/>
                  </a:cubicBezTo>
                  <a:cubicBezTo>
                    <a:pt x="6" y="185"/>
                    <a:pt x="4" y="186"/>
                    <a:pt x="0" y="187"/>
                  </a:cubicBezTo>
                  <a:cubicBezTo>
                    <a:pt x="0" y="192"/>
                    <a:pt x="0" y="192"/>
                    <a:pt x="0" y="192"/>
                  </a:cubicBezTo>
                  <a:cubicBezTo>
                    <a:pt x="60" y="192"/>
                    <a:pt x="60" y="192"/>
                    <a:pt x="60" y="192"/>
                  </a:cubicBezTo>
                  <a:cubicBezTo>
                    <a:pt x="60" y="187"/>
                    <a:pt x="60" y="187"/>
                    <a:pt x="60" y="187"/>
                  </a:cubicBezTo>
                  <a:cubicBezTo>
                    <a:pt x="57" y="186"/>
                    <a:pt x="55" y="185"/>
                    <a:pt x="53" y="184"/>
                  </a:cubicBezTo>
                  <a:cubicBezTo>
                    <a:pt x="52" y="182"/>
                    <a:pt x="51" y="180"/>
                    <a:pt x="51" y="177"/>
                  </a:cubicBezTo>
                  <a:cubicBezTo>
                    <a:pt x="51" y="126"/>
                    <a:pt x="51" y="126"/>
                    <a:pt x="51" y="126"/>
                  </a:cubicBezTo>
                  <a:cubicBezTo>
                    <a:pt x="80" y="102"/>
                    <a:pt x="80" y="102"/>
                    <a:pt x="80" y="102"/>
                  </a:cubicBezTo>
                  <a:cubicBezTo>
                    <a:pt x="137" y="172"/>
                    <a:pt x="137" y="172"/>
                    <a:pt x="137" y="172"/>
                  </a:cubicBezTo>
                  <a:cubicBezTo>
                    <a:pt x="141" y="177"/>
                    <a:pt x="143" y="181"/>
                    <a:pt x="143" y="182"/>
                  </a:cubicBezTo>
                  <a:cubicBezTo>
                    <a:pt x="143" y="184"/>
                    <a:pt x="141" y="186"/>
                    <a:pt x="136" y="187"/>
                  </a:cubicBezTo>
                  <a:cubicBezTo>
                    <a:pt x="136" y="192"/>
                    <a:pt x="136" y="192"/>
                    <a:pt x="136" y="192"/>
                  </a:cubicBezTo>
                  <a:cubicBezTo>
                    <a:pt x="192" y="192"/>
                    <a:pt x="192" y="192"/>
                    <a:pt x="192" y="192"/>
                  </a:cubicBezTo>
                  <a:cubicBezTo>
                    <a:pt x="201" y="184"/>
                    <a:pt x="201" y="184"/>
                    <a:pt x="201" y="184"/>
                  </a:cubicBezTo>
                  <a:cubicBezTo>
                    <a:pt x="201" y="183"/>
                    <a:pt x="200" y="183"/>
                    <a:pt x="199" y="183"/>
                  </a:cubicBezTo>
                  <a:cubicBezTo>
                    <a:pt x="196" y="180"/>
                    <a:pt x="191" y="175"/>
                    <a:pt x="185" y="167"/>
                  </a:cubicBezTo>
                  <a:close/>
                </a:path>
              </a:pathLst>
            </a:custGeom>
            <a:grpFill/>
            <a:ln>
              <a:noFill/>
            </a:ln>
          </p:spPr>
          <p:txBody>
            <a:bodyPr vert="horz" wrap="square" lIns="91440" tIns="45720" rIns="91440" bIns="45720" numCol="1" anchor="t" anchorCtr="0" compatLnSpc="1"/>
            <a:lstStyle/>
            <a:p>
              <a:endParaRPr lang="zh-CN" altLang="en-US"/>
            </a:p>
          </p:txBody>
        </p:sp>
        <p:sp>
          <p:nvSpPr>
            <p:cNvPr id="20" name="Freeform 21"/>
            <p:cNvSpPr/>
            <p:nvPr/>
          </p:nvSpPr>
          <p:spPr bwMode="auto">
            <a:xfrm>
              <a:off x="6093648" y="1446945"/>
              <a:ext cx="687024" cy="611818"/>
            </a:xfrm>
            <a:custGeom>
              <a:avLst/>
              <a:gdLst>
                <a:gd name="T0" fmla="*/ 127 w 180"/>
                <a:gd name="T1" fmla="*/ 0 h 158"/>
                <a:gd name="T2" fmla="*/ 127 w 180"/>
                <a:gd name="T3" fmla="*/ 5 h 158"/>
                <a:gd name="T4" fmla="*/ 135 w 180"/>
                <a:gd name="T5" fmla="*/ 11 h 158"/>
                <a:gd name="T6" fmla="*/ 130 w 180"/>
                <a:gd name="T7" fmla="*/ 18 h 158"/>
                <a:gd name="T8" fmla="*/ 51 w 180"/>
                <a:gd name="T9" fmla="*/ 82 h 158"/>
                <a:gd name="T10" fmla="*/ 51 w 180"/>
                <a:gd name="T11" fmla="*/ 15 h 158"/>
                <a:gd name="T12" fmla="*/ 53 w 180"/>
                <a:gd name="T13" fmla="*/ 9 h 158"/>
                <a:gd name="T14" fmla="*/ 60 w 180"/>
                <a:gd name="T15" fmla="*/ 5 h 158"/>
                <a:gd name="T16" fmla="*/ 60 w 180"/>
                <a:gd name="T17" fmla="*/ 0 h 158"/>
                <a:gd name="T18" fmla="*/ 0 w 180"/>
                <a:gd name="T19" fmla="*/ 0 h 158"/>
                <a:gd name="T20" fmla="*/ 0 w 180"/>
                <a:gd name="T21" fmla="*/ 5 h 158"/>
                <a:gd name="T22" fmla="*/ 7 w 180"/>
                <a:gd name="T23" fmla="*/ 9 h 158"/>
                <a:gd name="T24" fmla="*/ 9 w 180"/>
                <a:gd name="T25" fmla="*/ 15 h 158"/>
                <a:gd name="T26" fmla="*/ 9 w 180"/>
                <a:gd name="T27" fmla="*/ 158 h 158"/>
                <a:gd name="T28" fmla="*/ 180 w 180"/>
                <a:gd name="T29" fmla="*/ 0 h 158"/>
                <a:gd name="T30" fmla="*/ 127 w 180"/>
                <a:gd name="T3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158">
                  <a:moveTo>
                    <a:pt x="127" y="0"/>
                  </a:moveTo>
                  <a:cubicBezTo>
                    <a:pt x="127" y="5"/>
                    <a:pt x="127" y="5"/>
                    <a:pt x="127" y="5"/>
                  </a:cubicBezTo>
                  <a:cubicBezTo>
                    <a:pt x="133" y="6"/>
                    <a:pt x="135" y="8"/>
                    <a:pt x="135" y="11"/>
                  </a:cubicBezTo>
                  <a:cubicBezTo>
                    <a:pt x="135" y="12"/>
                    <a:pt x="134" y="15"/>
                    <a:pt x="130" y="18"/>
                  </a:cubicBezTo>
                  <a:cubicBezTo>
                    <a:pt x="51" y="82"/>
                    <a:pt x="51" y="82"/>
                    <a:pt x="51" y="82"/>
                  </a:cubicBezTo>
                  <a:cubicBezTo>
                    <a:pt x="51" y="15"/>
                    <a:pt x="51" y="15"/>
                    <a:pt x="51" y="15"/>
                  </a:cubicBezTo>
                  <a:cubicBezTo>
                    <a:pt x="51" y="12"/>
                    <a:pt x="51" y="10"/>
                    <a:pt x="53" y="9"/>
                  </a:cubicBezTo>
                  <a:cubicBezTo>
                    <a:pt x="54" y="7"/>
                    <a:pt x="56" y="6"/>
                    <a:pt x="60" y="5"/>
                  </a:cubicBezTo>
                  <a:cubicBezTo>
                    <a:pt x="60" y="0"/>
                    <a:pt x="60" y="0"/>
                    <a:pt x="60" y="0"/>
                  </a:cubicBezTo>
                  <a:cubicBezTo>
                    <a:pt x="0" y="0"/>
                    <a:pt x="0" y="0"/>
                    <a:pt x="0" y="0"/>
                  </a:cubicBezTo>
                  <a:cubicBezTo>
                    <a:pt x="0" y="5"/>
                    <a:pt x="0" y="5"/>
                    <a:pt x="0" y="5"/>
                  </a:cubicBezTo>
                  <a:cubicBezTo>
                    <a:pt x="3" y="6"/>
                    <a:pt x="6" y="7"/>
                    <a:pt x="7" y="9"/>
                  </a:cubicBezTo>
                  <a:cubicBezTo>
                    <a:pt x="8" y="10"/>
                    <a:pt x="9" y="12"/>
                    <a:pt x="9" y="15"/>
                  </a:cubicBezTo>
                  <a:cubicBezTo>
                    <a:pt x="9" y="158"/>
                    <a:pt x="9" y="158"/>
                    <a:pt x="9" y="158"/>
                  </a:cubicBezTo>
                  <a:cubicBezTo>
                    <a:pt x="180" y="0"/>
                    <a:pt x="180" y="0"/>
                    <a:pt x="180" y="0"/>
                  </a:cubicBezTo>
                  <a:lnTo>
                    <a:pt x="1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6831487" y="2196981"/>
              <a:ext cx="73174" cy="30489"/>
            </a:xfrm>
            <a:custGeom>
              <a:avLst/>
              <a:gdLst>
                <a:gd name="T0" fmla="*/ 19 w 19"/>
                <a:gd name="T1" fmla="*/ 8 h 8"/>
                <a:gd name="T2" fmla="*/ 19 w 19"/>
                <a:gd name="T3" fmla="*/ 3 h 8"/>
                <a:gd name="T4" fmla="*/ 9 w 19"/>
                <a:gd name="T5" fmla="*/ 0 h 8"/>
                <a:gd name="T6" fmla="*/ 0 w 19"/>
                <a:gd name="T7" fmla="*/ 8 h 8"/>
                <a:gd name="T8" fmla="*/ 19 w 19"/>
                <a:gd name="T9" fmla="*/ 8 h 8"/>
              </a:gdLst>
              <a:ahLst/>
              <a:cxnLst>
                <a:cxn ang="0">
                  <a:pos x="T0" y="T1"/>
                </a:cxn>
                <a:cxn ang="0">
                  <a:pos x="T2" y="T3"/>
                </a:cxn>
                <a:cxn ang="0">
                  <a:pos x="T4" y="T5"/>
                </a:cxn>
                <a:cxn ang="0">
                  <a:pos x="T6" y="T7"/>
                </a:cxn>
                <a:cxn ang="0">
                  <a:pos x="T8" y="T9"/>
                </a:cxn>
              </a:cxnLst>
              <a:rect l="0" t="0" r="r" b="b"/>
              <a:pathLst>
                <a:path w="19" h="8">
                  <a:moveTo>
                    <a:pt x="19" y="8"/>
                  </a:moveTo>
                  <a:cubicBezTo>
                    <a:pt x="19" y="3"/>
                    <a:pt x="19" y="3"/>
                    <a:pt x="19" y="3"/>
                  </a:cubicBezTo>
                  <a:cubicBezTo>
                    <a:pt x="15" y="3"/>
                    <a:pt x="12" y="2"/>
                    <a:pt x="9" y="0"/>
                  </a:cubicBezTo>
                  <a:cubicBezTo>
                    <a:pt x="0" y="8"/>
                    <a:pt x="0" y="8"/>
                    <a:pt x="0" y="8"/>
                  </a:cubicBezTo>
                  <a:lnTo>
                    <a:pt x="19"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3"/>
            <p:cNvSpPr/>
            <p:nvPr/>
          </p:nvSpPr>
          <p:spPr bwMode="auto">
            <a:xfrm>
              <a:off x="7400620" y="1451010"/>
              <a:ext cx="603687" cy="741905"/>
            </a:xfrm>
            <a:custGeom>
              <a:avLst/>
              <a:gdLst>
                <a:gd name="T0" fmla="*/ 28 w 158"/>
                <a:gd name="T1" fmla="*/ 183 h 192"/>
                <a:gd name="T2" fmla="*/ 21 w 158"/>
                <a:gd name="T3" fmla="*/ 187 h 192"/>
                <a:gd name="T4" fmla="*/ 21 w 158"/>
                <a:gd name="T5" fmla="*/ 192 h 192"/>
                <a:gd name="T6" fmla="*/ 81 w 158"/>
                <a:gd name="T7" fmla="*/ 192 h 192"/>
                <a:gd name="T8" fmla="*/ 81 w 158"/>
                <a:gd name="T9" fmla="*/ 187 h 192"/>
                <a:gd name="T10" fmla="*/ 74 w 158"/>
                <a:gd name="T11" fmla="*/ 183 h 192"/>
                <a:gd name="T12" fmla="*/ 72 w 158"/>
                <a:gd name="T13" fmla="*/ 177 h 192"/>
                <a:gd name="T14" fmla="*/ 72 w 158"/>
                <a:gd name="T15" fmla="*/ 111 h 192"/>
                <a:gd name="T16" fmla="*/ 134 w 158"/>
                <a:gd name="T17" fmla="*/ 24 h 192"/>
                <a:gd name="T18" fmla="*/ 147 w 158"/>
                <a:gd name="T19" fmla="*/ 9 h 192"/>
                <a:gd name="T20" fmla="*/ 158 w 158"/>
                <a:gd name="T21" fmla="*/ 4 h 192"/>
                <a:gd name="T22" fmla="*/ 158 w 158"/>
                <a:gd name="T23" fmla="*/ 0 h 192"/>
                <a:gd name="T24" fmla="*/ 84 w 158"/>
                <a:gd name="T25" fmla="*/ 0 h 192"/>
                <a:gd name="T26" fmla="*/ 84 w 158"/>
                <a:gd name="T27" fmla="*/ 4 h 192"/>
                <a:gd name="T28" fmla="*/ 91 w 158"/>
                <a:gd name="T29" fmla="*/ 7 h 192"/>
                <a:gd name="T30" fmla="*/ 93 w 158"/>
                <a:gd name="T31" fmla="*/ 13 h 192"/>
                <a:gd name="T32" fmla="*/ 87 w 158"/>
                <a:gd name="T33" fmla="*/ 24 h 192"/>
                <a:gd name="T34" fmla="*/ 52 w 158"/>
                <a:gd name="T35" fmla="*/ 75 h 192"/>
                <a:gd name="T36" fmla="*/ 30 w 158"/>
                <a:gd name="T37" fmla="*/ 42 h 192"/>
                <a:gd name="T38" fmla="*/ 0 w 158"/>
                <a:gd name="T39" fmla="*/ 68 h 192"/>
                <a:gd name="T40" fmla="*/ 30 w 158"/>
                <a:gd name="T41" fmla="*/ 111 h 192"/>
                <a:gd name="T42" fmla="*/ 30 w 158"/>
                <a:gd name="T43" fmla="*/ 177 h 192"/>
                <a:gd name="T44" fmla="*/ 28 w 158"/>
                <a:gd name="T45" fmla="*/ 18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8" h="192">
                  <a:moveTo>
                    <a:pt x="28" y="183"/>
                  </a:moveTo>
                  <a:cubicBezTo>
                    <a:pt x="27" y="185"/>
                    <a:pt x="25" y="186"/>
                    <a:pt x="21" y="187"/>
                  </a:cubicBezTo>
                  <a:cubicBezTo>
                    <a:pt x="21" y="192"/>
                    <a:pt x="21" y="192"/>
                    <a:pt x="21" y="192"/>
                  </a:cubicBezTo>
                  <a:cubicBezTo>
                    <a:pt x="81" y="192"/>
                    <a:pt x="81" y="192"/>
                    <a:pt x="81" y="192"/>
                  </a:cubicBezTo>
                  <a:cubicBezTo>
                    <a:pt x="81" y="187"/>
                    <a:pt x="81" y="187"/>
                    <a:pt x="81" y="187"/>
                  </a:cubicBezTo>
                  <a:cubicBezTo>
                    <a:pt x="78" y="186"/>
                    <a:pt x="76" y="185"/>
                    <a:pt x="74" y="183"/>
                  </a:cubicBezTo>
                  <a:cubicBezTo>
                    <a:pt x="73" y="182"/>
                    <a:pt x="72" y="180"/>
                    <a:pt x="72" y="177"/>
                  </a:cubicBezTo>
                  <a:cubicBezTo>
                    <a:pt x="72" y="111"/>
                    <a:pt x="72" y="111"/>
                    <a:pt x="72" y="111"/>
                  </a:cubicBezTo>
                  <a:cubicBezTo>
                    <a:pt x="134" y="24"/>
                    <a:pt x="134" y="24"/>
                    <a:pt x="134" y="24"/>
                  </a:cubicBezTo>
                  <a:cubicBezTo>
                    <a:pt x="140" y="16"/>
                    <a:pt x="144" y="11"/>
                    <a:pt x="147" y="9"/>
                  </a:cubicBezTo>
                  <a:cubicBezTo>
                    <a:pt x="150" y="6"/>
                    <a:pt x="154" y="5"/>
                    <a:pt x="158" y="4"/>
                  </a:cubicBezTo>
                  <a:cubicBezTo>
                    <a:pt x="158" y="0"/>
                    <a:pt x="158" y="0"/>
                    <a:pt x="158" y="0"/>
                  </a:cubicBezTo>
                  <a:cubicBezTo>
                    <a:pt x="84" y="0"/>
                    <a:pt x="84" y="0"/>
                    <a:pt x="84" y="0"/>
                  </a:cubicBezTo>
                  <a:cubicBezTo>
                    <a:pt x="84" y="4"/>
                    <a:pt x="84" y="4"/>
                    <a:pt x="84" y="4"/>
                  </a:cubicBezTo>
                  <a:cubicBezTo>
                    <a:pt x="87" y="5"/>
                    <a:pt x="89" y="6"/>
                    <a:pt x="91" y="7"/>
                  </a:cubicBezTo>
                  <a:cubicBezTo>
                    <a:pt x="92" y="9"/>
                    <a:pt x="93" y="11"/>
                    <a:pt x="93" y="13"/>
                  </a:cubicBezTo>
                  <a:cubicBezTo>
                    <a:pt x="93" y="15"/>
                    <a:pt x="91" y="18"/>
                    <a:pt x="87" y="24"/>
                  </a:cubicBezTo>
                  <a:cubicBezTo>
                    <a:pt x="52" y="75"/>
                    <a:pt x="52" y="75"/>
                    <a:pt x="52" y="75"/>
                  </a:cubicBezTo>
                  <a:cubicBezTo>
                    <a:pt x="30" y="42"/>
                    <a:pt x="30" y="42"/>
                    <a:pt x="30" y="42"/>
                  </a:cubicBezTo>
                  <a:cubicBezTo>
                    <a:pt x="0" y="68"/>
                    <a:pt x="0" y="68"/>
                    <a:pt x="0" y="68"/>
                  </a:cubicBezTo>
                  <a:cubicBezTo>
                    <a:pt x="30" y="111"/>
                    <a:pt x="30" y="111"/>
                    <a:pt x="30" y="111"/>
                  </a:cubicBezTo>
                  <a:cubicBezTo>
                    <a:pt x="30" y="177"/>
                    <a:pt x="30" y="177"/>
                    <a:pt x="30" y="177"/>
                  </a:cubicBezTo>
                  <a:cubicBezTo>
                    <a:pt x="30" y="180"/>
                    <a:pt x="30" y="182"/>
                    <a:pt x="28" y="183"/>
                  </a:cubicBez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24"/>
            <p:cNvSpPr/>
            <p:nvPr/>
          </p:nvSpPr>
          <p:spPr bwMode="auto">
            <a:xfrm>
              <a:off x="7179065" y="1467271"/>
              <a:ext cx="321153" cy="262208"/>
            </a:xfrm>
            <a:custGeom>
              <a:avLst/>
              <a:gdLst>
                <a:gd name="T0" fmla="*/ 72 w 84"/>
                <a:gd name="T1" fmla="*/ 24 h 68"/>
                <a:gd name="T2" fmla="*/ 66 w 84"/>
                <a:gd name="T3" fmla="*/ 13 h 68"/>
                <a:gd name="T4" fmla="*/ 75 w 84"/>
                <a:gd name="T5" fmla="*/ 4 h 68"/>
                <a:gd name="T6" fmla="*/ 75 w 84"/>
                <a:gd name="T7" fmla="*/ 0 h 68"/>
                <a:gd name="T8" fmla="*/ 0 w 84"/>
                <a:gd name="T9" fmla="*/ 0 h 68"/>
                <a:gd name="T10" fmla="*/ 0 w 84"/>
                <a:gd name="T11" fmla="*/ 4 h 68"/>
                <a:gd name="T12" fmla="*/ 11 w 84"/>
                <a:gd name="T13" fmla="*/ 9 h 68"/>
                <a:gd name="T14" fmla="*/ 23 w 84"/>
                <a:gd name="T15" fmla="*/ 24 h 68"/>
                <a:gd name="T16" fmla="*/ 54 w 84"/>
                <a:gd name="T17" fmla="*/ 68 h 68"/>
                <a:gd name="T18" fmla="*/ 84 w 84"/>
                <a:gd name="T19" fmla="*/ 43 h 68"/>
                <a:gd name="T20" fmla="*/ 72 w 84"/>
                <a:gd name="T21"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68">
                  <a:moveTo>
                    <a:pt x="72" y="24"/>
                  </a:moveTo>
                  <a:cubicBezTo>
                    <a:pt x="68" y="19"/>
                    <a:pt x="66" y="15"/>
                    <a:pt x="66" y="13"/>
                  </a:cubicBezTo>
                  <a:cubicBezTo>
                    <a:pt x="66" y="8"/>
                    <a:pt x="69" y="5"/>
                    <a:pt x="75" y="4"/>
                  </a:cubicBezTo>
                  <a:cubicBezTo>
                    <a:pt x="75" y="0"/>
                    <a:pt x="75" y="0"/>
                    <a:pt x="75" y="0"/>
                  </a:cubicBezTo>
                  <a:cubicBezTo>
                    <a:pt x="0" y="0"/>
                    <a:pt x="0" y="0"/>
                    <a:pt x="0" y="0"/>
                  </a:cubicBezTo>
                  <a:cubicBezTo>
                    <a:pt x="0" y="4"/>
                    <a:pt x="0" y="4"/>
                    <a:pt x="0" y="4"/>
                  </a:cubicBezTo>
                  <a:cubicBezTo>
                    <a:pt x="4" y="5"/>
                    <a:pt x="8" y="7"/>
                    <a:pt x="11" y="9"/>
                  </a:cubicBezTo>
                  <a:cubicBezTo>
                    <a:pt x="14" y="12"/>
                    <a:pt x="18" y="17"/>
                    <a:pt x="23" y="24"/>
                  </a:cubicBezTo>
                  <a:cubicBezTo>
                    <a:pt x="54" y="68"/>
                    <a:pt x="54" y="68"/>
                    <a:pt x="54" y="68"/>
                  </a:cubicBezTo>
                  <a:cubicBezTo>
                    <a:pt x="84" y="43"/>
                    <a:pt x="84" y="43"/>
                    <a:pt x="84" y="43"/>
                  </a:cubicBezTo>
                  <a:lnTo>
                    <a:pt x="72" y="24"/>
                  </a:lnTo>
                  <a:close/>
                </a:path>
              </a:pathLst>
            </a:custGeom>
            <a:grpFill/>
            <a:ln>
              <a:noFill/>
            </a:ln>
          </p:spPr>
          <p:txBody>
            <a:bodyPr vert="horz" wrap="square" lIns="91440" tIns="45720" rIns="91440" bIns="45720" numCol="1" anchor="t" anchorCtr="0" compatLnSpc="1"/>
            <a:lstStyle/>
            <a:p>
              <a:endParaRPr lang="zh-CN" altLang="en-US"/>
            </a:p>
          </p:txBody>
        </p:sp>
        <p:sp>
          <p:nvSpPr>
            <p:cNvPr id="24" name="Freeform 25"/>
            <p:cNvSpPr/>
            <p:nvPr/>
          </p:nvSpPr>
          <p:spPr bwMode="auto">
            <a:xfrm>
              <a:off x="9545030" y="2119741"/>
              <a:ext cx="154479" cy="142283"/>
            </a:xfrm>
            <a:custGeom>
              <a:avLst/>
              <a:gdLst>
                <a:gd name="T0" fmla="*/ 0 w 40"/>
                <a:gd name="T1" fmla="*/ 37 h 37"/>
                <a:gd name="T2" fmla="*/ 32 w 40"/>
                <a:gd name="T3" fmla="*/ 16 h 37"/>
                <a:gd name="T4" fmla="*/ 40 w 40"/>
                <a:gd name="T5" fmla="*/ 0 h 37"/>
                <a:gd name="T6" fmla="*/ 0 w 40"/>
                <a:gd name="T7" fmla="*/ 37 h 37"/>
              </a:gdLst>
              <a:ahLst/>
              <a:cxnLst>
                <a:cxn ang="0">
                  <a:pos x="T0" y="T1"/>
                </a:cxn>
                <a:cxn ang="0">
                  <a:pos x="T2" y="T3"/>
                </a:cxn>
                <a:cxn ang="0">
                  <a:pos x="T4" y="T5"/>
                </a:cxn>
                <a:cxn ang="0">
                  <a:pos x="T6" y="T7"/>
                </a:cxn>
              </a:cxnLst>
              <a:rect l="0" t="0" r="r" b="b"/>
              <a:pathLst>
                <a:path w="40" h="37">
                  <a:moveTo>
                    <a:pt x="0" y="37"/>
                  </a:moveTo>
                  <a:cubicBezTo>
                    <a:pt x="14" y="32"/>
                    <a:pt x="25" y="25"/>
                    <a:pt x="32" y="16"/>
                  </a:cubicBezTo>
                  <a:cubicBezTo>
                    <a:pt x="35" y="12"/>
                    <a:pt x="38" y="6"/>
                    <a:pt x="40" y="0"/>
                  </a:cubicBezTo>
                  <a:lnTo>
                    <a:pt x="0" y="37"/>
                  </a:lnTo>
                  <a:close/>
                </a:path>
              </a:pathLst>
            </a:custGeom>
            <a:grpFill/>
            <a:ln>
              <a:noFill/>
            </a:ln>
          </p:spPr>
          <p:txBody>
            <a:bodyPr vert="horz" wrap="square" lIns="91440" tIns="45720" rIns="91440" bIns="45720" numCol="1" anchor="t" anchorCtr="0" compatLnSpc="1"/>
            <a:lstStyle/>
            <a:p>
              <a:endParaRPr lang="zh-CN" altLang="en-US"/>
            </a:p>
          </p:txBody>
        </p:sp>
        <p:sp>
          <p:nvSpPr>
            <p:cNvPr id="25" name="Freeform 26"/>
            <p:cNvSpPr/>
            <p:nvPr/>
          </p:nvSpPr>
          <p:spPr bwMode="auto">
            <a:xfrm>
              <a:off x="8918984" y="1467271"/>
              <a:ext cx="229686" cy="630111"/>
            </a:xfrm>
            <a:custGeom>
              <a:avLst/>
              <a:gdLst>
                <a:gd name="T0" fmla="*/ 51 w 60"/>
                <a:gd name="T1" fmla="*/ 111 h 163"/>
                <a:gd name="T2" fmla="*/ 51 w 60"/>
                <a:gd name="T3" fmla="*/ 15 h 163"/>
                <a:gd name="T4" fmla="*/ 53 w 60"/>
                <a:gd name="T5" fmla="*/ 8 h 163"/>
                <a:gd name="T6" fmla="*/ 60 w 60"/>
                <a:gd name="T7" fmla="*/ 5 h 163"/>
                <a:gd name="T8" fmla="*/ 60 w 60"/>
                <a:gd name="T9" fmla="*/ 0 h 163"/>
                <a:gd name="T10" fmla="*/ 0 w 60"/>
                <a:gd name="T11" fmla="*/ 0 h 163"/>
                <a:gd name="T12" fmla="*/ 0 w 60"/>
                <a:gd name="T13" fmla="*/ 5 h 163"/>
                <a:gd name="T14" fmla="*/ 7 w 60"/>
                <a:gd name="T15" fmla="*/ 8 h 163"/>
                <a:gd name="T16" fmla="*/ 9 w 60"/>
                <a:gd name="T17" fmla="*/ 15 h 163"/>
                <a:gd name="T18" fmla="*/ 9 w 60"/>
                <a:gd name="T19" fmla="*/ 123 h 163"/>
                <a:gd name="T20" fmla="*/ 14 w 60"/>
                <a:gd name="T21" fmla="*/ 157 h 163"/>
                <a:gd name="T22" fmla="*/ 17 w 60"/>
                <a:gd name="T23" fmla="*/ 163 h 163"/>
                <a:gd name="T24" fmla="*/ 52 w 60"/>
                <a:gd name="T25" fmla="*/ 130 h 163"/>
                <a:gd name="T26" fmla="*/ 51 w 60"/>
                <a:gd name="T27" fmla="*/ 11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63">
                  <a:moveTo>
                    <a:pt x="51" y="111"/>
                  </a:moveTo>
                  <a:cubicBezTo>
                    <a:pt x="51" y="15"/>
                    <a:pt x="51" y="15"/>
                    <a:pt x="51" y="15"/>
                  </a:cubicBezTo>
                  <a:cubicBezTo>
                    <a:pt x="51" y="12"/>
                    <a:pt x="51" y="10"/>
                    <a:pt x="53" y="8"/>
                  </a:cubicBezTo>
                  <a:cubicBezTo>
                    <a:pt x="54" y="7"/>
                    <a:pt x="56" y="6"/>
                    <a:pt x="60" y="5"/>
                  </a:cubicBezTo>
                  <a:cubicBezTo>
                    <a:pt x="60" y="0"/>
                    <a:pt x="60" y="0"/>
                    <a:pt x="60" y="0"/>
                  </a:cubicBezTo>
                  <a:cubicBezTo>
                    <a:pt x="0" y="0"/>
                    <a:pt x="0" y="0"/>
                    <a:pt x="0" y="0"/>
                  </a:cubicBezTo>
                  <a:cubicBezTo>
                    <a:pt x="0" y="5"/>
                    <a:pt x="0" y="5"/>
                    <a:pt x="0" y="5"/>
                  </a:cubicBezTo>
                  <a:cubicBezTo>
                    <a:pt x="3" y="6"/>
                    <a:pt x="5" y="7"/>
                    <a:pt x="7" y="8"/>
                  </a:cubicBezTo>
                  <a:cubicBezTo>
                    <a:pt x="8" y="10"/>
                    <a:pt x="9" y="12"/>
                    <a:pt x="9" y="15"/>
                  </a:cubicBezTo>
                  <a:cubicBezTo>
                    <a:pt x="9" y="123"/>
                    <a:pt x="9" y="123"/>
                    <a:pt x="9" y="123"/>
                  </a:cubicBezTo>
                  <a:cubicBezTo>
                    <a:pt x="9" y="136"/>
                    <a:pt x="10" y="148"/>
                    <a:pt x="14" y="157"/>
                  </a:cubicBezTo>
                  <a:cubicBezTo>
                    <a:pt x="15" y="159"/>
                    <a:pt x="16" y="161"/>
                    <a:pt x="17" y="163"/>
                  </a:cubicBezTo>
                  <a:cubicBezTo>
                    <a:pt x="52" y="130"/>
                    <a:pt x="52" y="130"/>
                    <a:pt x="52" y="130"/>
                  </a:cubicBezTo>
                  <a:cubicBezTo>
                    <a:pt x="51" y="125"/>
                    <a:pt x="51" y="119"/>
                    <a:pt x="51" y="111"/>
                  </a:cubicBezTo>
                  <a:close/>
                </a:path>
              </a:pathLst>
            </a:custGeom>
            <a:grpFill/>
            <a:ln>
              <a:noFill/>
            </a:ln>
          </p:spPr>
          <p:txBody>
            <a:bodyPr vert="horz" wrap="square" lIns="91440" tIns="45720" rIns="91440" bIns="45720" numCol="1" anchor="t" anchorCtr="0" compatLnSpc="1"/>
            <a:lstStyle/>
            <a:p>
              <a:endParaRPr lang="zh-CN" altLang="en-US"/>
            </a:p>
          </p:txBody>
        </p:sp>
        <p:sp>
          <p:nvSpPr>
            <p:cNvPr id="26" name="Freeform 27"/>
            <p:cNvSpPr/>
            <p:nvPr/>
          </p:nvSpPr>
          <p:spPr bwMode="auto">
            <a:xfrm>
              <a:off x="9684002" y="1466516"/>
              <a:ext cx="406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28"/>
            <p:cNvSpPr/>
            <p:nvPr/>
          </p:nvSpPr>
          <p:spPr bwMode="auto">
            <a:xfrm>
              <a:off x="9688067" y="1462451"/>
              <a:ext cx="22359" cy="28457"/>
            </a:xfrm>
            <a:custGeom>
              <a:avLst/>
              <a:gdLst>
                <a:gd name="T0" fmla="*/ 9 w 11"/>
                <a:gd name="T1" fmla="*/ 14 h 14"/>
                <a:gd name="T2" fmla="*/ 11 w 11"/>
                <a:gd name="T3" fmla="*/ 12 h 14"/>
                <a:gd name="T4" fmla="*/ 9 w 11"/>
                <a:gd name="T5" fmla="*/ 6 h 14"/>
                <a:gd name="T6" fmla="*/ 3 w 11"/>
                <a:gd name="T7" fmla="*/ 0 h 14"/>
                <a:gd name="T8" fmla="*/ 0 w 11"/>
                <a:gd name="T9" fmla="*/ 2 h 14"/>
                <a:gd name="T10" fmla="*/ 1 w 11"/>
                <a:gd name="T11" fmla="*/ 8 h 14"/>
                <a:gd name="T12" fmla="*/ 9 w 11"/>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9" y="14"/>
                  </a:moveTo>
                  <a:lnTo>
                    <a:pt x="11" y="12"/>
                  </a:lnTo>
                  <a:lnTo>
                    <a:pt x="9" y="6"/>
                  </a:lnTo>
                  <a:lnTo>
                    <a:pt x="3" y="0"/>
                  </a:lnTo>
                  <a:lnTo>
                    <a:pt x="0" y="2"/>
                  </a:lnTo>
                  <a:lnTo>
                    <a:pt x="1" y="8"/>
                  </a:lnTo>
                  <a:lnTo>
                    <a:pt x="9" y="14"/>
                  </a:ln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9"/>
            <p:cNvSpPr/>
            <p:nvPr/>
          </p:nvSpPr>
          <p:spPr bwMode="auto">
            <a:xfrm>
              <a:off x="9675872" y="1470582"/>
              <a:ext cx="8130" cy="12196"/>
            </a:xfrm>
            <a:custGeom>
              <a:avLst/>
              <a:gdLst>
                <a:gd name="T0" fmla="*/ 4 w 4"/>
                <a:gd name="T1" fmla="*/ 6 h 6"/>
                <a:gd name="T2" fmla="*/ 4 w 4"/>
                <a:gd name="T3" fmla="*/ 0 h 6"/>
                <a:gd name="T4" fmla="*/ 0 w 4"/>
                <a:gd name="T5" fmla="*/ 2 h 6"/>
                <a:gd name="T6" fmla="*/ 2 w 4"/>
                <a:gd name="T7" fmla="*/ 4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lnTo>
                    <a:pt x="4" y="0"/>
                  </a:lnTo>
                  <a:lnTo>
                    <a:pt x="0" y="2"/>
                  </a:lnTo>
                  <a:lnTo>
                    <a:pt x="2" y="4"/>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30"/>
            <p:cNvSpPr/>
            <p:nvPr/>
          </p:nvSpPr>
          <p:spPr bwMode="auto">
            <a:xfrm>
              <a:off x="9688067" y="1466516"/>
              <a:ext cx="10163" cy="16261"/>
            </a:xfrm>
            <a:custGeom>
              <a:avLst/>
              <a:gdLst>
                <a:gd name="T0" fmla="*/ 5 w 5"/>
                <a:gd name="T1" fmla="*/ 8 h 8"/>
                <a:gd name="T2" fmla="*/ 0 w 5"/>
                <a:gd name="T3" fmla="*/ 0 h 8"/>
                <a:gd name="T4" fmla="*/ 0 w 5"/>
                <a:gd name="T5" fmla="*/ 0 h 8"/>
                <a:gd name="T6" fmla="*/ 5 w 5"/>
                <a:gd name="T7" fmla="*/ 8 h 8"/>
                <a:gd name="T8" fmla="*/ 5 w 5"/>
                <a:gd name="T9" fmla="*/ 8 h 8"/>
              </a:gdLst>
              <a:ahLst/>
              <a:cxnLst>
                <a:cxn ang="0">
                  <a:pos x="T0" y="T1"/>
                </a:cxn>
                <a:cxn ang="0">
                  <a:pos x="T2" y="T3"/>
                </a:cxn>
                <a:cxn ang="0">
                  <a:pos x="T4" y="T5"/>
                </a:cxn>
                <a:cxn ang="0">
                  <a:pos x="T6" y="T7"/>
                </a:cxn>
                <a:cxn ang="0">
                  <a:pos x="T8" y="T9"/>
                </a:cxn>
              </a:cxnLst>
              <a:rect l="0" t="0" r="r" b="b"/>
              <a:pathLst>
                <a:path w="5" h="8">
                  <a:moveTo>
                    <a:pt x="5" y="8"/>
                  </a:moveTo>
                  <a:lnTo>
                    <a:pt x="0" y="0"/>
                  </a:lnTo>
                  <a:lnTo>
                    <a:pt x="0" y="0"/>
                  </a:lnTo>
                  <a:lnTo>
                    <a:pt x="5" y="8"/>
                  </a:lnTo>
                  <a:lnTo>
                    <a:pt x="5" y="8"/>
                  </a:ln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31"/>
            <p:cNvSpPr/>
            <p:nvPr/>
          </p:nvSpPr>
          <p:spPr bwMode="auto">
            <a:xfrm>
              <a:off x="9694165" y="1458386"/>
              <a:ext cx="24391" cy="24391"/>
            </a:xfrm>
            <a:custGeom>
              <a:avLst/>
              <a:gdLst>
                <a:gd name="T0" fmla="*/ 4 w 12"/>
                <a:gd name="T1" fmla="*/ 6 h 12"/>
                <a:gd name="T2" fmla="*/ 10 w 12"/>
                <a:gd name="T3" fmla="*/ 12 h 12"/>
                <a:gd name="T4" fmla="*/ 12 w 12"/>
                <a:gd name="T5" fmla="*/ 10 h 12"/>
                <a:gd name="T6" fmla="*/ 10 w 12"/>
                <a:gd name="T7" fmla="*/ 4 h 12"/>
                <a:gd name="T8" fmla="*/ 8 w 12"/>
                <a:gd name="T9" fmla="*/ 0 h 12"/>
                <a:gd name="T10" fmla="*/ 0 w 12"/>
                <a:gd name="T11" fmla="*/ 0 h 12"/>
                <a:gd name="T12" fmla="*/ 2 w 12"/>
                <a:gd name="T13" fmla="*/ 2 h 12"/>
                <a:gd name="T14" fmla="*/ 4 w 12"/>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2">
                  <a:moveTo>
                    <a:pt x="4" y="6"/>
                  </a:moveTo>
                  <a:lnTo>
                    <a:pt x="10" y="12"/>
                  </a:lnTo>
                  <a:lnTo>
                    <a:pt x="12" y="10"/>
                  </a:lnTo>
                  <a:lnTo>
                    <a:pt x="10" y="4"/>
                  </a:lnTo>
                  <a:lnTo>
                    <a:pt x="8" y="0"/>
                  </a:lnTo>
                  <a:lnTo>
                    <a:pt x="0" y="0"/>
                  </a:lnTo>
                  <a:lnTo>
                    <a:pt x="2" y="2"/>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31" name="Freeform 32"/>
            <p:cNvSpPr/>
            <p:nvPr/>
          </p:nvSpPr>
          <p:spPr bwMode="auto">
            <a:xfrm>
              <a:off x="9675872" y="1478712"/>
              <a:ext cx="12196" cy="12196"/>
            </a:xfrm>
            <a:custGeom>
              <a:avLst/>
              <a:gdLst>
                <a:gd name="T0" fmla="*/ 4 w 6"/>
                <a:gd name="T1" fmla="*/ 6 h 6"/>
                <a:gd name="T2" fmla="*/ 2 w 6"/>
                <a:gd name="T3" fmla="*/ 0 h 6"/>
                <a:gd name="T4" fmla="*/ 0 w 6"/>
                <a:gd name="T5" fmla="*/ 0 h 6"/>
                <a:gd name="T6" fmla="*/ 0 w 6"/>
                <a:gd name="T7" fmla="*/ 0 h 6"/>
                <a:gd name="T8" fmla="*/ 6 w 6"/>
                <a:gd name="T9" fmla="*/ 6 h 6"/>
                <a:gd name="T10" fmla="*/ 4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4" y="6"/>
                  </a:moveTo>
                  <a:lnTo>
                    <a:pt x="2" y="0"/>
                  </a:lnTo>
                  <a:lnTo>
                    <a:pt x="0" y="0"/>
                  </a:lnTo>
                  <a:lnTo>
                    <a:pt x="0" y="0"/>
                  </a:lnTo>
                  <a:lnTo>
                    <a:pt x="6" y="6"/>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32" name="Freeform 33"/>
            <p:cNvSpPr/>
            <p:nvPr/>
          </p:nvSpPr>
          <p:spPr bwMode="auto">
            <a:xfrm>
              <a:off x="9675872" y="1474647"/>
              <a:ext cx="4065" cy="406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3" name="Rectangle 34"/>
            <p:cNvSpPr>
              <a:spLocks noChangeArrowheads="1"/>
            </p:cNvSpPr>
            <p:nvPr/>
          </p:nvSpPr>
          <p:spPr bwMode="auto">
            <a:xfrm>
              <a:off x="9688067" y="146651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4" name="Freeform 35"/>
            <p:cNvSpPr/>
            <p:nvPr/>
          </p:nvSpPr>
          <p:spPr bwMode="auto">
            <a:xfrm>
              <a:off x="9690100" y="1466516"/>
              <a:ext cx="4065" cy="4065"/>
            </a:xfrm>
            <a:custGeom>
              <a:avLst/>
              <a:gdLst>
                <a:gd name="T0" fmla="*/ 2 w 2"/>
                <a:gd name="T1" fmla="*/ 0 h 2"/>
                <a:gd name="T2" fmla="*/ 2 w 2"/>
                <a:gd name="T3" fmla="*/ 0 h 2"/>
                <a:gd name="T4" fmla="*/ 0 w 2"/>
                <a:gd name="T5" fmla="*/ 0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0"/>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5" name="Freeform 36"/>
            <p:cNvSpPr/>
            <p:nvPr/>
          </p:nvSpPr>
          <p:spPr bwMode="auto">
            <a:xfrm>
              <a:off x="9694165" y="1458386"/>
              <a:ext cx="4065" cy="406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 name="Freeform 37"/>
            <p:cNvSpPr/>
            <p:nvPr/>
          </p:nvSpPr>
          <p:spPr bwMode="auto">
            <a:xfrm>
              <a:off x="9688067" y="1466516"/>
              <a:ext cx="10163" cy="16261"/>
            </a:xfrm>
            <a:custGeom>
              <a:avLst/>
              <a:gdLst>
                <a:gd name="T0" fmla="*/ 5 w 5"/>
                <a:gd name="T1" fmla="*/ 8 h 8"/>
                <a:gd name="T2" fmla="*/ 3 w 5"/>
                <a:gd name="T3" fmla="*/ 2 h 8"/>
                <a:gd name="T4" fmla="*/ 0 w 5"/>
                <a:gd name="T5" fmla="*/ 0 h 8"/>
                <a:gd name="T6" fmla="*/ 0 w 5"/>
                <a:gd name="T7" fmla="*/ 0 h 8"/>
                <a:gd name="T8" fmla="*/ 0 w 5"/>
                <a:gd name="T9" fmla="*/ 0 h 8"/>
                <a:gd name="T10" fmla="*/ 5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5" y="8"/>
                  </a:moveTo>
                  <a:lnTo>
                    <a:pt x="3" y="2"/>
                  </a:lnTo>
                  <a:lnTo>
                    <a:pt x="0" y="0"/>
                  </a:lnTo>
                  <a:lnTo>
                    <a:pt x="0" y="0"/>
                  </a:lnTo>
                  <a:lnTo>
                    <a:pt x="0" y="0"/>
                  </a:lnTo>
                  <a:lnTo>
                    <a:pt x="5" y="8"/>
                  </a:lnTo>
                  <a:close/>
                </a:path>
              </a:pathLst>
            </a:custGeom>
            <a:grpFill/>
            <a:ln>
              <a:noFill/>
            </a:ln>
          </p:spPr>
          <p:txBody>
            <a:bodyPr vert="horz" wrap="square" lIns="91440" tIns="45720" rIns="91440" bIns="45720" numCol="1" anchor="t" anchorCtr="0" compatLnSpc="1"/>
            <a:lstStyle/>
            <a:p>
              <a:endParaRPr lang="zh-CN" altLang="en-US"/>
            </a:p>
          </p:txBody>
        </p:sp>
        <p:sp>
          <p:nvSpPr>
            <p:cNvPr id="37" name="Freeform 38"/>
            <p:cNvSpPr/>
            <p:nvPr/>
          </p:nvSpPr>
          <p:spPr bwMode="auto">
            <a:xfrm>
              <a:off x="9684002" y="1490908"/>
              <a:ext cx="10163" cy="10163"/>
            </a:xfrm>
            <a:custGeom>
              <a:avLst/>
              <a:gdLst>
                <a:gd name="T0" fmla="*/ 5 w 5"/>
                <a:gd name="T1" fmla="*/ 5 h 5"/>
                <a:gd name="T2" fmla="*/ 0 w 5"/>
                <a:gd name="T3" fmla="*/ 0 h 5"/>
                <a:gd name="T4" fmla="*/ 2 w 5"/>
                <a:gd name="T5" fmla="*/ 0 h 5"/>
                <a:gd name="T6" fmla="*/ 5 w 5"/>
                <a:gd name="T7" fmla="*/ 5 h 5"/>
                <a:gd name="T8" fmla="*/ 5 w 5"/>
                <a:gd name="T9" fmla="*/ 5 h 5"/>
              </a:gdLst>
              <a:ahLst/>
              <a:cxnLst>
                <a:cxn ang="0">
                  <a:pos x="T0" y="T1"/>
                </a:cxn>
                <a:cxn ang="0">
                  <a:pos x="T2" y="T3"/>
                </a:cxn>
                <a:cxn ang="0">
                  <a:pos x="T4" y="T5"/>
                </a:cxn>
                <a:cxn ang="0">
                  <a:pos x="T6" y="T7"/>
                </a:cxn>
                <a:cxn ang="0">
                  <a:pos x="T8" y="T9"/>
                </a:cxn>
              </a:cxnLst>
              <a:rect l="0" t="0" r="r" b="b"/>
              <a:pathLst>
                <a:path w="5" h="5">
                  <a:moveTo>
                    <a:pt x="5" y="5"/>
                  </a:moveTo>
                  <a:lnTo>
                    <a:pt x="0" y="0"/>
                  </a:lnTo>
                  <a:lnTo>
                    <a:pt x="2" y="0"/>
                  </a:lnTo>
                  <a:lnTo>
                    <a:pt x="5" y="5"/>
                  </a:lnTo>
                  <a:lnTo>
                    <a:pt x="5" y="5"/>
                  </a:lnTo>
                  <a:close/>
                </a:path>
              </a:pathLst>
            </a:custGeom>
            <a:grpFill/>
            <a:ln>
              <a:noFill/>
            </a:ln>
          </p:spPr>
          <p:txBody>
            <a:bodyPr vert="horz" wrap="square" lIns="91440" tIns="45720" rIns="91440" bIns="45720" numCol="1" anchor="t" anchorCtr="0" compatLnSpc="1"/>
            <a:lstStyle/>
            <a:p>
              <a:endParaRPr lang="zh-CN" altLang="en-US"/>
            </a:p>
          </p:txBody>
        </p:sp>
        <p:sp>
          <p:nvSpPr>
            <p:cNvPr id="38" name="Freeform 39"/>
            <p:cNvSpPr/>
            <p:nvPr/>
          </p:nvSpPr>
          <p:spPr bwMode="auto">
            <a:xfrm>
              <a:off x="9671806" y="1478712"/>
              <a:ext cx="16261" cy="18294"/>
            </a:xfrm>
            <a:custGeom>
              <a:avLst/>
              <a:gdLst>
                <a:gd name="T0" fmla="*/ 8 w 8"/>
                <a:gd name="T1" fmla="*/ 6 h 9"/>
                <a:gd name="T2" fmla="*/ 2 w 8"/>
                <a:gd name="T3" fmla="*/ 0 h 9"/>
                <a:gd name="T4" fmla="*/ 0 w 8"/>
                <a:gd name="T5" fmla="*/ 0 h 9"/>
                <a:gd name="T6" fmla="*/ 8 w 8"/>
                <a:gd name="T7" fmla="*/ 9 h 9"/>
                <a:gd name="T8" fmla="*/ 8 w 8"/>
                <a:gd name="T9" fmla="*/ 6 h 9"/>
              </a:gdLst>
              <a:ahLst/>
              <a:cxnLst>
                <a:cxn ang="0">
                  <a:pos x="T0" y="T1"/>
                </a:cxn>
                <a:cxn ang="0">
                  <a:pos x="T2" y="T3"/>
                </a:cxn>
                <a:cxn ang="0">
                  <a:pos x="T4" y="T5"/>
                </a:cxn>
                <a:cxn ang="0">
                  <a:pos x="T6" y="T7"/>
                </a:cxn>
                <a:cxn ang="0">
                  <a:pos x="T8" y="T9"/>
                </a:cxn>
              </a:cxnLst>
              <a:rect l="0" t="0" r="r" b="b"/>
              <a:pathLst>
                <a:path w="8" h="9">
                  <a:moveTo>
                    <a:pt x="8" y="6"/>
                  </a:moveTo>
                  <a:lnTo>
                    <a:pt x="2" y="0"/>
                  </a:lnTo>
                  <a:lnTo>
                    <a:pt x="0" y="0"/>
                  </a:lnTo>
                  <a:lnTo>
                    <a:pt x="8" y="9"/>
                  </a:lnTo>
                  <a:lnTo>
                    <a:pt x="8" y="6"/>
                  </a:lnTo>
                  <a:close/>
                </a:path>
              </a:pathLst>
            </a:custGeom>
            <a:grpFill/>
            <a:ln>
              <a:noFill/>
            </a:ln>
          </p:spPr>
          <p:txBody>
            <a:bodyPr vert="horz" wrap="square" lIns="91440" tIns="45720" rIns="91440" bIns="45720" numCol="1" anchor="t" anchorCtr="0" compatLnSpc="1"/>
            <a:lstStyle/>
            <a:p>
              <a:endParaRPr lang="zh-CN" altLang="en-US"/>
            </a:p>
          </p:txBody>
        </p:sp>
        <p:sp>
          <p:nvSpPr>
            <p:cNvPr id="39" name="Freeform 40"/>
            <p:cNvSpPr/>
            <p:nvPr/>
          </p:nvSpPr>
          <p:spPr bwMode="auto">
            <a:xfrm>
              <a:off x="9714491" y="1474647"/>
              <a:ext cx="4065" cy="8130"/>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lnTo>
                    <a:pt x="0" y="0"/>
                  </a:lnTo>
                  <a:lnTo>
                    <a:pt x="0" y="4"/>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40" name="Rectangle 41"/>
            <p:cNvSpPr>
              <a:spLocks noChangeArrowheads="1"/>
            </p:cNvSpPr>
            <p:nvPr/>
          </p:nvSpPr>
          <p:spPr bwMode="auto">
            <a:xfrm>
              <a:off x="9694165" y="150107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1" name="Freeform 42"/>
            <p:cNvSpPr/>
            <p:nvPr/>
          </p:nvSpPr>
          <p:spPr bwMode="auto">
            <a:xfrm>
              <a:off x="9694165" y="1501071"/>
              <a:ext cx="4065" cy="813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0"/>
                    <a:pt x="0" y="0"/>
                    <a:pt x="0" y="0"/>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42" name="Freeform 43"/>
            <p:cNvSpPr/>
            <p:nvPr/>
          </p:nvSpPr>
          <p:spPr bwMode="auto">
            <a:xfrm>
              <a:off x="9690100" y="1501071"/>
              <a:ext cx="8130" cy="12196"/>
            </a:xfrm>
            <a:custGeom>
              <a:avLst/>
              <a:gdLst>
                <a:gd name="T0" fmla="*/ 1 w 2"/>
                <a:gd name="T1" fmla="*/ 0 h 3"/>
                <a:gd name="T2" fmla="*/ 0 w 2"/>
                <a:gd name="T3" fmla="*/ 0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0"/>
                    <a:pt x="0" y="0"/>
                  </a:cubicBezTo>
                  <a:cubicBezTo>
                    <a:pt x="2" y="3"/>
                    <a:pt x="2" y="3"/>
                    <a:pt x="2" y="3"/>
                  </a:cubicBezTo>
                  <a:cubicBezTo>
                    <a:pt x="2" y="2"/>
                    <a:pt x="2" y="2"/>
                    <a:pt x="2" y="2"/>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43" name="Freeform 44"/>
            <p:cNvSpPr/>
            <p:nvPr/>
          </p:nvSpPr>
          <p:spPr bwMode="auto">
            <a:xfrm>
              <a:off x="9694165" y="1497006"/>
              <a:ext cx="8130" cy="12196"/>
            </a:xfrm>
            <a:custGeom>
              <a:avLst/>
              <a:gdLst>
                <a:gd name="T0" fmla="*/ 0 w 2"/>
                <a:gd name="T1" fmla="*/ 1 h 3"/>
                <a:gd name="T2" fmla="*/ 0 w 2"/>
                <a:gd name="T3" fmla="*/ 1 h 3"/>
                <a:gd name="T4" fmla="*/ 1 w 2"/>
                <a:gd name="T5" fmla="*/ 3 h 3"/>
                <a:gd name="T6" fmla="*/ 2 w 2"/>
                <a:gd name="T7" fmla="*/ 1 h 3"/>
                <a:gd name="T8" fmla="*/ 1 w 2"/>
                <a:gd name="T9" fmla="*/ 0 h 3"/>
                <a:gd name="T10" fmla="*/ 0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0" y="1"/>
                  </a:moveTo>
                  <a:cubicBezTo>
                    <a:pt x="0" y="1"/>
                    <a:pt x="0" y="1"/>
                    <a:pt x="0" y="1"/>
                  </a:cubicBezTo>
                  <a:cubicBezTo>
                    <a:pt x="1" y="3"/>
                    <a:pt x="1" y="3"/>
                    <a:pt x="1" y="3"/>
                  </a:cubicBezTo>
                  <a:cubicBezTo>
                    <a:pt x="1" y="2"/>
                    <a:pt x="2" y="2"/>
                    <a:pt x="2" y="1"/>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45"/>
            <p:cNvSpPr/>
            <p:nvPr/>
          </p:nvSpPr>
          <p:spPr bwMode="auto">
            <a:xfrm>
              <a:off x="9684002" y="1482777"/>
              <a:ext cx="14228" cy="18294"/>
            </a:xfrm>
            <a:custGeom>
              <a:avLst/>
              <a:gdLst>
                <a:gd name="T0" fmla="*/ 7 w 7"/>
                <a:gd name="T1" fmla="*/ 7 h 9"/>
                <a:gd name="T2" fmla="*/ 0 w 7"/>
                <a:gd name="T3" fmla="*/ 0 h 9"/>
                <a:gd name="T4" fmla="*/ 0 w 7"/>
                <a:gd name="T5" fmla="*/ 4 h 9"/>
                <a:gd name="T6" fmla="*/ 5 w 7"/>
                <a:gd name="T7" fmla="*/ 9 h 9"/>
                <a:gd name="T8" fmla="*/ 7 w 7"/>
                <a:gd name="T9" fmla="*/ 7 h 9"/>
              </a:gdLst>
              <a:ahLst/>
              <a:cxnLst>
                <a:cxn ang="0">
                  <a:pos x="T0" y="T1"/>
                </a:cxn>
                <a:cxn ang="0">
                  <a:pos x="T2" y="T3"/>
                </a:cxn>
                <a:cxn ang="0">
                  <a:pos x="T4" y="T5"/>
                </a:cxn>
                <a:cxn ang="0">
                  <a:pos x="T6" y="T7"/>
                </a:cxn>
                <a:cxn ang="0">
                  <a:pos x="T8" y="T9"/>
                </a:cxn>
              </a:cxnLst>
              <a:rect l="0" t="0" r="r" b="b"/>
              <a:pathLst>
                <a:path w="7" h="9">
                  <a:moveTo>
                    <a:pt x="7" y="7"/>
                  </a:moveTo>
                  <a:lnTo>
                    <a:pt x="0" y="0"/>
                  </a:lnTo>
                  <a:lnTo>
                    <a:pt x="0" y="4"/>
                  </a:lnTo>
                  <a:lnTo>
                    <a:pt x="5" y="9"/>
                  </a:lnTo>
                  <a:lnTo>
                    <a:pt x="7" y="7"/>
                  </a:lnTo>
                  <a:close/>
                </a:path>
              </a:pathLst>
            </a:custGeom>
            <a:grpFill/>
            <a:ln>
              <a:noFill/>
            </a:ln>
          </p:spPr>
          <p:txBody>
            <a:bodyPr vert="horz" wrap="square" lIns="91440" tIns="45720" rIns="91440" bIns="45720" numCol="1" anchor="t" anchorCtr="0" compatLnSpc="1"/>
            <a:lstStyle/>
            <a:p>
              <a:endParaRPr lang="zh-CN" altLang="en-US"/>
            </a:p>
          </p:txBody>
        </p:sp>
        <p:sp>
          <p:nvSpPr>
            <p:cNvPr id="45" name="Freeform 46"/>
            <p:cNvSpPr/>
            <p:nvPr/>
          </p:nvSpPr>
          <p:spPr bwMode="auto">
            <a:xfrm>
              <a:off x="9649448" y="1474647"/>
              <a:ext cx="406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6" name="Rectangle 47"/>
            <p:cNvSpPr>
              <a:spLocks noChangeArrowheads="1"/>
            </p:cNvSpPr>
            <p:nvPr/>
          </p:nvSpPr>
          <p:spPr bwMode="auto">
            <a:xfrm>
              <a:off x="9694165" y="153562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7" name="Freeform 48"/>
            <p:cNvSpPr/>
            <p:nvPr/>
          </p:nvSpPr>
          <p:spPr bwMode="auto">
            <a:xfrm>
              <a:off x="9671806" y="1470582"/>
              <a:ext cx="4065" cy="8130"/>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8" name="Freeform 49"/>
            <p:cNvSpPr/>
            <p:nvPr/>
          </p:nvSpPr>
          <p:spPr bwMode="auto">
            <a:xfrm>
              <a:off x="9679937" y="1478712"/>
              <a:ext cx="4065" cy="12196"/>
            </a:xfrm>
            <a:custGeom>
              <a:avLst/>
              <a:gdLst>
                <a:gd name="T0" fmla="*/ 0 w 2"/>
                <a:gd name="T1" fmla="*/ 0 h 6"/>
                <a:gd name="T2" fmla="*/ 2 w 2"/>
                <a:gd name="T3" fmla="*/ 6 h 6"/>
                <a:gd name="T4" fmla="*/ 2 w 2"/>
                <a:gd name="T5" fmla="*/ 2 h 6"/>
                <a:gd name="T6" fmla="*/ 0 w 2"/>
                <a:gd name="T7" fmla="*/ 0 h 6"/>
              </a:gdLst>
              <a:ahLst/>
              <a:cxnLst>
                <a:cxn ang="0">
                  <a:pos x="T0" y="T1"/>
                </a:cxn>
                <a:cxn ang="0">
                  <a:pos x="T2" y="T3"/>
                </a:cxn>
                <a:cxn ang="0">
                  <a:pos x="T4" y="T5"/>
                </a:cxn>
                <a:cxn ang="0">
                  <a:pos x="T6" y="T7"/>
                </a:cxn>
              </a:cxnLst>
              <a:rect l="0" t="0" r="r" b="b"/>
              <a:pathLst>
                <a:path w="2" h="6">
                  <a:moveTo>
                    <a:pt x="0" y="0"/>
                  </a:moveTo>
                  <a:lnTo>
                    <a:pt x="2" y="6"/>
                  </a:lnTo>
                  <a:lnTo>
                    <a:pt x="2"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9" name="Rectangle 50"/>
            <p:cNvSpPr>
              <a:spLocks noChangeArrowheads="1"/>
            </p:cNvSpPr>
            <p:nvPr/>
          </p:nvSpPr>
          <p:spPr bwMode="auto">
            <a:xfrm>
              <a:off x="9688067" y="150513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0" name="Freeform 51"/>
            <p:cNvSpPr/>
            <p:nvPr/>
          </p:nvSpPr>
          <p:spPr bwMode="auto">
            <a:xfrm>
              <a:off x="9688067" y="1497006"/>
              <a:ext cx="2033" cy="8130"/>
            </a:xfrm>
            <a:custGeom>
              <a:avLst/>
              <a:gdLst>
                <a:gd name="T0" fmla="*/ 0 w 1"/>
                <a:gd name="T1" fmla="*/ 4 h 4"/>
                <a:gd name="T2" fmla="*/ 1 w 1"/>
                <a:gd name="T3" fmla="*/ 2 h 4"/>
                <a:gd name="T4" fmla="*/ 0 w 1"/>
                <a:gd name="T5" fmla="*/ 0 h 4"/>
                <a:gd name="T6" fmla="*/ 0 w 1"/>
                <a:gd name="T7" fmla="*/ 4 h 4"/>
              </a:gdLst>
              <a:ahLst/>
              <a:cxnLst>
                <a:cxn ang="0">
                  <a:pos x="T0" y="T1"/>
                </a:cxn>
                <a:cxn ang="0">
                  <a:pos x="T2" y="T3"/>
                </a:cxn>
                <a:cxn ang="0">
                  <a:pos x="T4" y="T5"/>
                </a:cxn>
                <a:cxn ang="0">
                  <a:pos x="T6" y="T7"/>
                </a:cxn>
              </a:cxnLst>
              <a:rect l="0" t="0" r="r" b="b"/>
              <a:pathLst>
                <a:path w="1" h="4">
                  <a:moveTo>
                    <a:pt x="0" y="4"/>
                  </a:moveTo>
                  <a:lnTo>
                    <a:pt x="1" y="2"/>
                  </a:lnTo>
                  <a:lnTo>
                    <a:pt x="0"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51" name="Freeform 52"/>
            <p:cNvSpPr/>
            <p:nvPr/>
          </p:nvSpPr>
          <p:spPr bwMode="auto">
            <a:xfrm>
              <a:off x="9698230" y="1497006"/>
              <a:ext cx="4065" cy="12196"/>
            </a:xfrm>
            <a:custGeom>
              <a:avLst/>
              <a:gdLst>
                <a:gd name="T0" fmla="*/ 2 w 2"/>
                <a:gd name="T1" fmla="*/ 0 h 6"/>
                <a:gd name="T2" fmla="*/ 0 w 2"/>
                <a:gd name="T3" fmla="*/ 2 h 6"/>
                <a:gd name="T4" fmla="*/ 2 w 2"/>
                <a:gd name="T5" fmla="*/ 6 h 6"/>
                <a:gd name="T6" fmla="*/ 2 w 2"/>
                <a:gd name="T7" fmla="*/ 6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lnTo>
                    <a:pt x="0" y="2"/>
                  </a:lnTo>
                  <a:lnTo>
                    <a:pt x="2" y="6"/>
                  </a:lnTo>
                  <a:lnTo>
                    <a:pt x="2" y="6"/>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2" name="Freeform 53"/>
            <p:cNvSpPr/>
            <p:nvPr/>
          </p:nvSpPr>
          <p:spPr bwMode="auto">
            <a:xfrm>
              <a:off x="9698230" y="1492940"/>
              <a:ext cx="8130" cy="8130"/>
            </a:xfrm>
            <a:custGeom>
              <a:avLst/>
              <a:gdLst>
                <a:gd name="T0" fmla="*/ 0 w 2"/>
                <a:gd name="T1" fmla="*/ 1 h 2"/>
                <a:gd name="T2" fmla="*/ 1 w 2"/>
                <a:gd name="T3" fmla="*/ 2 h 2"/>
                <a:gd name="T4" fmla="*/ 2 w 2"/>
                <a:gd name="T5" fmla="*/ 1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2"/>
                    <a:pt x="1" y="2"/>
                    <a:pt x="1" y="2"/>
                  </a:cubicBezTo>
                  <a:cubicBezTo>
                    <a:pt x="1" y="2"/>
                    <a:pt x="1" y="1"/>
                    <a:pt x="2" y="1"/>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53" name="Freeform 54"/>
            <p:cNvSpPr/>
            <p:nvPr/>
          </p:nvSpPr>
          <p:spPr bwMode="auto">
            <a:xfrm>
              <a:off x="9706361" y="1490908"/>
              <a:ext cx="4065" cy="2033"/>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1"/>
                    <a:pt x="1" y="1"/>
                    <a:pt x="1" y="1"/>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54" name="Freeform 55"/>
            <p:cNvSpPr/>
            <p:nvPr/>
          </p:nvSpPr>
          <p:spPr bwMode="auto">
            <a:xfrm>
              <a:off x="9698230" y="1482777"/>
              <a:ext cx="8130" cy="8130"/>
            </a:xfrm>
            <a:custGeom>
              <a:avLst/>
              <a:gdLst>
                <a:gd name="T0" fmla="*/ 4 w 4"/>
                <a:gd name="T1" fmla="*/ 4 h 4"/>
                <a:gd name="T2" fmla="*/ 0 w 4"/>
                <a:gd name="T3" fmla="*/ 0 h 4"/>
                <a:gd name="T4" fmla="*/ 0 w 4"/>
                <a:gd name="T5" fmla="*/ 0 h 4"/>
                <a:gd name="T6" fmla="*/ 4 w 4"/>
                <a:gd name="T7" fmla="*/ 4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lnTo>
                    <a:pt x="0" y="0"/>
                  </a:lnTo>
                  <a:lnTo>
                    <a:pt x="0" y="0"/>
                  </a:lnTo>
                  <a:lnTo>
                    <a:pt x="4" y="4"/>
                  </a:lnTo>
                  <a:lnTo>
                    <a:pt x="4" y="4"/>
                  </a:lnTo>
                  <a:close/>
                </a:path>
              </a:pathLst>
            </a:custGeom>
            <a:grpFill/>
            <a:ln>
              <a:noFill/>
            </a:ln>
          </p:spPr>
          <p:txBody>
            <a:bodyPr vert="horz" wrap="square" lIns="91440" tIns="45720" rIns="91440" bIns="45720" numCol="1" anchor="t" anchorCtr="0" compatLnSpc="1"/>
            <a:lstStyle/>
            <a:p>
              <a:endParaRPr lang="zh-CN" altLang="en-US"/>
            </a:p>
          </p:txBody>
        </p:sp>
        <p:sp>
          <p:nvSpPr>
            <p:cNvPr id="55" name="Freeform 56"/>
            <p:cNvSpPr/>
            <p:nvPr/>
          </p:nvSpPr>
          <p:spPr bwMode="auto">
            <a:xfrm>
              <a:off x="9698230" y="1490908"/>
              <a:ext cx="8130" cy="10163"/>
            </a:xfrm>
            <a:custGeom>
              <a:avLst/>
              <a:gdLst>
                <a:gd name="T0" fmla="*/ 0 w 4"/>
                <a:gd name="T1" fmla="*/ 0 h 5"/>
                <a:gd name="T2" fmla="*/ 2 w 4"/>
                <a:gd name="T3" fmla="*/ 5 h 5"/>
                <a:gd name="T4" fmla="*/ 4 w 4"/>
                <a:gd name="T5" fmla="*/ 3 h 5"/>
                <a:gd name="T6" fmla="*/ 0 w 4"/>
                <a:gd name="T7" fmla="*/ 0 h 5"/>
              </a:gdLst>
              <a:ahLst/>
              <a:cxnLst>
                <a:cxn ang="0">
                  <a:pos x="T0" y="T1"/>
                </a:cxn>
                <a:cxn ang="0">
                  <a:pos x="T2" y="T3"/>
                </a:cxn>
                <a:cxn ang="0">
                  <a:pos x="T4" y="T5"/>
                </a:cxn>
                <a:cxn ang="0">
                  <a:pos x="T6" y="T7"/>
                </a:cxn>
              </a:cxnLst>
              <a:rect l="0" t="0" r="r" b="b"/>
              <a:pathLst>
                <a:path w="4" h="5">
                  <a:moveTo>
                    <a:pt x="0" y="0"/>
                  </a:moveTo>
                  <a:lnTo>
                    <a:pt x="2" y="5"/>
                  </a:lnTo>
                  <a:lnTo>
                    <a:pt x="4" y="3"/>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56" name="Freeform 57"/>
            <p:cNvSpPr/>
            <p:nvPr/>
          </p:nvSpPr>
          <p:spPr bwMode="auto">
            <a:xfrm>
              <a:off x="9714491" y="1482777"/>
              <a:ext cx="6098" cy="8130"/>
            </a:xfrm>
            <a:custGeom>
              <a:avLst/>
              <a:gdLst>
                <a:gd name="T0" fmla="*/ 1 w 2"/>
                <a:gd name="T1" fmla="*/ 2 h 2"/>
                <a:gd name="T2" fmla="*/ 2 w 2"/>
                <a:gd name="T3" fmla="*/ 1 h 2"/>
                <a:gd name="T4" fmla="*/ 1 w 2"/>
                <a:gd name="T5" fmla="*/ 0 h 2"/>
                <a:gd name="T6" fmla="*/ 0 w 2"/>
                <a:gd name="T7" fmla="*/ 0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cubicBezTo>
                    <a:pt x="1" y="2"/>
                    <a:pt x="2" y="1"/>
                    <a:pt x="2" y="1"/>
                  </a:cubicBezTo>
                  <a:cubicBezTo>
                    <a:pt x="1" y="0"/>
                    <a:pt x="1" y="0"/>
                    <a:pt x="1" y="0"/>
                  </a:cubicBezTo>
                  <a:cubicBezTo>
                    <a:pt x="0" y="0"/>
                    <a:pt x="0" y="0"/>
                    <a:pt x="0" y="0"/>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57" name="Freeform 58"/>
            <p:cNvSpPr/>
            <p:nvPr/>
          </p:nvSpPr>
          <p:spPr bwMode="auto">
            <a:xfrm>
              <a:off x="9710426" y="1482777"/>
              <a:ext cx="8130" cy="8130"/>
            </a:xfrm>
            <a:custGeom>
              <a:avLst/>
              <a:gdLst>
                <a:gd name="T0" fmla="*/ 0 w 2"/>
                <a:gd name="T1" fmla="*/ 1 h 2"/>
                <a:gd name="T2" fmla="*/ 1 w 2"/>
                <a:gd name="T3" fmla="*/ 2 h 2"/>
                <a:gd name="T4" fmla="*/ 2 w 2"/>
                <a:gd name="T5" fmla="*/ 2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2"/>
                    <a:pt x="1" y="2"/>
                    <a:pt x="1" y="2"/>
                  </a:cubicBezTo>
                  <a:cubicBezTo>
                    <a:pt x="2" y="2"/>
                    <a:pt x="2" y="2"/>
                    <a:pt x="2" y="2"/>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58" name="Freeform 59"/>
            <p:cNvSpPr/>
            <p:nvPr/>
          </p:nvSpPr>
          <p:spPr bwMode="auto">
            <a:xfrm>
              <a:off x="9706361" y="1492940"/>
              <a:ext cx="8130" cy="8130"/>
            </a:xfrm>
            <a:custGeom>
              <a:avLst/>
              <a:gdLst>
                <a:gd name="T0" fmla="*/ 0 w 2"/>
                <a:gd name="T1" fmla="*/ 1 h 2"/>
                <a:gd name="T2" fmla="*/ 1 w 2"/>
                <a:gd name="T3" fmla="*/ 2 h 2"/>
                <a:gd name="T4" fmla="*/ 1 w 2"/>
                <a:gd name="T5" fmla="*/ 2 h 2"/>
                <a:gd name="T6" fmla="*/ 2 w 2"/>
                <a:gd name="T7" fmla="*/ 0 h 2"/>
                <a:gd name="T8" fmla="*/ 0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1" y="2"/>
                    <a:pt x="1" y="2"/>
                    <a:pt x="1" y="2"/>
                  </a:cubicBezTo>
                  <a:cubicBezTo>
                    <a:pt x="1" y="2"/>
                    <a:pt x="1" y="2"/>
                    <a:pt x="1" y="2"/>
                  </a:cubicBezTo>
                  <a:cubicBezTo>
                    <a:pt x="1" y="1"/>
                    <a:pt x="2" y="1"/>
                    <a:pt x="2" y="0"/>
                  </a:cubicBezTo>
                  <a:cubicBezTo>
                    <a:pt x="0" y="0"/>
                    <a:pt x="0" y="0"/>
                    <a:pt x="0"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59" name="Freeform 60"/>
            <p:cNvSpPr/>
            <p:nvPr/>
          </p:nvSpPr>
          <p:spPr bwMode="auto">
            <a:xfrm>
              <a:off x="9694165" y="1474647"/>
              <a:ext cx="4065" cy="8130"/>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2"/>
                  </a:lnTo>
                  <a:lnTo>
                    <a:pt x="2" y="4"/>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0" name="Freeform 61"/>
            <p:cNvSpPr/>
            <p:nvPr/>
          </p:nvSpPr>
          <p:spPr bwMode="auto">
            <a:xfrm>
              <a:off x="9706361" y="1486843"/>
              <a:ext cx="8130" cy="6098"/>
            </a:xfrm>
            <a:custGeom>
              <a:avLst/>
              <a:gdLst>
                <a:gd name="T0" fmla="*/ 0 w 2"/>
                <a:gd name="T1" fmla="*/ 1 h 2"/>
                <a:gd name="T2" fmla="*/ 1 w 2"/>
                <a:gd name="T3" fmla="*/ 2 h 2"/>
                <a:gd name="T4" fmla="*/ 2 w 2"/>
                <a:gd name="T5" fmla="*/ 2 h 2"/>
                <a:gd name="T6" fmla="*/ 1 w 2"/>
                <a:gd name="T7" fmla="*/ 0 h 2"/>
                <a:gd name="T8" fmla="*/ 0 w 2"/>
                <a:gd name="T9" fmla="*/ 1 h 2"/>
              </a:gdLst>
              <a:ahLst/>
              <a:cxnLst>
                <a:cxn ang="0">
                  <a:pos x="T0" y="T1"/>
                </a:cxn>
                <a:cxn ang="0">
                  <a:pos x="T2" y="T3"/>
                </a:cxn>
                <a:cxn ang="0">
                  <a:pos x="T4" y="T5"/>
                </a:cxn>
                <a:cxn ang="0">
                  <a:pos x="T6" y="T7"/>
                </a:cxn>
                <a:cxn ang="0">
                  <a:pos x="T8" y="T9"/>
                </a:cxn>
              </a:cxnLst>
              <a:rect l="0" t="0" r="r" b="b"/>
              <a:pathLst>
                <a:path w="2" h="2">
                  <a:moveTo>
                    <a:pt x="0" y="1"/>
                  </a:moveTo>
                  <a:cubicBezTo>
                    <a:pt x="1" y="2"/>
                    <a:pt x="1" y="2"/>
                    <a:pt x="1" y="2"/>
                  </a:cubicBezTo>
                  <a:cubicBezTo>
                    <a:pt x="1" y="2"/>
                    <a:pt x="1" y="2"/>
                    <a:pt x="2" y="2"/>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61" name="Freeform 62"/>
            <p:cNvSpPr/>
            <p:nvPr/>
          </p:nvSpPr>
          <p:spPr bwMode="auto">
            <a:xfrm>
              <a:off x="9702296" y="1478712"/>
              <a:ext cx="8130" cy="8130"/>
            </a:xfrm>
            <a:custGeom>
              <a:avLst/>
              <a:gdLst>
                <a:gd name="T0" fmla="*/ 4 w 4"/>
                <a:gd name="T1" fmla="*/ 4 h 4"/>
                <a:gd name="T2" fmla="*/ 0 w 4"/>
                <a:gd name="T3" fmla="*/ 0 h 4"/>
                <a:gd name="T4" fmla="*/ 4 w 4"/>
                <a:gd name="T5" fmla="*/ 4 h 4"/>
                <a:gd name="T6" fmla="*/ 4 w 4"/>
                <a:gd name="T7" fmla="*/ 4 h 4"/>
              </a:gdLst>
              <a:ahLst/>
              <a:cxnLst>
                <a:cxn ang="0">
                  <a:pos x="T0" y="T1"/>
                </a:cxn>
                <a:cxn ang="0">
                  <a:pos x="T2" y="T3"/>
                </a:cxn>
                <a:cxn ang="0">
                  <a:pos x="T4" y="T5"/>
                </a:cxn>
                <a:cxn ang="0">
                  <a:pos x="T6" y="T7"/>
                </a:cxn>
              </a:cxnLst>
              <a:rect l="0" t="0" r="r" b="b"/>
              <a:pathLst>
                <a:path w="4" h="4">
                  <a:moveTo>
                    <a:pt x="4" y="4"/>
                  </a:moveTo>
                  <a:lnTo>
                    <a:pt x="0" y="0"/>
                  </a:lnTo>
                  <a:lnTo>
                    <a:pt x="4" y="4"/>
                  </a:lnTo>
                  <a:lnTo>
                    <a:pt x="4" y="4"/>
                  </a:lnTo>
                  <a:close/>
                </a:path>
              </a:pathLst>
            </a:custGeom>
            <a:grpFill/>
            <a:ln>
              <a:noFill/>
            </a:ln>
          </p:spPr>
          <p:txBody>
            <a:bodyPr vert="horz" wrap="square" lIns="91440" tIns="45720" rIns="91440" bIns="45720" numCol="1" anchor="t" anchorCtr="0" compatLnSpc="1"/>
            <a:lstStyle/>
            <a:p>
              <a:endParaRPr lang="zh-CN" altLang="en-US"/>
            </a:p>
          </p:txBody>
        </p:sp>
        <p:sp>
          <p:nvSpPr>
            <p:cNvPr id="62" name="Freeform 63"/>
            <p:cNvSpPr/>
            <p:nvPr/>
          </p:nvSpPr>
          <p:spPr bwMode="auto">
            <a:xfrm>
              <a:off x="9710426" y="1486843"/>
              <a:ext cx="4065" cy="6098"/>
            </a:xfrm>
            <a:custGeom>
              <a:avLst/>
              <a:gdLst>
                <a:gd name="T0" fmla="*/ 1 w 1"/>
                <a:gd name="T1" fmla="*/ 2 h 2"/>
                <a:gd name="T2" fmla="*/ 1 w 1"/>
                <a:gd name="T3" fmla="*/ 1 h 2"/>
                <a:gd name="T4" fmla="*/ 0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0" y="0"/>
                    <a:pt x="0" y="0"/>
                    <a:pt x="0" y="0"/>
                  </a:cubicBezTo>
                  <a:cubicBezTo>
                    <a:pt x="0" y="0"/>
                    <a:pt x="0" y="0"/>
                    <a:pt x="0" y="0"/>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63" name="Freeform 64"/>
            <p:cNvSpPr/>
            <p:nvPr/>
          </p:nvSpPr>
          <p:spPr bwMode="auto">
            <a:xfrm>
              <a:off x="9698230" y="1482777"/>
              <a:ext cx="12196" cy="18294"/>
            </a:xfrm>
            <a:custGeom>
              <a:avLst/>
              <a:gdLst>
                <a:gd name="T0" fmla="*/ 6 w 6"/>
                <a:gd name="T1" fmla="*/ 7 h 9"/>
                <a:gd name="T2" fmla="*/ 2 w 6"/>
                <a:gd name="T3" fmla="*/ 2 h 9"/>
                <a:gd name="T4" fmla="*/ 0 w 6"/>
                <a:gd name="T5" fmla="*/ 0 h 9"/>
                <a:gd name="T6" fmla="*/ 2 w 6"/>
                <a:gd name="T7" fmla="*/ 5 h 9"/>
                <a:gd name="T8" fmla="*/ 6 w 6"/>
                <a:gd name="T9" fmla="*/ 9 h 9"/>
                <a:gd name="T10" fmla="*/ 6 w 6"/>
                <a:gd name="T11" fmla="*/ 7 h 9"/>
              </a:gdLst>
              <a:ahLst/>
              <a:cxnLst>
                <a:cxn ang="0">
                  <a:pos x="T0" y="T1"/>
                </a:cxn>
                <a:cxn ang="0">
                  <a:pos x="T2" y="T3"/>
                </a:cxn>
                <a:cxn ang="0">
                  <a:pos x="T4" y="T5"/>
                </a:cxn>
                <a:cxn ang="0">
                  <a:pos x="T6" y="T7"/>
                </a:cxn>
                <a:cxn ang="0">
                  <a:pos x="T8" y="T9"/>
                </a:cxn>
                <a:cxn ang="0">
                  <a:pos x="T10" y="T11"/>
                </a:cxn>
              </a:cxnLst>
              <a:rect l="0" t="0" r="r" b="b"/>
              <a:pathLst>
                <a:path w="6" h="9">
                  <a:moveTo>
                    <a:pt x="6" y="7"/>
                  </a:moveTo>
                  <a:lnTo>
                    <a:pt x="2" y="2"/>
                  </a:lnTo>
                  <a:lnTo>
                    <a:pt x="0" y="0"/>
                  </a:lnTo>
                  <a:lnTo>
                    <a:pt x="2" y="5"/>
                  </a:lnTo>
                  <a:lnTo>
                    <a:pt x="6" y="9"/>
                  </a:lnTo>
                  <a:lnTo>
                    <a:pt x="6" y="7"/>
                  </a:lnTo>
                  <a:close/>
                </a:path>
              </a:pathLst>
            </a:custGeom>
            <a:grpFill/>
            <a:ln>
              <a:noFill/>
            </a:ln>
          </p:spPr>
          <p:txBody>
            <a:bodyPr vert="horz" wrap="square" lIns="91440" tIns="45720" rIns="91440" bIns="45720" numCol="1" anchor="t" anchorCtr="0" compatLnSpc="1"/>
            <a:lstStyle/>
            <a:p>
              <a:endParaRPr lang="zh-CN" altLang="en-US"/>
            </a:p>
          </p:txBody>
        </p:sp>
        <p:sp>
          <p:nvSpPr>
            <p:cNvPr id="64" name="Freeform 65"/>
            <p:cNvSpPr/>
            <p:nvPr/>
          </p:nvSpPr>
          <p:spPr bwMode="auto">
            <a:xfrm>
              <a:off x="9694165" y="1531560"/>
              <a:ext cx="4065" cy="8130"/>
            </a:xfrm>
            <a:custGeom>
              <a:avLst/>
              <a:gdLst>
                <a:gd name="T0" fmla="*/ 2 w 2"/>
                <a:gd name="T1" fmla="*/ 4 h 4"/>
                <a:gd name="T2" fmla="*/ 2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2"/>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65" name="Freeform 66"/>
            <p:cNvSpPr/>
            <p:nvPr/>
          </p:nvSpPr>
          <p:spPr bwMode="auto">
            <a:xfrm>
              <a:off x="9530801" y="1528249"/>
              <a:ext cx="79272" cy="77239"/>
            </a:xfrm>
            <a:custGeom>
              <a:avLst/>
              <a:gdLst>
                <a:gd name="T0" fmla="*/ 32 w 39"/>
                <a:gd name="T1" fmla="*/ 0 h 38"/>
                <a:gd name="T2" fmla="*/ 0 w 39"/>
                <a:gd name="T3" fmla="*/ 30 h 38"/>
                <a:gd name="T4" fmla="*/ 0 w 39"/>
                <a:gd name="T5" fmla="*/ 38 h 38"/>
                <a:gd name="T6" fmla="*/ 39 w 39"/>
                <a:gd name="T7" fmla="*/ 4 h 38"/>
                <a:gd name="T8" fmla="*/ 32 w 39"/>
                <a:gd name="T9" fmla="*/ 0 h 38"/>
              </a:gdLst>
              <a:ahLst/>
              <a:cxnLst>
                <a:cxn ang="0">
                  <a:pos x="T0" y="T1"/>
                </a:cxn>
                <a:cxn ang="0">
                  <a:pos x="T2" y="T3"/>
                </a:cxn>
                <a:cxn ang="0">
                  <a:pos x="T4" y="T5"/>
                </a:cxn>
                <a:cxn ang="0">
                  <a:pos x="T6" y="T7"/>
                </a:cxn>
                <a:cxn ang="0">
                  <a:pos x="T8" y="T9"/>
                </a:cxn>
              </a:cxnLst>
              <a:rect l="0" t="0" r="r" b="b"/>
              <a:pathLst>
                <a:path w="39" h="38">
                  <a:moveTo>
                    <a:pt x="32" y="0"/>
                  </a:moveTo>
                  <a:lnTo>
                    <a:pt x="0" y="30"/>
                  </a:lnTo>
                  <a:lnTo>
                    <a:pt x="0" y="38"/>
                  </a:lnTo>
                  <a:lnTo>
                    <a:pt x="39" y="4"/>
                  </a:lnTo>
                  <a:lnTo>
                    <a:pt x="32" y="0"/>
                  </a:lnTo>
                  <a:close/>
                </a:path>
              </a:pathLst>
            </a:custGeom>
            <a:grpFill/>
            <a:ln>
              <a:noFill/>
            </a:ln>
          </p:spPr>
          <p:txBody>
            <a:bodyPr vert="horz" wrap="square" lIns="91440" tIns="45720" rIns="91440" bIns="45720" numCol="1" anchor="t" anchorCtr="0" compatLnSpc="1"/>
            <a:lstStyle/>
            <a:p>
              <a:endParaRPr lang="zh-CN" altLang="en-US"/>
            </a:p>
          </p:txBody>
        </p:sp>
        <p:sp>
          <p:nvSpPr>
            <p:cNvPr id="66" name="Freeform 67"/>
            <p:cNvSpPr/>
            <p:nvPr/>
          </p:nvSpPr>
          <p:spPr bwMode="auto">
            <a:xfrm>
              <a:off x="9602988" y="1494682"/>
              <a:ext cx="38620" cy="34554"/>
            </a:xfrm>
            <a:custGeom>
              <a:avLst/>
              <a:gdLst>
                <a:gd name="T0" fmla="*/ 13 w 19"/>
                <a:gd name="T1" fmla="*/ 0 h 17"/>
                <a:gd name="T2" fmla="*/ 0 w 19"/>
                <a:gd name="T3" fmla="*/ 13 h 17"/>
                <a:gd name="T4" fmla="*/ 7 w 19"/>
                <a:gd name="T5" fmla="*/ 17 h 17"/>
                <a:gd name="T6" fmla="*/ 19 w 19"/>
                <a:gd name="T7" fmla="*/ 7 h 17"/>
                <a:gd name="T8" fmla="*/ 13 w 19"/>
                <a:gd name="T9" fmla="*/ 0 h 17"/>
              </a:gdLst>
              <a:ahLst/>
              <a:cxnLst>
                <a:cxn ang="0">
                  <a:pos x="T0" y="T1"/>
                </a:cxn>
                <a:cxn ang="0">
                  <a:pos x="T2" y="T3"/>
                </a:cxn>
                <a:cxn ang="0">
                  <a:pos x="T4" y="T5"/>
                </a:cxn>
                <a:cxn ang="0">
                  <a:pos x="T6" y="T7"/>
                </a:cxn>
                <a:cxn ang="0">
                  <a:pos x="T8" y="T9"/>
                </a:cxn>
              </a:cxnLst>
              <a:rect l="0" t="0" r="r" b="b"/>
              <a:pathLst>
                <a:path w="19" h="17">
                  <a:moveTo>
                    <a:pt x="13" y="0"/>
                  </a:moveTo>
                  <a:lnTo>
                    <a:pt x="0" y="13"/>
                  </a:lnTo>
                  <a:lnTo>
                    <a:pt x="7" y="17"/>
                  </a:lnTo>
                  <a:lnTo>
                    <a:pt x="19" y="7"/>
                  </a:lnTo>
                  <a:lnTo>
                    <a:pt x="13" y="0"/>
                  </a:lnTo>
                  <a:close/>
                </a:path>
              </a:pathLst>
            </a:custGeom>
            <a:grpFill/>
            <a:ln>
              <a:noFill/>
            </a:ln>
          </p:spPr>
          <p:txBody>
            <a:bodyPr vert="horz" wrap="square" lIns="91440" tIns="45720" rIns="91440" bIns="45720" numCol="1" anchor="t" anchorCtr="0" compatLnSpc="1"/>
            <a:lstStyle/>
            <a:p>
              <a:endParaRPr lang="zh-CN" altLang="en-US"/>
            </a:p>
          </p:txBody>
        </p:sp>
        <p:sp>
          <p:nvSpPr>
            <p:cNvPr id="67" name="Freeform 68"/>
            <p:cNvSpPr/>
            <p:nvPr/>
          </p:nvSpPr>
          <p:spPr bwMode="auto">
            <a:xfrm>
              <a:off x="9530801" y="1554673"/>
              <a:ext cx="121957" cy="111794"/>
            </a:xfrm>
            <a:custGeom>
              <a:avLst/>
              <a:gdLst>
                <a:gd name="T0" fmla="*/ 49 w 60"/>
                <a:gd name="T1" fmla="*/ 0 h 55"/>
                <a:gd name="T2" fmla="*/ 0 w 60"/>
                <a:gd name="T3" fmla="*/ 38 h 55"/>
                <a:gd name="T4" fmla="*/ 0 w 60"/>
                <a:gd name="T5" fmla="*/ 55 h 55"/>
                <a:gd name="T6" fmla="*/ 60 w 60"/>
                <a:gd name="T7" fmla="*/ 8 h 55"/>
                <a:gd name="T8" fmla="*/ 49 w 60"/>
                <a:gd name="T9" fmla="*/ 0 h 55"/>
              </a:gdLst>
              <a:ahLst/>
              <a:cxnLst>
                <a:cxn ang="0">
                  <a:pos x="T0" y="T1"/>
                </a:cxn>
                <a:cxn ang="0">
                  <a:pos x="T2" y="T3"/>
                </a:cxn>
                <a:cxn ang="0">
                  <a:pos x="T4" y="T5"/>
                </a:cxn>
                <a:cxn ang="0">
                  <a:pos x="T6" y="T7"/>
                </a:cxn>
                <a:cxn ang="0">
                  <a:pos x="T8" y="T9"/>
                </a:cxn>
              </a:cxnLst>
              <a:rect l="0" t="0" r="r" b="b"/>
              <a:pathLst>
                <a:path w="60" h="55">
                  <a:moveTo>
                    <a:pt x="49" y="0"/>
                  </a:moveTo>
                  <a:lnTo>
                    <a:pt x="0" y="38"/>
                  </a:lnTo>
                  <a:lnTo>
                    <a:pt x="0" y="55"/>
                  </a:lnTo>
                  <a:lnTo>
                    <a:pt x="60" y="8"/>
                  </a:lnTo>
                  <a:lnTo>
                    <a:pt x="49" y="0"/>
                  </a:lnTo>
                  <a:close/>
                </a:path>
              </a:pathLst>
            </a:custGeom>
            <a:grpFill/>
            <a:ln>
              <a:noFill/>
            </a:ln>
          </p:spPr>
          <p:txBody>
            <a:bodyPr vert="horz" wrap="square" lIns="91440" tIns="45720" rIns="91440" bIns="45720" numCol="1" anchor="t" anchorCtr="0" compatLnSpc="1"/>
            <a:lstStyle/>
            <a:p>
              <a:endParaRPr lang="zh-CN" altLang="en-US"/>
            </a:p>
          </p:txBody>
        </p:sp>
        <p:sp>
          <p:nvSpPr>
            <p:cNvPr id="68" name="Freeform 69"/>
            <p:cNvSpPr/>
            <p:nvPr/>
          </p:nvSpPr>
          <p:spPr bwMode="auto">
            <a:xfrm>
              <a:off x="9667741" y="1478712"/>
              <a:ext cx="22359" cy="22359"/>
            </a:xfrm>
            <a:custGeom>
              <a:avLst/>
              <a:gdLst>
                <a:gd name="T0" fmla="*/ 11 w 11"/>
                <a:gd name="T1" fmla="*/ 11 h 11"/>
                <a:gd name="T2" fmla="*/ 10 w 11"/>
                <a:gd name="T3" fmla="*/ 7 h 11"/>
                <a:gd name="T4" fmla="*/ 4 w 11"/>
                <a:gd name="T5" fmla="*/ 0 h 11"/>
                <a:gd name="T6" fmla="*/ 0 w 11"/>
                <a:gd name="T7" fmla="*/ 2 h 11"/>
                <a:gd name="T8" fmla="*/ 10 w 11"/>
                <a:gd name="T9" fmla="*/ 11 h 11"/>
                <a:gd name="T10" fmla="*/ 11 w 11"/>
                <a:gd name="T11" fmla="*/ 11 h 11"/>
              </a:gdLst>
              <a:ahLst/>
              <a:cxnLst>
                <a:cxn ang="0">
                  <a:pos x="T0" y="T1"/>
                </a:cxn>
                <a:cxn ang="0">
                  <a:pos x="T2" y="T3"/>
                </a:cxn>
                <a:cxn ang="0">
                  <a:pos x="T4" y="T5"/>
                </a:cxn>
                <a:cxn ang="0">
                  <a:pos x="T6" y="T7"/>
                </a:cxn>
                <a:cxn ang="0">
                  <a:pos x="T8" y="T9"/>
                </a:cxn>
                <a:cxn ang="0">
                  <a:pos x="T10" y="T11"/>
                </a:cxn>
              </a:cxnLst>
              <a:rect l="0" t="0" r="r" b="b"/>
              <a:pathLst>
                <a:path w="11" h="11">
                  <a:moveTo>
                    <a:pt x="11" y="11"/>
                  </a:moveTo>
                  <a:lnTo>
                    <a:pt x="10" y="7"/>
                  </a:lnTo>
                  <a:lnTo>
                    <a:pt x="4" y="0"/>
                  </a:lnTo>
                  <a:lnTo>
                    <a:pt x="0" y="2"/>
                  </a:lnTo>
                  <a:lnTo>
                    <a:pt x="10" y="11"/>
                  </a:lnTo>
                  <a:lnTo>
                    <a:pt x="11" y="11"/>
                  </a:lnTo>
                  <a:close/>
                </a:path>
              </a:pathLst>
            </a:custGeom>
            <a:grpFill/>
            <a:ln>
              <a:noFill/>
            </a:ln>
          </p:spPr>
          <p:txBody>
            <a:bodyPr vert="horz" wrap="square" lIns="91440" tIns="45720" rIns="91440" bIns="45720" numCol="1" anchor="t" anchorCtr="0" compatLnSpc="1"/>
            <a:lstStyle/>
            <a:p>
              <a:endParaRPr lang="zh-CN" altLang="en-US"/>
            </a:p>
          </p:txBody>
        </p:sp>
        <p:sp>
          <p:nvSpPr>
            <p:cNvPr id="69" name="Freeform 70"/>
            <p:cNvSpPr/>
            <p:nvPr/>
          </p:nvSpPr>
          <p:spPr bwMode="auto">
            <a:xfrm>
              <a:off x="9530801" y="1536380"/>
              <a:ext cx="99598" cy="95533"/>
            </a:xfrm>
            <a:custGeom>
              <a:avLst/>
              <a:gdLst>
                <a:gd name="T0" fmla="*/ 39 w 49"/>
                <a:gd name="T1" fmla="*/ 0 h 47"/>
                <a:gd name="T2" fmla="*/ 0 w 49"/>
                <a:gd name="T3" fmla="*/ 34 h 47"/>
                <a:gd name="T4" fmla="*/ 0 w 49"/>
                <a:gd name="T5" fmla="*/ 47 h 47"/>
                <a:gd name="T6" fmla="*/ 49 w 49"/>
                <a:gd name="T7" fmla="*/ 9 h 47"/>
                <a:gd name="T8" fmla="*/ 39 w 49"/>
                <a:gd name="T9" fmla="*/ 0 h 47"/>
              </a:gdLst>
              <a:ahLst/>
              <a:cxnLst>
                <a:cxn ang="0">
                  <a:pos x="T0" y="T1"/>
                </a:cxn>
                <a:cxn ang="0">
                  <a:pos x="T2" y="T3"/>
                </a:cxn>
                <a:cxn ang="0">
                  <a:pos x="T4" y="T5"/>
                </a:cxn>
                <a:cxn ang="0">
                  <a:pos x="T6" y="T7"/>
                </a:cxn>
                <a:cxn ang="0">
                  <a:pos x="T8" y="T9"/>
                </a:cxn>
              </a:cxnLst>
              <a:rect l="0" t="0" r="r" b="b"/>
              <a:pathLst>
                <a:path w="49" h="47">
                  <a:moveTo>
                    <a:pt x="39" y="0"/>
                  </a:moveTo>
                  <a:lnTo>
                    <a:pt x="0" y="34"/>
                  </a:lnTo>
                  <a:lnTo>
                    <a:pt x="0" y="47"/>
                  </a:lnTo>
                  <a:lnTo>
                    <a:pt x="49" y="9"/>
                  </a:lnTo>
                  <a:lnTo>
                    <a:pt x="39" y="0"/>
                  </a:lnTo>
                  <a:close/>
                </a:path>
              </a:pathLst>
            </a:custGeom>
            <a:grpFill/>
            <a:ln>
              <a:noFill/>
            </a:ln>
          </p:spPr>
          <p:txBody>
            <a:bodyPr vert="horz" wrap="square" lIns="91440" tIns="45720" rIns="91440" bIns="45720" numCol="1" anchor="t" anchorCtr="0" compatLnSpc="1"/>
            <a:lstStyle/>
            <a:p>
              <a:endParaRPr lang="zh-CN" altLang="en-US"/>
            </a:p>
          </p:txBody>
        </p:sp>
        <p:sp>
          <p:nvSpPr>
            <p:cNvPr id="70" name="Freeform 71"/>
            <p:cNvSpPr/>
            <p:nvPr/>
          </p:nvSpPr>
          <p:spPr bwMode="auto">
            <a:xfrm>
              <a:off x="9653513" y="1466516"/>
              <a:ext cx="6098" cy="8130"/>
            </a:xfrm>
            <a:custGeom>
              <a:avLst/>
              <a:gdLst>
                <a:gd name="T0" fmla="*/ 0 w 3"/>
                <a:gd name="T1" fmla="*/ 4 h 4"/>
                <a:gd name="T2" fmla="*/ 3 w 3"/>
                <a:gd name="T3" fmla="*/ 0 h 4"/>
                <a:gd name="T4" fmla="*/ 3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0"/>
                  </a:lnTo>
                  <a:lnTo>
                    <a:pt x="3"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1" name="Freeform 72"/>
            <p:cNvSpPr/>
            <p:nvPr/>
          </p:nvSpPr>
          <p:spPr bwMode="auto">
            <a:xfrm>
              <a:off x="9663676" y="1466516"/>
              <a:ext cx="12196" cy="12196"/>
            </a:xfrm>
            <a:custGeom>
              <a:avLst/>
              <a:gdLst>
                <a:gd name="T0" fmla="*/ 4 w 6"/>
                <a:gd name="T1" fmla="*/ 6 h 6"/>
                <a:gd name="T2" fmla="*/ 6 w 6"/>
                <a:gd name="T3" fmla="*/ 6 h 6"/>
                <a:gd name="T4" fmla="*/ 4 w 6"/>
                <a:gd name="T5" fmla="*/ 2 h 6"/>
                <a:gd name="T6" fmla="*/ 0 w 6"/>
                <a:gd name="T7" fmla="*/ 0 h 6"/>
                <a:gd name="T8" fmla="*/ 0 w 6"/>
                <a:gd name="T9" fmla="*/ 0 h 6"/>
                <a:gd name="T10" fmla="*/ 4 w 6"/>
                <a:gd name="T11" fmla="*/ 6 h 6"/>
              </a:gdLst>
              <a:ahLst/>
              <a:cxnLst>
                <a:cxn ang="0">
                  <a:pos x="T0" y="T1"/>
                </a:cxn>
                <a:cxn ang="0">
                  <a:pos x="T2" y="T3"/>
                </a:cxn>
                <a:cxn ang="0">
                  <a:pos x="T4" y="T5"/>
                </a:cxn>
                <a:cxn ang="0">
                  <a:pos x="T6" y="T7"/>
                </a:cxn>
                <a:cxn ang="0">
                  <a:pos x="T8" y="T9"/>
                </a:cxn>
                <a:cxn ang="0">
                  <a:pos x="T10" y="T11"/>
                </a:cxn>
              </a:cxnLst>
              <a:rect l="0" t="0" r="r" b="b"/>
              <a:pathLst>
                <a:path w="6" h="6">
                  <a:moveTo>
                    <a:pt x="4" y="6"/>
                  </a:moveTo>
                  <a:lnTo>
                    <a:pt x="6" y="6"/>
                  </a:lnTo>
                  <a:lnTo>
                    <a:pt x="4" y="2"/>
                  </a:lnTo>
                  <a:lnTo>
                    <a:pt x="0" y="0"/>
                  </a:lnTo>
                  <a:lnTo>
                    <a:pt x="0" y="0"/>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72" name="Freeform 73"/>
            <p:cNvSpPr/>
            <p:nvPr/>
          </p:nvSpPr>
          <p:spPr bwMode="auto">
            <a:xfrm>
              <a:off x="9653513" y="1462451"/>
              <a:ext cx="18294" cy="20326"/>
            </a:xfrm>
            <a:custGeom>
              <a:avLst/>
              <a:gdLst>
                <a:gd name="T0" fmla="*/ 5 w 9"/>
                <a:gd name="T1" fmla="*/ 10 h 10"/>
                <a:gd name="T2" fmla="*/ 9 w 9"/>
                <a:gd name="T3" fmla="*/ 6 h 10"/>
                <a:gd name="T4" fmla="*/ 5 w 9"/>
                <a:gd name="T5" fmla="*/ 0 h 10"/>
                <a:gd name="T6" fmla="*/ 3 w 9"/>
                <a:gd name="T7" fmla="*/ 0 h 10"/>
                <a:gd name="T8" fmla="*/ 0 w 9"/>
                <a:gd name="T9" fmla="*/ 4 h 10"/>
                <a:gd name="T10" fmla="*/ 5 w 9"/>
                <a:gd name="T11" fmla="*/ 10 h 10"/>
              </a:gdLst>
              <a:ahLst/>
              <a:cxnLst>
                <a:cxn ang="0">
                  <a:pos x="T0" y="T1"/>
                </a:cxn>
                <a:cxn ang="0">
                  <a:pos x="T2" y="T3"/>
                </a:cxn>
                <a:cxn ang="0">
                  <a:pos x="T4" y="T5"/>
                </a:cxn>
                <a:cxn ang="0">
                  <a:pos x="T6" y="T7"/>
                </a:cxn>
                <a:cxn ang="0">
                  <a:pos x="T8" y="T9"/>
                </a:cxn>
                <a:cxn ang="0">
                  <a:pos x="T10" y="T11"/>
                </a:cxn>
              </a:cxnLst>
              <a:rect l="0" t="0" r="r" b="b"/>
              <a:pathLst>
                <a:path w="9" h="10">
                  <a:moveTo>
                    <a:pt x="5" y="10"/>
                  </a:moveTo>
                  <a:lnTo>
                    <a:pt x="9" y="6"/>
                  </a:lnTo>
                  <a:lnTo>
                    <a:pt x="5" y="0"/>
                  </a:lnTo>
                  <a:lnTo>
                    <a:pt x="3" y="0"/>
                  </a:lnTo>
                  <a:lnTo>
                    <a:pt x="0" y="4"/>
                  </a:lnTo>
                  <a:lnTo>
                    <a:pt x="5" y="10"/>
                  </a:lnTo>
                  <a:close/>
                </a:path>
              </a:pathLst>
            </a:custGeom>
            <a:grpFill/>
            <a:ln>
              <a:noFill/>
            </a:ln>
          </p:spPr>
          <p:txBody>
            <a:bodyPr vert="horz" wrap="square" lIns="91440" tIns="45720" rIns="91440" bIns="45720" numCol="1" anchor="t" anchorCtr="0" compatLnSpc="1"/>
            <a:lstStyle/>
            <a:p>
              <a:endParaRPr lang="zh-CN" altLang="en-US"/>
            </a:p>
          </p:txBody>
        </p:sp>
        <p:sp>
          <p:nvSpPr>
            <p:cNvPr id="73" name="Freeform 74"/>
            <p:cNvSpPr/>
            <p:nvPr/>
          </p:nvSpPr>
          <p:spPr bwMode="auto">
            <a:xfrm>
              <a:off x="9617216" y="1508911"/>
              <a:ext cx="46750" cy="38620"/>
            </a:xfrm>
            <a:custGeom>
              <a:avLst/>
              <a:gdLst>
                <a:gd name="T0" fmla="*/ 17 w 23"/>
                <a:gd name="T1" fmla="*/ 4 h 19"/>
                <a:gd name="T2" fmla="*/ 13 w 23"/>
                <a:gd name="T3" fmla="*/ 0 h 19"/>
                <a:gd name="T4" fmla="*/ 0 w 23"/>
                <a:gd name="T5" fmla="*/ 12 h 19"/>
                <a:gd name="T6" fmla="*/ 12 w 23"/>
                <a:gd name="T7" fmla="*/ 19 h 19"/>
                <a:gd name="T8" fmla="*/ 23 w 23"/>
                <a:gd name="T9" fmla="*/ 10 h 19"/>
                <a:gd name="T10" fmla="*/ 17 w 23"/>
                <a:gd name="T11" fmla="*/ 4 h 19"/>
              </a:gdLst>
              <a:ahLst/>
              <a:cxnLst>
                <a:cxn ang="0">
                  <a:pos x="T0" y="T1"/>
                </a:cxn>
                <a:cxn ang="0">
                  <a:pos x="T2" y="T3"/>
                </a:cxn>
                <a:cxn ang="0">
                  <a:pos x="T4" y="T5"/>
                </a:cxn>
                <a:cxn ang="0">
                  <a:pos x="T6" y="T7"/>
                </a:cxn>
                <a:cxn ang="0">
                  <a:pos x="T8" y="T9"/>
                </a:cxn>
                <a:cxn ang="0">
                  <a:pos x="T10" y="T11"/>
                </a:cxn>
              </a:cxnLst>
              <a:rect l="0" t="0" r="r" b="b"/>
              <a:pathLst>
                <a:path w="23" h="19">
                  <a:moveTo>
                    <a:pt x="17" y="4"/>
                  </a:moveTo>
                  <a:lnTo>
                    <a:pt x="13" y="0"/>
                  </a:lnTo>
                  <a:lnTo>
                    <a:pt x="0" y="12"/>
                  </a:lnTo>
                  <a:lnTo>
                    <a:pt x="12" y="19"/>
                  </a:lnTo>
                  <a:lnTo>
                    <a:pt x="23" y="10"/>
                  </a:lnTo>
                  <a:lnTo>
                    <a:pt x="17" y="4"/>
                  </a:lnTo>
                  <a:close/>
                </a:path>
              </a:pathLst>
            </a:custGeom>
            <a:grpFill/>
            <a:ln>
              <a:noFill/>
            </a:ln>
          </p:spPr>
          <p:txBody>
            <a:bodyPr vert="horz" wrap="square" lIns="91440" tIns="45720" rIns="91440" bIns="45720" numCol="1" anchor="t" anchorCtr="0" compatLnSpc="1"/>
            <a:lstStyle/>
            <a:p>
              <a:endParaRPr lang="zh-CN" altLang="en-US"/>
            </a:p>
          </p:txBody>
        </p:sp>
        <p:sp>
          <p:nvSpPr>
            <p:cNvPr id="74" name="Freeform 75"/>
            <p:cNvSpPr/>
            <p:nvPr/>
          </p:nvSpPr>
          <p:spPr bwMode="auto">
            <a:xfrm>
              <a:off x="9728720" y="1470582"/>
              <a:ext cx="4065" cy="8130"/>
            </a:xfrm>
            <a:custGeom>
              <a:avLst/>
              <a:gdLst>
                <a:gd name="T0" fmla="*/ 2 w 2"/>
                <a:gd name="T1" fmla="*/ 4 h 4"/>
                <a:gd name="T2" fmla="*/ 2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2"/>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75" name="Freeform 76"/>
            <p:cNvSpPr/>
            <p:nvPr/>
          </p:nvSpPr>
          <p:spPr bwMode="auto">
            <a:xfrm>
              <a:off x="9724654" y="1474647"/>
              <a:ext cx="8130" cy="12196"/>
            </a:xfrm>
            <a:custGeom>
              <a:avLst/>
              <a:gdLst>
                <a:gd name="T0" fmla="*/ 0 w 2"/>
                <a:gd name="T1" fmla="*/ 0 h 3"/>
                <a:gd name="T2" fmla="*/ 1 w 2"/>
                <a:gd name="T3" fmla="*/ 3 h 3"/>
                <a:gd name="T4" fmla="*/ 2 w 2"/>
                <a:gd name="T5" fmla="*/ 2 h 3"/>
                <a:gd name="T6" fmla="*/ 2 w 2"/>
                <a:gd name="T7" fmla="*/ 1 h 3"/>
                <a:gd name="T8" fmla="*/ 1 w 2"/>
                <a:gd name="T9" fmla="*/ 0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cubicBezTo>
                    <a:pt x="1" y="3"/>
                    <a:pt x="1" y="3"/>
                    <a:pt x="1" y="3"/>
                  </a:cubicBezTo>
                  <a:cubicBezTo>
                    <a:pt x="1" y="3"/>
                    <a:pt x="2" y="2"/>
                    <a:pt x="2" y="2"/>
                  </a:cubicBezTo>
                  <a:cubicBezTo>
                    <a:pt x="2" y="1"/>
                    <a:pt x="2" y="1"/>
                    <a:pt x="2" y="1"/>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6" name="Freeform 77"/>
            <p:cNvSpPr/>
            <p:nvPr/>
          </p:nvSpPr>
          <p:spPr bwMode="auto">
            <a:xfrm>
              <a:off x="9663676" y="1466516"/>
              <a:ext cx="8130" cy="4065"/>
            </a:xfrm>
            <a:custGeom>
              <a:avLst/>
              <a:gdLst>
                <a:gd name="T0" fmla="*/ 2 w 4"/>
                <a:gd name="T1" fmla="*/ 0 h 2"/>
                <a:gd name="T2" fmla="*/ 0 w 4"/>
                <a:gd name="T3" fmla="*/ 0 h 2"/>
                <a:gd name="T4" fmla="*/ 4 w 4"/>
                <a:gd name="T5" fmla="*/ 2 h 2"/>
                <a:gd name="T6" fmla="*/ 2 w 4"/>
                <a:gd name="T7" fmla="*/ 0 h 2"/>
              </a:gdLst>
              <a:ahLst/>
              <a:cxnLst>
                <a:cxn ang="0">
                  <a:pos x="T0" y="T1"/>
                </a:cxn>
                <a:cxn ang="0">
                  <a:pos x="T2" y="T3"/>
                </a:cxn>
                <a:cxn ang="0">
                  <a:pos x="T4" y="T5"/>
                </a:cxn>
                <a:cxn ang="0">
                  <a:pos x="T6" y="T7"/>
                </a:cxn>
              </a:cxnLst>
              <a:rect l="0" t="0" r="r" b="b"/>
              <a:pathLst>
                <a:path w="4" h="2">
                  <a:moveTo>
                    <a:pt x="2" y="0"/>
                  </a:moveTo>
                  <a:lnTo>
                    <a:pt x="0" y="0"/>
                  </a:lnTo>
                  <a:lnTo>
                    <a:pt x="4"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7" name="Freeform 78"/>
            <p:cNvSpPr/>
            <p:nvPr/>
          </p:nvSpPr>
          <p:spPr bwMode="auto">
            <a:xfrm>
              <a:off x="9720589" y="1466516"/>
              <a:ext cx="8130" cy="8130"/>
            </a:xfrm>
            <a:custGeom>
              <a:avLst/>
              <a:gdLst>
                <a:gd name="T0" fmla="*/ 2 w 4"/>
                <a:gd name="T1" fmla="*/ 4 h 4"/>
                <a:gd name="T2" fmla="*/ 4 w 4"/>
                <a:gd name="T3" fmla="*/ 4 h 4"/>
                <a:gd name="T4" fmla="*/ 0 w 4"/>
                <a:gd name="T5" fmla="*/ 0 h 4"/>
                <a:gd name="T6" fmla="*/ 0 w 4"/>
                <a:gd name="T7" fmla="*/ 0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4"/>
                  </a:lnTo>
                  <a:lnTo>
                    <a:pt x="0" y="0"/>
                  </a:lnTo>
                  <a:lnTo>
                    <a:pt x="0" y="0"/>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78" name="Freeform 79"/>
            <p:cNvSpPr/>
            <p:nvPr/>
          </p:nvSpPr>
          <p:spPr bwMode="auto">
            <a:xfrm>
              <a:off x="9694165" y="1529528"/>
              <a:ext cx="4065" cy="6098"/>
            </a:xfrm>
            <a:custGeom>
              <a:avLst/>
              <a:gdLst>
                <a:gd name="T0" fmla="*/ 0 w 2"/>
                <a:gd name="T1" fmla="*/ 0 h 3"/>
                <a:gd name="T2" fmla="*/ 0 w 2"/>
                <a:gd name="T3" fmla="*/ 3 h 3"/>
                <a:gd name="T4" fmla="*/ 0 w 2"/>
                <a:gd name="T5" fmla="*/ 3 h 3"/>
                <a:gd name="T6" fmla="*/ 2 w 2"/>
                <a:gd name="T7" fmla="*/ 1 h 3"/>
                <a:gd name="T8" fmla="*/ 2 w 2"/>
                <a:gd name="T9" fmla="*/ 1 h 3"/>
                <a:gd name="T10" fmla="*/ 0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0" y="0"/>
                  </a:moveTo>
                  <a:lnTo>
                    <a:pt x="0" y="3"/>
                  </a:lnTo>
                  <a:lnTo>
                    <a:pt x="0" y="3"/>
                  </a:lnTo>
                  <a:lnTo>
                    <a:pt x="2" y="1"/>
                  </a:lnTo>
                  <a:lnTo>
                    <a:pt x="2" y="1"/>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9" name="Freeform 80"/>
            <p:cNvSpPr/>
            <p:nvPr/>
          </p:nvSpPr>
          <p:spPr bwMode="auto">
            <a:xfrm>
              <a:off x="9643640" y="1533302"/>
              <a:ext cx="46750" cy="38620"/>
            </a:xfrm>
            <a:custGeom>
              <a:avLst/>
              <a:gdLst>
                <a:gd name="T0" fmla="*/ 23 w 23"/>
                <a:gd name="T1" fmla="*/ 9 h 19"/>
                <a:gd name="T2" fmla="*/ 14 w 23"/>
                <a:gd name="T3" fmla="*/ 0 h 19"/>
                <a:gd name="T4" fmla="*/ 0 w 23"/>
                <a:gd name="T5" fmla="*/ 9 h 19"/>
                <a:gd name="T6" fmla="*/ 12 w 23"/>
                <a:gd name="T7" fmla="*/ 19 h 19"/>
                <a:gd name="T8" fmla="*/ 23 w 23"/>
                <a:gd name="T9" fmla="*/ 11 h 19"/>
                <a:gd name="T10" fmla="*/ 23 w 23"/>
                <a:gd name="T11" fmla="*/ 9 h 19"/>
              </a:gdLst>
              <a:ahLst/>
              <a:cxnLst>
                <a:cxn ang="0">
                  <a:pos x="T0" y="T1"/>
                </a:cxn>
                <a:cxn ang="0">
                  <a:pos x="T2" y="T3"/>
                </a:cxn>
                <a:cxn ang="0">
                  <a:pos x="T4" y="T5"/>
                </a:cxn>
                <a:cxn ang="0">
                  <a:pos x="T6" y="T7"/>
                </a:cxn>
                <a:cxn ang="0">
                  <a:pos x="T8" y="T9"/>
                </a:cxn>
                <a:cxn ang="0">
                  <a:pos x="T10" y="T11"/>
                </a:cxn>
              </a:cxnLst>
              <a:rect l="0" t="0" r="r" b="b"/>
              <a:pathLst>
                <a:path w="23" h="19">
                  <a:moveTo>
                    <a:pt x="23" y="9"/>
                  </a:moveTo>
                  <a:lnTo>
                    <a:pt x="14" y="0"/>
                  </a:lnTo>
                  <a:lnTo>
                    <a:pt x="0" y="9"/>
                  </a:lnTo>
                  <a:lnTo>
                    <a:pt x="12" y="19"/>
                  </a:lnTo>
                  <a:lnTo>
                    <a:pt x="23" y="11"/>
                  </a:lnTo>
                  <a:lnTo>
                    <a:pt x="23" y="9"/>
                  </a:lnTo>
                  <a:close/>
                </a:path>
              </a:pathLst>
            </a:custGeom>
            <a:grpFill/>
            <a:ln>
              <a:noFill/>
            </a:ln>
          </p:spPr>
          <p:txBody>
            <a:bodyPr vert="horz" wrap="square" lIns="91440" tIns="45720" rIns="91440" bIns="45720" numCol="1" anchor="t" anchorCtr="0" compatLnSpc="1"/>
            <a:lstStyle/>
            <a:p>
              <a:endParaRPr lang="zh-CN" altLang="en-US"/>
            </a:p>
          </p:txBody>
        </p:sp>
        <p:sp>
          <p:nvSpPr>
            <p:cNvPr id="80" name="Freeform 81"/>
            <p:cNvSpPr/>
            <p:nvPr/>
          </p:nvSpPr>
          <p:spPr bwMode="auto">
            <a:xfrm>
              <a:off x="9694165" y="1535625"/>
              <a:ext cx="4065" cy="16261"/>
            </a:xfrm>
            <a:custGeom>
              <a:avLst/>
              <a:gdLst>
                <a:gd name="T0" fmla="*/ 0 w 2"/>
                <a:gd name="T1" fmla="*/ 0 h 8"/>
                <a:gd name="T2" fmla="*/ 2 w 2"/>
                <a:gd name="T3" fmla="*/ 8 h 8"/>
                <a:gd name="T4" fmla="*/ 2 w 2"/>
                <a:gd name="T5" fmla="*/ 2 h 8"/>
                <a:gd name="T6" fmla="*/ 0 w 2"/>
                <a:gd name="T7" fmla="*/ 0 h 8"/>
                <a:gd name="T8" fmla="*/ 0 w 2"/>
                <a:gd name="T9" fmla="*/ 0 h 8"/>
              </a:gdLst>
              <a:ahLst/>
              <a:cxnLst>
                <a:cxn ang="0">
                  <a:pos x="T0" y="T1"/>
                </a:cxn>
                <a:cxn ang="0">
                  <a:pos x="T2" y="T3"/>
                </a:cxn>
                <a:cxn ang="0">
                  <a:pos x="T4" y="T5"/>
                </a:cxn>
                <a:cxn ang="0">
                  <a:pos x="T6" y="T7"/>
                </a:cxn>
                <a:cxn ang="0">
                  <a:pos x="T8" y="T9"/>
                </a:cxn>
              </a:cxnLst>
              <a:rect l="0" t="0" r="r" b="b"/>
              <a:pathLst>
                <a:path w="2" h="8">
                  <a:moveTo>
                    <a:pt x="0" y="0"/>
                  </a:moveTo>
                  <a:lnTo>
                    <a:pt x="2" y="8"/>
                  </a:lnTo>
                  <a:lnTo>
                    <a:pt x="2" y="2"/>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81" name="Freeform 82"/>
            <p:cNvSpPr/>
            <p:nvPr/>
          </p:nvSpPr>
          <p:spPr bwMode="auto">
            <a:xfrm>
              <a:off x="9676162" y="1551596"/>
              <a:ext cx="22359" cy="34554"/>
            </a:xfrm>
            <a:custGeom>
              <a:avLst/>
              <a:gdLst>
                <a:gd name="T0" fmla="*/ 0 w 11"/>
                <a:gd name="T1" fmla="*/ 8 h 17"/>
                <a:gd name="T2" fmla="*/ 11 w 11"/>
                <a:gd name="T3" fmla="*/ 17 h 17"/>
                <a:gd name="T4" fmla="*/ 11 w 11"/>
                <a:gd name="T5" fmla="*/ 8 h 17"/>
                <a:gd name="T6" fmla="*/ 11 w 11"/>
                <a:gd name="T7" fmla="*/ 0 h 17"/>
                <a:gd name="T8" fmla="*/ 0 w 11"/>
                <a:gd name="T9" fmla="*/ 8 h 17"/>
              </a:gdLst>
              <a:ahLst/>
              <a:cxnLst>
                <a:cxn ang="0">
                  <a:pos x="T0" y="T1"/>
                </a:cxn>
                <a:cxn ang="0">
                  <a:pos x="T2" y="T3"/>
                </a:cxn>
                <a:cxn ang="0">
                  <a:pos x="T4" y="T5"/>
                </a:cxn>
                <a:cxn ang="0">
                  <a:pos x="T6" y="T7"/>
                </a:cxn>
                <a:cxn ang="0">
                  <a:pos x="T8" y="T9"/>
                </a:cxn>
              </a:cxnLst>
              <a:rect l="0" t="0" r="r" b="b"/>
              <a:pathLst>
                <a:path w="11" h="17">
                  <a:moveTo>
                    <a:pt x="0" y="8"/>
                  </a:moveTo>
                  <a:lnTo>
                    <a:pt x="11" y="17"/>
                  </a:lnTo>
                  <a:lnTo>
                    <a:pt x="11" y="8"/>
                  </a:lnTo>
                  <a:lnTo>
                    <a:pt x="11" y="0"/>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82" name="Freeform 83"/>
            <p:cNvSpPr/>
            <p:nvPr/>
          </p:nvSpPr>
          <p:spPr bwMode="auto">
            <a:xfrm>
              <a:off x="9728720" y="1454321"/>
              <a:ext cx="8130" cy="4065"/>
            </a:xfrm>
            <a:custGeom>
              <a:avLst/>
              <a:gdLst>
                <a:gd name="T0" fmla="*/ 4 w 4"/>
                <a:gd name="T1" fmla="*/ 2 h 2"/>
                <a:gd name="T2" fmla="*/ 4 w 4"/>
                <a:gd name="T3" fmla="*/ 0 h 2"/>
                <a:gd name="T4" fmla="*/ 0 w 4"/>
                <a:gd name="T5" fmla="*/ 0 h 2"/>
                <a:gd name="T6" fmla="*/ 2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4" y="2"/>
                  </a:moveTo>
                  <a:lnTo>
                    <a:pt x="4" y="0"/>
                  </a:lnTo>
                  <a:lnTo>
                    <a:pt x="0" y="0"/>
                  </a:lnTo>
                  <a:lnTo>
                    <a:pt x="2" y="2"/>
                  </a:ln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83" name="Freeform 84"/>
            <p:cNvSpPr/>
            <p:nvPr/>
          </p:nvSpPr>
          <p:spPr bwMode="auto">
            <a:xfrm>
              <a:off x="9655545" y="1490908"/>
              <a:ext cx="34554" cy="30489"/>
            </a:xfrm>
            <a:custGeom>
              <a:avLst/>
              <a:gdLst>
                <a:gd name="T0" fmla="*/ 17 w 17"/>
                <a:gd name="T1" fmla="*/ 9 h 15"/>
                <a:gd name="T2" fmla="*/ 6 w 17"/>
                <a:gd name="T3" fmla="*/ 0 h 15"/>
                <a:gd name="T4" fmla="*/ 0 w 17"/>
                <a:gd name="T5" fmla="*/ 5 h 15"/>
                <a:gd name="T6" fmla="*/ 4 w 17"/>
                <a:gd name="T7" fmla="*/ 9 h 15"/>
                <a:gd name="T8" fmla="*/ 12 w 17"/>
                <a:gd name="T9" fmla="*/ 15 h 15"/>
                <a:gd name="T10" fmla="*/ 17 w 17"/>
                <a:gd name="T11" fmla="*/ 9 h 15"/>
              </a:gdLst>
              <a:ahLst/>
              <a:cxnLst>
                <a:cxn ang="0">
                  <a:pos x="T0" y="T1"/>
                </a:cxn>
                <a:cxn ang="0">
                  <a:pos x="T2" y="T3"/>
                </a:cxn>
                <a:cxn ang="0">
                  <a:pos x="T4" y="T5"/>
                </a:cxn>
                <a:cxn ang="0">
                  <a:pos x="T6" y="T7"/>
                </a:cxn>
                <a:cxn ang="0">
                  <a:pos x="T8" y="T9"/>
                </a:cxn>
                <a:cxn ang="0">
                  <a:pos x="T10" y="T11"/>
                </a:cxn>
              </a:cxnLst>
              <a:rect l="0" t="0" r="r" b="b"/>
              <a:pathLst>
                <a:path w="17" h="15">
                  <a:moveTo>
                    <a:pt x="17" y="9"/>
                  </a:moveTo>
                  <a:lnTo>
                    <a:pt x="6" y="0"/>
                  </a:lnTo>
                  <a:lnTo>
                    <a:pt x="0" y="5"/>
                  </a:lnTo>
                  <a:lnTo>
                    <a:pt x="4" y="9"/>
                  </a:lnTo>
                  <a:lnTo>
                    <a:pt x="12" y="15"/>
                  </a:lnTo>
                  <a:lnTo>
                    <a:pt x="17" y="9"/>
                  </a:lnTo>
                  <a:close/>
                </a:path>
              </a:pathLst>
            </a:custGeom>
            <a:grpFill/>
            <a:ln>
              <a:noFill/>
            </a:ln>
          </p:spPr>
          <p:txBody>
            <a:bodyPr vert="horz" wrap="square" lIns="91440" tIns="45720" rIns="91440" bIns="45720" numCol="1" anchor="t" anchorCtr="0" compatLnSpc="1"/>
            <a:lstStyle/>
            <a:p>
              <a:endParaRPr lang="zh-CN" altLang="en-US"/>
            </a:p>
          </p:txBody>
        </p:sp>
        <p:sp>
          <p:nvSpPr>
            <p:cNvPr id="84" name="Freeform 85"/>
            <p:cNvSpPr/>
            <p:nvPr/>
          </p:nvSpPr>
          <p:spPr bwMode="auto">
            <a:xfrm>
              <a:off x="9675872" y="1505136"/>
              <a:ext cx="18294" cy="24391"/>
            </a:xfrm>
            <a:custGeom>
              <a:avLst/>
              <a:gdLst>
                <a:gd name="T0" fmla="*/ 6 w 9"/>
                <a:gd name="T1" fmla="*/ 0 h 12"/>
                <a:gd name="T2" fmla="*/ 0 w 9"/>
                <a:gd name="T3" fmla="*/ 4 h 12"/>
                <a:gd name="T4" fmla="*/ 9 w 9"/>
                <a:gd name="T5" fmla="*/ 12 h 12"/>
                <a:gd name="T6" fmla="*/ 7 w 9"/>
                <a:gd name="T7" fmla="*/ 0 h 12"/>
                <a:gd name="T8" fmla="*/ 6 w 9"/>
                <a:gd name="T9" fmla="*/ 0 h 12"/>
              </a:gdLst>
              <a:ahLst/>
              <a:cxnLst>
                <a:cxn ang="0">
                  <a:pos x="T0" y="T1"/>
                </a:cxn>
                <a:cxn ang="0">
                  <a:pos x="T2" y="T3"/>
                </a:cxn>
                <a:cxn ang="0">
                  <a:pos x="T4" y="T5"/>
                </a:cxn>
                <a:cxn ang="0">
                  <a:pos x="T6" y="T7"/>
                </a:cxn>
                <a:cxn ang="0">
                  <a:pos x="T8" y="T9"/>
                </a:cxn>
              </a:cxnLst>
              <a:rect l="0" t="0" r="r" b="b"/>
              <a:pathLst>
                <a:path w="9" h="12">
                  <a:moveTo>
                    <a:pt x="6" y="0"/>
                  </a:moveTo>
                  <a:lnTo>
                    <a:pt x="0" y="4"/>
                  </a:lnTo>
                  <a:lnTo>
                    <a:pt x="9" y="12"/>
                  </a:lnTo>
                  <a:lnTo>
                    <a:pt x="7" y="0"/>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85" name="Freeform 86"/>
            <p:cNvSpPr/>
            <p:nvPr/>
          </p:nvSpPr>
          <p:spPr bwMode="auto">
            <a:xfrm>
              <a:off x="9663676" y="1497006"/>
              <a:ext cx="12196" cy="12196"/>
            </a:xfrm>
            <a:custGeom>
              <a:avLst/>
              <a:gdLst>
                <a:gd name="T0" fmla="*/ 0 w 6"/>
                <a:gd name="T1" fmla="*/ 0 h 6"/>
                <a:gd name="T2" fmla="*/ 6 w 6"/>
                <a:gd name="T3" fmla="*/ 6 h 6"/>
                <a:gd name="T4" fmla="*/ 6 w 6"/>
                <a:gd name="T5" fmla="*/ 6 h 6"/>
                <a:gd name="T6" fmla="*/ 0 w 6"/>
                <a:gd name="T7" fmla="*/ 0 h 6"/>
              </a:gdLst>
              <a:ahLst/>
              <a:cxnLst>
                <a:cxn ang="0">
                  <a:pos x="T0" y="T1"/>
                </a:cxn>
                <a:cxn ang="0">
                  <a:pos x="T2" y="T3"/>
                </a:cxn>
                <a:cxn ang="0">
                  <a:pos x="T4" y="T5"/>
                </a:cxn>
                <a:cxn ang="0">
                  <a:pos x="T6" y="T7"/>
                </a:cxn>
              </a:cxnLst>
              <a:rect l="0" t="0" r="r" b="b"/>
              <a:pathLst>
                <a:path w="6" h="6">
                  <a:moveTo>
                    <a:pt x="0" y="0"/>
                  </a:moveTo>
                  <a:lnTo>
                    <a:pt x="6" y="6"/>
                  </a:lnTo>
                  <a:lnTo>
                    <a:pt x="6" y="6"/>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86" name="Freeform 87"/>
            <p:cNvSpPr/>
            <p:nvPr/>
          </p:nvSpPr>
          <p:spPr bwMode="auto">
            <a:xfrm>
              <a:off x="9679937" y="1513267"/>
              <a:ext cx="22359" cy="26424"/>
            </a:xfrm>
            <a:custGeom>
              <a:avLst/>
              <a:gdLst>
                <a:gd name="T0" fmla="*/ 0 w 11"/>
                <a:gd name="T1" fmla="*/ 2 h 13"/>
                <a:gd name="T2" fmla="*/ 11 w 11"/>
                <a:gd name="T3" fmla="*/ 13 h 13"/>
                <a:gd name="T4" fmla="*/ 9 w 11"/>
                <a:gd name="T5" fmla="*/ 9 h 13"/>
                <a:gd name="T6" fmla="*/ 2 w 11"/>
                <a:gd name="T7" fmla="*/ 0 h 13"/>
                <a:gd name="T8" fmla="*/ 0 w 11"/>
                <a:gd name="T9" fmla="*/ 2 h 13"/>
              </a:gdLst>
              <a:ahLst/>
              <a:cxnLst>
                <a:cxn ang="0">
                  <a:pos x="T0" y="T1"/>
                </a:cxn>
                <a:cxn ang="0">
                  <a:pos x="T2" y="T3"/>
                </a:cxn>
                <a:cxn ang="0">
                  <a:pos x="T4" y="T5"/>
                </a:cxn>
                <a:cxn ang="0">
                  <a:pos x="T6" y="T7"/>
                </a:cxn>
                <a:cxn ang="0">
                  <a:pos x="T8" y="T9"/>
                </a:cxn>
              </a:cxnLst>
              <a:rect l="0" t="0" r="r" b="b"/>
              <a:pathLst>
                <a:path w="11" h="13">
                  <a:moveTo>
                    <a:pt x="0" y="2"/>
                  </a:moveTo>
                  <a:lnTo>
                    <a:pt x="11" y="13"/>
                  </a:lnTo>
                  <a:lnTo>
                    <a:pt x="9" y="9"/>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7" name="Freeform 88"/>
            <p:cNvSpPr/>
            <p:nvPr/>
          </p:nvSpPr>
          <p:spPr bwMode="auto">
            <a:xfrm>
              <a:off x="9653513" y="1492940"/>
              <a:ext cx="6098" cy="8130"/>
            </a:xfrm>
            <a:custGeom>
              <a:avLst/>
              <a:gdLst>
                <a:gd name="T0" fmla="*/ 0 w 3"/>
                <a:gd name="T1" fmla="*/ 2 h 4"/>
                <a:gd name="T2" fmla="*/ 3 w 3"/>
                <a:gd name="T3" fmla="*/ 4 h 4"/>
                <a:gd name="T4" fmla="*/ 1 w 3"/>
                <a:gd name="T5" fmla="*/ 0 h 4"/>
                <a:gd name="T6" fmla="*/ 0 w 3"/>
                <a:gd name="T7" fmla="*/ 2 h 4"/>
              </a:gdLst>
              <a:ahLst/>
              <a:cxnLst>
                <a:cxn ang="0">
                  <a:pos x="T0" y="T1"/>
                </a:cxn>
                <a:cxn ang="0">
                  <a:pos x="T2" y="T3"/>
                </a:cxn>
                <a:cxn ang="0">
                  <a:pos x="T4" y="T5"/>
                </a:cxn>
                <a:cxn ang="0">
                  <a:pos x="T6" y="T7"/>
                </a:cxn>
              </a:cxnLst>
              <a:rect l="0" t="0" r="r" b="b"/>
              <a:pathLst>
                <a:path w="3" h="4">
                  <a:moveTo>
                    <a:pt x="0" y="2"/>
                  </a:moveTo>
                  <a:lnTo>
                    <a:pt x="3" y="4"/>
                  </a:lnTo>
                  <a:lnTo>
                    <a:pt x="1"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8" name="Freeform 89"/>
            <p:cNvSpPr/>
            <p:nvPr/>
          </p:nvSpPr>
          <p:spPr bwMode="auto">
            <a:xfrm>
              <a:off x="9629412" y="1482487"/>
              <a:ext cx="22359" cy="22359"/>
            </a:xfrm>
            <a:custGeom>
              <a:avLst/>
              <a:gdLst>
                <a:gd name="T0" fmla="*/ 6 w 11"/>
                <a:gd name="T1" fmla="*/ 11 h 11"/>
                <a:gd name="T2" fmla="*/ 11 w 11"/>
                <a:gd name="T3" fmla="*/ 6 h 11"/>
                <a:gd name="T4" fmla="*/ 4 w 11"/>
                <a:gd name="T5" fmla="*/ 0 h 11"/>
                <a:gd name="T6" fmla="*/ 4 w 11"/>
                <a:gd name="T7" fmla="*/ 2 h 11"/>
                <a:gd name="T8" fmla="*/ 0 w 11"/>
                <a:gd name="T9" fmla="*/ 4 h 11"/>
                <a:gd name="T10" fmla="*/ 6 w 11"/>
                <a:gd name="T11" fmla="*/ 11 h 11"/>
              </a:gdLst>
              <a:ahLst/>
              <a:cxnLst>
                <a:cxn ang="0">
                  <a:pos x="T0" y="T1"/>
                </a:cxn>
                <a:cxn ang="0">
                  <a:pos x="T2" y="T3"/>
                </a:cxn>
                <a:cxn ang="0">
                  <a:pos x="T4" y="T5"/>
                </a:cxn>
                <a:cxn ang="0">
                  <a:pos x="T6" y="T7"/>
                </a:cxn>
                <a:cxn ang="0">
                  <a:pos x="T8" y="T9"/>
                </a:cxn>
                <a:cxn ang="0">
                  <a:pos x="T10" y="T11"/>
                </a:cxn>
              </a:cxnLst>
              <a:rect l="0" t="0" r="r" b="b"/>
              <a:pathLst>
                <a:path w="11" h="11">
                  <a:moveTo>
                    <a:pt x="6" y="11"/>
                  </a:moveTo>
                  <a:lnTo>
                    <a:pt x="11" y="6"/>
                  </a:lnTo>
                  <a:lnTo>
                    <a:pt x="4" y="0"/>
                  </a:lnTo>
                  <a:lnTo>
                    <a:pt x="4" y="2"/>
                  </a:lnTo>
                  <a:lnTo>
                    <a:pt x="0" y="4"/>
                  </a:lnTo>
                  <a:lnTo>
                    <a:pt x="6" y="11"/>
                  </a:lnTo>
                  <a:close/>
                </a:path>
              </a:pathLst>
            </a:custGeom>
            <a:grpFill/>
            <a:ln>
              <a:noFill/>
            </a:ln>
          </p:spPr>
          <p:txBody>
            <a:bodyPr vert="horz" wrap="square" lIns="91440" tIns="45720" rIns="91440" bIns="45720" numCol="1" anchor="t" anchorCtr="0" compatLnSpc="1"/>
            <a:lstStyle/>
            <a:p>
              <a:endParaRPr lang="zh-CN" altLang="en-US"/>
            </a:p>
          </p:txBody>
        </p:sp>
        <p:sp>
          <p:nvSpPr>
            <p:cNvPr id="89" name="Freeform 90"/>
            <p:cNvSpPr/>
            <p:nvPr/>
          </p:nvSpPr>
          <p:spPr bwMode="auto">
            <a:xfrm>
              <a:off x="9629412" y="1494682"/>
              <a:ext cx="14228" cy="14228"/>
            </a:xfrm>
            <a:custGeom>
              <a:avLst/>
              <a:gdLst>
                <a:gd name="T0" fmla="*/ 0 w 7"/>
                <a:gd name="T1" fmla="*/ 0 h 7"/>
                <a:gd name="T2" fmla="*/ 0 w 7"/>
                <a:gd name="T3" fmla="*/ 0 h 7"/>
                <a:gd name="T4" fmla="*/ 6 w 7"/>
                <a:gd name="T5" fmla="*/ 7 h 7"/>
                <a:gd name="T6" fmla="*/ 7 w 7"/>
                <a:gd name="T7" fmla="*/ 5 h 7"/>
                <a:gd name="T8" fmla="*/ 0 w 7"/>
                <a:gd name="T9" fmla="*/ 0 h 7"/>
              </a:gdLst>
              <a:ahLst/>
              <a:cxnLst>
                <a:cxn ang="0">
                  <a:pos x="T0" y="T1"/>
                </a:cxn>
                <a:cxn ang="0">
                  <a:pos x="T2" y="T3"/>
                </a:cxn>
                <a:cxn ang="0">
                  <a:pos x="T4" y="T5"/>
                </a:cxn>
                <a:cxn ang="0">
                  <a:pos x="T6" y="T7"/>
                </a:cxn>
                <a:cxn ang="0">
                  <a:pos x="T8" y="T9"/>
                </a:cxn>
              </a:cxnLst>
              <a:rect l="0" t="0" r="r" b="b"/>
              <a:pathLst>
                <a:path w="7" h="7">
                  <a:moveTo>
                    <a:pt x="0" y="0"/>
                  </a:moveTo>
                  <a:lnTo>
                    <a:pt x="0" y="0"/>
                  </a:lnTo>
                  <a:lnTo>
                    <a:pt x="6" y="7"/>
                  </a:lnTo>
                  <a:lnTo>
                    <a:pt x="7" y="5"/>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90" name="Freeform 91"/>
            <p:cNvSpPr/>
            <p:nvPr/>
          </p:nvSpPr>
          <p:spPr bwMode="auto">
            <a:xfrm>
              <a:off x="8984028" y="1597358"/>
              <a:ext cx="695155" cy="668731"/>
            </a:xfrm>
            <a:custGeom>
              <a:avLst/>
              <a:gdLst>
                <a:gd name="T0" fmla="*/ 175 w 182"/>
                <a:gd name="T1" fmla="*/ 0 h 173"/>
                <a:gd name="T2" fmla="*/ 143 w 182"/>
                <a:gd name="T3" fmla="*/ 25 h 173"/>
                <a:gd name="T4" fmla="*/ 143 w 182"/>
                <a:gd name="T5" fmla="*/ 88 h 173"/>
                <a:gd name="T6" fmla="*/ 141 w 182"/>
                <a:gd name="T7" fmla="*/ 113 h 173"/>
                <a:gd name="T8" fmla="*/ 135 w 182"/>
                <a:gd name="T9" fmla="*/ 126 h 173"/>
                <a:gd name="T10" fmla="*/ 88 w 182"/>
                <a:gd name="T11" fmla="*/ 140 h 173"/>
                <a:gd name="T12" fmla="*/ 42 w 182"/>
                <a:gd name="T13" fmla="*/ 126 h 173"/>
                <a:gd name="T14" fmla="*/ 35 w 182"/>
                <a:gd name="T15" fmla="*/ 113 h 173"/>
                <a:gd name="T16" fmla="*/ 35 w 182"/>
                <a:gd name="T17" fmla="*/ 108 h 173"/>
                <a:gd name="T18" fmla="*/ 0 w 182"/>
                <a:gd name="T19" fmla="*/ 141 h 173"/>
                <a:gd name="T20" fmla="*/ 17 w 182"/>
                <a:gd name="T21" fmla="*/ 158 h 173"/>
                <a:gd name="T22" fmla="*/ 87 w 182"/>
                <a:gd name="T23" fmla="*/ 173 h 173"/>
                <a:gd name="T24" fmla="*/ 138 w 182"/>
                <a:gd name="T25" fmla="*/ 167 h 173"/>
                <a:gd name="T26" fmla="*/ 178 w 182"/>
                <a:gd name="T27" fmla="*/ 130 h 173"/>
                <a:gd name="T28" fmla="*/ 182 w 182"/>
                <a:gd name="T29" fmla="*/ 100 h 173"/>
                <a:gd name="T30" fmla="*/ 182 w 182"/>
                <a:gd name="T31" fmla="*/ 12 h 173"/>
                <a:gd name="T32" fmla="*/ 149 w 182"/>
                <a:gd name="T33" fmla="*/ 30 h 173"/>
                <a:gd name="T34" fmla="*/ 182 w 182"/>
                <a:gd name="T35" fmla="*/ 12 h 173"/>
                <a:gd name="T36" fmla="*/ 182 w 182"/>
                <a:gd name="T37" fmla="*/ 5 h 173"/>
                <a:gd name="T38" fmla="*/ 175 w 182"/>
                <a:gd name="T3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73">
                  <a:moveTo>
                    <a:pt x="175" y="0"/>
                  </a:moveTo>
                  <a:cubicBezTo>
                    <a:pt x="143" y="25"/>
                    <a:pt x="143" y="25"/>
                    <a:pt x="143" y="25"/>
                  </a:cubicBezTo>
                  <a:cubicBezTo>
                    <a:pt x="143" y="88"/>
                    <a:pt x="143" y="88"/>
                    <a:pt x="143" y="88"/>
                  </a:cubicBezTo>
                  <a:cubicBezTo>
                    <a:pt x="143" y="99"/>
                    <a:pt x="143" y="108"/>
                    <a:pt x="141" y="113"/>
                  </a:cubicBezTo>
                  <a:cubicBezTo>
                    <a:pt x="140" y="118"/>
                    <a:pt x="138" y="123"/>
                    <a:pt x="135" y="126"/>
                  </a:cubicBezTo>
                  <a:cubicBezTo>
                    <a:pt x="126" y="136"/>
                    <a:pt x="110" y="140"/>
                    <a:pt x="88" y="140"/>
                  </a:cubicBezTo>
                  <a:cubicBezTo>
                    <a:pt x="67" y="140"/>
                    <a:pt x="51" y="136"/>
                    <a:pt x="42" y="126"/>
                  </a:cubicBezTo>
                  <a:cubicBezTo>
                    <a:pt x="39" y="123"/>
                    <a:pt x="37" y="118"/>
                    <a:pt x="35" y="113"/>
                  </a:cubicBezTo>
                  <a:cubicBezTo>
                    <a:pt x="35" y="111"/>
                    <a:pt x="35" y="110"/>
                    <a:pt x="35" y="108"/>
                  </a:cubicBezTo>
                  <a:cubicBezTo>
                    <a:pt x="0" y="141"/>
                    <a:pt x="0" y="141"/>
                    <a:pt x="0" y="141"/>
                  </a:cubicBezTo>
                  <a:cubicBezTo>
                    <a:pt x="4" y="148"/>
                    <a:pt x="9" y="154"/>
                    <a:pt x="17" y="158"/>
                  </a:cubicBezTo>
                  <a:cubicBezTo>
                    <a:pt x="33" y="168"/>
                    <a:pt x="56" y="173"/>
                    <a:pt x="87" y="173"/>
                  </a:cubicBezTo>
                  <a:cubicBezTo>
                    <a:pt x="107" y="173"/>
                    <a:pt x="124" y="171"/>
                    <a:pt x="138" y="167"/>
                  </a:cubicBezTo>
                  <a:cubicBezTo>
                    <a:pt x="178" y="130"/>
                    <a:pt x="178" y="130"/>
                    <a:pt x="178" y="130"/>
                  </a:cubicBezTo>
                  <a:cubicBezTo>
                    <a:pt x="181" y="122"/>
                    <a:pt x="182" y="112"/>
                    <a:pt x="182" y="100"/>
                  </a:cubicBezTo>
                  <a:cubicBezTo>
                    <a:pt x="182" y="12"/>
                    <a:pt x="182" y="12"/>
                    <a:pt x="182" y="12"/>
                  </a:cubicBezTo>
                  <a:cubicBezTo>
                    <a:pt x="149" y="30"/>
                    <a:pt x="149" y="30"/>
                    <a:pt x="149" y="30"/>
                  </a:cubicBezTo>
                  <a:cubicBezTo>
                    <a:pt x="182" y="12"/>
                    <a:pt x="182" y="12"/>
                    <a:pt x="182" y="12"/>
                  </a:cubicBezTo>
                  <a:cubicBezTo>
                    <a:pt x="182" y="5"/>
                    <a:pt x="182" y="5"/>
                    <a:pt x="182" y="5"/>
                  </a:cubicBezTo>
                  <a:lnTo>
                    <a:pt x="175" y="0"/>
                  </a:lnTo>
                  <a:close/>
                </a:path>
              </a:pathLst>
            </a:custGeom>
            <a:grpFill/>
            <a:ln>
              <a:noFill/>
            </a:ln>
          </p:spPr>
          <p:txBody>
            <a:bodyPr vert="horz" wrap="square" lIns="91440" tIns="45720" rIns="91440" bIns="45720" numCol="1" anchor="t" anchorCtr="0" compatLnSpc="1"/>
            <a:lstStyle/>
            <a:p>
              <a:endParaRPr lang="zh-CN" altLang="en-US"/>
            </a:p>
          </p:txBody>
        </p:sp>
        <p:sp>
          <p:nvSpPr>
            <p:cNvPr id="91" name="Rectangle 92"/>
            <p:cNvSpPr>
              <a:spLocks noChangeArrowheads="1"/>
            </p:cNvSpPr>
            <p:nvPr/>
          </p:nvSpPr>
          <p:spPr bwMode="auto">
            <a:xfrm>
              <a:off x="9706361" y="1466516"/>
              <a:ext cx="8130" cy="2033"/>
            </a:xfrm>
            <a:prstGeom prst="rect">
              <a:avLst/>
            </a:prstGeom>
            <a:grpFill/>
            <a:ln>
              <a:noFill/>
            </a:ln>
          </p:spPr>
          <p:txBody>
            <a:bodyPr vert="horz" wrap="square" lIns="91440" tIns="45720" rIns="91440" bIns="45720" numCol="1" anchor="t" anchorCtr="0" compatLnSpc="1"/>
            <a:lstStyle/>
            <a:p>
              <a:endParaRPr lang="zh-CN" altLang="en-US"/>
            </a:p>
          </p:txBody>
        </p:sp>
        <p:sp>
          <p:nvSpPr>
            <p:cNvPr id="92" name="Freeform 93"/>
            <p:cNvSpPr/>
            <p:nvPr/>
          </p:nvSpPr>
          <p:spPr bwMode="auto">
            <a:xfrm>
              <a:off x="9679937" y="1466516"/>
              <a:ext cx="8130" cy="4065"/>
            </a:xfrm>
            <a:custGeom>
              <a:avLst/>
              <a:gdLst>
                <a:gd name="T0" fmla="*/ 4 w 4"/>
                <a:gd name="T1" fmla="*/ 0 h 2"/>
                <a:gd name="T2" fmla="*/ 2 w 4"/>
                <a:gd name="T3" fmla="*/ 0 h 2"/>
                <a:gd name="T4" fmla="*/ 0 w 4"/>
                <a:gd name="T5" fmla="*/ 0 h 2"/>
                <a:gd name="T6" fmla="*/ 2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2" y="0"/>
                  </a:lnTo>
                  <a:lnTo>
                    <a:pt x="0" y="0"/>
                  </a:lnTo>
                  <a:lnTo>
                    <a:pt x="2"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93" name="Freeform 94"/>
            <p:cNvSpPr/>
            <p:nvPr/>
          </p:nvSpPr>
          <p:spPr bwMode="auto">
            <a:xfrm>
              <a:off x="9710426" y="1462451"/>
              <a:ext cx="14228" cy="16261"/>
            </a:xfrm>
            <a:custGeom>
              <a:avLst/>
              <a:gdLst>
                <a:gd name="T0" fmla="*/ 4 w 7"/>
                <a:gd name="T1" fmla="*/ 8 h 8"/>
                <a:gd name="T2" fmla="*/ 7 w 7"/>
                <a:gd name="T3" fmla="*/ 6 h 8"/>
                <a:gd name="T4" fmla="*/ 5 w 7"/>
                <a:gd name="T5" fmla="*/ 0 h 8"/>
                <a:gd name="T6" fmla="*/ 0 w 7"/>
                <a:gd name="T7" fmla="*/ 0 h 8"/>
                <a:gd name="T8" fmla="*/ 2 w 7"/>
                <a:gd name="T9" fmla="*/ 4 h 8"/>
                <a:gd name="T10" fmla="*/ 4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4" y="8"/>
                  </a:moveTo>
                  <a:lnTo>
                    <a:pt x="7" y="6"/>
                  </a:lnTo>
                  <a:lnTo>
                    <a:pt x="5" y="0"/>
                  </a:lnTo>
                  <a:lnTo>
                    <a:pt x="0" y="0"/>
                  </a:lnTo>
                  <a:lnTo>
                    <a:pt x="2" y="4"/>
                  </a:lnTo>
                  <a:lnTo>
                    <a:pt x="4" y="8"/>
                  </a:lnTo>
                  <a:close/>
                </a:path>
              </a:pathLst>
            </a:custGeom>
            <a:grpFill/>
            <a:ln>
              <a:noFill/>
            </a:ln>
          </p:spPr>
          <p:txBody>
            <a:bodyPr vert="horz" wrap="square" lIns="91440" tIns="45720" rIns="91440" bIns="45720" numCol="1" anchor="t" anchorCtr="0" compatLnSpc="1"/>
            <a:lstStyle/>
            <a:p>
              <a:endParaRPr lang="zh-CN" altLang="en-US"/>
            </a:p>
          </p:txBody>
        </p:sp>
        <p:sp>
          <p:nvSpPr>
            <p:cNvPr id="94" name="Freeform 95"/>
            <p:cNvSpPr/>
            <p:nvPr/>
          </p:nvSpPr>
          <p:spPr bwMode="auto">
            <a:xfrm>
              <a:off x="9720589" y="1474647"/>
              <a:ext cx="12196" cy="12196"/>
            </a:xfrm>
            <a:custGeom>
              <a:avLst/>
              <a:gdLst>
                <a:gd name="T0" fmla="*/ 1 w 3"/>
                <a:gd name="T1" fmla="*/ 3 h 3"/>
                <a:gd name="T2" fmla="*/ 3 w 3"/>
                <a:gd name="T3" fmla="*/ 2 h 3"/>
                <a:gd name="T4" fmla="*/ 2 w 3"/>
                <a:gd name="T5" fmla="*/ 0 h 3"/>
                <a:gd name="T6" fmla="*/ 0 w 3"/>
                <a:gd name="T7" fmla="*/ 1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cubicBezTo>
                    <a:pt x="2" y="3"/>
                    <a:pt x="3" y="2"/>
                    <a:pt x="3" y="2"/>
                  </a:cubicBezTo>
                  <a:cubicBezTo>
                    <a:pt x="2" y="0"/>
                    <a:pt x="2" y="0"/>
                    <a:pt x="2" y="0"/>
                  </a:cubicBezTo>
                  <a:cubicBezTo>
                    <a:pt x="0" y="1"/>
                    <a:pt x="0" y="1"/>
                    <a:pt x="0" y="1"/>
                  </a:cubicBezTo>
                  <a:lnTo>
                    <a:pt x="1" y="3"/>
                  </a:lnTo>
                  <a:close/>
                </a:path>
              </a:pathLst>
            </a:custGeom>
            <a:grpFill/>
            <a:ln>
              <a:noFill/>
            </a:ln>
          </p:spPr>
          <p:txBody>
            <a:bodyPr vert="horz" wrap="square" lIns="91440" tIns="45720" rIns="91440" bIns="45720" numCol="1" anchor="t" anchorCtr="0" compatLnSpc="1"/>
            <a:lstStyle/>
            <a:p>
              <a:endParaRPr lang="zh-CN" altLang="en-US"/>
            </a:p>
          </p:txBody>
        </p:sp>
        <p:sp>
          <p:nvSpPr>
            <p:cNvPr id="95" name="Freeform 96"/>
            <p:cNvSpPr/>
            <p:nvPr/>
          </p:nvSpPr>
          <p:spPr bwMode="auto">
            <a:xfrm>
              <a:off x="9667741" y="1462451"/>
              <a:ext cx="12196" cy="8130"/>
            </a:xfrm>
            <a:custGeom>
              <a:avLst/>
              <a:gdLst>
                <a:gd name="T0" fmla="*/ 6 w 6"/>
                <a:gd name="T1" fmla="*/ 2 h 4"/>
                <a:gd name="T2" fmla="*/ 6 w 6"/>
                <a:gd name="T3" fmla="*/ 0 h 4"/>
                <a:gd name="T4" fmla="*/ 0 w 6"/>
                <a:gd name="T5" fmla="*/ 0 h 4"/>
                <a:gd name="T6" fmla="*/ 4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6" y="0"/>
                  </a:lnTo>
                  <a:lnTo>
                    <a:pt x="0" y="0"/>
                  </a:lnTo>
                  <a:lnTo>
                    <a:pt x="4" y="4"/>
                  </a:lnTo>
                  <a:lnTo>
                    <a:pt x="6" y="2"/>
                  </a:lnTo>
                  <a:close/>
                </a:path>
              </a:pathLst>
            </a:custGeom>
            <a:grpFill/>
            <a:ln>
              <a:noFill/>
            </a:ln>
          </p:spPr>
          <p:txBody>
            <a:bodyPr vert="horz" wrap="square" lIns="91440" tIns="45720" rIns="91440" bIns="45720" numCol="1" anchor="t" anchorCtr="0" compatLnSpc="1"/>
            <a:lstStyle/>
            <a:p>
              <a:endParaRPr lang="zh-CN" altLang="en-US"/>
            </a:p>
          </p:txBody>
        </p:sp>
        <p:sp>
          <p:nvSpPr>
            <p:cNvPr id="96" name="Freeform 97"/>
            <p:cNvSpPr/>
            <p:nvPr/>
          </p:nvSpPr>
          <p:spPr bwMode="auto">
            <a:xfrm>
              <a:off x="9667741" y="1466516"/>
              <a:ext cx="8130" cy="12196"/>
            </a:xfrm>
            <a:custGeom>
              <a:avLst/>
              <a:gdLst>
                <a:gd name="T0" fmla="*/ 4 w 4"/>
                <a:gd name="T1" fmla="*/ 6 h 6"/>
                <a:gd name="T2" fmla="*/ 4 w 4"/>
                <a:gd name="T3" fmla="*/ 4 h 6"/>
                <a:gd name="T4" fmla="*/ 2 w 4"/>
                <a:gd name="T5" fmla="*/ 0 h 6"/>
                <a:gd name="T6" fmla="*/ 0 w 4"/>
                <a:gd name="T7" fmla="*/ 0 h 6"/>
                <a:gd name="T8" fmla="*/ 2 w 4"/>
                <a:gd name="T9" fmla="*/ 2 h 6"/>
                <a:gd name="T10" fmla="*/ 4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6"/>
                  </a:moveTo>
                  <a:lnTo>
                    <a:pt x="4" y="4"/>
                  </a:lnTo>
                  <a:lnTo>
                    <a:pt x="2" y="0"/>
                  </a:lnTo>
                  <a:lnTo>
                    <a:pt x="0" y="0"/>
                  </a:lnTo>
                  <a:lnTo>
                    <a:pt x="2" y="2"/>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97" name="Freeform 98"/>
            <p:cNvSpPr/>
            <p:nvPr/>
          </p:nvSpPr>
          <p:spPr bwMode="auto">
            <a:xfrm>
              <a:off x="9688067" y="1501071"/>
              <a:ext cx="10163" cy="12196"/>
            </a:xfrm>
            <a:custGeom>
              <a:avLst/>
              <a:gdLst>
                <a:gd name="T0" fmla="*/ 1 w 3"/>
                <a:gd name="T1" fmla="*/ 0 h 3"/>
                <a:gd name="T2" fmla="*/ 0 w 3"/>
                <a:gd name="T3" fmla="*/ 1 h 3"/>
                <a:gd name="T4" fmla="*/ 0 w 3"/>
                <a:gd name="T5" fmla="*/ 1 h 3"/>
                <a:gd name="T6" fmla="*/ 3 w 3"/>
                <a:gd name="T7" fmla="*/ 3 h 3"/>
                <a:gd name="T8" fmla="*/ 3 w 3"/>
                <a:gd name="T9" fmla="*/ 3 h 3"/>
                <a:gd name="T10" fmla="*/ 1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1" y="0"/>
                  </a:moveTo>
                  <a:cubicBezTo>
                    <a:pt x="0" y="1"/>
                    <a:pt x="0" y="1"/>
                    <a:pt x="0" y="1"/>
                  </a:cubicBezTo>
                  <a:cubicBezTo>
                    <a:pt x="0" y="1"/>
                    <a:pt x="0" y="1"/>
                    <a:pt x="0" y="1"/>
                  </a:cubicBezTo>
                  <a:cubicBezTo>
                    <a:pt x="3" y="3"/>
                    <a:pt x="3" y="3"/>
                    <a:pt x="3" y="3"/>
                  </a:cubicBezTo>
                  <a:cubicBezTo>
                    <a:pt x="3" y="3"/>
                    <a:pt x="3" y="3"/>
                    <a:pt x="3" y="3"/>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98" name="Freeform 99"/>
            <p:cNvSpPr/>
            <p:nvPr/>
          </p:nvSpPr>
          <p:spPr bwMode="auto">
            <a:xfrm>
              <a:off x="9698230" y="1505136"/>
              <a:ext cx="8130" cy="26424"/>
            </a:xfrm>
            <a:custGeom>
              <a:avLst/>
              <a:gdLst>
                <a:gd name="T0" fmla="*/ 1 w 2"/>
                <a:gd name="T1" fmla="*/ 6 h 7"/>
                <a:gd name="T2" fmla="*/ 2 w 2"/>
                <a:gd name="T3" fmla="*/ 7 h 7"/>
                <a:gd name="T4" fmla="*/ 2 w 2"/>
                <a:gd name="T5" fmla="*/ 5 h 7"/>
                <a:gd name="T6" fmla="*/ 2 w 2"/>
                <a:gd name="T7" fmla="*/ 3 h 7"/>
                <a:gd name="T8" fmla="*/ 0 w 2"/>
                <a:gd name="T9" fmla="*/ 0 h 7"/>
                <a:gd name="T10" fmla="*/ 1 w 2"/>
                <a:gd name="T11" fmla="*/ 6 h 7"/>
              </a:gdLst>
              <a:ahLst/>
              <a:cxnLst>
                <a:cxn ang="0">
                  <a:pos x="T0" y="T1"/>
                </a:cxn>
                <a:cxn ang="0">
                  <a:pos x="T2" y="T3"/>
                </a:cxn>
                <a:cxn ang="0">
                  <a:pos x="T4" y="T5"/>
                </a:cxn>
                <a:cxn ang="0">
                  <a:pos x="T6" y="T7"/>
                </a:cxn>
                <a:cxn ang="0">
                  <a:pos x="T8" y="T9"/>
                </a:cxn>
                <a:cxn ang="0">
                  <a:pos x="T10" y="T11"/>
                </a:cxn>
              </a:cxnLst>
              <a:rect l="0" t="0" r="r" b="b"/>
              <a:pathLst>
                <a:path w="2" h="7">
                  <a:moveTo>
                    <a:pt x="1" y="6"/>
                  </a:moveTo>
                  <a:cubicBezTo>
                    <a:pt x="2" y="7"/>
                    <a:pt x="2" y="7"/>
                    <a:pt x="2" y="7"/>
                  </a:cubicBezTo>
                  <a:cubicBezTo>
                    <a:pt x="2" y="5"/>
                    <a:pt x="2" y="5"/>
                    <a:pt x="2" y="5"/>
                  </a:cubicBezTo>
                  <a:cubicBezTo>
                    <a:pt x="2" y="4"/>
                    <a:pt x="2" y="3"/>
                    <a:pt x="2" y="3"/>
                  </a:cubicBezTo>
                  <a:cubicBezTo>
                    <a:pt x="0" y="0"/>
                    <a:pt x="0" y="0"/>
                    <a:pt x="0" y="0"/>
                  </a:cubicBezTo>
                  <a:lnTo>
                    <a:pt x="1" y="6"/>
                  </a:lnTo>
                  <a:close/>
                </a:path>
              </a:pathLst>
            </a:custGeom>
            <a:grpFill/>
            <a:ln>
              <a:noFill/>
            </a:ln>
          </p:spPr>
          <p:txBody>
            <a:bodyPr vert="horz" wrap="square" lIns="91440" tIns="45720" rIns="91440" bIns="45720" numCol="1" anchor="t" anchorCtr="0" compatLnSpc="1"/>
            <a:lstStyle/>
            <a:p>
              <a:endParaRPr lang="zh-CN" altLang="en-US"/>
            </a:p>
          </p:txBody>
        </p:sp>
        <p:sp>
          <p:nvSpPr>
            <p:cNvPr id="99" name="Freeform 100"/>
            <p:cNvSpPr/>
            <p:nvPr/>
          </p:nvSpPr>
          <p:spPr bwMode="auto">
            <a:xfrm>
              <a:off x="9526736" y="1493695"/>
              <a:ext cx="38620" cy="46750"/>
            </a:xfrm>
            <a:custGeom>
              <a:avLst/>
              <a:gdLst>
                <a:gd name="T0" fmla="*/ 7 w 10"/>
                <a:gd name="T1" fmla="*/ 0 h 12"/>
                <a:gd name="T2" fmla="*/ 0 w 10"/>
                <a:gd name="T3" fmla="*/ 7 h 12"/>
                <a:gd name="T4" fmla="*/ 1 w 10"/>
                <a:gd name="T5" fmla="*/ 12 h 12"/>
                <a:gd name="T6" fmla="*/ 10 w 10"/>
                <a:gd name="T7" fmla="*/ 3 h 12"/>
                <a:gd name="T8" fmla="*/ 7 w 10"/>
                <a:gd name="T9" fmla="*/ 0 h 12"/>
              </a:gdLst>
              <a:ahLst/>
              <a:cxnLst>
                <a:cxn ang="0">
                  <a:pos x="T0" y="T1"/>
                </a:cxn>
                <a:cxn ang="0">
                  <a:pos x="T2" y="T3"/>
                </a:cxn>
                <a:cxn ang="0">
                  <a:pos x="T4" y="T5"/>
                </a:cxn>
                <a:cxn ang="0">
                  <a:pos x="T6" y="T7"/>
                </a:cxn>
                <a:cxn ang="0">
                  <a:pos x="T8" y="T9"/>
                </a:cxn>
              </a:cxnLst>
              <a:rect l="0" t="0" r="r" b="b"/>
              <a:pathLst>
                <a:path w="10" h="12">
                  <a:moveTo>
                    <a:pt x="7" y="0"/>
                  </a:moveTo>
                  <a:cubicBezTo>
                    <a:pt x="0" y="7"/>
                    <a:pt x="0" y="7"/>
                    <a:pt x="0" y="7"/>
                  </a:cubicBezTo>
                  <a:cubicBezTo>
                    <a:pt x="1" y="8"/>
                    <a:pt x="1" y="10"/>
                    <a:pt x="1" y="12"/>
                  </a:cubicBezTo>
                  <a:cubicBezTo>
                    <a:pt x="10" y="3"/>
                    <a:pt x="10" y="3"/>
                    <a:pt x="10" y="3"/>
                  </a:cubicBezTo>
                  <a:lnTo>
                    <a:pt x="7" y="0"/>
                  </a:lnTo>
                  <a:close/>
                </a:path>
              </a:pathLst>
            </a:custGeom>
            <a:grpFill/>
            <a:ln>
              <a:noFill/>
            </a:ln>
          </p:spPr>
          <p:txBody>
            <a:bodyPr vert="horz" wrap="square" lIns="91440" tIns="45720" rIns="91440" bIns="45720" numCol="1" anchor="t" anchorCtr="0" compatLnSpc="1"/>
            <a:lstStyle/>
            <a:p>
              <a:endParaRPr lang="zh-CN" altLang="en-US"/>
            </a:p>
          </p:txBody>
        </p:sp>
        <p:sp>
          <p:nvSpPr>
            <p:cNvPr id="100" name="Freeform 101"/>
            <p:cNvSpPr/>
            <p:nvPr/>
          </p:nvSpPr>
          <p:spPr bwMode="auto">
            <a:xfrm>
              <a:off x="9518606" y="1485564"/>
              <a:ext cx="34554" cy="34554"/>
            </a:xfrm>
            <a:custGeom>
              <a:avLst/>
              <a:gdLst>
                <a:gd name="T0" fmla="*/ 6 w 9"/>
                <a:gd name="T1" fmla="*/ 0 h 9"/>
                <a:gd name="T2" fmla="*/ 0 w 9"/>
                <a:gd name="T3" fmla="*/ 7 h 9"/>
                <a:gd name="T4" fmla="*/ 1 w 9"/>
                <a:gd name="T5" fmla="*/ 8 h 9"/>
                <a:gd name="T6" fmla="*/ 2 w 9"/>
                <a:gd name="T7" fmla="*/ 9 h 9"/>
                <a:gd name="T8" fmla="*/ 9 w 9"/>
                <a:gd name="T9" fmla="*/ 2 h 9"/>
                <a:gd name="T10" fmla="*/ 6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6" y="0"/>
                  </a:moveTo>
                  <a:cubicBezTo>
                    <a:pt x="0" y="7"/>
                    <a:pt x="0" y="7"/>
                    <a:pt x="0" y="7"/>
                  </a:cubicBezTo>
                  <a:cubicBezTo>
                    <a:pt x="0" y="7"/>
                    <a:pt x="1" y="8"/>
                    <a:pt x="1" y="8"/>
                  </a:cubicBezTo>
                  <a:cubicBezTo>
                    <a:pt x="2" y="8"/>
                    <a:pt x="2" y="9"/>
                    <a:pt x="2" y="9"/>
                  </a:cubicBezTo>
                  <a:cubicBezTo>
                    <a:pt x="9" y="2"/>
                    <a:pt x="9" y="2"/>
                    <a:pt x="9" y="2"/>
                  </a:cubicBez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101" name="Freeform 102"/>
            <p:cNvSpPr/>
            <p:nvPr/>
          </p:nvSpPr>
          <p:spPr bwMode="auto">
            <a:xfrm>
              <a:off x="9496247" y="1485564"/>
              <a:ext cx="44718" cy="26424"/>
            </a:xfrm>
            <a:custGeom>
              <a:avLst/>
              <a:gdLst>
                <a:gd name="T0" fmla="*/ 11 w 12"/>
                <a:gd name="T1" fmla="*/ 0 h 7"/>
                <a:gd name="T2" fmla="*/ 1 w 12"/>
                <a:gd name="T3" fmla="*/ 0 h 7"/>
                <a:gd name="T4" fmla="*/ 0 w 12"/>
                <a:gd name="T5" fmla="*/ 0 h 7"/>
                <a:gd name="T6" fmla="*/ 0 w 12"/>
                <a:gd name="T7" fmla="*/ 4 h 7"/>
                <a:gd name="T8" fmla="*/ 6 w 12"/>
                <a:gd name="T9" fmla="*/ 7 h 7"/>
                <a:gd name="T10" fmla="*/ 12 w 12"/>
                <a:gd name="T11" fmla="*/ 0 h 7"/>
                <a:gd name="T12" fmla="*/ 11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1" y="0"/>
                  </a:moveTo>
                  <a:cubicBezTo>
                    <a:pt x="1" y="0"/>
                    <a:pt x="1" y="0"/>
                    <a:pt x="1" y="0"/>
                  </a:cubicBezTo>
                  <a:cubicBezTo>
                    <a:pt x="0" y="0"/>
                    <a:pt x="0" y="0"/>
                    <a:pt x="0" y="0"/>
                  </a:cubicBezTo>
                  <a:cubicBezTo>
                    <a:pt x="0" y="4"/>
                    <a:pt x="0" y="4"/>
                    <a:pt x="0" y="4"/>
                  </a:cubicBezTo>
                  <a:cubicBezTo>
                    <a:pt x="3" y="5"/>
                    <a:pt x="4" y="6"/>
                    <a:pt x="6" y="7"/>
                  </a:cubicBezTo>
                  <a:cubicBezTo>
                    <a:pt x="12" y="0"/>
                    <a:pt x="12" y="0"/>
                    <a:pt x="12" y="0"/>
                  </a:cubicBezTo>
                  <a:lnTo>
                    <a:pt x="11" y="0"/>
                  </a:lnTo>
                  <a:close/>
                </a:path>
              </a:pathLst>
            </a:custGeom>
            <a:grpFill/>
            <a:ln>
              <a:noFill/>
            </a:ln>
          </p:spPr>
          <p:txBody>
            <a:bodyPr vert="horz" wrap="square" lIns="91440" tIns="45720" rIns="91440" bIns="45720" numCol="1" anchor="t" anchorCtr="0" compatLnSpc="1"/>
            <a:lstStyle/>
            <a:p>
              <a:endParaRPr lang="zh-CN" altLang="en-US"/>
            </a:p>
          </p:txBody>
        </p:sp>
        <p:sp>
          <p:nvSpPr>
            <p:cNvPr id="102" name="Freeform 103"/>
            <p:cNvSpPr/>
            <p:nvPr/>
          </p:nvSpPr>
          <p:spPr bwMode="auto">
            <a:xfrm>
              <a:off x="9617216" y="1486552"/>
              <a:ext cx="12196" cy="8130"/>
            </a:xfrm>
            <a:custGeom>
              <a:avLst/>
              <a:gdLst>
                <a:gd name="T0" fmla="*/ 2 w 6"/>
                <a:gd name="T1" fmla="*/ 0 h 4"/>
                <a:gd name="T2" fmla="*/ 0 w 6"/>
                <a:gd name="T3" fmla="*/ 0 h 4"/>
                <a:gd name="T4" fmla="*/ 4 w 6"/>
                <a:gd name="T5" fmla="*/ 4 h 4"/>
                <a:gd name="T6" fmla="*/ 6 w 6"/>
                <a:gd name="T7" fmla="*/ 4 h 4"/>
                <a:gd name="T8" fmla="*/ 2 w 6"/>
                <a:gd name="T9" fmla="*/ 0 h 4"/>
              </a:gdLst>
              <a:ahLst/>
              <a:cxnLst>
                <a:cxn ang="0">
                  <a:pos x="T0" y="T1"/>
                </a:cxn>
                <a:cxn ang="0">
                  <a:pos x="T2" y="T3"/>
                </a:cxn>
                <a:cxn ang="0">
                  <a:pos x="T4" y="T5"/>
                </a:cxn>
                <a:cxn ang="0">
                  <a:pos x="T6" y="T7"/>
                </a:cxn>
                <a:cxn ang="0">
                  <a:pos x="T8" y="T9"/>
                </a:cxn>
              </a:cxnLst>
              <a:rect l="0" t="0" r="r" b="b"/>
              <a:pathLst>
                <a:path w="6" h="4">
                  <a:moveTo>
                    <a:pt x="2" y="0"/>
                  </a:moveTo>
                  <a:lnTo>
                    <a:pt x="0" y="0"/>
                  </a:lnTo>
                  <a:lnTo>
                    <a:pt x="4" y="4"/>
                  </a:lnTo>
                  <a:lnTo>
                    <a:pt x="6"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03" name="Freeform 104"/>
            <p:cNvSpPr/>
            <p:nvPr/>
          </p:nvSpPr>
          <p:spPr bwMode="auto">
            <a:xfrm>
              <a:off x="9530801" y="1524184"/>
              <a:ext cx="65044" cy="65044"/>
            </a:xfrm>
            <a:custGeom>
              <a:avLst/>
              <a:gdLst>
                <a:gd name="T0" fmla="*/ 30 w 32"/>
                <a:gd name="T1" fmla="*/ 0 h 32"/>
                <a:gd name="T2" fmla="*/ 0 w 32"/>
                <a:gd name="T3" fmla="*/ 23 h 32"/>
                <a:gd name="T4" fmla="*/ 0 w 32"/>
                <a:gd name="T5" fmla="*/ 32 h 32"/>
                <a:gd name="T6" fmla="*/ 32 w 32"/>
                <a:gd name="T7" fmla="*/ 2 h 32"/>
                <a:gd name="T8" fmla="*/ 30 w 32"/>
                <a:gd name="T9" fmla="*/ 0 h 32"/>
              </a:gdLst>
              <a:ahLst/>
              <a:cxnLst>
                <a:cxn ang="0">
                  <a:pos x="T0" y="T1"/>
                </a:cxn>
                <a:cxn ang="0">
                  <a:pos x="T2" y="T3"/>
                </a:cxn>
                <a:cxn ang="0">
                  <a:pos x="T4" y="T5"/>
                </a:cxn>
                <a:cxn ang="0">
                  <a:pos x="T6" y="T7"/>
                </a:cxn>
                <a:cxn ang="0">
                  <a:pos x="T8" y="T9"/>
                </a:cxn>
              </a:cxnLst>
              <a:rect l="0" t="0" r="r" b="b"/>
              <a:pathLst>
                <a:path w="32" h="32">
                  <a:moveTo>
                    <a:pt x="30" y="0"/>
                  </a:moveTo>
                  <a:lnTo>
                    <a:pt x="0" y="23"/>
                  </a:lnTo>
                  <a:lnTo>
                    <a:pt x="0" y="32"/>
                  </a:lnTo>
                  <a:lnTo>
                    <a:pt x="32" y="2"/>
                  </a:lnTo>
                  <a:lnTo>
                    <a:pt x="30" y="0"/>
                  </a:lnTo>
                  <a:close/>
                </a:path>
              </a:pathLst>
            </a:custGeom>
            <a:grpFill/>
            <a:ln>
              <a:noFill/>
            </a:ln>
          </p:spPr>
          <p:txBody>
            <a:bodyPr vert="horz" wrap="square" lIns="91440" tIns="45720" rIns="91440" bIns="45720" numCol="1" anchor="t" anchorCtr="0" compatLnSpc="1"/>
            <a:lstStyle/>
            <a:p>
              <a:endParaRPr lang="zh-CN" altLang="en-US"/>
            </a:p>
          </p:txBody>
        </p:sp>
        <p:sp>
          <p:nvSpPr>
            <p:cNvPr id="104" name="Freeform 105"/>
            <p:cNvSpPr/>
            <p:nvPr/>
          </p:nvSpPr>
          <p:spPr bwMode="auto">
            <a:xfrm>
              <a:off x="9530801" y="1516054"/>
              <a:ext cx="60978" cy="54881"/>
            </a:xfrm>
            <a:custGeom>
              <a:avLst/>
              <a:gdLst>
                <a:gd name="T0" fmla="*/ 26 w 30"/>
                <a:gd name="T1" fmla="*/ 0 h 27"/>
                <a:gd name="T2" fmla="*/ 0 w 30"/>
                <a:gd name="T3" fmla="*/ 21 h 27"/>
                <a:gd name="T4" fmla="*/ 0 w 30"/>
                <a:gd name="T5" fmla="*/ 27 h 27"/>
                <a:gd name="T6" fmla="*/ 30 w 30"/>
                <a:gd name="T7" fmla="*/ 4 h 27"/>
                <a:gd name="T8" fmla="*/ 26 w 30"/>
                <a:gd name="T9" fmla="*/ 0 h 27"/>
              </a:gdLst>
              <a:ahLst/>
              <a:cxnLst>
                <a:cxn ang="0">
                  <a:pos x="T0" y="T1"/>
                </a:cxn>
                <a:cxn ang="0">
                  <a:pos x="T2" y="T3"/>
                </a:cxn>
                <a:cxn ang="0">
                  <a:pos x="T4" y="T5"/>
                </a:cxn>
                <a:cxn ang="0">
                  <a:pos x="T6" y="T7"/>
                </a:cxn>
                <a:cxn ang="0">
                  <a:pos x="T8" y="T9"/>
                </a:cxn>
              </a:cxnLst>
              <a:rect l="0" t="0" r="r" b="b"/>
              <a:pathLst>
                <a:path w="30" h="27">
                  <a:moveTo>
                    <a:pt x="26" y="0"/>
                  </a:moveTo>
                  <a:lnTo>
                    <a:pt x="0" y="21"/>
                  </a:lnTo>
                  <a:lnTo>
                    <a:pt x="0" y="27"/>
                  </a:lnTo>
                  <a:lnTo>
                    <a:pt x="30" y="4"/>
                  </a:lnTo>
                  <a:lnTo>
                    <a:pt x="26" y="0"/>
                  </a:lnTo>
                  <a:close/>
                </a:path>
              </a:pathLst>
            </a:custGeom>
            <a:grpFill/>
            <a:ln>
              <a:noFill/>
            </a:ln>
          </p:spPr>
          <p:txBody>
            <a:bodyPr vert="horz" wrap="square" lIns="91440" tIns="45720" rIns="91440" bIns="45720" numCol="1" anchor="t" anchorCtr="0" compatLnSpc="1"/>
            <a:lstStyle/>
            <a:p>
              <a:endParaRPr lang="zh-CN" altLang="en-US"/>
            </a:p>
          </p:txBody>
        </p:sp>
        <p:sp>
          <p:nvSpPr>
            <p:cNvPr id="105" name="Freeform 106"/>
            <p:cNvSpPr/>
            <p:nvPr/>
          </p:nvSpPr>
          <p:spPr bwMode="auto">
            <a:xfrm>
              <a:off x="9496247" y="1485564"/>
              <a:ext cx="406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6" name="Freeform 107"/>
            <p:cNvSpPr/>
            <p:nvPr/>
          </p:nvSpPr>
          <p:spPr bwMode="auto">
            <a:xfrm>
              <a:off x="9530801" y="1505891"/>
              <a:ext cx="52848" cy="52848"/>
            </a:xfrm>
            <a:custGeom>
              <a:avLst/>
              <a:gdLst>
                <a:gd name="T0" fmla="*/ 9 w 14"/>
                <a:gd name="T1" fmla="*/ 0 h 14"/>
                <a:gd name="T2" fmla="*/ 0 w 14"/>
                <a:gd name="T3" fmla="*/ 9 h 14"/>
                <a:gd name="T4" fmla="*/ 0 w 14"/>
                <a:gd name="T5" fmla="*/ 10 h 14"/>
                <a:gd name="T6" fmla="*/ 0 w 14"/>
                <a:gd name="T7" fmla="*/ 14 h 14"/>
                <a:gd name="T8" fmla="*/ 14 w 14"/>
                <a:gd name="T9" fmla="*/ 3 h 14"/>
                <a:gd name="T10" fmla="*/ 9 w 14"/>
                <a:gd name="T11" fmla="*/ 0 h 14"/>
              </a:gdLst>
              <a:ahLst/>
              <a:cxnLst>
                <a:cxn ang="0">
                  <a:pos x="T0" y="T1"/>
                </a:cxn>
                <a:cxn ang="0">
                  <a:pos x="T2" y="T3"/>
                </a:cxn>
                <a:cxn ang="0">
                  <a:pos x="T4" y="T5"/>
                </a:cxn>
                <a:cxn ang="0">
                  <a:pos x="T6" y="T7"/>
                </a:cxn>
                <a:cxn ang="0">
                  <a:pos x="T8" y="T9"/>
                </a:cxn>
                <a:cxn ang="0">
                  <a:pos x="T10" y="T11"/>
                </a:cxn>
              </a:cxnLst>
              <a:rect l="0" t="0" r="r" b="b"/>
              <a:pathLst>
                <a:path w="14" h="14">
                  <a:moveTo>
                    <a:pt x="9" y="0"/>
                  </a:moveTo>
                  <a:cubicBezTo>
                    <a:pt x="0" y="9"/>
                    <a:pt x="0" y="9"/>
                    <a:pt x="0" y="9"/>
                  </a:cubicBezTo>
                  <a:cubicBezTo>
                    <a:pt x="0" y="9"/>
                    <a:pt x="0" y="9"/>
                    <a:pt x="0" y="10"/>
                  </a:cubicBezTo>
                  <a:cubicBezTo>
                    <a:pt x="0" y="14"/>
                    <a:pt x="0" y="14"/>
                    <a:pt x="0" y="14"/>
                  </a:cubicBezTo>
                  <a:cubicBezTo>
                    <a:pt x="14" y="3"/>
                    <a:pt x="14" y="3"/>
                    <a:pt x="14" y="3"/>
                  </a:cubicBezTo>
                  <a:lnTo>
                    <a:pt x="9" y="0"/>
                  </a:lnTo>
                  <a:close/>
                </a:path>
              </a:pathLst>
            </a:custGeom>
            <a:grpFill/>
            <a:ln>
              <a:noFill/>
            </a:ln>
          </p:spPr>
          <p:txBody>
            <a:bodyPr vert="horz" wrap="square" lIns="91440" tIns="45720" rIns="91440" bIns="45720" numCol="1" anchor="t" anchorCtr="0" compatLnSpc="1"/>
            <a:lstStyle/>
            <a:p>
              <a:endParaRPr lang="zh-CN" altLang="en-US"/>
            </a:p>
          </p:txBody>
        </p:sp>
        <p:sp>
          <p:nvSpPr>
            <p:cNvPr id="107" name="Freeform 108"/>
            <p:cNvSpPr/>
            <p:nvPr/>
          </p:nvSpPr>
          <p:spPr bwMode="auto">
            <a:xfrm>
              <a:off x="9565356" y="1481499"/>
              <a:ext cx="44718" cy="30489"/>
            </a:xfrm>
            <a:custGeom>
              <a:avLst/>
              <a:gdLst>
                <a:gd name="T0" fmla="*/ 17 w 22"/>
                <a:gd name="T1" fmla="*/ 0 h 15"/>
                <a:gd name="T2" fmla="*/ 11 w 22"/>
                <a:gd name="T3" fmla="*/ 0 h 15"/>
                <a:gd name="T4" fmla="*/ 0 w 22"/>
                <a:gd name="T5" fmla="*/ 10 h 15"/>
                <a:gd name="T6" fmla="*/ 7 w 22"/>
                <a:gd name="T7" fmla="*/ 15 h 15"/>
                <a:gd name="T8" fmla="*/ 22 w 22"/>
                <a:gd name="T9" fmla="*/ 4 h 15"/>
                <a:gd name="T10" fmla="*/ 17 w 22"/>
                <a:gd name="T11" fmla="*/ 0 h 15"/>
              </a:gdLst>
              <a:ahLst/>
              <a:cxnLst>
                <a:cxn ang="0">
                  <a:pos x="T0" y="T1"/>
                </a:cxn>
                <a:cxn ang="0">
                  <a:pos x="T2" y="T3"/>
                </a:cxn>
                <a:cxn ang="0">
                  <a:pos x="T4" y="T5"/>
                </a:cxn>
                <a:cxn ang="0">
                  <a:pos x="T6" y="T7"/>
                </a:cxn>
                <a:cxn ang="0">
                  <a:pos x="T8" y="T9"/>
                </a:cxn>
                <a:cxn ang="0">
                  <a:pos x="T10" y="T11"/>
                </a:cxn>
              </a:cxnLst>
              <a:rect l="0" t="0" r="r" b="b"/>
              <a:pathLst>
                <a:path w="22" h="15">
                  <a:moveTo>
                    <a:pt x="17" y="0"/>
                  </a:moveTo>
                  <a:lnTo>
                    <a:pt x="11" y="0"/>
                  </a:lnTo>
                  <a:lnTo>
                    <a:pt x="0" y="10"/>
                  </a:lnTo>
                  <a:lnTo>
                    <a:pt x="7" y="15"/>
                  </a:lnTo>
                  <a:lnTo>
                    <a:pt x="22" y="4"/>
                  </a:lnTo>
                  <a:lnTo>
                    <a:pt x="17" y="0"/>
                  </a:lnTo>
                  <a:close/>
                </a:path>
              </a:pathLst>
            </a:custGeom>
            <a:grpFill/>
            <a:ln>
              <a:noFill/>
            </a:ln>
          </p:spPr>
          <p:txBody>
            <a:bodyPr vert="horz" wrap="square" lIns="91440" tIns="45720" rIns="91440" bIns="45720" numCol="1" anchor="t" anchorCtr="0" compatLnSpc="1"/>
            <a:lstStyle/>
            <a:p>
              <a:endParaRPr lang="zh-CN" altLang="en-US"/>
            </a:p>
          </p:txBody>
        </p:sp>
        <p:sp>
          <p:nvSpPr>
            <p:cNvPr id="108" name="Freeform 109"/>
            <p:cNvSpPr/>
            <p:nvPr/>
          </p:nvSpPr>
          <p:spPr bwMode="auto">
            <a:xfrm>
              <a:off x="9621282" y="1470291"/>
              <a:ext cx="16261" cy="16261"/>
            </a:xfrm>
            <a:custGeom>
              <a:avLst/>
              <a:gdLst>
                <a:gd name="T0" fmla="*/ 4 w 8"/>
                <a:gd name="T1" fmla="*/ 8 h 8"/>
                <a:gd name="T2" fmla="*/ 8 w 8"/>
                <a:gd name="T3" fmla="*/ 6 h 8"/>
                <a:gd name="T4" fmla="*/ 8 w 8"/>
                <a:gd name="T5" fmla="*/ 4 h 8"/>
                <a:gd name="T6" fmla="*/ 4 w 8"/>
                <a:gd name="T7" fmla="*/ 0 h 8"/>
                <a:gd name="T8" fmla="*/ 4 w 8"/>
                <a:gd name="T9" fmla="*/ 0 h 8"/>
                <a:gd name="T10" fmla="*/ 0 w 8"/>
                <a:gd name="T11" fmla="*/ 4 h 8"/>
                <a:gd name="T12" fmla="*/ 4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8"/>
                  </a:moveTo>
                  <a:lnTo>
                    <a:pt x="8" y="6"/>
                  </a:lnTo>
                  <a:lnTo>
                    <a:pt x="8" y="4"/>
                  </a:lnTo>
                  <a:lnTo>
                    <a:pt x="4" y="0"/>
                  </a:lnTo>
                  <a:lnTo>
                    <a:pt x="4" y="0"/>
                  </a:lnTo>
                  <a:lnTo>
                    <a:pt x="0" y="4"/>
                  </a:lnTo>
                  <a:lnTo>
                    <a:pt x="4" y="8"/>
                  </a:lnTo>
                  <a:close/>
                </a:path>
              </a:pathLst>
            </a:custGeom>
            <a:grpFill/>
            <a:ln>
              <a:noFill/>
            </a:ln>
          </p:spPr>
          <p:txBody>
            <a:bodyPr vert="horz" wrap="square" lIns="91440" tIns="45720" rIns="91440" bIns="45720" numCol="1" anchor="t" anchorCtr="0" compatLnSpc="1"/>
            <a:lstStyle/>
            <a:p>
              <a:endParaRPr lang="zh-CN" altLang="en-US"/>
            </a:p>
          </p:txBody>
        </p:sp>
        <p:sp>
          <p:nvSpPr>
            <p:cNvPr id="109" name="Freeform 110"/>
            <p:cNvSpPr/>
            <p:nvPr/>
          </p:nvSpPr>
          <p:spPr bwMode="auto">
            <a:xfrm>
              <a:off x="9613151" y="1478421"/>
              <a:ext cx="16261" cy="8130"/>
            </a:xfrm>
            <a:custGeom>
              <a:avLst/>
              <a:gdLst>
                <a:gd name="T0" fmla="*/ 8 w 8"/>
                <a:gd name="T1" fmla="*/ 0 h 4"/>
                <a:gd name="T2" fmla="*/ 0 w 8"/>
                <a:gd name="T3" fmla="*/ 0 h 4"/>
                <a:gd name="T4" fmla="*/ 4 w 8"/>
                <a:gd name="T5" fmla="*/ 4 h 4"/>
                <a:gd name="T6" fmla="*/ 8 w 8"/>
                <a:gd name="T7" fmla="*/ 0 h 4"/>
              </a:gdLst>
              <a:ahLst/>
              <a:cxnLst>
                <a:cxn ang="0">
                  <a:pos x="T0" y="T1"/>
                </a:cxn>
                <a:cxn ang="0">
                  <a:pos x="T2" y="T3"/>
                </a:cxn>
                <a:cxn ang="0">
                  <a:pos x="T4" y="T5"/>
                </a:cxn>
                <a:cxn ang="0">
                  <a:pos x="T6" y="T7"/>
                </a:cxn>
              </a:cxnLst>
              <a:rect l="0" t="0" r="r" b="b"/>
              <a:pathLst>
                <a:path w="8" h="4">
                  <a:moveTo>
                    <a:pt x="8" y="0"/>
                  </a:moveTo>
                  <a:lnTo>
                    <a:pt x="0" y="0"/>
                  </a:lnTo>
                  <a:lnTo>
                    <a:pt x="4" y="4"/>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110" name="Freeform 111"/>
            <p:cNvSpPr/>
            <p:nvPr/>
          </p:nvSpPr>
          <p:spPr bwMode="auto">
            <a:xfrm>
              <a:off x="9629412" y="1478421"/>
              <a:ext cx="18294" cy="8130"/>
            </a:xfrm>
            <a:custGeom>
              <a:avLst/>
              <a:gdLst>
                <a:gd name="T0" fmla="*/ 9 w 9"/>
                <a:gd name="T1" fmla="*/ 0 h 4"/>
                <a:gd name="T2" fmla="*/ 0 w 9"/>
                <a:gd name="T3" fmla="*/ 0 h 4"/>
                <a:gd name="T4" fmla="*/ 6 w 9"/>
                <a:gd name="T5" fmla="*/ 4 h 4"/>
                <a:gd name="T6" fmla="*/ 9 w 9"/>
                <a:gd name="T7" fmla="*/ 0 h 4"/>
              </a:gdLst>
              <a:ahLst/>
              <a:cxnLst>
                <a:cxn ang="0">
                  <a:pos x="T0" y="T1"/>
                </a:cxn>
                <a:cxn ang="0">
                  <a:pos x="T2" y="T3"/>
                </a:cxn>
                <a:cxn ang="0">
                  <a:pos x="T4" y="T5"/>
                </a:cxn>
                <a:cxn ang="0">
                  <a:pos x="T6" y="T7"/>
                </a:cxn>
              </a:cxnLst>
              <a:rect l="0" t="0" r="r" b="b"/>
              <a:pathLst>
                <a:path w="9" h="4">
                  <a:moveTo>
                    <a:pt x="9" y="0"/>
                  </a:moveTo>
                  <a:lnTo>
                    <a:pt x="0" y="0"/>
                  </a:lnTo>
                  <a:lnTo>
                    <a:pt x="6" y="4"/>
                  </a:lnTo>
                  <a:lnTo>
                    <a:pt x="9" y="0"/>
                  </a:lnTo>
                  <a:close/>
                </a:path>
              </a:pathLst>
            </a:custGeom>
            <a:grpFill/>
            <a:ln>
              <a:noFill/>
            </a:ln>
          </p:spPr>
          <p:txBody>
            <a:bodyPr vert="horz" wrap="square" lIns="91440" tIns="45720" rIns="91440" bIns="45720" numCol="1" anchor="t" anchorCtr="0" compatLnSpc="1"/>
            <a:lstStyle/>
            <a:p>
              <a:endParaRPr lang="zh-CN" altLang="en-US"/>
            </a:p>
          </p:txBody>
        </p:sp>
        <p:sp>
          <p:nvSpPr>
            <p:cNvPr id="111" name="Freeform 112"/>
            <p:cNvSpPr/>
            <p:nvPr/>
          </p:nvSpPr>
          <p:spPr bwMode="auto">
            <a:xfrm>
              <a:off x="9625347" y="1494682"/>
              <a:ext cx="406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12" name="Freeform 113"/>
            <p:cNvSpPr/>
            <p:nvPr/>
          </p:nvSpPr>
          <p:spPr bwMode="auto">
            <a:xfrm>
              <a:off x="9629412" y="1486552"/>
              <a:ext cx="8130" cy="8130"/>
            </a:xfrm>
            <a:custGeom>
              <a:avLst/>
              <a:gdLst>
                <a:gd name="T0" fmla="*/ 4 w 4"/>
                <a:gd name="T1" fmla="*/ 0 h 4"/>
                <a:gd name="T2" fmla="*/ 0 w 4"/>
                <a:gd name="T3" fmla="*/ 4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4"/>
                  </a:lnTo>
                  <a:lnTo>
                    <a:pt x="0" y="4"/>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113" name="Freeform 114"/>
            <p:cNvSpPr/>
            <p:nvPr/>
          </p:nvSpPr>
          <p:spPr bwMode="auto">
            <a:xfrm>
              <a:off x="9598923" y="1494682"/>
              <a:ext cx="30489" cy="26424"/>
            </a:xfrm>
            <a:custGeom>
              <a:avLst/>
              <a:gdLst>
                <a:gd name="T0" fmla="*/ 13 w 15"/>
                <a:gd name="T1" fmla="*/ 0 h 13"/>
                <a:gd name="T2" fmla="*/ 0 w 15"/>
                <a:gd name="T3" fmla="*/ 11 h 13"/>
                <a:gd name="T4" fmla="*/ 2 w 15"/>
                <a:gd name="T5" fmla="*/ 13 h 13"/>
                <a:gd name="T6" fmla="*/ 15 w 15"/>
                <a:gd name="T7" fmla="*/ 0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lnTo>
                    <a:pt x="0" y="11"/>
                  </a:lnTo>
                  <a:lnTo>
                    <a:pt x="2" y="13"/>
                  </a:lnTo>
                  <a:lnTo>
                    <a:pt x="15" y="0"/>
                  </a:lnTo>
                  <a:lnTo>
                    <a:pt x="13" y="0"/>
                  </a:lnTo>
                  <a:close/>
                </a:path>
              </a:pathLst>
            </a:custGeom>
            <a:grpFill/>
            <a:ln>
              <a:noFill/>
            </a:ln>
          </p:spPr>
          <p:txBody>
            <a:bodyPr vert="horz" wrap="square" lIns="91440" tIns="45720" rIns="91440" bIns="45720" numCol="1" anchor="t" anchorCtr="0" compatLnSpc="1"/>
            <a:lstStyle/>
            <a:p>
              <a:endParaRPr lang="zh-CN" altLang="en-US"/>
            </a:p>
          </p:txBody>
        </p:sp>
        <p:sp>
          <p:nvSpPr>
            <p:cNvPr id="114" name="Freeform 115"/>
            <p:cNvSpPr/>
            <p:nvPr/>
          </p:nvSpPr>
          <p:spPr bwMode="auto">
            <a:xfrm>
              <a:off x="9553160" y="1485564"/>
              <a:ext cx="34554" cy="20326"/>
            </a:xfrm>
            <a:custGeom>
              <a:avLst/>
              <a:gdLst>
                <a:gd name="T0" fmla="*/ 6 w 17"/>
                <a:gd name="T1" fmla="*/ 10 h 10"/>
                <a:gd name="T2" fmla="*/ 17 w 17"/>
                <a:gd name="T3" fmla="*/ 0 h 10"/>
                <a:gd name="T4" fmla="*/ 4 w 17"/>
                <a:gd name="T5" fmla="*/ 0 h 10"/>
                <a:gd name="T6" fmla="*/ 0 w 17"/>
                <a:gd name="T7" fmla="*/ 4 h 10"/>
                <a:gd name="T8" fmla="*/ 6 w 17"/>
                <a:gd name="T9" fmla="*/ 10 h 10"/>
              </a:gdLst>
              <a:ahLst/>
              <a:cxnLst>
                <a:cxn ang="0">
                  <a:pos x="T0" y="T1"/>
                </a:cxn>
                <a:cxn ang="0">
                  <a:pos x="T2" y="T3"/>
                </a:cxn>
                <a:cxn ang="0">
                  <a:pos x="T4" y="T5"/>
                </a:cxn>
                <a:cxn ang="0">
                  <a:pos x="T6" y="T7"/>
                </a:cxn>
                <a:cxn ang="0">
                  <a:pos x="T8" y="T9"/>
                </a:cxn>
              </a:cxnLst>
              <a:rect l="0" t="0" r="r" b="b"/>
              <a:pathLst>
                <a:path w="17" h="10">
                  <a:moveTo>
                    <a:pt x="6" y="10"/>
                  </a:moveTo>
                  <a:lnTo>
                    <a:pt x="17" y="0"/>
                  </a:lnTo>
                  <a:lnTo>
                    <a:pt x="4" y="0"/>
                  </a:lnTo>
                  <a:lnTo>
                    <a:pt x="0" y="4"/>
                  </a:lnTo>
                  <a:lnTo>
                    <a:pt x="6" y="10"/>
                  </a:lnTo>
                  <a:close/>
                </a:path>
              </a:pathLst>
            </a:custGeom>
            <a:grpFill/>
            <a:ln>
              <a:noFill/>
            </a:ln>
          </p:spPr>
          <p:txBody>
            <a:bodyPr vert="horz" wrap="square" lIns="91440" tIns="45720" rIns="91440" bIns="45720" numCol="1" anchor="t" anchorCtr="0" compatLnSpc="1"/>
            <a:lstStyle/>
            <a:p>
              <a:endParaRPr lang="zh-CN" altLang="en-US"/>
            </a:p>
          </p:txBody>
        </p:sp>
        <p:sp>
          <p:nvSpPr>
            <p:cNvPr id="115" name="Freeform 116"/>
            <p:cNvSpPr/>
            <p:nvPr/>
          </p:nvSpPr>
          <p:spPr bwMode="auto">
            <a:xfrm>
              <a:off x="9540964" y="1485564"/>
              <a:ext cx="20326" cy="8130"/>
            </a:xfrm>
            <a:custGeom>
              <a:avLst/>
              <a:gdLst>
                <a:gd name="T0" fmla="*/ 6 w 10"/>
                <a:gd name="T1" fmla="*/ 4 h 4"/>
                <a:gd name="T2" fmla="*/ 10 w 10"/>
                <a:gd name="T3" fmla="*/ 0 h 4"/>
                <a:gd name="T4" fmla="*/ 2 w 10"/>
                <a:gd name="T5" fmla="*/ 0 h 4"/>
                <a:gd name="T6" fmla="*/ 0 w 10"/>
                <a:gd name="T7" fmla="*/ 0 h 4"/>
                <a:gd name="T8" fmla="*/ 6 w 10"/>
                <a:gd name="T9" fmla="*/ 4 h 4"/>
              </a:gdLst>
              <a:ahLst/>
              <a:cxnLst>
                <a:cxn ang="0">
                  <a:pos x="T0" y="T1"/>
                </a:cxn>
                <a:cxn ang="0">
                  <a:pos x="T2" y="T3"/>
                </a:cxn>
                <a:cxn ang="0">
                  <a:pos x="T4" y="T5"/>
                </a:cxn>
                <a:cxn ang="0">
                  <a:pos x="T6" y="T7"/>
                </a:cxn>
                <a:cxn ang="0">
                  <a:pos x="T8" y="T9"/>
                </a:cxn>
              </a:cxnLst>
              <a:rect l="0" t="0" r="r" b="b"/>
              <a:pathLst>
                <a:path w="10" h="4">
                  <a:moveTo>
                    <a:pt x="6" y="4"/>
                  </a:moveTo>
                  <a:lnTo>
                    <a:pt x="10" y="0"/>
                  </a:lnTo>
                  <a:lnTo>
                    <a:pt x="2" y="0"/>
                  </a:lnTo>
                  <a:lnTo>
                    <a:pt x="0" y="0"/>
                  </a:lnTo>
                  <a:lnTo>
                    <a:pt x="6" y="4"/>
                  </a:lnTo>
                  <a:close/>
                </a:path>
              </a:pathLst>
            </a:custGeom>
            <a:grpFill/>
            <a:ln>
              <a:noFill/>
            </a:ln>
          </p:spPr>
          <p:txBody>
            <a:bodyPr vert="horz" wrap="square" lIns="91440" tIns="45720" rIns="91440" bIns="45720" numCol="1" anchor="t" anchorCtr="0" compatLnSpc="1"/>
            <a:lstStyle/>
            <a:p>
              <a:endParaRPr lang="zh-CN" altLang="en-US"/>
            </a:p>
          </p:txBody>
        </p:sp>
        <p:sp>
          <p:nvSpPr>
            <p:cNvPr id="116" name="Freeform 117"/>
            <p:cNvSpPr/>
            <p:nvPr/>
          </p:nvSpPr>
          <p:spPr bwMode="auto">
            <a:xfrm>
              <a:off x="9538932" y="1485564"/>
              <a:ext cx="609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lnTo>
                    <a:pt x="0" y="0"/>
                  </a:lnTo>
                  <a:lnTo>
                    <a:pt x="1"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17" name="Freeform 118"/>
            <p:cNvSpPr/>
            <p:nvPr/>
          </p:nvSpPr>
          <p:spPr bwMode="auto">
            <a:xfrm>
              <a:off x="9590792" y="1486552"/>
              <a:ext cx="34554" cy="30489"/>
            </a:xfrm>
            <a:custGeom>
              <a:avLst/>
              <a:gdLst>
                <a:gd name="T0" fmla="*/ 13 w 17"/>
                <a:gd name="T1" fmla="*/ 0 h 15"/>
                <a:gd name="T2" fmla="*/ 0 w 17"/>
                <a:gd name="T3" fmla="*/ 11 h 15"/>
                <a:gd name="T4" fmla="*/ 4 w 17"/>
                <a:gd name="T5" fmla="*/ 15 h 15"/>
                <a:gd name="T6" fmla="*/ 17 w 17"/>
                <a:gd name="T7" fmla="*/ 4 h 15"/>
                <a:gd name="T8" fmla="*/ 13 w 17"/>
                <a:gd name="T9" fmla="*/ 0 h 15"/>
              </a:gdLst>
              <a:ahLst/>
              <a:cxnLst>
                <a:cxn ang="0">
                  <a:pos x="T0" y="T1"/>
                </a:cxn>
                <a:cxn ang="0">
                  <a:pos x="T2" y="T3"/>
                </a:cxn>
                <a:cxn ang="0">
                  <a:pos x="T4" y="T5"/>
                </a:cxn>
                <a:cxn ang="0">
                  <a:pos x="T6" y="T7"/>
                </a:cxn>
                <a:cxn ang="0">
                  <a:pos x="T8" y="T9"/>
                </a:cxn>
              </a:cxnLst>
              <a:rect l="0" t="0" r="r" b="b"/>
              <a:pathLst>
                <a:path w="17" h="15">
                  <a:moveTo>
                    <a:pt x="13" y="0"/>
                  </a:moveTo>
                  <a:lnTo>
                    <a:pt x="0" y="11"/>
                  </a:lnTo>
                  <a:lnTo>
                    <a:pt x="4" y="15"/>
                  </a:lnTo>
                  <a:lnTo>
                    <a:pt x="17" y="4"/>
                  </a:lnTo>
                  <a:lnTo>
                    <a:pt x="13" y="0"/>
                  </a:lnTo>
                  <a:close/>
                </a:path>
              </a:pathLst>
            </a:custGeom>
            <a:grpFill/>
            <a:ln>
              <a:noFill/>
            </a:ln>
          </p:spPr>
          <p:txBody>
            <a:bodyPr vert="horz" wrap="square" lIns="91440" tIns="45720" rIns="91440" bIns="45720" numCol="1" anchor="t" anchorCtr="0" compatLnSpc="1"/>
            <a:lstStyle/>
            <a:p>
              <a:endParaRPr lang="zh-CN" altLang="en-US"/>
            </a:p>
          </p:txBody>
        </p:sp>
        <p:sp>
          <p:nvSpPr>
            <p:cNvPr id="118" name="Freeform 119"/>
            <p:cNvSpPr/>
            <p:nvPr/>
          </p:nvSpPr>
          <p:spPr bwMode="auto">
            <a:xfrm>
              <a:off x="9607053" y="1478421"/>
              <a:ext cx="14228" cy="8130"/>
            </a:xfrm>
            <a:custGeom>
              <a:avLst/>
              <a:gdLst>
                <a:gd name="T0" fmla="*/ 7 w 7"/>
                <a:gd name="T1" fmla="*/ 4 h 4"/>
                <a:gd name="T2" fmla="*/ 3 w 7"/>
                <a:gd name="T3" fmla="*/ 0 h 4"/>
                <a:gd name="T4" fmla="*/ 0 w 7"/>
                <a:gd name="T5" fmla="*/ 0 h 4"/>
                <a:gd name="T6" fmla="*/ 5 w 7"/>
                <a:gd name="T7" fmla="*/ 4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3" y="0"/>
                  </a:lnTo>
                  <a:lnTo>
                    <a:pt x="0" y="0"/>
                  </a:lnTo>
                  <a:lnTo>
                    <a:pt x="5" y="4"/>
                  </a:lnTo>
                  <a:lnTo>
                    <a:pt x="7" y="4"/>
                  </a:lnTo>
                  <a:close/>
                </a:path>
              </a:pathLst>
            </a:custGeom>
            <a:grpFill/>
            <a:ln>
              <a:noFill/>
            </a:ln>
          </p:spPr>
          <p:txBody>
            <a:bodyPr vert="horz" wrap="square" lIns="91440" tIns="45720" rIns="91440" bIns="45720" numCol="1" anchor="t" anchorCtr="0" compatLnSpc="1"/>
            <a:lstStyle/>
            <a:p>
              <a:endParaRPr lang="zh-CN" altLang="en-US"/>
            </a:p>
          </p:txBody>
        </p:sp>
        <p:sp>
          <p:nvSpPr>
            <p:cNvPr id="119" name="Freeform 120"/>
            <p:cNvSpPr/>
            <p:nvPr/>
          </p:nvSpPr>
          <p:spPr bwMode="auto">
            <a:xfrm>
              <a:off x="8710727" y="1600030"/>
              <a:ext cx="26424" cy="16261"/>
            </a:xfrm>
            <a:custGeom>
              <a:avLst/>
              <a:gdLst>
                <a:gd name="T0" fmla="*/ 2 w 7"/>
                <a:gd name="T1" fmla="*/ 1 h 4"/>
                <a:gd name="T2" fmla="*/ 1 w 7"/>
                <a:gd name="T3" fmla="*/ 3 h 4"/>
                <a:gd name="T4" fmla="*/ 0 w 7"/>
                <a:gd name="T5" fmla="*/ 4 h 4"/>
                <a:gd name="T6" fmla="*/ 7 w 7"/>
                <a:gd name="T7" fmla="*/ 2 h 4"/>
                <a:gd name="T8" fmla="*/ 5 w 7"/>
                <a:gd name="T9" fmla="*/ 0 h 4"/>
                <a:gd name="T10" fmla="*/ 3 w 7"/>
                <a:gd name="T11" fmla="*/ 1 h 4"/>
                <a:gd name="T12" fmla="*/ 2 w 7"/>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2" y="1"/>
                  </a:moveTo>
                  <a:cubicBezTo>
                    <a:pt x="1" y="3"/>
                    <a:pt x="1" y="3"/>
                    <a:pt x="1" y="3"/>
                  </a:cubicBezTo>
                  <a:cubicBezTo>
                    <a:pt x="0" y="4"/>
                    <a:pt x="0" y="4"/>
                    <a:pt x="0" y="4"/>
                  </a:cubicBezTo>
                  <a:cubicBezTo>
                    <a:pt x="7" y="2"/>
                    <a:pt x="7" y="2"/>
                    <a:pt x="7" y="2"/>
                  </a:cubicBezTo>
                  <a:cubicBezTo>
                    <a:pt x="6" y="1"/>
                    <a:pt x="6" y="0"/>
                    <a:pt x="5" y="0"/>
                  </a:cubicBezTo>
                  <a:cubicBezTo>
                    <a:pt x="3" y="1"/>
                    <a:pt x="3" y="1"/>
                    <a:pt x="3" y="1"/>
                  </a:cubicBez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120" name="Freeform 121"/>
            <p:cNvSpPr/>
            <p:nvPr/>
          </p:nvSpPr>
          <p:spPr bwMode="auto">
            <a:xfrm>
              <a:off x="8718858" y="1612226"/>
              <a:ext cx="30489" cy="14228"/>
            </a:xfrm>
            <a:custGeom>
              <a:avLst/>
              <a:gdLst>
                <a:gd name="T0" fmla="*/ 0 w 8"/>
                <a:gd name="T1" fmla="*/ 4 h 4"/>
                <a:gd name="T2" fmla="*/ 8 w 8"/>
                <a:gd name="T3" fmla="*/ 2 h 4"/>
                <a:gd name="T4" fmla="*/ 6 w 8"/>
                <a:gd name="T5" fmla="*/ 0 h 4"/>
                <a:gd name="T6" fmla="*/ 4 w 8"/>
                <a:gd name="T7" fmla="*/ 0 h 4"/>
                <a:gd name="T8" fmla="*/ 0 w 8"/>
                <a:gd name="T9" fmla="*/ 4 h 4"/>
              </a:gdLst>
              <a:ahLst/>
              <a:cxnLst>
                <a:cxn ang="0">
                  <a:pos x="T0" y="T1"/>
                </a:cxn>
                <a:cxn ang="0">
                  <a:pos x="T2" y="T3"/>
                </a:cxn>
                <a:cxn ang="0">
                  <a:pos x="T4" y="T5"/>
                </a:cxn>
                <a:cxn ang="0">
                  <a:pos x="T6" y="T7"/>
                </a:cxn>
                <a:cxn ang="0">
                  <a:pos x="T8" y="T9"/>
                </a:cxn>
              </a:cxnLst>
              <a:rect l="0" t="0" r="r" b="b"/>
              <a:pathLst>
                <a:path w="8" h="4">
                  <a:moveTo>
                    <a:pt x="0" y="4"/>
                  </a:moveTo>
                  <a:cubicBezTo>
                    <a:pt x="8" y="2"/>
                    <a:pt x="8" y="2"/>
                    <a:pt x="8" y="2"/>
                  </a:cubicBezTo>
                  <a:cubicBezTo>
                    <a:pt x="7" y="1"/>
                    <a:pt x="7" y="0"/>
                    <a:pt x="6" y="0"/>
                  </a:cubicBezTo>
                  <a:cubicBezTo>
                    <a:pt x="4" y="0"/>
                    <a:pt x="4" y="0"/>
                    <a:pt x="4" y="0"/>
                  </a:cubicBez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21" name="Freeform 122"/>
            <p:cNvSpPr/>
            <p:nvPr/>
          </p:nvSpPr>
          <p:spPr bwMode="auto">
            <a:xfrm>
              <a:off x="8718858" y="1595965"/>
              <a:ext cx="30489" cy="20326"/>
            </a:xfrm>
            <a:custGeom>
              <a:avLst/>
              <a:gdLst>
                <a:gd name="T0" fmla="*/ 0 w 8"/>
                <a:gd name="T1" fmla="*/ 5 h 5"/>
                <a:gd name="T2" fmla="*/ 7 w 8"/>
                <a:gd name="T3" fmla="*/ 2 h 5"/>
                <a:gd name="T4" fmla="*/ 8 w 8"/>
                <a:gd name="T5" fmla="*/ 1 h 5"/>
                <a:gd name="T6" fmla="*/ 8 w 8"/>
                <a:gd name="T7" fmla="*/ 0 h 5"/>
                <a:gd name="T8" fmla="*/ 1 w 8"/>
                <a:gd name="T9" fmla="*/ 2 h 5"/>
                <a:gd name="T10" fmla="*/ 0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0" y="5"/>
                  </a:moveTo>
                  <a:cubicBezTo>
                    <a:pt x="7" y="2"/>
                    <a:pt x="7" y="2"/>
                    <a:pt x="7" y="2"/>
                  </a:cubicBezTo>
                  <a:cubicBezTo>
                    <a:pt x="8" y="1"/>
                    <a:pt x="8" y="1"/>
                    <a:pt x="8" y="1"/>
                  </a:cubicBezTo>
                  <a:cubicBezTo>
                    <a:pt x="8" y="1"/>
                    <a:pt x="8" y="0"/>
                    <a:pt x="8" y="0"/>
                  </a:cubicBezTo>
                  <a:cubicBezTo>
                    <a:pt x="1" y="2"/>
                    <a:pt x="1" y="2"/>
                    <a:pt x="1" y="2"/>
                  </a:cubicBez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122" name="Freeform 123"/>
            <p:cNvSpPr/>
            <p:nvPr/>
          </p:nvSpPr>
          <p:spPr bwMode="auto">
            <a:xfrm>
              <a:off x="8733086" y="1608161"/>
              <a:ext cx="8130" cy="4065"/>
            </a:xfrm>
            <a:custGeom>
              <a:avLst/>
              <a:gdLst>
                <a:gd name="T0" fmla="*/ 2 w 2"/>
                <a:gd name="T1" fmla="*/ 1 h 1"/>
                <a:gd name="T2" fmla="*/ 1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2" y="0"/>
                    <a:pt x="1" y="0"/>
                  </a:cubicBezTo>
                  <a:cubicBezTo>
                    <a:pt x="0" y="1"/>
                    <a:pt x="0" y="1"/>
                    <a:pt x="0" y="1"/>
                  </a:cubicBez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123" name="Freeform 124"/>
            <p:cNvSpPr/>
            <p:nvPr/>
          </p:nvSpPr>
          <p:spPr bwMode="auto">
            <a:xfrm>
              <a:off x="8722923" y="1595965"/>
              <a:ext cx="6098" cy="8130"/>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2" y="0"/>
                    <a:pt x="2" y="0"/>
                    <a:pt x="2" y="0"/>
                  </a:cubicBezTo>
                  <a:cubicBezTo>
                    <a:pt x="2" y="0"/>
                    <a:pt x="2" y="0"/>
                    <a:pt x="2" y="0"/>
                  </a:cubicBez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24" name="Freeform 125"/>
            <p:cNvSpPr/>
            <p:nvPr/>
          </p:nvSpPr>
          <p:spPr bwMode="auto">
            <a:xfrm>
              <a:off x="8722923" y="1595965"/>
              <a:ext cx="6098" cy="8130"/>
            </a:xfrm>
            <a:custGeom>
              <a:avLst/>
              <a:gdLst>
                <a:gd name="T0" fmla="*/ 2 w 2"/>
                <a:gd name="T1" fmla="*/ 1 h 2"/>
                <a:gd name="T2" fmla="*/ 2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2" y="1"/>
                    <a:pt x="2" y="0"/>
                  </a:cubicBezTo>
                  <a:cubicBezTo>
                    <a:pt x="0" y="2"/>
                    <a:pt x="0" y="2"/>
                    <a:pt x="0" y="2"/>
                  </a:cubicBez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125" name="Freeform 126"/>
            <p:cNvSpPr/>
            <p:nvPr/>
          </p:nvSpPr>
          <p:spPr bwMode="auto">
            <a:xfrm>
              <a:off x="8722923" y="1595965"/>
              <a:ext cx="6098" cy="8130"/>
            </a:xfrm>
            <a:custGeom>
              <a:avLst/>
              <a:gdLst>
                <a:gd name="T0" fmla="*/ 0 w 2"/>
                <a:gd name="T1" fmla="*/ 2 h 2"/>
                <a:gd name="T2" fmla="*/ 0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0" y="2"/>
                    <a:pt x="0" y="2"/>
                    <a:pt x="0" y="2"/>
                  </a:cubicBezTo>
                  <a:cubicBezTo>
                    <a:pt x="2" y="0"/>
                    <a:pt x="2" y="0"/>
                    <a:pt x="2" y="0"/>
                  </a:cubicBezTo>
                  <a:cubicBezTo>
                    <a:pt x="2" y="0"/>
                    <a:pt x="2" y="0"/>
                    <a:pt x="2" y="0"/>
                  </a:cubicBezTo>
                  <a:cubicBezTo>
                    <a:pt x="0" y="2"/>
                    <a:pt x="0" y="2"/>
                    <a:pt x="0" y="2"/>
                  </a:cubicBezTo>
                  <a:close/>
                </a:path>
              </a:pathLst>
            </a:custGeom>
            <a:grpFill/>
            <a:ln>
              <a:noFill/>
            </a:ln>
          </p:spPr>
          <p:txBody>
            <a:bodyPr vert="horz" wrap="square" lIns="91440" tIns="45720" rIns="91440" bIns="45720" numCol="1" anchor="t" anchorCtr="0" compatLnSpc="1"/>
            <a:lstStyle/>
            <a:p>
              <a:endParaRPr lang="zh-CN" altLang="en-US"/>
            </a:p>
          </p:txBody>
        </p:sp>
        <p:sp>
          <p:nvSpPr>
            <p:cNvPr id="126" name="Freeform 127"/>
            <p:cNvSpPr/>
            <p:nvPr/>
          </p:nvSpPr>
          <p:spPr bwMode="auto">
            <a:xfrm>
              <a:off x="8637844" y="1677966"/>
              <a:ext cx="4065" cy="4065"/>
            </a:xfrm>
            <a:custGeom>
              <a:avLst/>
              <a:gdLst>
                <a:gd name="T0" fmla="*/ 0 w 2"/>
                <a:gd name="T1" fmla="*/ 0 h 2"/>
                <a:gd name="T2" fmla="*/ 0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27" name="Freeform 128"/>
            <p:cNvSpPr/>
            <p:nvPr/>
          </p:nvSpPr>
          <p:spPr bwMode="auto">
            <a:xfrm>
              <a:off x="8620189" y="1686794"/>
              <a:ext cx="8130" cy="16261"/>
            </a:xfrm>
            <a:custGeom>
              <a:avLst/>
              <a:gdLst>
                <a:gd name="T0" fmla="*/ 2 w 4"/>
                <a:gd name="T1" fmla="*/ 6 h 8"/>
                <a:gd name="T2" fmla="*/ 0 w 4"/>
                <a:gd name="T3" fmla="*/ 8 h 8"/>
                <a:gd name="T4" fmla="*/ 4 w 4"/>
                <a:gd name="T5" fmla="*/ 0 h 8"/>
                <a:gd name="T6" fmla="*/ 4 w 4"/>
                <a:gd name="T7" fmla="*/ 0 h 8"/>
                <a:gd name="T8" fmla="*/ 2 w 4"/>
                <a:gd name="T9" fmla="*/ 6 h 8"/>
              </a:gdLst>
              <a:ahLst/>
              <a:cxnLst>
                <a:cxn ang="0">
                  <a:pos x="T0" y="T1"/>
                </a:cxn>
                <a:cxn ang="0">
                  <a:pos x="T2" y="T3"/>
                </a:cxn>
                <a:cxn ang="0">
                  <a:pos x="T4" y="T5"/>
                </a:cxn>
                <a:cxn ang="0">
                  <a:pos x="T6" y="T7"/>
                </a:cxn>
                <a:cxn ang="0">
                  <a:pos x="T8" y="T9"/>
                </a:cxn>
              </a:cxnLst>
              <a:rect l="0" t="0" r="r" b="b"/>
              <a:pathLst>
                <a:path w="4" h="8">
                  <a:moveTo>
                    <a:pt x="2" y="6"/>
                  </a:moveTo>
                  <a:lnTo>
                    <a:pt x="0" y="8"/>
                  </a:lnTo>
                  <a:lnTo>
                    <a:pt x="4" y="0"/>
                  </a:lnTo>
                  <a:lnTo>
                    <a:pt x="4" y="0"/>
                  </a:lnTo>
                  <a:lnTo>
                    <a:pt x="2" y="6"/>
                  </a:lnTo>
                  <a:close/>
                </a:path>
              </a:pathLst>
            </a:custGeom>
            <a:grpFill/>
            <a:ln>
              <a:noFill/>
            </a:ln>
          </p:spPr>
          <p:txBody>
            <a:bodyPr vert="horz" wrap="square" lIns="91440" tIns="45720" rIns="91440" bIns="45720" numCol="1" anchor="t" anchorCtr="0" compatLnSpc="1"/>
            <a:lstStyle/>
            <a:p>
              <a:endParaRPr lang="zh-CN" altLang="en-US"/>
            </a:p>
          </p:txBody>
        </p:sp>
        <p:sp>
          <p:nvSpPr>
            <p:cNvPr id="128" name="Freeform 129"/>
            <p:cNvSpPr/>
            <p:nvPr/>
          </p:nvSpPr>
          <p:spPr bwMode="auto">
            <a:xfrm>
              <a:off x="8616124" y="1690859"/>
              <a:ext cx="8130" cy="12196"/>
            </a:xfrm>
            <a:custGeom>
              <a:avLst/>
              <a:gdLst>
                <a:gd name="T0" fmla="*/ 4 w 4"/>
                <a:gd name="T1" fmla="*/ 0 h 6"/>
                <a:gd name="T2" fmla="*/ 2 w 4"/>
                <a:gd name="T3" fmla="*/ 2 h 6"/>
                <a:gd name="T4" fmla="*/ 0 w 4"/>
                <a:gd name="T5" fmla="*/ 6 h 6"/>
                <a:gd name="T6" fmla="*/ 2 w 4"/>
                <a:gd name="T7" fmla="*/ 6 h 6"/>
                <a:gd name="T8" fmla="*/ 4 w 4"/>
                <a:gd name="T9" fmla="*/ 4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2" y="2"/>
                  </a:lnTo>
                  <a:lnTo>
                    <a:pt x="0" y="6"/>
                  </a:lnTo>
                  <a:lnTo>
                    <a:pt x="2" y="6"/>
                  </a:lnTo>
                  <a:lnTo>
                    <a:pt x="4" y="4"/>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129" name="Freeform 130"/>
            <p:cNvSpPr/>
            <p:nvPr/>
          </p:nvSpPr>
          <p:spPr bwMode="auto">
            <a:xfrm>
              <a:off x="8620189" y="1698989"/>
              <a:ext cx="4065" cy="4065"/>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0"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30" name="Rectangle 131"/>
            <p:cNvSpPr>
              <a:spLocks noChangeArrowheads="1"/>
            </p:cNvSpPr>
            <p:nvPr/>
          </p:nvSpPr>
          <p:spPr bwMode="auto">
            <a:xfrm>
              <a:off x="8637844" y="1677966"/>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131" name="Rectangle 132"/>
            <p:cNvSpPr>
              <a:spLocks noChangeArrowheads="1"/>
            </p:cNvSpPr>
            <p:nvPr/>
          </p:nvSpPr>
          <p:spPr bwMode="auto">
            <a:xfrm>
              <a:off x="8637844" y="1677966"/>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132" name="Freeform 133"/>
            <p:cNvSpPr/>
            <p:nvPr/>
          </p:nvSpPr>
          <p:spPr bwMode="auto">
            <a:xfrm>
              <a:off x="8715083" y="1623086"/>
              <a:ext cx="30489" cy="28457"/>
            </a:xfrm>
            <a:custGeom>
              <a:avLst/>
              <a:gdLst>
                <a:gd name="T0" fmla="*/ 8 w 8"/>
                <a:gd name="T1" fmla="*/ 2 h 7"/>
                <a:gd name="T2" fmla="*/ 7 w 8"/>
                <a:gd name="T3" fmla="*/ 0 h 7"/>
                <a:gd name="T4" fmla="*/ 0 w 8"/>
                <a:gd name="T5" fmla="*/ 7 h 7"/>
                <a:gd name="T6" fmla="*/ 8 w 8"/>
                <a:gd name="T7" fmla="*/ 2 h 7"/>
              </a:gdLst>
              <a:ahLst/>
              <a:cxnLst>
                <a:cxn ang="0">
                  <a:pos x="T0" y="T1"/>
                </a:cxn>
                <a:cxn ang="0">
                  <a:pos x="T2" y="T3"/>
                </a:cxn>
                <a:cxn ang="0">
                  <a:pos x="T4" y="T5"/>
                </a:cxn>
                <a:cxn ang="0">
                  <a:pos x="T6" y="T7"/>
                </a:cxn>
              </a:cxnLst>
              <a:rect l="0" t="0" r="r" b="b"/>
              <a:pathLst>
                <a:path w="8" h="7">
                  <a:moveTo>
                    <a:pt x="8" y="2"/>
                  </a:moveTo>
                  <a:cubicBezTo>
                    <a:pt x="8" y="1"/>
                    <a:pt x="7" y="1"/>
                    <a:pt x="7" y="0"/>
                  </a:cubicBezTo>
                  <a:cubicBezTo>
                    <a:pt x="0" y="7"/>
                    <a:pt x="0" y="7"/>
                    <a:pt x="0" y="7"/>
                  </a:cubicBezTo>
                  <a:lnTo>
                    <a:pt x="8" y="2"/>
                  </a:lnTo>
                  <a:close/>
                </a:path>
              </a:pathLst>
            </a:custGeom>
            <a:grpFill/>
            <a:ln>
              <a:noFill/>
            </a:ln>
          </p:spPr>
          <p:txBody>
            <a:bodyPr vert="horz" wrap="square" lIns="91440" tIns="45720" rIns="91440" bIns="45720" numCol="1" anchor="t" anchorCtr="0" compatLnSpc="1"/>
            <a:lstStyle/>
            <a:p>
              <a:endParaRPr lang="zh-CN" altLang="en-US"/>
            </a:p>
          </p:txBody>
        </p:sp>
        <p:sp>
          <p:nvSpPr>
            <p:cNvPr id="133" name="Freeform 134"/>
            <p:cNvSpPr/>
            <p:nvPr/>
          </p:nvSpPr>
          <p:spPr bwMode="auto">
            <a:xfrm>
              <a:off x="8640516" y="1729479"/>
              <a:ext cx="26424" cy="34554"/>
            </a:xfrm>
            <a:custGeom>
              <a:avLst/>
              <a:gdLst>
                <a:gd name="T0" fmla="*/ 13 w 13"/>
                <a:gd name="T1" fmla="*/ 0 h 17"/>
                <a:gd name="T2" fmla="*/ 3 w 13"/>
                <a:gd name="T3" fmla="*/ 6 h 17"/>
                <a:gd name="T4" fmla="*/ 0 w 13"/>
                <a:gd name="T5" fmla="*/ 17 h 17"/>
                <a:gd name="T6" fmla="*/ 13 w 13"/>
                <a:gd name="T7" fmla="*/ 0 h 17"/>
              </a:gdLst>
              <a:ahLst/>
              <a:cxnLst>
                <a:cxn ang="0">
                  <a:pos x="T0" y="T1"/>
                </a:cxn>
                <a:cxn ang="0">
                  <a:pos x="T2" y="T3"/>
                </a:cxn>
                <a:cxn ang="0">
                  <a:pos x="T4" y="T5"/>
                </a:cxn>
                <a:cxn ang="0">
                  <a:pos x="T6" y="T7"/>
                </a:cxn>
              </a:cxnLst>
              <a:rect l="0" t="0" r="r" b="b"/>
              <a:pathLst>
                <a:path w="13" h="17">
                  <a:moveTo>
                    <a:pt x="13" y="0"/>
                  </a:moveTo>
                  <a:lnTo>
                    <a:pt x="3" y="6"/>
                  </a:lnTo>
                  <a:lnTo>
                    <a:pt x="0" y="17"/>
                  </a:lnTo>
                  <a:lnTo>
                    <a:pt x="13" y="0"/>
                  </a:lnTo>
                  <a:close/>
                </a:path>
              </a:pathLst>
            </a:custGeom>
            <a:grpFill/>
            <a:ln>
              <a:noFill/>
            </a:ln>
          </p:spPr>
          <p:txBody>
            <a:bodyPr vert="horz" wrap="square" lIns="91440" tIns="45720" rIns="91440" bIns="45720" numCol="1" anchor="t" anchorCtr="0" compatLnSpc="1"/>
            <a:lstStyle/>
            <a:p>
              <a:endParaRPr lang="zh-CN" altLang="en-US"/>
            </a:p>
          </p:txBody>
        </p:sp>
        <p:sp>
          <p:nvSpPr>
            <p:cNvPr id="134" name="Freeform 135"/>
            <p:cNvSpPr/>
            <p:nvPr/>
          </p:nvSpPr>
          <p:spPr bwMode="auto">
            <a:xfrm>
              <a:off x="8616124" y="1690859"/>
              <a:ext cx="8130" cy="12196"/>
            </a:xfrm>
            <a:custGeom>
              <a:avLst/>
              <a:gdLst>
                <a:gd name="T0" fmla="*/ 2 w 4"/>
                <a:gd name="T1" fmla="*/ 2 h 6"/>
                <a:gd name="T2" fmla="*/ 0 w 4"/>
                <a:gd name="T3" fmla="*/ 6 h 6"/>
                <a:gd name="T4" fmla="*/ 2 w 4"/>
                <a:gd name="T5" fmla="*/ 2 h 6"/>
                <a:gd name="T6" fmla="*/ 4 w 4"/>
                <a:gd name="T7" fmla="*/ 0 h 6"/>
                <a:gd name="T8" fmla="*/ 2 w 4"/>
                <a:gd name="T9" fmla="*/ 2 h 6"/>
              </a:gdLst>
              <a:ahLst/>
              <a:cxnLst>
                <a:cxn ang="0">
                  <a:pos x="T0" y="T1"/>
                </a:cxn>
                <a:cxn ang="0">
                  <a:pos x="T2" y="T3"/>
                </a:cxn>
                <a:cxn ang="0">
                  <a:pos x="T4" y="T5"/>
                </a:cxn>
                <a:cxn ang="0">
                  <a:pos x="T6" y="T7"/>
                </a:cxn>
                <a:cxn ang="0">
                  <a:pos x="T8" y="T9"/>
                </a:cxn>
              </a:cxnLst>
              <a:rect l="0" t="0" r="r" b="b"/>
              <a:pathLst>
                <a:path w="4" h="6">
                  <a:moveTo>
                    <a:pt x="2" y="2"/>
                  </a:moveTo>
                  <a:lnTo>
                    <a:pt x="0" y="6"/>
                  </a:lnTo>
                  <a:lnTo>
                    <a:pt x="2" y="2"/>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135" name="Freeform 136"/>
            <p:cNvSpPr/>
            <p:nvPr/>
          </p:nvSpPr>
          <p:spPr bwMode="auto">
            <a:xfrm>
              <a:off x="8620189" y="1686794"/>
              <a:ext cx="4065" cy="8130"/>
            </a:xfrm>
            <a:custGeom>
              <a:avLst/>
              <a:gdLst>
                <a:gd name="T0" fmla="*/ 2 w 2"/>
                <a:gd name="T1" fmla="*/ 0 h 4"/>
                <a:gd name="T2" fmla="*/ 2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2"/>
                  </a:lnTo>
                  <a:lnTo>
                    <a:pt x="0" y="4"/>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36" name="Freeform 137"/>
            <p:cNvSpPr/>
            <p:nvPr/>
          </p:nvSpPr>
          <p:spPr bwMode="auto">
            <a:xfrm>
              <a:off x="8641909" y="1673901"/>
              <a:ext cx="4065" cy="4065"/>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37" name="Freeform 138"/>
            <p:cNvSpPr/>
            <p:nvPr/>
          </p:nvSpPr>
          <p:spPr bwMode="auto">
            <a:xfrm>
              <a:off x="8690692" y="1616988"/>
              <a:ext cx="30489" cy="22359"/>
            </a:xfrm>
            <a:custGeom>
              <a:avLst/>
              <a:gdLst>
                <a:gd name="T0" fmla="*/ 8 w 15"/>
                <a:gd name="T1" fmla="*/ 7 h 11"/>
                <a:gd name="T2" fmla="*/ 15 w 15"/>
                <a:gd name="T3" fmla="*/ 0 h 11"/>
                <a:gd name="T4" fmla="*/ 2 w 15"/>
                <a:gd name="T5" fmla="*/ 5 h 11"/>
                <a:gd name="T6" fmla="*/ 0 w 15"/>
                <a:gd name="T7" fmla="*/ 11 h 11"/>
                <a:gd name="T8" fmla="*/ 8 w 15"/>
                <a:gd name="T9" fmla="*/ 7 h 11"/>
              </a:gdLst>
              <a:ahLst/>
              <a:cxnLst>
                <a:cxn ang="0">
                  <a:pos x="T0" y="T1"/>
                </a:cxn>
                <a:cxn ang="0">
                  <a:pos x="T2" y="T3"/>
                </a:cxn>
                <a:cxn ang="0">
                  <a:pos x="T4" y="T5"/>
                </a:cxn>
                <a:cxn ang="0">
                  <a:pos x="T6" y="T7"/>
                </a:cxn>
                <a:cxn ang="0">
                  <a:pos x="T8" y="T9"/>
                </a:cxn>
              </a:cxnLst>
              <a:rect l="0" t="0" r="r" b="b"/>
              <a:pathLst>
                <a:path w="15" h="11">
                  <a:moveTo>
                    <a:pt x="8" y="7"/>
                  </a:moveTo>
                  <a:lnTo>
                    <a:pt x="15" y="0"/>
                  </a:lnTo>
                  <a:lnTo>
                    <a:pt x="2" y="5"/>
                  </a:lnTo>
                  <a:lnTo>
                    <a:pt x="0" y="11"/>
                  </a:lnTo>
                  <a:lnTo>
                    <a:pt x="8" y="7"/>
                  </a:lnTo>
                  <a:close/>
                </a:path>
              </a:pathLst>
            </a:custGeom>
            <a:grpFill/>
            <a:ln>
              <a:noFill/>
            </a:ln>
          </p:spPr>
          <p:txBody>
            <a:bodyPr vert="horz" wrap="square" lIns="91440" tIns="45720" rIns="91440" bIns="45720" numCol="1" anchor="t" anchorCtr="0" compatLnSpc="1"/>
            <a:lstStyle/>
            <a:p>
              <a:endParaRPr lang="zh-CN" altLang="en-US"/>
            </a:p>
          </p:txBody>
        </p:sp>
        <p:sp>
          <p:nvSpPr>
            <p:cNvPr id="138" name="Freeform 139"/>
            <p:cNvSpPr/>
            <p:nvPr/>
          </p:nvSpPr>
          <p:spPr bwMode="auto">
            <a:xfrm>
              <a:off x="8672398" y="1655608"/>
              <a:ext cx="8130" cy="18294"/>
            </a:xfrm>
            <a:custGeom>
              <a:avLst/>
              <a:gdLst>
                <a:gd name="T0" fmla="*/ 0 w 4"/>
                <a:gd name="T1" fmla="*/ 9 h 9"/>
                <a:gd name="T2" fmla="*/ 2 w 4"/>
                <a:gd name="T3" fmla="*/ 7 h 9"/>
                <a:gd name="T4" fmla="*/ 4 w 4"/>
                <a:gd name="T5" fmla="*/ 0 h 9"/>
                <a:gd name="T6" fmla="*/ 0 w 4"/>
                <a:gd name="T7" fmla="*/ 2 h 9"/>
                <a:gd name="T8" fmla="*/ 0 w 4"/>
                <a:gd name="T9" fmla="*/ 9 h 9"/>
              </a:gdLst>
              <a:ahLst/>
              <a:cxnLst>
                <a:cxn ang="0">
                  <a:pos x="T0" y="T1"/>
                </a:cxn>
                <a:cxn ang="0">
                  <a:pos x="T2" y="T3"/>
                </a:cxn>
                <a:cxn ang="0">
                  <a:pos x="T4" y="T5"/>
                </a:cxn>
                <a:cxn ang="0">
                  <a:pos x="T6" y="T7"/>
                </a:cxn>
                <a:cxn ang="0">
                  <a:pos x="T8" y="T9"/>
                </a:cxn>
              </a:cxnLst>
              <a:rect l="0" t="0" r="r" b="b"/>
              <a:pathLst>
                <a:path w="4" h="9">
                  <a:moveTo>
                    <a:pt x="0" y="9"/>
                  </a:moveTo>
                  <a:lnTo>
                    <a:pt x="2" y="7"/>
                  </a:lnTo>
                  <a:lnTo>
                    <a:pt x="4" y="0"/>
                  </a:lnTo>
                  <a:lnTo>
                    <a:pt x="0" y="2"/>
                  </a:lnTo>
                  <a:lnTo>
                    <a:pt x="0" y="9"/>
                  </a:lnTo>
                  <a:close/>
                </a:path>
              </a:pathLst>
            </a:custGeom>
            <a:grpFill/>
            <a:ln>
              <a:noFill/>
            </a:ln>
          </p:spPr>
          <p:txBody>
            <a:bodyPr vert="horz" wrap="square" lIns="91440" tIns="45720" rIns="91440" bIns="45720" numCol="1" anchor="t" anchorCtr="0" compatLnSpc="1"/>
            <a:lstStyle/>
            <a:p>
              <a:endParaRPr lang="zh-CN" altLang="en-US"/>
            </a:p>
          </p:txBody>
        </p:sp>
        <p:sp>
          <p:nvSpPr>
            <p:cNvPr id="139" name="Freeform 140"/>
            <p:cNvSpPr/>
            <p:nvPr/>
          </p:nvSpPr>
          <p:spPr bwMode="auto">
            <a:xfrm>
              <a:off x="8718858" y="1604095"/>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40" name="Freeform 141"/>
            <p:cNvSpPr/>
            <p:nvPr/>
          </p:nvSpPr>
          <p:spPr bwMode="auto">
            <a:xfrm>
              <a:off x="8694466" y="1626454"/>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41" name="Freeform 142"/>
            <p:cNvSpPr/>
            <p:nvPr/>
          </p:nvSpPr>
          <p:spPr bwMode="auto">
            <a:xfrm>
              <a:off x="8616124" y="1725413"/>
              <a:ext cx="4065" cy="12196"/>
            </a:xfrm>
            <a:custGeom>
              <a:avLst/>
              <a:gdLst>
                <a:gd name="T0" fmla="*/ 0 w 1"/>
                <a:gd name="T1" fmla="*/ 3 h 3"/>
                <a:gd name="T2" fmla="*/ 1 w 1"/>
                <a:gd name="T3" fmla="*/ 0 h 3"/>
                <a:gd name="T4" fmla="*/ 0 w 1"/>
                <a:gd name="T5" fmla="*/ 2 h 3"/>
                <a:gd name="T6" fmla="*/ 0 w 1"/>
                <a:gd name="T7" fmla="*/ 3 h 3"/>
              </a:gdLst>
              <a:ahLst/>
              <a:cxnLst>
                <a:cxn ang="0">
                  <a:pos x="T0" y="T1"/>
                </a:cxn>
                <a:cxn ang="0">
                  <a:pos x="T2" y="T3"/>
                </a:cxn>
                <a:cxn ang="0">
                  <a:pos x="T4" y="T5"/>
                </a:cxn>
                <a:cxn ang="0">
                  <a:pos x="T6" y="T7"/>
                </a:cxn>
              </a:cxnLst>
              <a:rect l="0" t="0" r="r" b="b"/>
              <a:pathLst>
                <a:path w="1" h="3">
                  <a:moveTo>
                    <a:pt x="0" y="3"/>
                  </a:moveTo>
                  <a:cubicBezTo>
                    <a:pt x="1" y="0"/>
                    <a:pt x="1" y="0"/>
                    <a:pt x="1" y="0"/>
                  </a:cubicBezTo>
                  <a:cubicBezTo>
                    <a:pt x="0" y="2"/>
                    <a:pt x="0" y="2"/>
                    <a:pt x="0" y="2"/>
                  </a:cubicBezTo>
                  <a:cubicBezTo>
                    <a:pt x="0" y="3"/>
                    <a:pt x="0" y="3"/>
                    <a:pt x="0" y="3"/>
                  </a:cubicBezTo>
                  <a:close/>
                </a:path>
              </a:pathLst>
            </a:custGeom>
            <a:grpFill/>
            <a:ln>
              <a:noFill/>
            </a:ln>
          </p:spPr>
          <p:txBody>
            <a:bodyPr vert="horz" wrap="square" lIns="91440" tIns="45720" rIns="91440" bIns="45720" numCol="1" anchor="t" anchorCtr="0" compatLnSpc="1"/>
            <a:lstStyle/>
            <a:p>
              <a:endParaRPr lang="zh-CN" altLang="en-US"/>
            </a:p>
          </p:txBody>
        </p:sp>
        <p:sp>
          <p:nvSpPr>
            <p:cNvPr id="142" name="Freeform 143"/>
            <p:cNvSpPr/>
            <p:nvPr/>
          </p:nvSpPr>
          <p:spPr bwMode="auto">
            <a:xfrm>
              <a:off x="8640516" y="1703055"/>
              <a:ext cx="18294" cy="42685"/>
            </a:xfrm>
            <a:custGeom>
              <a:avLst/>
              <a:gdLst>
                <a:gd name="T0" fmla="*/ 3 w 9"/>
                <a:gd name="T1" fmla="*/ 19 h 21"/>
                <a:gd name="T2" fmla="*/ 9 w 9"/>
                <a:gd name="T3" fmla="*/ 0 h 21"/>
                <a:gd name="T4" fmla="*/ 0 w 9"/>
                <a:gd name="T5" fmla="*/ 21 h 21"/>
                <a:gd name="T6" fmla="*/ 3 w 9"/>
                <a:gd name="T7" fmla="*/ 19 h 21"/>
              </a:gdLst>
              <a:ahLst/>
              <a:cxnLst>
                <a:cxn ang="0">
                  <a:pos x="T0" y="T1"/>
                </a:cxn>
                <a:cxn ang="0">
                  <a:pos x="T2" y="T3"/>
                </a:cxn>
                <a:cxn ang="0">
                  <a:pos x="T4" y="T5"/>
                </a:cxn>
                <a:cxn ang="0">
                  <a:pos x="T6" y="T7"/>
                </a:cxn>
              </a:cxnLst>
              <a:rect l="0" t="0" r="r" b="b"/>
              <a:pathLst>
                <a:path w="9" h="21">
                  <a:moveTo>
                    <a:pt x="3" y="19"/>
                  </a:moveTo>
                  <a:lnTo>
                    <a:pt x="9" y="0"/>
                  </a:lnTo>
                  <a:lnTo>
                    <a:pt x="0" y="21"/>
                  </a:lnTo>
                  <a:lnTo>
                    <a:pt x="3" y="19"/>
                  </a:lnTo>
                  <a:close/>
                </a:path>
              </a:pathLst>
            </a:custGeom>
            <a:grpFill/>
            <a:ln>
              <a:noFill/>
            </a:ln>
          </p:spPr>
          <p:txBody>
            <a:bodyPr vert="horz" wrap="square" lIns="91440" tIns="45720" rIns="91440" bIns="45720" numCol="1" anchor="t" anchorCtr="0" compatLnSpc="1"/>
            <a:lstStyle/>
            <a:p>
              <a:endParaRPr lang="zh-CN" altLang="en-US"/>
            </a:p>
          </p:txBody>
        </p:sp>
        <p:sp>
          <p:nvSpPr>
            <p:cNvPr id="143" name="Rectangle 144"/>
            <p:cNvSpPr>
              <a:spLocks noChangeArrowheads="1"/>
            </p:cNvSpPr>
            <p:nvPr/>
          </p:nvSpPr>
          <p:spPr bwMode="auto">
            <a:xfrm>
              <a:off x="8620189" y="170305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144" name="Freeform 145"/>
            <p:cNvSpPr/>
            <p:nvPr/>
          </p:nvSpPr>
          <p:spPr bwMode="auto">
            <a:xfrm>
              <a:off x="8672398" y="1631216"/>
              <a:ext cx="14228" cy="12196"/>
            </a:xfrm>
            <a:custGeom>
              <a:avLst/>
              <a:gdLst>
                <a:gd name="T0" fmla="*/ 0 w 7"/>
                <a:gd name="T1" fmla="*/ 6 h 6"/>
                <a:gd name="T2" fmla="*/ 5 w 7"/>
                <a:gd name="T3" fmla="*/ 4 h 6"/>
                <a:gd name="T4" fmla="*/ 7 w 7"/>
                <a:gd name="T5" fmla="*/ 0 h 6"/>
                <a:gd name="T6" fmla="*/ 5 w 7"/>
                <a:gd name="T7" fmla="*/ 0 h 6"/>
                <a:gd name="T8" fmla="*/ 0 w 7"/>
                <a:gd name="T9" fmla="*/ 6 h 6"/>
              </a:gdLst>
              <a:ahLst/>
              <a:cxnLst>
                <a:cxn ang="0">
                  <a:pos x="T0" y="T1"/>
                </a:cxn>
                <a:cxn ang="0">
                  <a:pos x="T2" y="T3"/>
                </a:cxn>
                <a:cxn ang="0">
                  <a:pos x="T4" y="T5"/>
                </a:cxn>
                <a:cxn ang="0">
                  <a:pos x="T6" y="T7"/>
                </a:cxn>
                <a:cxn ang="0">
                  <a:pos x="T8" y="T9"/>
                </a:cxn>
              </a:cxnLst>
              <a:rect l="0" t="0" r="r" b="b"/>
              <a:pathLst>
                <a:path w="7" h="6">
                  <a:moveTo>
                    <a:pt x="0" y="6"/>
                  </a:moveTo>
                  <a:lnTo>
                    <a:pt x="5" y="4"/>
                  </a:lnTo>
                  <a:lnTo>
                    <a:pt x="7" y="0"/>
                  </a:lnTo>
                  <a:lnTo>
                    <a:pt x="5"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45" name="Freeform 146"/>
            <p:cNvSpPr/>
            <p:nvPr/>
          </p:nvSpPr>
          <p:spPr bwMode="auto">
            <a:xfrm>
              <a:off x="8624255" y="1686794"/>
              <a:ext cx="4065" cy="12196"/>
            </a:xfrm>
            <a:custGeom>
              <a:avLst/>
              <a:gdLst>
                <a:gd name="T0" fmla="*/ 0 w 2"/>
                <a:gd name="T1" fmla="*/ 6 h 6"/>
                <a:gd name="T2" fmla="*/ 2 w 2"/>
                <a:gd name="T3" fmla="*/ 0 h 6"/>
                <a:gd name="T4" fmla="*/ 0 w 2"/>
                <a:gd name="T5" fmla="*/ 2 h 6"/>
                <a:gd name="T6" fmla="*/ 0 w 2"/>
                <a:gd name="T7" fmla="*/ 6 h 6"/>
              </a:gdLst>
              <a:ahLst/>
              <a:cxnLst>
                <a:cxn ang="0">
                  <a:pos x="T0" y="T1"/>
                </a:cxn>
                <a:cxn ang="0">
                  <a:pos x="T2" y="T3"/>
                </a:cxn>
                <a:cxn ang="0">
                  <a:pos x="T4" y="T5"/>
                </a:cxn>
                <a:cxn ang="0">
                  <a:pos x="T6" y="T7"/>
                </a:cxn>
              </a:cxnLst>
              <a:rect l="0" t="0" r="r" b="b"/>
              <a:pathLst>
                <a:path w="2" h="6">
                  <a:moveTo>
                    <a:pt x="0" y="6"/>
                  </a:moveTo>
                  <a:lnTo>
                    <a:pt x="2" y="0"/>
                  </a:lnTo>
                  <a:lnTo>
                    <a:pt x="0"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46" name="Freeform 147"/>
            <p:cNvSpPr/>
            <p:nvPr/>
          </p:nvSpPr>
          <p:spPr bwMode="auto">
            <a:xfrm>
              <a:off x="8650040" y="1647477"/>
              <a:ext cx="22359" cy="18294"/>
            </a:xfrm>
            <a:custGeom>
              <a:avLst/>
              <a:gdLst>
                <a:gd name="T0" fmla="*/ 0 w 11"/>
                <a:gd name="T1" fmla="*/ 9 h 9"/>
                <a:gd name="T2" fmla="*/ 11 w 11"/>
                <a:gd name="T3" fmla="*/ 6 h 9"/>
                <a:gd name="T4" fmla="*/ 9 w 11"/>
                <a:gd name="T5" fmla="*/ 0 h 9"/>
                <a:gd name="T6" fmla="*/ 0 w 11"/>
                <a:gd name="T7" fmla="*/ 9 h 9"/>
              </a:gdLst>
              <a:ahLst/>
              <a:cxnLst>
                <a:cxn ang="0">
                  <a:pos x="T0" y="T1"/>
                </a:cxn>
                <a:cxn ang="0">
                  <a:pos x="T2" y="T3"/>
                </a:cxn>
                <a:cxn ang="0">
                  <a:pos x="T4" y="T5"/>
                </a:cxn>
                <a:cxn ang="0">
                  <a:pos x="T6" y="T7"/>
                </a:cxn>
              </a:cxnLst>
              <a:rect l="0" t="0" r="r" b="b"/>
              <a:pathLst>
                <a:path w="11" h="9">
                  <a:moveTo>
                    <a:pt x="0" y="9"/>
                  </a:moveTo>
                  <a:lnTo>
                    <a:pt x="11" y="6"/>
                  </a:lnTo>
                  <a:lnTo>
                    <a:pt x="9" y="0"/>
                  </a:lnTo>
                  <a:lnTo>
                    <a:pt x="0" y="9"/>
                  </a:lnTo>
                  <a:close/>
                </a:path>
              </a:pathLst>
            </a:custGeom>
            <a:grpFill/>
            <a:ln>
              <a:noFill/>
            </a:ln>
          </p:spPr>
          <p:txBody>
            <a:bodyPr vert="horz" wrap="square" lIns="91440" tIns="45720" rIns="91440" bIns="45720" numCol="1" anchor="t" anchorCtr="0" compatLnSpc="1"/>
            <a:lstStyle/>
            <a:p>
              <a:endParaRPr lang="zh-CN" altLang="en-US"/>
            </a:p>
          </p:txBody>
        </p:sp>
        <p:sp>
          <p:nvSpPr>
            <p:cNvPr id="147" name="Freeform 148"/>
            <p:cNvSpPr/>
            <p:nvPr/>
          </p:nvSpPr>
          <p:spPr bwMode="auto">
            <a:xfrm>
              <a:off x="8641909" y="1647477"/>
              <a:ext cx="30489" cy="34554"/>
            </a:xfrm>
            <a:custGeom>
              <a:avLst/>
              <a:gdLst>
                <a:gd name="T0" fmla="*/ 15 w 15"/>
                <a:gd name="T1" fmla="*/ 0 h 17"/>
                <a:gd name="T2" fmla="*/ 4 w 15"/>
                <a:gd name="T3" fmla="*/ 6 h 17"/>
                <a:gd name="T4" fmla="*/ 4 w 15"/>
                <a:gd name="T5" fmla="*/ 7 h 17"/>
                <a:gd name="T6" fmla="*/ 0 w 15"/>
                <a:gd name="T7" fmla="*/ 17 h 17"/>
                <a:gd name="T8" fmla="*/ 0 w 15"/>
                <a:gd name="T9" fmla="*/ 17 h 17"/>
                <a:gd name="T10" fmla="*/ 0 w 15"/>
                <a:gd name="T11" fmla="*/ 17 h 17"/>
                <a:gd name="T12" fmla="*/ 0 w 15"/>
                <a:gd name="T13" fmla="*/ 17 h 17"/>
                <a:gd name="T14" fmla="*/ 15 w 15"/>
                <a:gd name="T15" fmla="*/ 9 h 17"/>
                <a:gd name="T16" fmla="*/ 15 w 15"/>
                <a:gd name="T17" fmla="*/ 9 h 17"/>
                <a:gd name="T18" fmla="*/ 15 w 15"/>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7">
                  <a:moveTo>
                    <a:pt x="15" y="0"/>
                  </a:moveTo>
                  <a:lnTo>
                    <a:pt x="4" y="6"/>
                  </a:lnTo>
                  <a:lnTo>
                    <a:pt x="4" y="7"/>
                  </a:lnTo>
                  <a:lnTo>
                    <a:pt x="0" y="17"/>
                  </a:lnTo>
                  <a:lnTo>
                    <a:pt x="0" y="17"/>
                  </a:lnTo>
                  <a:lnTo>
                    <a:pt x="0" y="17"/>
                  </a:lnTo>
                  <a:lnTo>
                    <a:pt x="0" y="17"/>
                  </a:lnTo>
                  <a:lnTo>
                    <a:pt x="15" y="9"/>
                  </a:lnTo>
                  <a:lnTo>
                    <a:pt x="15" y="9"/>
                  </a:lnTo>
                  <a:lnTo>
                    <a:pt x="15" y="0"/>
                  </a:lnTo>
                  <a:close/>
                </a:path>
              </a:pathLst>
            </a:custGeom>
            <a:grpFill/>
            <a:ln>
              <a:noFill/>
            </a:ln>
          </p:spPr>
          <p:txBody>
            <a:bodyPr vert="horz" wrap="square" lIns="91440" tIns="45720" rIns="91440" bIns="45720" numCol="1" anchor="t" anchorCtr="0" compatLnSpc="1"/>
            <a:lstStyle/>
            <a:p>
              <a:endParaRPr lang="zh-CN" altLang="en-US"/>
            </a:p>
          </p:txBody>
        </p:sp>
        <p:sp>
          <p:nvSpPr>
            <p:cNvPr id="148" name="Freeform 149"/>
            <p:cNvSpPr/>
            <p:nvPr/>
          </p:nvSpPr>
          <p:spPr bwMode="auto">
            <a:xfrm>
              <a:off x="8624255" y="1670533"/>
              <a:ext cx="38620" cy="38620"/>
            </a:xfrm>
            <a:custGeom>
              <a:avLst/>
              <a:gdLst>
                <a:gd name="T0" fmla="*/ 0 w 19"/>
                <a:gd name="T1" fmla="*/ 19 h 19"/>
                <a:gd name="T2" fmla="*/ 19 w 19"/>
                <a:gd name="T3" fmla="*/ 0 h 19"/>
                <a:gd name="T4" fmla="*/ 4 w 19"/>
                <a:gd name="T5" fmla="*/ 8 h 19"/>
                <a:gd name="T6" fmla="*/ 0 w 19"/>
                <a:gd name="T7" fmla="*/ 19 h 19"/>
              </a:gdLst>
              <a:ahLst/>
              <a:cxnLst>
                <a:cxn ang="0">
                  <a:pos x="T0" y="T1"/>
                </a:cxn>
                <a:cxn ang="0">
                  <a:pos x="T2" y="T3"/>
                </a:cxn>
                <a:cxn ang="0">
                  <a:pos x="T4" y="T5"/>
                </a:cxn>
                <a:cxn ang="0">
                  <a:pos x="T6" y="T7"/>
                </a:cxn>
              </a:cxnLst>
              <a:rect l="0" t="0" r="r" b="b"/>
              <a:pathLst>
                <a:path w="19" h="19">
                  <a:moveTo>
                    <a:pt x="0" y="19"/>
                  </a:moveTo>
                  <a:lnTo>
                    <a:pt x="19" y="0"/>
                  </a:lnTo>
                  <a:lnTo>
                    <a:pt x="4" y="8"/>
                  </a:lnTo>
                  <a:lnTo>
                    <a:pt x="0" y="19"/>
                  </a:lnTo>
                  <a:close/>
                </a:path>
              </a:pathLst>
            </a:custGeom>
            <a:grpFill/>
            <a:ln>
              <a:noFill/>
            </a:ln>
          </p:spPr>
          <p:txBody>
            <a:bodyPr vert="horz" wrap="square" lIns="91440" tIns="45720" rIns="91440" bIns="45720" numCol="1" anchor="t" anchorCtr="0" compatLnSpc="1"/>
            <a:lstStyle/>
            <a:p>
              <a:endParaRPr lang="zh-CN" altLang="en-US"/>
            </a:p>
          </p:txBody>
        </p:sp>
        <p:sp>
          <p:nvSpPr>
            <p:cNvPr id="149" name="Freeform 150"/>
            <p:cNvSpPr/>
            <p:nvPr/>
          </p:nvSpPr>
          <p:spPr bwMode="auto">
            <a:xfrm>
              <a:off x="8612059" y="1717283"/>
              <a:ext cx="12196" cy="16261"/>
            </a:xfrm>
            <a:custGeom>
              <a:avLst/>
              <a:gdLst>
                <a:gd name="T0" fmla="*/ 0 w 3"/>
                <a:gd name="T1" fmla="*/ 3 h 4"/>
                <a:gd name="T2" fmla="*/ 1 w 3"/>
                <a:gd name="T3" fmla="*/ 4 h 4"/>
                <a:gd name="T4" fmla="*/ 2 w 3"/>
                <a:gd name="T5" fmla="*/ 2 h 4"/>
                <a:gd name="T6" fmla="*/ 3 w 3"/>
                <a:gd name="T7" fmla="*/ 0 h 4"/>
                <a:gd name="T8" fmla="*/ 0 w 3"/>
                <a:gd name="T9" fmla="*/ 3 h 4"/>
              </a:gdLst>
              <a:ahLst/>
              <a:cxnLst>
                <a:cxn ang="0">
                  <a:pos x="T0" y="T1"/>
                </a:cxn>
                <a:cxn ang="0">
                  <a:pos x="T2" y="T3"/>
                </a:cxn>
                <a:cxn ang="0">
                  <a:pos x="T4" y="T5"/>
                </a:cxn>
                <a:cxn ang="0">
                  <a:pos x="T6" y="T7"/>
                </a:cxn>
                <a:cxn ang="0">
                  <a:pos x="T8" y="T9"/>
                </a:cxn>
              </a:cxnLst>
              <a:rect l="0" t="0" r="r" b="b"/>
              <a:pathLst>
                <a:path w="3" h="4">
                  <a:moveTo>
                    <a:pt x="0" y="3"/>
                  </a:moveTo>
                  <a:cubicBezTo>
                    <a:pt x="0" y="4"/>
                    <a:pt x="0" y="4"/>
                    <a:pt x="1" y="4"/>
                  </a:cubicBezTo>
                  <a:cubicBezTo>
                    <a:pt x="2" y="2"/>
                    <a:pt x="2" y="2"/>
                    <a:pt x="2" y="2"/>
                  </a:cubicBezTo>
                  <a:cubicBezTo>
                    <a:pt x="3" y="0"/>
                    <a:pt x="3" y="0"/>
                    <a:pt x="3" y="0"/>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150" name="Freeform 151"/>
            <p:cNvSpPr/>
            <p:nvPr/>
          </p:nvSpPr>
          <p:spPr bwMode="auto">
            <a:xfrm>
              <a:off x="8662874" y="1674598"/>
              <a:ext cx="4065" cy="16261"/>
            </a:xfrm>
            <a:custGeom>
              <a:avLst/>
              <a:gdLst>
                <a:gd name="T0" fmla="*/ 0 w 2"/>
                <a:gd name="T1" fmla="*/ 8 h 8"/>
                <a:gd name="T2" fmla="*/ 2 w 2"/>
                <a:gd name="T3" fmla="*/ 0 h 8"/>
                <a:gd name="T4" fmla="*/ 0 w 2"/>
                <a:gd name="T5" fmla="*/ 2 h 8"/>
                <a:gd name="T6" fmla="*/ 0 w 2"/>
                <a:gd name="T7" fmla="*/ 8 h 8"/>
              </a:gdLst>
              <a:ahLst/>
              <a:cxnLst>
                <a:cxn ang="0">
                  <a:pos x="T0" y="T1"/>
                </a:cxn>
                <a:cxn ang="0">
                  <a:pos x="T2" y="T3"/>
                </a:cxn>
                <a:cxn ang="0">
                  <a:pos x="T4" y="T5"/>
                </a:cxn>
                <a:cxn ang="0">
                  <a:pos x="T6" y="T7"/>
                </a:cxn>
              </a:cxnLst>
              <a:rect l="0" t="0" r="r" b="b"/>
              <a:pathLst>
                <a:path w="2" h="8">
                  <a:moveTo>
                    <a:pt x="0" y="8"/>
                  </a:moveTo>
                  <a:lnTo>
                    <a:pt x="2" y="0"/>
                  </a:lnTo>
                  <a:lnTo>
                    <a:pt x="0" y="2"/>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51" name="Freeform 152"/>
            <p:cNvSpPr/>
            <p:nvPr/>
          </p:nvSpPr>
          <p:spPr bwMode="auto">
            <a:xfrm>
              <a:off x="8612059" y="1703055"/>
              <a:ext cx="4065" cy="406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52" name="Freeform 153"/>
            <p:cNvSpPr/>
            <p:nvPr/>
          </p:nvSpPr>
          <p:spPr bwMode="auto">
            <a:xfrm>
              <a:off x="8620189" y="1678663"/>
              <a:ext cx="42685" cy="46750"/>
            </a:xfrm>
            <a:custGeom>
              <a:avLst/>
              <a:gdLst>
                <a:gd name="T0" fmla="*/ 21 w 21"/>
                <a:gd name="T1" fmla="*/ 0 h 23"/>
                <a:gd name="T2" fmla="*/ 21 w 21"/>
                <a:gd name="T3" fmla="*/ 0 h 23"/>
                <a:gd name="T4" fmla="*/ 2 w 21"/>
                <a:gd name="T5" fmla="*/ 19 h 23"/>
                <a:gd name="T6" fmla="*/ 0 w 21"/>
                <a:gd name="T7" fmla="*/ 23 h 23"/>
                <a:gd name="T8" fmla="*/ 19 w 21"/>
                <a:gd name="T9" fmla="*/ 8 h 23"/>
                <a:gd name="T10" fmla="*/ 21 w 21"/>
                <a:gd name="T11" fmla="*/ 6 h 23"/>
                <a:gd name="T12" fmla="*/ 21 w 21"/>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1" h="23">
                  <a:moveTo>
                    <a:pt x="21" y="0"/>
                  </a:moveTo>
                  <a:lnTo>
                    <a:pt x="21" y="0"/>
                  </a:lnTo>
                  <a:lnTo>
                    <a:pt x="2" y="19"/>
                  </a:lnTo>
                  <a:lnTo>
                    <a:pt x="0" y="23"/>
                  </a:lnTo>
                  <a:lnTo>
                    <a:pt x="19" y="8"/>
                  </a:lnTo>
                  <a:lnTo>
                    <a:pt x="21" y="6"/>
                  </a:lnTo>
                  <a:lnTo>
                    <a:pt x="21" y="0"/>
                  </a:lnTo>
                  <a:close/>
                </a:path>
              </a:pathLst>
            </a:custGeom>
            <a:grpFill/>
            <a:ln>
              <a:noFill/>
            </a:ln>
          </p:spPr>
          <p:txBody>
            <a:bodyPr vert="horz" wrap="square" lIns="91440" tIns="45720" rIns="91440" bIns="45720" numCol="1" anchor="t" anchorCtr="0" compatLnSpc="1"/>
            <a:lstStyle/>
            <a:p>
              <a:endParaRPr lang="zh-CN" altLang="en-US"/>
            </a:p>
          </p:txBody>
        </p:sp>
        <p:sp>
          <p:nvSpPr>
            <p:cNvPr id="153" name="Freeform 154"/>
            <p:cNvSpPr/>
            <p:nvPr/>
          </p:nvSpPr>
          <p:spPr bwMode="auto">
            <a:xfrm>
              <a:off x="8601896" y="1694924"/>
              <a:ext cx="18294" cy="18294"/>
            </a:xfrm>
            <a:custGeom>
              <a:avLst/>
              <a:gdLst>
                <a:gd name="T0" fmla="*/ 5 w 5"/>
                <a:gd name="T1" fmla="*/ 0 h 5"/>
                <a:gd name="T2" fmla="*/ 0 w 5"/>
                <a:gd name="T3" fmla="*/ 5 h 5"/>
                <a:gd name="T4" fmla="*/ 0 w 5"/>
                <a:gd name="T5" fmla="*/ 5 h 5"/>
                <a:gd name="T6" fmla="*/ 3 w 5"/>
                <a:gd name="T7" fmla="*/ 3 h 5"/>
                <a:gd name="T8" fmla="*/ 4 w 5"/>
                <a:gd name="T9" fmla="*/ 2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cubicBezTo>
                    <a:pt x="0" y="5"/>
                    <a:pt x="0" y="5"/>
                    <a:pt x="0" y="5"/>
                  </a:cubicBezTo>
                  <a:cubicBezTo>
                    <a:pt x="0" y="5"/>
                    <a:pt x="0" y="5"/>
                    <a:pt x="0" y="5"/>
                  </a:cubicBezTo>
                  <a:cubicBezTo>
                    <a:pt x="3" y="3"/>
                    <a:pt x="3" y="3"/>
                    <a:pt x="3" y="3"/>
                  </a:cubicBezTo>
                  <a:cubicBezTo>
                    <a:pt x="4" y="2"/>
                    <a:pt x="4" y="2"/>
                    <a:pt x="4" y="2"/>
                  </a:cubicBez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154" name="Freeform 155"/>
            <p:cNvSpPr/>
            <p:nvPr/>
          </p:nvSpPr>
          <p:spPr bwMode="auto">
            <a:xfrm>
              <a:off x="8662874" y="1674598"/>
              <a:ext cx="8130" cy="16261"/>
            </a:xfrm>
            <a:custGeom>
              <a:avLst/>
              <a:gdLst>
                <a:gd name="T0" fmla="*/ 2 w 4"/>
                <a:gd name="T1" fmla="*/ 0 h 8"/>
                <a:gd name="T2" fmla="*/ 0 w 4"/>
                <a:gd name="T3" fmla="*/ 8 h 8"/>
                <a:gd name="T4" fmla="*/ 0 w 4"/>
                <a:gd name="T5" fmla="*/ 8 h 8"/>
                <a:gd name="T6" fmla="*/ 0 w 4"/>
                <a:gd name="T7" fmla="*/ 8 h 8"/>
                <a:gd name="T8" fmla="*/ 4 w 4"/>
                <a:gd name="T9" fmla="*/ 0 h 8"/>
                <a:gd name="T10" fmla="*/ 2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2" y="0"/>
                  </a:moveTo>
                  <a:lnTo>
                    <a:pt x="0" y="8"/>
                  </a:lnTo>
                  <a:lnTo>
                    <a:pt x="0" y="8"/>
                  </a:lnTo>
                  <a:lnTo>
                    <a:pt x="0" y="8"/>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55" name="Freeform 156"/>
            <p:cNvSpPr/>
            <p:nvPr/>
          </p:nvSpPr>
          <p:spPr bwMode="auto">
            <a:xfrm>
              <a:off x="8662874" y="1656304"/>
              <a:ext cx="42685" cy="34554"/>
            </a:xfrm>
            <a:custGeom>
              <a:avLst/>
              <a:gdLst>
                <a:gd name="T0" fmla="*/ 0 w 21"/>
                <a:gd name="T1" fmla="*/ 17 h 17"/>
                <a:gd name="T2" fmla="*/ 21 w 21"/>
                <a:gd name="T3" fmla="*/ 0 h 17"/>
                <a:gd name="T4" fmla="*/ 4 w 21"/>
                <a:gd name="T5" fmla="*/ 9 h 17"/>
                <a:gd name="T6" fmla="*/ 0 w 21"/>
                <a:gd name="T7" fmla="*/ 17 h 17"/>
              </a:gdLst>
              <a:ahLst/>
              <a:cxnLst>
                <a:cxn ang="0">
                  <a:pos x="T0" y="T1"/>
                </a:cxn>
                <a:cxn ang="0">
                  <a:pos x="T2" y="T3"/>
                </a:cxn>
                <a:cxn ang="0">
                  <a:pos x="T4" y="T5"/>
                </a:cxn>
                <a:cxn ang="0">
                  <a:pos x="T6" y="T7"/>
                </a:cxn>
              </a:cxnLst>
              <a:rect l="0" t="0" r="r" b="b"/>
              <a:pathLst>
                <a:path w="21" h="17">
                  <a:moveTo>
                    <a:pt x="0" y="17"/>
                  </a:moveTo>
                  <a:lnTo>
                    <a:pt x="21" y="0"/>
                  </a:lnTo>
                  <a:lnTo>
                    <a:pt x="4" y="9"/>
                  </a:lnTo>
                  <a:lnTo>
                    <a:pt x="0" y="17"/>
                  </a:lnTo>
                  <a:close/>
                </a:path>
              </a:pathLst>
            </a:custGeom>
            <a:grpFill/>
            <a:ln>
              <a:noFill/>
            </a:ln>
          </p:spPr>
          <p:txBody>
            <a:bodyPr vert="horz" wrap="square" lIns="91440" tIns="45720" rIns="91440" bIns="45720" numCol="1" anchor="t" anchorCtr="0" compatLnSpc="1"/>
            <a:lstStyle/>
            <a:p>
              <a:endParaRPr lang="zh-CN" altLang="en-US"/>
            </a:p>
          </p:txBody>
        </p:sp>
        <p:sp>
          <p:nvSpPr>
            <p:cNvPr id="156" name="Freeform 157"/>
            <p:cNvSpPr/>
            <p:nvPr/>
          </p:nvSpPr>
          <p:spPr bwMode="auto">
            <a:xfrm>
              <a:off x="8658809" y="1690859"/>
              <a:ext cx="4065" cy="406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57" name="Freeform 158"/>
            <p:cNvSpPr/>
            <p:nvPr/>
          </p:nvSpPr>
          <p:spPr bwMode="auto">
            <a:xfrm>
              <a:off x="8680529" y="1623086"/>
              <a:ext cx="60978" cy="46750"/>
            </a:xfrm>
            <a:custGeom>
              <a:avLst/>
              <a:gdLst>
                <a:gd name="T0" fmla="*/ 4 w 16"/>
                <a:gd name="T1" fmla="*/ 6 h 12"/>
                <a:gd name="T2" fmla="*/ 1 w 16"/>
                <a:gd name="T3" fmla="*/ 10 h 12"/>
                <a:gd name="T4" fmla="*/ 0 w 16"/>
                <a:gd name="T5" fmla="*/ 12 h 12"/>
                <a:gd name="T6" fmla="*/ 9 w 16"/>
                <a:gd name="T7" fmla="*/ 7 h 12"/>
                <a:gd name="T8" fmla="*/ 16 w 16"/>
                <a:gd name="T9" fmla="*/ 0 h 12"/>
                <a:gd name="T10" fmla="*/ 16 w 16"/>
                <a:gd name="T11" fmla="*/ 0 h 12"/>
                <a:gd name="T12" fmla="*/ 4 w 16"/>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4" y="6"/>
                  </a:moveTo>
                  <a:cubicBezTo>
                    <a:pt x="1" y="10"/>
                    <a:pt x="1" y="10"/>
                    <a:pt x="1" y="10"/>
                  </a:cubicBezTo>
                  <a:cubicBezTo>
                    <a:pt x="0" y="12"/>
                    <a:pt x="0" y="12"/>
                    <a:pt x="0" y="12"/>
                  </a:cubicBezTo>
                  <a:cubicBezTo>
                    <a:pt x="9" y="7"/>
                    <a:pt x="9" y="7"/>
                    <a:pt x="9" y="7"/>
                  </a:cubicBezTo>
                  <a:cubicBezTo>
                    <a:pt x="16" y="0"/>
                    <a:pt x="16" y="0"/>
                    <a:pt x="16" y="0"/>
                  </a:cubicBezTo>
                  <a:cubicBezTo>
                    <a:pt x="16" y="0"/>
                    <a:pt x="16" y="0"/>
                    <a:pt x="16" y="0"/>
                  </a:cubicBez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158" name="Rectangle 159"/>
            <p:cNvSpPr>
              <a:spLocks noChangeArrowheads="1"/>
            </p:cNvSpPr>
            <p:nvPr/>
          </p:nvSpPr>
          <p:spPr bwMode="auto">
            <a:xfrm>
              <a:off x="8662874" y="1690859"/>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159" name="Freeform 160"/>
            <p:cNvSpPr/>
            <p:nvPr/>
          </p:nvSpPr>
          <p:spPr bwMode="auto">
            <a:xfrm>
              <a:off x="8658809" y="1690859"/>
              <a:ext cx="4065" cy="12196"/>
            </a:xfrm>
            <a:custGeom>
              <a:avLst/>
              <a:gdLst>
                <a:gd name="T0" fmla="*/ 0 w 2"/>
                <a:gd name="T1" fmla="*/ 2 h 6"/>
                <a:gd name="T2" fmla="*/ 0 w 2"/>
                <a:gd name="T3" fmla="*/ 6 h 6"/>
                <a:gd name="T4" fmla="*/ 2 w 2"/>
                <a:gd name="T5" fmla="*/ 2 h 6"/>
                <a:gd name="T6" fmla="*/ 2 w 2"/>
                <a:gd name="T7" fmla="*/ 0 h 6"/>
                <a:gd name="T8" fmla="*/ 0 w 2"/>
                <a:gd name="T9" fmla="*/ 2 h 6"/>
              </a:gdLst>
              <a:ahLst/>
              <a:cxnLst>
                <a:cxn ang="0">
                  <a:pos x="T0" y="T1"/>
                </a:cxn>
                <a:cxn ang="0">
                  <a:pos x="T2" y="T3"/>
                </a:cxn>
                <a:cxn ang="0">
                  <a:pos x="T4" y="T5"/>
                </a:cxn>
                <a:cxn ang="0">
                  <a:pos x="T6" y="T7"/>
                </a:cxn>
                <a:cxn ang="0">
                  <a:pos x="T8" y="T9"/>
                </a:cxn>
              </a:cxnLst>
              <a:rect l="0" t="0" r="r" b="b"/>
              <a:pathLst>
                <a:path w="2" h="6">
                  <a:moveTo>
                    <a:pt x="0" y="2"/>
                  </a:moveTo>
                  <a:lnTo>
                    <a:pt x="0" y="6"/>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60" name="Freeform 161"/>
            <p:cNvSpPr/>
            <p:nvPr/>
          </p:nvSpPr>
          <p:spPr bwMode="auto">
            <a:xfrm>
              <a:off x="8612059" y="1694924"/>
              <a:ext cx="4065" cy="12196"/>
            </a:xfrm>
            <a:custGeom>
              <a:avLst/>
              <a:gdLst>
                <a:gd name="T0" fmla="*/ 2 w 2"/>
                <a:gd name="T1" fmla="*/ 0 h 6"/>
                <a:gd name="T2" fmla="*/ 0 w 2"/>
                <a:gd name="T3" fmla="*/ 4 h 6"/>
                <a:gd name="T4" fmla="*/ 0 w 2"/>
                <a:gd name="T5" fmla="*/ 6 h 6"/>
                <a:gd name="T6" fmla="*/ 0 w 2"/>
                <a:gd name="T7" fmla="*/ 4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lnTo>
                    <a:pt x="0" y="4"/>
                  </a:lnTo>
                  <a:lnTo>
                    <a:pt x="0" y="6"/>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61" name="Freeform 162"/>
            <p:cNvSpPr/>
            <p:nvPr/>
          </p:nvSpPr>
          <p:spPr bwMode="auto">
            <a:xfrm>
              <a:off x="8680529" y="1639347"/>
              <a:ext cx="10163" cy="16261"/>
            </a:xfrm>
            <a:custGeom>
              <a:avLst/>
              <a:gdLst>
                <a:gd name="T0" fmla="*/ 0 w 5"/>
                <a:gd name="T1" fmla="*/ 8 h 8"/>
                <a:gd name="T2" fmla="*/ 3 w 5"/>
                <a:gd name="T3" fmla="*/ 6 h 8"/>
                <a:gd name="T4" fmla="*/ 5 w 5"/>
                <a:gd name="T5" fmla="*/ 0 h 8"/>
                <a:gd name="T6" fmla="*/ 1 w 5"/>
                <a:gd name="T7" fmla="*/ 0 h 8"/>
                <a:gd name="T8" fmla="*/ 0 w 5"/>
                <a:gd name="T9" fmla="*/ 8 h 8"/>
              </a:gdLst>
              <a:ahLst/>
              <a:cxnLst>
                <a:cxn ang="0">
                  <a:pos x="T0" y="T1"/>
                </a:cxn>
                <a:cxn ang="0">
                  <a:pos x="T2" y="T3"/>
                </a:cxn>
                <a:cxn ang="0">
                  <a:pos x="T4" y="T5"/>
                </a:cxn>
                <a:cxn ang="0">
                  <a:pos x="T6" y="T7"/>
                </a:cxn>
                <a:cxn ang="0">
                  <a:pos x="T8" y="T9"/>
                </a:cxn>
              </a:cxnLst>
              <a:rect l="0" t="0" r="r" b="b"/>
              <a:pathLst>
                <a:path w="5" h="8">
                  <a:moveTo>
                    <a:pt x="0" y="8"/>
                  </a:moveTo>
                  <a:lnTo>
                    <a:pt x="3" y="6"/>
                  </a:lnTo>
                  <a:lnTo>
                    <a:pt x="5" y="0"/>
                  </a:lnTo>
                  <a:lnTo>
                    <a:pt x="1" y="0"/>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162" name="Freeform 163"/>
            <p:cNvSpPr/>
            <p:nvPr/>
          </p:nvSpPr>
          <p:spPr bwMode="auto">
            <a:xfrm>
              <a:off x="8682561" y="1627151"/>
              <a:ext cx="12196" cy="12196"/>
            </a:xfrm>
            <a:custGeom>
              <a:avLst/>
              <a:gdLst>
                <a:gd name="T0" fmla="*/ 0 w 6"/>
                <a:gd name="T1" fmla="*/ 6 h 6"/>
                <a:gd name="T2" fmla="*/ 4 w 6"/>
                <a:gd name="T3" fmla="*/ 6 h 6"/>
                <a:gd name="T4" fmla="*/ 6 w 6"/>
                <a:gd name="T5" fmla="*/ 0 h 6"/>
                <a:gd name="T6" fmla="*/ 2 w 6"/>
                <a:gd name="T7" fmla="*/ 2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4" y="6"/>
                  </a:lnTo>
                  <a:lnTo>
                    <a:pt x="6" y="0"/>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63" name="Freeform 164"/>
            <p:cNvSpPr/>
            <p:nvPr/>
          </p:nvSpPr>
          <p:spPr bwMode="auto">
            <a:xfrm>
              <a:off x="8668333" y="1639347"/>
              <a:ext cx="14228" cy="20326"/>
            </a:xfrm>
            <a:custGeom>
              <a:avLst/>
              <a:gdLst>
                <a:gd name="T0" fmla="*/ 2 w 7"/>
                <a:gd name="T1" fmla="*/ 2 h 10"/>
                <a:gd name="T2" fmla="*/ 0 w 7"/>
                <a:gd name="T3" fmla="*/ 4 h 10"/>
                <a:gd name="T4" fmla="*/ 2 w 7"/>
                <a:gd name="T5" fmla="*/ 10 h 10"/>
                <a:gd name="T6" fmla="*/ 6 w 7"/>
                <a:gd name="T7" fmla="*/ 8 h 10"/>
                <a:gd name="T8" fmla="*/ 7 w 7"/>
                <a:gd name="T9" fmla="*/ 0 h 10"/>
                <a:gd name="T10" fmla="*/ 2 w 7"/>
                <a:gd name="T11" fmla="*/ 2 h 10"/>
              </a:gdLst>
              <a:ahLst/>
              <a:cxnLst>
                <a:cxn ang="0">
                  <a:pos x="T0" y="T1"/>
                </a:cxn>
                <a:cxn ang="0">
                  <a:pos x="T2" y="T3"/>
                </a:cxn>
                <a:cxn ang="0">
                  <a:pos x="T4" y="T5"/>
                </a:cxn>
                <a:cxn ang="0">
                  <a:pos x="T6" y="T7"/>
                </a:cxn>
                <a:cxn ang="0">
                  <a:pos x="T8" y="T9"/>
                </a:cxn>
                <a:cxn ang="0">
                  <a:pos x="T10" y="T11"/>
                </a:cxn>
              </a:cxnLst>
              <a:rect l="0" t="0" r="r" b="b"/>
              <a:pathLst>
                <a:path w="7" h="10">
                  <a:moveTo>
                    <a:pt x="2" y="2"/>
                  </a:moveTo>
                  <a:lnTo>
                    <a:pt x="0" y="4"/>
                  </a:lnTo>
                  <a:lnTo>
                    <a:pt x="2" y="10"/>
                  </a:lnTo>
                  <a:lnTo>
                    <a:pt x="6" y="8"/>
                  </a:lnTo>
                  <a:lnTo>
                    <a:pt x="7"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164" name="Freeform 165"/>
            <p:cNvSpPr/>
            <p:nvPr/>
          </p:nvSpPr>
          <p:spPr bwMode="auto">
            <a:xfrm>
              <a:off x="8632385" y="1674598"/>
              <a:ext cx="8130" cy="20326"/>
            </a:xfrm>
            <a:custGeom>
              <a:avLst/>
              <a:gdLst>
                <a:gd name="T0" fmla="*/ 0 w 4"/>
                <a:gd name="T1" fmla="*/ 4 h 10"/>
                <a:gd name="T2" fmla="*/ 0 w 4"/>
                <a:gd name="T3" fmla="*/ 10 h 10"/>
                <a:gd name="T4" fmla="*/ 4 w 4"/>
                <a:gd name="T5" fmla="*/ 0 h 10"/>
                <a:gd name="T6" fmla="*/ 2 w 4"/>
                <a:gd name="T7" fmla="*/ 2 h 10"/>
                <a:gd name="T8" fmla="*/ 0 w 4"/>
                <a:gd name="T9" fmla="*/ 4 h 10"/>
              </a:gdLst>
              <a:ahLst/>
              <a:cxnLst>
                <a:cxn ang="0">
                  <a:pos x="T0" y="T1"/>
                </a:cxn>
                <a:cxn ang="0">
                  <a:pos x="T2" y="T3"/>
                </a:cxn>
                <a:cxn ang="0">
                  <a:pos x="T4" y="T5"/>
                </a:cxn>
                <a:cxn ang="0">
                  <a:pos x="T6" y="T7"/>
                </a:cxn>
                <a:cxn ang="0">
                  <a:pos x="T8" y="T9"/>
                </a:cxn>
              </a:cxnLst>
              <a:rect l="0" t="0" r="r" b="b"/>
              <a:pathLst>
                <a:path w="4" h="10">
                  <a:moveTo>
                    <a:pt x="0" y="4"/>
                  </a:moveTo>
                  <a:lnTo>
                    <a:pt x="0" y="10"/>
                  </a:lnTo>
                  <a:lnTo>
                    <a:pt x="4" y="0"/>
                  </a:lnTo>
                  <a:lnTo>
                    <a:pt x="2"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65" name="Freeform 166"/>
            <p:cNvSpPr/>
            <p:nvPr/>
          </p:nvSpPr>
          <p:spPr bwMode="auto">
            <a:xfrm>
              <a:off x="8698532" y="1604095"/>
              <a:ext cx="12196" cy="14228"/>
            </a:xfrm>
            <a:custGeom>
              <a:avLst/>
              <a:gdLst>
                <a:gd name="T0" fmla="*/ 0 w 6"/>
                <a:gd name="T1" fmla="*/ 6 h 7"/>
                <a:gd name="T2" fmla="*/ 0 w 6"/>
                <a:gd name="T3" fmla="*/ 7 h 7"/>
                <a:gd name="T4" fmla="*/ 4 w 6"/>
                <a:gd name="T5" fmla="*/ 6 h 7"/>
                <a:gd name="T6" fmla="*/ 6 w 6"/>
                <a:gd name="T7" fmla="*/ 0 h 7"/>
                <a:gd name="T8" fmla="*/ 6 w 6"/>
                <a:gd name="T9" fmla="*/ 0 h 7"/>
                <a:gd name="T10" fmla="*/ 0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0" y="6"/>
                  </a:moveTo>
                  <a:lnTo>
                    <a:pt x="0" y="7"/>
                  </a:lnTo>
                  <a:lnTo>
                    <a:pt x="4" y="6"/>
                  </a:lnTo>
                  <a:lnTo>
                    <a:pt x="6" y="0"/>
                  </a:lnTo>
                  <a:lnTo>
                    <a:pt x="6"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66" name="Freeform 167"/>
            <p:cNvSpPr/>
            <p:nvPr/>
          </p:nvSpPr>
          <p:spPr bwMode="auto">
            <a:xfrm>
              <a:off x="8610026" y="1703055"/>
              <a:ext cx="6098" cy="18294"/>
            </a:xfrm>
            <a:custGeom>
              <a:avLst/>
              <a:gdLst>
                <a:gd name="T0" fmla="*/ 3 w 3"/>
                <a:gd name="T1" fmla="*/ 2 h 9"/>
                <a:gd name="T2" fmla="*/ 0 w 3"/>
                <a:gd name="T3" fmla="*/ 9 h 9"/>
                <a:gd name="T4" fmla="*/ 1 w 3"/>
                <a:gd name="T5" fmla="*/ 7 h 9"/>
                <a:gd name="T6" fmla="*/ 3 w 3"/>
                <a:gd name="T7" fmla="*/ 0 h 9"/>
                <a:gd name="T8" fmla="*/ 3 w 3"/>
                <a:gd name="T9" fmla="*/ 2 h 9"/>
              </a:gdLst>
              <a:ahLst/>
              <a:cxnLst>
                <a:cxn ang="0">
                  <a:pos x="T0" y="T1"/>
                </a:cxn>
                <a:cxn ang="0">
                  <a:pos x="T2" y="T3"/>
                </a:cxn>
                <a:cxn ang="0">
                  <a:pos x="T4" y="T5"/>
                </a:cxn>
                <a:cxn ang="0">
                  <a:pos x="T6" y="T7"/>
                </a:cxn>
                <a:cxn ang="0">
                  <a:pos x="T8" y="T9"/>
                </a:cxn>
              </a:cxnLst>
              <a:rect l="0" t="0" r="r" b="b"/>
              <a:pathLst>
                <a:path w="3" h="9">
                  <a:moveTo>
                    <a:pt x="3" y="2"/>
                  </a:moveTo>
                  <a:lnTo>
                    <a:pt x="0" y="9"/>
                  </a:lnTo>
                  <a:lnTo>
                    <a:pt x="1" y="7"/>
                  </a:lnTo>
                  <a:lnTo>
                    <a:pt x="3" y="0"/>
                  </a:lnTo>
                  <a:lnTo>
                    <a:pt x="3" y="2"/>
                  </a:lnTo>
                  <a:close/>
                </a:path>
              </a:pathLst>
            </a:custGeom>
            <a:grpFill/>
            <a:ln>
              <a:noFill/>
            </a:ln>
          </p:spPr>
          <p:txBody>
            <a:bodyPr vert="horz" wrap="square" lIns="91440" tIns="45720" rIns="91440" bIns="45720" numCol="1" anchor="t" anchorCtr="0" compatLnSpc="1"/>
            <a:lstStyle/>
            <a:p>
              <a:endParaRPr lang="zh-CN" altLang="en-US"/>
            </a:p>
          </p:txBody>
        </p:sp>
        <p:sp>
          <p:nvSpPr>
            <p:cNvPr id="167" name="Freeform 168"/>
            <p:cNvSpPr/>
            <p:nvPr/>
          </p:nvSpPr>
          <p:spPr bwMode="auto">
            <a:xfrm>
              <a:off x="8710727" y="1612226"/>
              <a:ext cx="4065" cy="4065"/>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68" name="Freeform 169"/>
            <p:cNvSpPr/>
            <p:nvPr/>
          </p:nvSpPr>
          <p:spPr bwMode="auto">
            <a:xfrm>
              <a:off x="8610026" y="1703055"/>
              <a:ext cx="10163" cy="22359"/>
            </a:xfrm>
            <a:custGeom>
              <a:avLst/>
              <a:gdLst>
                <a:gd name="T0" fmla="*/ 3 w 3"/>
                <a:gd name="T1" fmla="*/ 0 h 6"/>
                <a:gd name="T2" fmla="*/ 1 w 3"/>
                <a:gd name="T3" fmla="*/ 4 h 6"/>
                <a:gd name="T4" fmla="*/ 0 w 3"/>
                <a:gd name="T5" fmla="*/ 6 h 6"/>
                <a:gd name="T6" fmla="*/ 0 w 3"/>
                <a:gd name="T7" fmla="*/ 6 h 6"/>
                <a:gd name="T8" fmla="*/ 3 w 3"/>
                <a:gd name="T9" fmla="*/ 0 h 6"/>
              </a:gdLst>
              <a:ahLst/>
              <a:cxnLst>
                <a:cxn ang="0">
                  <a:pos x="T0" y="T1"/>
                </a:cxn>
                <a:cxn ang="0">
                  <a:pos x="T2" y="T3"/>
                </a:cxn>
                <a:cxn ang="0">
                  <a:pos x="T4" y="T5"/>
                </a:cxn>
                <a:cxn ang="0">
                  <a:pos x="T6" y="T7"/>
                </a:cxn>
                <a:cxn ang="0">
                  <a:pos x="T8" y="T9"/>
                </a:cxn>
              </a:cxnLst>
              <a:rect l="0" t="0" r="r" b="b"/>
              <a:pathLst>
                <a:path w="3" h="6">
                  <a:moveTo>
                    <a:pt x="3" y="0"/>
                  </a:moveTo>
                  <a:cubicBezTo>
                    <a:pt x="1" y="4"/>
                    <a:pt x="1" y="4"/>
                    <a:pt x="1" y="4"/>
                  </a:cubicBezTo>
                  <a:cubicBezTo>
                    <a:pt x="0" y="6"/>
                    <a:pt x="0" y="6"/>
                    <a:pt x="0" y="6"/>
                  </a:cubicBezTo>
                  <a:cubicBezTo>
                    <a:pt x="0" y="6"/>
                    <a:pt x="0" y="6"/>
                    <a:pt x="0" y="6"/>
                  </a:cubicBezTo>
                  <a:cubicBezTo>
                    <a:pt x="3" y="0"/>
                    <a:pt x="3"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69" name="Freeform 170"/>
            <p:cNvSpPr/>
            <p:nvPr/>
          </p:nvSpPr>
          <p:spPr bwMode="auto">
            <a:xfrm>
              <a:off x="8624255" y="1674598"/>
              <a:ext cx="8130" cy="20326"/>
            </a:xfrm>
            <a:custGeom>
              <a:avLst/>
              <a:gdLst>
                <a:gd name="T0" fmla="*/ 2 w 4"/>
                <a:gd name="T1" fmla="*/ 2 h 10"/>
                <a:gd name="T2" fmla="*/ 0 w 4"/>
                <a:gd name="T3" fmla="*/ 10 h 10"/>
                <a:gd name="T4" fmla="*/ 4 w 4"/>
                <a:gd name="T5" fmla="*/ 8 h 10"/>
                <a:gd name="T6" fmla="*/ 4 w 4"/>
                <a:gd name="T7" fmla="*/ 8 h 10"/>
                <a:gd name="T8" fmla="*/ 4 w 4"/>
                <a:gd name="T9" fmla="*/ 0 h 10"/>
                <a:gd name="T10" fmla="*/ 2 w 4"/>
                <a:gd name="T11" fmla="*/ 2 h 10"/>
              </a:gdLst>
              <a:ahLst/>
              <a:cxnLst>
                <a:cxn ang="0">
                  <a:pos x="T0" y="T1"/>
                </a:cxn>
                <a:cxn ang="0">
                  <a:pos x="T2" y="T3"/>
                </a:cxn>
                <a:cxn ang="0">
                  <a:pos x="T4" y="T5"/>
                </a:cxn>
                <a:cxn ang="0">
                  <a:pos x="T6" y="T7"/>
                </a:cxn>
                <a:cxn ang="0">
                  <a:pos x="T8" y="T9"/>
                </a:cxn>
                <a:cxn ang="0">
                  <a:pos x="T10" y="T11"/>
                </a:cxn>
              </a:cxnLst>
              <a:rect l="0" t="0" r="r" b="b"/>
              <a:pathLst>
                <a:path w="4" h="10">
                  <a:moveTo>
                    <a:pt x="2" y="2"/>
                  </a:moveTo>
                  <a:lnTo>
                    <a:pt x="0" y="10"/>
                  </a:lnTo>
                  <a:lnTo>
                    <a:pt x="4" y="8"/>
                  </a:lnTo>
                  <a:lnTo>
                    <a:pt x="4" y="8"/>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170" name="Freeform 171"/>
            <p:cNvSpPr/>
            <p:nvPr/>
          </p:nvSpPr>
          <p:spPr bwMode="auto">
            <a:xfrm>
              <a:off x="8612059" y="1703055"/>
              <a:ext cx="8130" cy="14228"/>
            </a:xfrm>
            <a:custGeom>
              <a:avLst/>
              <a:gdLst>
                <a:gd name="T0" fmla="*/ 2 w 4"/>
                <a:gd name="T1" fmla="*/ 0 h 7"/>
                <a:gd name="T2" fmla="*/ 0 w 4"/>
                <a:gd name="T3" fmla="*/ 7 h 7"/>
                <a:gd name="T4" fmla="*/ 4 w 4"/>
                <a:gd name="T5" fmla="*/ 0 h 7"/>
                <a:gd name="T6" fmla="*/ 2 w 4"/>
                <a:gd name="T7" fmla="*/ 0 h 7"/>
              </a:gdLst>
              <a:ahLst/>
              <a:cxnLst>
                <a:cxn ang="0">
                  <a:pos x="T0" y="T1"/>
                </a:cxn>
                <a:cxn ang="0">
                  <a:pos x="T2" y="T3"/>
                </a:cxn>
                <a:cxn ang="0">
                  <a:pos x="T4" y="T5"/>
                </a:cxn>
                <a:cxn ang="0">
                  <a:pos x="T6" y="T7"/>
                </a:cxn>
              </a:cxnLst>
              <a:rect l="0" t="0" r="r" b="b"/>
              <a:pathLst>
                <a:path w="4" h="7">
                  <a:moveTo>
                    <a:pt x="2" y="0"/>
                  </a:moveTo>
                  <a:lnTo>
                    <a:pt x="0" y="7"/>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71" name="Freeform 172"/>
            <p:cNvSpPr/>
            <p:nvPr/>
          </p:nvSpPr>
          <p:spPr bwMode="auto">
            <a:xfrm>
              <a:off x="8610026" y="1703055"/>
              <a:ext cx="10163" cy="26424"/>
            </a:xfrm>
            <a:custGeom>
              <a:avLst/>
              <a:gdLst>
                <a:gd name="T0" fmla="*/ 3 w 3"/>
                <a:gd name="T1" fmla="*/ 0 h 7"/>
                <a:gd name="T2" fmla="*/ 0 w 3"/>
                <a:gd name="T3" fmla="*/ 6 h 7"/>
                <a:gd name="T4" fmla="*/ 1 w 3"/>
                <a:gd name="T5" fmla="*/ 7 h 7"/>
                <a:gd name="T6" fmla="*/ 3 w 3"/>
                <a:gd name="T7" fmla="*/ 0 h 7"/>
              </a:gdLst>
              <a:ahLst/>
              <a:cxnLst>
                <a:cxn ang="0">
                  <a:pos x="T0" y="T1"/>
                </a:cxn>
                <a:cxn ang="0">
                  <a:pos x="T2" y="T3"/>
                </a:cxn>
                <a:cxn ang="0">
                  <a:pos x="T4" y="T5"/>
                </a:cxn>
                <a:cxn ang="0">
                  <a:pos x="T6" y="T7"/>
                </a:cxn>
              </a:cxnLst>
              <a:rect l="0" t="0" r="r" b="b"/>
              <a:pathLst>
                <a:path w="3" h="7">
                  <a:moveTo>
                    <a:pt x="3" y="0"/>
                  </a:moveTo>
                  <a:cubicBezTo>
                    <a:pt x="0" y="6"/>
                    <a:pt x="0" y="6"/>
                    <a:pt x="0" y="6"/>
                  </a:cubicBezTo>
                  <a:cubicBezTo>
                    <a:pt x="0" y="6"/>
                    <a:pt x="1" y="7"/>
                    <a:pt x="1" y="7"/>
                  </a:cubicBezTo>
                  <a:cubicBezTo>
                    <a:pt x="3" y="0"/>
                    <a:pt x="3" y="0"/>
                    <a:pt x="3" y="0"/>
                  </a:cubicBezTo>
                  <a:close/>
                </a:path>
              </a:pathLst>
            </a:custGeom>
            <a:grpFill/>
            <a:ln>
              <a:noFill/>
            </a:ln>
          </p:spPr>
          <p:txBody>
            <a:bodyPr vert="horz" wrap="square" lIns="91440" tIns="45720" rIns="91440" bIns="45720" numCol="1" anchor="t" anchorCtr="0" compatLnSpc="1"/>
            <a:lstStyle/>
            <a:p>
              <a:endParaRPr lang="zh-CN" altLang="en-US"/>
            </a:p>
          </p:txBody>
        </p:sp>
        <p:sp>
          <p:nvSpPr>
            <p:cNvPr id="172" name="Freeform 173"/>
            <p:cNvSpPr/>
            <p:nvPr/>
          </p:nvSpPr>
          <p:spPr bwMode="auto">
            <a:xfrm>
              <a:off x="8620189" y="1686794"/>
              <a:ext cx="8130" cy="16261"/>
            </a:xfrm>
            <a:custGeom>
              <a:avLst/>
              <a:gdLst>
                <a:gd name="T0" fmla="*/ 4 w 4"/>
                <a:gd name="T1" fmla="*/ 0 h 8"/>
                <a:gd name="T2" fmla="*/ 0 w 4"/>
                <a:gd name="T3" fmla="*/ 8 h 8"/>
                <a:gd name="T4" fmla="*/ 0 w 4"/>
                <a:gd name="T5" fmla="*/ 8 h 8"/>
                <a:gd name="T6" fmla="*/ 2 w 4"/>
                <a:gd name="T7" fmla="*/ 8 h 8"/>
                <a:gd name="T8" fmla="*/ 4 w 4"/>
                <a:gd name="T9" fmla="*/ 0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lnTo>
                    <a:pt x="0" y="8"/>
                  </a:lnTo>
                  <a:lnTo>
                    <a:pt x="0" y="8"/>
                  </a:lnTo>
                  <a:lnTo>
                    <a:pt x="2" y="8"/>
                  </a:lnTo>
                  <a:lnTo>
                    <a:pt x="4"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173" name="Freeform 174"/>
            <p:cNvSpPr/>
            <p:nvPr/>
          </p:nvSpPr>
          <p:spPr bwMode="auto">
            <a:xfrm>
              <a:off x="8612059" y="1703055"/>
              <a:ext cx="12196" cy="26424"/>
            </a:xfrm>
            <a:custGeom>
              <a:avLst/>
              <a:gdLst>
                <a:gd name="T0" fmla="*/ 0 w 3"/>
                <a:gd name="T1" fmla="*/ 7 h 7"/>
                <a:gd name="T2" fmla="*/ 0 w 3"/>
                <a:gd name="T3" fmla="*/ 7 h 7"/>
                <a:gd name="T4" fmla="*/ 3 w 3"/>
                <a:gd name="T5" fmla="*/ 0 h 7"/>
                <a:gd name="T6" fmla="*/ 2 w 3"/>
                <a:gd name="T7" fmla="*/ 0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0" y="7"/>
                    <a:pt x="0" y="7"/>
                    <a:pt x="0" y="7"/>
                  </a:cubicBezTo>
                  <a:cubicBezTo>
                    <a:pt x="3" y="0"/>
                    <a:pt x="3" y="0"/>
                    <a:pt x="3" y="0"/>
                  </a:cubicBezTo>
                  <a:cubicBezTo>
                    <a:pt x="2" y="0"/>
                    <a:pt x="2" y="0"/>
                    <a:pt x="2" y="0"/>
                  </a:cubicBez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174" name="Freeform 175"/>
            <p:cNvSpPr/>
            <p:nvPr/>
          </p:nvSpPr>
          <p:spPr bwMode="auto">
            <a:xfrm>
              <a:off x="8676464" y="1651542"/>
              <a:ext cx="10163" cy="18294"/>
            </a:xfrm>
            <a:custGeom>
              <a:avLst/>
              <a:gdLst>
                <a:gd name="T0" fmla="*/ 2 w 5"/>
                <a:gd name="T1" fmla="*/ 2 h 9"/>
                <a:gd name="T2" fmla="*/ 0 w 5"/>
                <a:gd name="T3" fmla="*/ 9 h 9"/>
                <a:gd name="T4" fmla="*/ 3 w 5"/>
                <a:gd name="T5" fmla="*/ 5 h 9"/>
                <a:gd name="T6" fmla="*/ 5 w 5"/>
                <a:gd name="T7" fmla="*/ 0 h 9"/>
                <a:gd name="T8" fmla="*/ 2 w 5"/>
                <a:gd name="T9" fmla="*/ 2 h 9"/>
              </a:gdLst>
              <a:ahLst/>
              <a:cxnLst>
                <a:cxn ang="0">
                  <a:pos x="T0" y="T1"/>
                </a:cxn>
                <a:cxn ang="0">
                  <a:pos x="T2" y="T3"/>
                </a:cxn>
                <a:cxn ang="0">
                  <a:pos x="T4" y="T5"/>
                </a:cxn>
                <a:cxn ang="0">
                  <a:pos x="T6" y="T7"/>
                </a:cxn>
                <a:cxn ang="0">
                  <a:pos x="T8" y="T9"/>
                </a:cxn>
              </a:cxnLst>
              <a:rect l="0" t="0" r="r" b="b"/>
              <a:pathLst>
                <a:path w="5" h="9">
                  <a:moveTo>
                    <a:pt x="2" y="2"/>
                  </a:moveTo>
                  <a:lnTo>
                    <a:pt x="0" y="9"/>
                  </a:lnTo>
                  <a:lnTo>
                    <a:pt x="3" y="5"/>
                  </a:lnTo>
                  <a:lnTo>
                    <a:pt x="5"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175" name="Freeform 176"/>
            <p:cNvSpPr/>
            <p:nvPr/>
          </p:nvSpPr>
          <p:spPr bwMode="auto">
            <a:xfrm>
              <a:off x="8605961" y="1707120"/>
              <a:ext cx="10163" cy="18294"/>
            </a:xfrm>
            <a:custGeom>
              <a:avLst/>
              <a:gdLst>
                <a:gd name="T0" fmla="*/ 3 w 3"/>
                <a:gd name="T1" fmla="*/ 0 h 5"/>
                <a:gd name="T2" fmla="*/ 2 w 3"/>
                <a:gd name="T3" fmla="*/ 0 h 5"/>
                <a:gd name="T4" fmla="*/ 0 w 3"/>
                <a:gd name="T5" fmla="*/ 3 h 5"/>
                <a:gd name="T6" fmla="*/ 1 w 3"/>
                <a:gd name="T7" fmla="*/ 5 h 5"/>
                <a:gd name="T8" fmla="*/ 1 w 3"/>
                <a:gd name="T9" fmla="*/ 4 h 5"/>
                <a:gd name="T10" fmla="*/ 3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3" y="0"/>
                  </a:moveTo>
                  <a:cubicBezTo>
                    <a:pt x="2" y="0"/>
                    <a:pt x="2" y="0"/>
                    <a:pt x="2" y="0"/>
                  </a:cubicBezTo>
                  <a:cubicBezTo>
                    <a:pt x="0" y="3"/>
                    <a:pt x="0" y="3"/>
                    <a:pt x="0" y="3"/>
                  </a:cubicBezTo>
                  <a:cubicBezTo>
                    <a:pt x="0" y="3"/>
                    <a:pt x="0" y="4"/>
                    <a:pt x="1" y="5"/>
                  </a:cubicBezTo>
                  <a:cubicBezTo>
                    <a:pt x="1" y="4"/>
                    <a:pt x="1" y="4"/>
                    <a:pt x="1" y="4"/>
                  </a:cubicBez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76" name="Freeform 177"/>
            <p:cNvSpPr/>
            <p:nvPr/>
          </p:nvSpPr>
          <p:spPr bwMode="auto">
            <a:xfrm>
              <a:off x="8605961" y="1703055"/>
              <a:ext cx="18294" cy="34554"/>
            </a:xfrm>
            <a:custGeom>
              <a:avLst/>
              <a:gdLst>
                <a:gd name="T0" fmla="*/ 3 w 5"/>
                <a:gd name="T1" fmla="*/ 1 h 9"/>
                <a:gd name="T2" fmla="*/ 0 w 5"/>
                <a:gd name="T3" fmla="*/ 9 h 9"/>
                <a:gd name="T4" fmla="*/ 0 w 5"/>
                <a:gd name="T5" fmla="*/ 9 h 9"/>
                <a:gd name="T6" fmla="*/ 3 w 5"/>
                <a:gd name="T7" fmla="*/ 6 h 9"/>
                <a:gd name="T8" fmla="*/ 5 w 5"/>
                <a:gd name="T9" fmla="*/ 0 h 9"/>
                <a:gd name="T10" fmla="*/ 3 w 5"/>
                <a:gd name="T11" fmla="*/ 1 h 9"/>
              </a:gdLst>
              <a:ahLst/>
              <a:cxnLst>
                <a:cxn ang="0">
                  <a:pos x="T0" y="T1"/>
                </a:cxn>
                <a:cxn ang="0">
                  <a:pos x="T2" y="T3"/>
                </a:cxn>
                <a:cxn ang="0">
                  <a:pos x="T4" y="T5"/>
                </a:cxn>
                <a:cxn ang="0">
                  <a:pos x="T6" y="T7"/>
                </a:cxn>
                <a:cxn ang="0">
                  <a:pos x="T8" y="T9"/>
                </a:cxn>
                <a:cxn ang="0">
                  <a:pos x="T10" y="T11"/>
                </a:cxn>
              </a:cxnLst>
              <a:rect l="0" t="0" r="r" b="b"/>
              <a:pathLst>
                <a:path w="5" h="9">
                  <a:moveTo>
                    <a:pt x="3" y="1"/>
                  </a:moveTo>
                  <a:cubicBezTo>
                    <a:pt x="0" y="9"/>
                    <a:pt x="0" y="9"/>
                    <a:pt x="0" y="9"/>
                  </a:cubicBezTo>
                  <a:cubicBezTo>
                    <a:pt x="0" y="9"/>
                    <a:pt x="0" y="9"/>
                    <a:pt x="0" y="9"/>
                  </a:cubicBezTo>
                  <a:cubicBezTo>
                    <a:pt x="3" y="6"/>
                    <a:pt x="3" y="6"/>
                    <a:pt x="3" y="6"/>
                  </a:cubicBezTo>
                  <a:cubicBezTo>
                    <a:pt x="5" y="0"/>
                    <a:pt x="5" y="0"/>
                    <a:pt x="5" y="0"/>
                  </a:cubicBezTo>
                  <a:lnTo>
                    <a:pt x="3" y="1"/>
                  </a:lnTo>
                  <a:close/>
                </a:path>
              </a:pathLst>
            </a:custGeom>
            <a:grpFill/>
            <a:ln>
              <a:noFill/>
            </a:ln>
          </p:spPr>
          <p:txBody>
            <a:bodyPr vert="horz" wrap="square" lIns="91440" tIns="45720" rIns="91440" bIns="45720" numCol="1" anchor="t" anchorCtr="0" compatLnSpc="1"/>
            <a:lstStyle/>
            <a:p>
              <a:endParaRPr lang="zh-CN" altLang="en-US"/>
            </a:p>
          </p:txBody>
        </p:sp>
        <p:sp>
          <p:nvSpPr>
            <p:cNvPr id="177" name="Freeform 178"/>
            <p:cNvSpPr/>
            <p:nvPr/>
          </p:nvSpPr>
          <p:spPr bwMode="auto">
            <a:xfrm>
              <a:off x="8610026" y="1721348"/>
              <a:ext cx="0" cy="406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178" name="Freeform 179"/>
            <p:cNvSpPr/>
            <p:nvPr/>
          </p:nvSpPr>
          <p:spPr bwMode="auto">
            <a:xfrm>
              <a:off x="8682561" y="1631216"/>
              <a:ext cx="24391" cy="20326"/>
            </a:xfrm>
            <a:custGeom>
              <a:avLst/>
              <a:gdLst>
                <a:gd name="T0" fmla="*/ 2 w 12"/>
                <a:gd name="T1" fmla="*/ 4 h 10"/>
                <a:gd name="T2" fmla="*/ 0 w 12"/>
                <a:gd name="T3" fmla="*/ 10 h 10"/>
                <a:gd name="T4" fmla="*/ 6 w 12"/>
                <a:gd name="T5" fmla="*/ 8 h 10"/>
                <a:gd name="T6" fmla="*/ 12 w 12"/>
                <a:gd name="T7" fmla="*/ 0 h 10"/>
                <a:gd name="T8" fmla="*/ 2 w 12"/>
                <a:gd name="T9" fmla="*/ 4 h 10"/>
              </a:gdLst>
              <a:ahLst/>
              <a:cxnLst>
                <a:cxn ang="0">
                  <a:pos x="T0" y="T1"/>
                </a:cxn>
                <a:cxn ang="0">
                  <a:pos x="T2" y="T3"/>
                </a:cxn>
                <a:cxn ang="0">
                  <a:pos x="T4" y="T5"/>
                </a:cxn>
                <a:cxn ang="0">
                  <a:pos x="T6" y="T7"/>
                </a:cxn>
                <a:cxn ang="0">
                  <a:pos x="T8" y="T9"/>
                </a:cxn>
              </a:cxnLst>
              <a:rect l="0" t="0" r="r" b="b"/>
              <a:pathLst>
                <a:path w="12" h="10">
                  <a:moveTo>
                    <a:pt x="2" y="4"/>
                  </a:moveTo>
                  <a:lnTo>
                    <a:pt x="0" y="10"/>
                  </a:lnTo>
                  <a:lnTo>
                    <a:pt x="6" y="8"/>
                  </a:lnTo>
                  <a:lnTo>
                    <a:pt x="12" y="0"/>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179" name="Freeform 180"/>
            <p:cNvSpPr/>
            <p:nvPr/>
          </p:nvSpPr>
          <p:spPr bwMode="auto">
            <a:xfrm>
              <a:off x="8624255" y="1745739"/>
              <a:ext cx="16261" cy="18294"/>
            </a:xfrm>
            <a:custGeom>
              <a:avLst/>
              <a:gdLst>
                <a:gd name="T0" fmla="*/ 0 w 4"/>
                <a:gd name="T1" fmla="*/ 2 h 5"/>
                <a:gd name="T2" fmla="*/ 2 w 4"/>
                <a:gd name="T3" fmla="*/ 5 h 5"/>
                <a:gd name="T4" fmla="*/ 4 w 4"/>
                <a:gd name="T5" fmla="*/ 0 h 5"/>
                <a:gd name="T6" fmla="*/ 0 w 4"/>
                <a:gd name="T7" fmla="*/ 2 h 5"/>
              </a:gdLst>
              <a:ahLst/>
              <a:cxnLst>
                <a:cxn ang="0">
                  <a:pos x="T0" y="T1"/>
                </a:cxn>
                <a:cxn ang="0">
                  <a:pos x="T2" y="T3"/>
                </a:cxn>
                <a:cxn ang="0">
                  <a:pos x="T4" y="T5"/>
                </a:cxn>
                <a:cxn ang="0">
                  <a:pos x="T6" y="T7"/>
                </a:cxn>
              </a:cxnLst>
              <a:rect l="0" t="0" r="r" b="b"/>
              <a:pathLst>
                <a:path w="4" h="5">
                  <a:moveTo>
                    <a:pt x="0" y="2"/>
                  </a:moveTo>
                  <a:cubicBezTo>
                    <a:pt x="1" y="3"/>
                    <a:pt x="1" y="4"/>
                    <a:pt x="2" y="5"/>
                  </a:cubicBezTo>
                  <a:cubicBezTo>
                    <a:pt x="4" y="0"/>
                    <a:pt x="4" y="0"/>
                    <a:pt x="4" y="0"/>
                  </a:cubicBez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80" name="Freeform 181"/>
            <p:cNvSpPr/>
            <p:nvPr/>
          </p:nvSpPr>
          <p:spPr bwMode="auto">
            <a:xfrm>
              <a:off x="8593765" y="1713218"/>
              <a:ext cx="12196" cy="12196"/>
            </a:xfrm>
            <a:custGeom>
              <a:avLst/>
              <a:gdLst>
                <a:gd name="T0" fmla="*/ 0 w 3"/>
                <a:gd name="T1" fmla="*/ 2 h 3"/>
                <a:gd name="T2" fmla="*/ 1 w 3"/>
                <a:gd name="T3" fmla="*/ 3 h 3"/>
                <a:gd name="T4" fmla="*/ 3 w 3"/>
                <a:gd name="T5" fmla="*/ 0 h 3"/>
                <a:gd name="T6" fmla="*/ 0 w 3"/>
                <a:gd name="T7" fmla="*/ 2 h 3"/>
              </a:gdLst>
              <a:ahLst/>
              <a:cxnLst>
                <a:cxn ang="0">
                  <a:pos x="T0" y="T1"/>
                </a:cxn>
                <a:cxn ang="0">
                  <a:pos x="T2" y="T3"/>
                </a:cxn>
                <a:cxn ang="0">
                  <a:pos x="T4" y="T5"/>
                </a:cxn>
                <a:cxn ang="0">
                  <a:pos x="T6" y="T7"/>
                </a:cxn>
              </a:cxnLst>
              <a:rect l="0" t="0" r="r" b="b"/>
              <a:pathLst>
                <a:path w="3" h="3">
                  <a:moveTo>
                    <a:pt x="0" y="2"/>
                  </a:moveTo>
                  <a:cubicBezTo>
                    <a:pt x="0" y="2"/>
                    <a:pt x="1" y="2"/>
                    <a:pt x="1" y="3"/>
                  </a:cubicBezTo>
                  <a:cubicBezTo>
                    <a:pt x="3" y="0"/>
                    <a:pt x="3" y="0"/>
                    <a:pt x="3" y="0"/>
                  </a:cubicBez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81" name="Freeform 182"/>
            <p:cNvSpPr/>
            <p:nvPr/>
          </p:nvSpPr>
          <p:spPr bwMode="auto">
            <a:xfrm>
              <a:off x="8605961" y="1725413"/>
              <a:ext cx="4065" cy="8130"/>
            </a:xfrm>
            <a:custGeom>
              <a:avLst/>
              <a:gdLst>
                <a:gd name="T0" fmla="*/ 1 w 1"/>
                <a:gd name="T1" fmla="*/ 0 h 2"/>
                <a:gd name="T2" fmla="*/ 1 w 1"/>
                <a:gd name="T3" fmla="*/ 2 h 2"/>
                <a:gd name="T4" fmla="*/ 0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2"/>
                    <a:pt x="1" y="2"/>
                    <a:pt x="1" y="2"/>
                  </a:cubicBezTo>
                  <a:cubicBezTo>
                    <a:pt x="0" y="2"/>
                    <a:pt x="0" y="2"/>
                    <a:pt x="0" y="2"/>
                  </a:cubicBezTo>
                  <a:cubicBezTo>
                    <a:pt x="0" y="2"/>
                    <a:pt x="1" y="2"/>
                    <a:pt x="1" y="2"/>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182" name="Freeform 183"/>
            <p:cNvSpPr/>
            <p:nvPr/>
          </p:nvSpPr>
          <p:spPr bwMode="auto">
            <a:xfrm>
              <a:off x="8711018" y="1621053"/>
              <a:ext cx="40652" cy="22359"/>
            </a:xfrm>
            <a:custGeom>
              <a:avLst/>
              <a:gdLst>
                <a:gd name="T0" fmla="*/ 0 w 11"/>
                <a:gd name="T1" fmla="*/ 6 h 6"/>
                <a:gd name="T2" fmla="*/ 11 w 11"/>
                <a:gd name="T3" fmla="*/ 1 h 6"/>
                <a:gd name="T4" fmla="*/ 11 w 11"/>
                <a:gd name="T5" fmla="*/ 0 h 6"/>
                <a:gd name="T6" fmla="*/ 3 w 11"/>
                <a:gd name="T7" fmla="*/ 3 h 6"/>
                <a:gd name="T8" fmla="*/ 0 w 11"/>
                <a:gd name="T9" fmla="*/ 6 h 6"/>
              </a:gdLst>
              <a:ahLst/>
              <a:cxnLst>
                <a:cxn ang="0">
                  <a:pos x="T0" y="T1"/>
                </a:cxn>
                <a:cxn ang="0">
                  <a:pos x="T2" y="T3"/>
                </a:cxn>
                <a:cxn ang="0">
                  <a:pos x="T4" y="T5"/>
                </a:cxn>
                <a:cxn ang="0">
                  <a:pos x="T6" y="T7"/>
                </a:cxn>
                <a:cxn ang="0">
                  <a:pos x="T8" y="T9"/>
                </a:cxn>
              </a:cxnLst>
              <a:rect l="0" t="0" r="r" b="b"/>
              <a:pathLst>
                <a:path w="11" h="6">
                  <a:moveTo>
                    <a:pt x="0" y="6"/>
                  </a:moveTo>
                  <a:cubicBezTo>
                    <a:pt x="11" y="1"/>
                    <a:pt x="11" y="1"/>
                    <a:pt x="11" y="1"/>
                  </a:cubicBezTo>
                  <a:cubicBezTo>
                    <a:pt x="11" y="1"/>
                    <a:pt x="11" y="0"/>
                    <a:pt x="11" y="0"/>
                  </a:cubicBezTo>
                  <a:cubicBezTo>
                    <a:pt x="3" y="3"/>
                    <a:pt x="3" y="3"/>
                    <a:pt x="3" y="3"/>
                  </a:cubicBez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183" name="Freeform 184"/>
            <p:cNvSpPr/>
            <p:nvPr/>
          </p:nvSpPr>
          <p:spPr bwMode="auto">
            <a:xfrm>
              <a:off x="8682561" y="1647477"/>
              <a:ext cx="12196" cy="14228"/>
            </a:xfrm>
            <a:custGeom>
              <a:avLst/>
              <a:gdLst>
                <a:gd name="T0" fmla="*/ 0 w 6"/>
                <a:gd name="T1" fmla="*/ 7 h 7"/>
                <a:gd name="T2" fmla="*/ 6 w 6"/>
                <a:gd name="T3" fmla="*/ 0 h 7"/>
                <a:gd name="T4" fmla="*/ 2 w 6"/>
                <a:gd name="T5" fmla="*/ 2 h 7"/>
                <a:gd name="T6" fmla="*/ 0 w 6"/>
                <a:gd name="T7" fmla="*/ 7 h 7"/>
              </a:gdLst>
              <a:ahLst/>
              <a:cxnLst>
                <a:cxn ang="0">
                  <a:pos x="T0" y="T1"/>
                </a:cxn>
                <a:cxn ang="0">
                  <a:pos x="T2" y="T3"/>
                </a:cxn>
                <a:cxn ang="0">
                  <a:pos x="T4" y="T5"/>
                </a:cxn>
                <a:cxn ang="0">
                  <a:pos x="T6" y="T7"/>
                </a:cxn>
              </a:cxnLst>
              <a:rect l="0" t="0" r="r" b="b"/>
              <a:pathLst>
                <a:path w="6" h="7">
                  <a:moveTo>
                    <a:pt x="0" y="7"/>
                  </a:moveTo>
                  <a:lnTo>
                    <a:pt x="6" y="0"/>
                  </a:lnTo>
                  <a:lnTo>
                    <a:pt x="2" y="2"/>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184" name="Freeform 185"/>
            <p:cNvSpPr/>
            <p:nvPr/>
          </p:nvSpPr>
          <p:spPr bwMode="auto">
            <a:xfrm>
              <a:off x="8612059" y="1703055"/>
              <a:ext cx="42685" cy="56913"/>
            </a:xfrm>
            <a:custGeom>
              <a:avLst/>
              <a:gdLst>
                <a:gd name="T0" fmla="*/ 10 w 11"/>
                <a:gd name="T1" fmla="*/ 3 h 15"/>
                <a:gd name="T2" fmla="*/ 11 w 11"/>
                <a:gd name="T3" fmla="*/ 0 h 15"/>
                <a:gd name="T4" fmla="*/ 1 w 11"/>
                <a:gd name="T5" fmla="*/ 9 h 15"/>
                <a:gd name="T6" fmla="*/ 0 w 11"/>
                <a:gd name="T7" fmla="*/ 12 h 15"/>
                <a:gd name="T8" fmla="*/ 2 w 11"/>
                <a:gd name="T9" fmla="*/ 15 h 15"/>
                <a:gd name="T10" fmla="*/ 5 w 11"/>
                <a:gd name="T11" fmla="*/ 13 h 15"/>
                <a:gd name="T12" fmla="*/ 10 w 11"/>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0" y="3"/>
                  </a:moveTo>
                  <a:cubicBezTo>
                    <a:pt x="11" y="0"/>
                    <a:pt x="11" y="0"/>
                    <a:pt x="11" y="0"/>
                  </a:cubicBezTo>
                  <a:cubicBezTo>
                    <a:pt x="1" y="9"/>
                    <a:pt x="1" y="9"/>
                    <a:pt x="1" y="9"/>
                  </a:cubicBezTo>
                  <a:cubicBezTo>
                    <a:pt x="0" y="12"/>
                    <a:pt x="0" y="12"/>
                    <a:pt x="0" y="12"/>
                  </a:cubicBezTo>
                  <a:cubicBezTo>
                    <a:pt x="0" y="13"/>
                    <a:pt x="1" y="14"/>
                    <a:pt x="2" y="15"/>
                  </a:cubicBezTo>
                  <a:cubicBezTo>
                    <a:pt x="5" y="13"/>
                    <a:pt x="5" y="13"/>
                    <a:pt x="5" y="13"/>
                  </a:cubicBezTo>
                  <a:lnTo>
                    <a:pt x="10" y="3"/>
                  </a:lnTo>
                  <a:close/>
                </a:path>
              </a:pathLst>
            </a:custGeom>
            <a:grpFill/>
            <a:ln>
              <a:noFill/>
            </a:ln>
          </p:spPr>
          <p:txBody>
            <a:bodyPr vert="horz" wrap="square" lIns="91440" tIns="45720" rIns="91440" bIns="45720" numCol="1" anchor="t" anchorCtr="0" compatLnSpc="1"/>
            <a:lstStyle/>
            <a:p>
              <a:endParaRPr lang="zh-CN" altLang="en-US"/>
            </a:p>
          </p:txBody>
        </p:sp>
        <p:sp>
          <p:nvSpPr>
            <p:cNvPr id="185" name="Freeform 186"/>
            <p:cNvSpPr/>
            <p:nvPr/>
          </p:nvSpPr>
          <p:spPr bwMode="auto">
            <a:xfrm>
              <a:off x="8676464" y="1661705"/>
              <a:ext cx="6098" cy="8130"/>
            </a:xfrm>
            <a:custGeom>
              <a:avLst/>
              <a:gdLst>
                <a:gd name="T0" fmla="*/ 0 w 3"/>
                <a:gd name="T1" fmla="*/ 4 h 4"/>
                <a:gd name="T2" fmla="*/ 2 w 3"/>
                <a:gd name="T3" fmla="*/ 4 h 4"/>
                <a:gd name="T4" fmla="*/ 3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2" y="4"/>
                  </a:lnTo>
                  <a:lnTo>
                    <a:pt x="3"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86" name="Freeform 187"/>
            <p:cNvSpPr/>
            <p:nvPr/>
          </p:nvSpPr>
          <p:spPr bwMode="auto">
            <a:xfrm>
              <a:off x="8624255" y="1682728"/>
              <a:ext cx="4065" cy="8130"/>
            </a:xfrm>
            <a:custGeom>
              <a:avLst/>
              <a:gdLst>
                <a:gd name="T0" fmla="*/ 0 w 2"/>
                <a:gd name="T1" fmla="*/ 4 h 4"/>
                <a:gd name="T2" fmla="*/ 2 w 2"/>
                <a:gd name="T3" fmla="*/ 2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2"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187" name="Freeform 188"/>
            <p:cNvSpPr/>
            <p:nvPr/>
          </p:nvSpPr>
          <p:spPr bwMode="auto">
            <a:xfrm>
              <a:off x="8628320" y="1747772"/>
              <a:ext cx="12196" cy="28457"/>
            </a:xfrm>
            <a:custGeom>
              <a:avLst/>
              <a:gdLst>
                <a:gd name="T0" fmla="*/ 3 w 3"/>
                <a:gd name="T1" fmla="*/ 0 h 7"/>
                <a:gd name="T2" fmla="*/ 2 w 3"/>
                <a:gd name="T3" fmla="*/ 1 h 7"/>
                <a:gd name="T4" fmla="*/ 0 w 3"/>
                <a:gd name="T5" fmla="*/ 6 h 7"/>
                <a:gd name="T6" fmla="*/ 0 w 3"/>
                <a:gd name="T7" fmla="*/ 7 h 7"/>
                <a:gd name="T8" fmla="*/ 2 w 3"/>
                <a:gd name="T9" fmla="*/ 5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cubicBezTo>
                    <a:pt x="2" y="1"/>
                    <a:pt x="2" y="1"/>
                    <a:pt x="2" y="1"/>
                  </a:cubicBezTo>
                  <a:cubicBezTo>
                    <a:pt x="0" y="6"/>
                    <a:pt x="0" y="6"/>
                    <a:pt x="0" y="6"/>
                  </a:cubicBezTo>
                  <a:cubicBezTo>
                    <a:pt x="0" y="6"/>
                    <a:pt x="0" y="7"/>
                    <a:pt x="0" y="7"/>
                  </a:cubicBezTo>
                  <a:cubicBezTo>
                    <a:pt x="2" y="5"/>
                    <a:pt x="2" y="5"/>
                    <a:pt x="2" y="5"/>
                  </a:cubicBez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188" name="Freeform 189"/>
            <p:cNvSpPr/>
            <p:nvPr/>
          </p:nvSpPr>
          <p:spPr bwMode="auto">
            <a:xfrm>
              <a:off x="8632385" y="1764033"/>
              <a:ext cx="8130" cy="12196"/>
            </a:xfrm>
            <a:custGeom>
              <a:avLst/>
              <a:gdLst>
                <a:gd name="T0" fmla="*/ 0 w 2"/>
                <a:gd name="T1" fmla="*/ 1 h 3"/>
                <a:gd name="T2" fmla="*/ 1 w 2"/>
                <a:gd name="T3" fmla="*/ 3 h 3"/>
                <a:gd name="T4" fmla="*/ 2 w 2"/>
                <a:gd name="T5" fmla="*/ 0 h 3"/>
                <a:gd name="T6" fmla="*/ 0 w 2"/>
                <a:gd name="T7" fmla="*/ 1 h 3"/>
              </a:gdLst>
              <a:ahLst/>
              <a:cxnLst>
                <a:cxn ang="0">
                  <a:pos x="T0" y="T1"/>
                </a:cxn>
                <a:cxn ang="0">
                  <a:pos x="T2" y="T3"/>
                </a:cxn>
                <a:cxn ang="0">
                  <a:pos x="T4" y="T5"/>
                </a:cxn>
                <a:cxn ang="0">
                  <a:pos x="T6" y="T7"/>
                </a:cxn>
              </a:cxnLst>
              <a:rect l="0" t="0" r="r" b="b"/>
              <a:pathLst>
                <a:path w="2" h="3">
                  <a:moveTo>
                    <a:pt x="0" y="1"/>
                  </a:moveTo>
                  <a:cubicBezTo>
                    <a:pt x="1" y="2"/>
                    <a:pt x="1" y="2"/>
                    <a:pt x="1" y="3"/>
                  </a:cubicBezTo>
                  <a:cubicBezTo>
                    <a:pt x="2" y="0"/>
                    <a:pt x="2" y="0"/>
                    <a:pt x="2"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189" name="Freeform 190"/>
            <p:cNvSpPr/>
            <p:nvPr/>
          </p:nvSpPr>
          <p:spPr bwMode="auto">
            <a:xfrm>
              <a:off x="8658809" y="1627848"/>
              <a:ext cx="91468" cy="105696"/>
            </a:xfrm>
            <a:custGeom>
              <a:avLst/>
              <a:gdLst>
                <a:gd name="T0" fmla="*/ 15 w 24"/>
                <a:gd name="T1" fmla="*/ 5 h 27"/>
                <a:gd name="T2" fmla="*/ 4 w 24"/>
                <a:gd name="T3" fmla="*/ 14 h 27"/>
                <a:gd name="T4" fmla="*/ 4 w 24"/>
                <a:gd name="T5" fmla="*/ 15 h 27"/>
                <a:gd name="T6" fmla="*/ 4 w 24"/>
                <a:gd name="T7" fmla="*/ 15 h 27"/>
                <a:gd name="T8" fmla="*/ 4 w 24"/>
                <a:gd name="T9" fmla="*/ 15 h 27"/>
                <a:gd name="T10" fmla="*/ 3 w 24"/>
                <a:gd name="T11" fmla="*/ 17 h 27"/>
                <a:gd name="T12" fmla="*/ 0 w 24"/>
                <a:gd name="T13" fmla="*/ 27 h 27"/>
                <a:gd name="T14" fmla="*/ 5 w 24"/>
                <a:gd name="T15" fmla="*/ 24 h 27"/>
                <a:gd name="T16" fmla="*/ 24 w 24"/>
                <a:gd name="T17" fmla="*/ 1 h 27"/>
                <a:gd name="T18" fmla="*/ 23 w 24"/>
                <a:gd name="T19" fmla="*/ 0 h 27"/>
                <a:gd name="T20" fmla="*/ 15 w 24"/>
                <a:gd name="T21"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7">
                  <a:moveTo>
                    <a:pt x="15" y="5"/>
                  </a:moveTo>
                  <a:cubicBezTo>
                    <a:pt x="4" y="14"/>
                    <a:pt x="4" y="14"/>
                    <a:pt x="4" y="14"/>
                  </a:cubicBezTo>
                  <a:cubicBezTo>
                    <a:pt x="4" y="15"/>
                    <a:pt x="4" y="15"/>
                    <a:pt x="4" y="15"/>
                  </a:cubicBezTo>
                  <a:cubicBezTo>
                    <a:pt x="4" y="15"/>
                    <a:pt x="4" y="15"/>
                    <a:pt x="4" y="15"/>
                  </a:cubicBezTo>
                  <a:cubicBezTo>
                    <a:pt x="4" y="15"/>
                    <a:pt x="4" y="15"/>
                    <a:pt x="4" y="15"/>
                  </a:cubicBezTo>
                  <a:cubicBezTo>
                    <a:pt x="3" y="17"/>
                    <a:pt x="3" y="17"/>
                    <a:pt x="3" y="17"/>
                  </a:cubicBezTo>
                  <a:cubicBezTo>
                    <a:pt x="0" y="27"/>
                    <a:pt x="0" y="27"/>
                    <a:pt x="0" y="27"/>
                  </a:cubicBezTo>
                  <a:cubicBezTo>
                    <a:pt x="5" y="24"/>
                    <a:pt x="5" y="24"/>
                    <a:pt x="5" y="24"/>
                  </a:cubicBezTo>
                  <a:cubicBezTo>
                    <a:pt x="24" y="1"/>
                    <a:pt x="24" y="1"/>
                    <a:pt x="24" y="1"/>
                  </a:cubicBezTo>
                  <a:cubicBezTo>
                    <a:pt x="24" y="1"/>
                    <a:pt x="23" y="0"/>
                    <a:pt x="23" y="0"/>
                  </a:cubicBezTo>
                  <a:lnTo>
                    <a:pt x="15" y="5"/>
                  </a:lnTo>
                  <a:close/>
                </a:path>
              </a:pathLst>
            </a:custGeom>
            <a:grpFill/>
            <a:ln>
              <a:noFill/>
            </a:ln>
          </p:spPr>
          <p:txBody>
            <a:bodyPr vert="horz" wrap="square" lIns="91440" tIns="45720" rIns="91440" bIns="45720" numCol="1" anchor="t" anchorCtr="0" compatLnSpc="1"/>
            <a:lstStyle/>
            <a:p>
              <a:endParaRPr lang="zh-CN" altLang="en-US"/>
            </a:p>
          </p:txBody>
        </p:sp>
        <p:sp>
          <p:nvSpPr>
            <p:cNvPr id="190" name="Freeform 191"/>
            <p:cNvSpPr/>
            <p:nvPr/>
          </p:nvSpPr>
          <p:spPr bwMode="auto">
            <a:xfrm>
              <a:off x="8672398" y="1669836"/>
              <a:ext cx="4065" cy="4065"/>
            </a:xfrm>
            <a:custGeom>
              <a:avLst/>
              <a:gdLst>
                <a:gd name="T0" fmla="*/ 0 w 2"/>
                <a:gd name="T1" fmla="*/ 2 h 2"/>
                <a:gd name="T2" fmla="*/ 0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91" name="Freeform 192"/>
            <p:cNvSpPr/>
            <p:nvPr/>
          </p:nvSpPr>
          <p:spPr bwMode="auto">
            <a:xfrm>
              <a:off x="8689298" y="1627848"/>
              <a:ext cx="95533" cy="89435"/>
            </a:xfrm>
            <a:custGeom>
              <a:avLst/>
              <a:gdLst>
                <a:gd name="T0" fmla="*/ 25 w 25"/>
                <a:gd name="T1" fmla="*/ 9 h 23"/>
                <a:gd name="T2" fmla="*/ 19 w 25"/>
                <a:gd name="T3" fmla="*/ 0 h 23"/>
                <a:gd name="T4" fmla="*/ 0 w 25"/>
                <a:gd name="T5" fmla="*/ 23 h 23"/>
                <a:gd name="T6" fmla="*/ 25 w 25"/>
                <a:gd name="T7" fmla="*/ 9 h 23"/>
              </a:gdLst>
              <a:ahLst/>
              <a:cxnLst>
                <a:cxn ang="0">
                  <a:pos x="T0" y="T1"/>
                </a:cxn>
                <a:cxn ang="0">
                  <a:pos x="T2" y="T3"/>
                </a:cxn>
                <a:cxn ang="0">
                  <a:pos x="T4" y="T5"/>
                </a:cxn>
                <a:cxn ang="0">
                  <a:pos x="T6" y="T7"/>
                </a:cxn>
              </a:cxnLst>
              <a:rect l="0" t="0" r="r" b="b"/>
              <a:pathLst>
                <a:path w="25" h="23">
                  <a:moveTo>
                    <a:pt x="25" y="9"/>
                  </a:moveTo>
                  <a:cubicBezTo>
                    <a:pt x="23" y="6"/>
                    <a:pt x="21" y="3"/>
                    <a:pt x="19" y="0"/>
                  </a:cubicBezTo>
                  <a:cubicBezTo>
                    <a:pt x="0" y="23"/>
                    <a:pt x="0" y="23"/>
                    <a:pt x="0" y="23"/>
                  </a:cubicBezTo>
                  <a:lnTo>
                    <a:pt x="25" y="9"/>
                  </a:lnTo>
                  <a:close/>
                </a:path>
              </a:pathLst>
            </a:custGeom>
            <a:grpFill/>
            <a:ln>
              <a:noFill/>
            </a:ln>
          </p:spPr>
          <p:txBody>
            <a:bodyPr vert="horz" wrap="square" lIns="91440" tIns="45720" rIns="91440" bIns="45720" numCol="1" anchor="t" anchorCtr="0" compatLnSpc="1"/>
            <a:lstStyle/>
            <a:p>
              <a:endParaRPr lang="zh-CN" altLang="en-US"/>
            </a:p>
          </p:txBody>
        </p:sp>
        <p:sp>
          <p:nvSpPr>
            <p:cNvPr id="192" name="Rectangle 193"/>
            <p:cNvSpPr>
              <a:spLocks noChangeArrowheads="1"/>
            </p:cNvSpPr>
            <p:nvPr/>
          </p:nvSpPr>
          <p:spPr bwMode="auto">
            <a:xfrm>
              <a:off x="8672398" y="167390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193" name="Freeform 194"/>
            <p:cNvSpPr/>
            <p:nvPr/>
          </p:nvSpPr>
          <p:spPr bwMode="auto">
            <a:xfrm>
              <a:off x="8593765" y="1648174"/>
              <a:ext cx="4065" cy="4065"/>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94" name="Freeform 195"/>
            <p:cNvSpPr/>
            <p:nvPr/>
          </p:nvSpPr>
          <p:spPr bwMode="auto">
            <a:xfrm>
              <a:off x="8607355" y="1623086"/>
              <a:ext cx="14228" cy="20326"/>
            </a:xfrm>
            <a:custGeom>
              <a:avLst/>
              <a:gdLst>
                <a:gd name="T0" fmla="*/ 7 w 7"/>
                <a:gd name="T1" fmla="*/ 4 h 10"/>
                <a:gd name="T2" fmla="*/ 7 w 7"/>
                <a:gd name="T3" fmla="*/ 0 h 10"/>
                <a:gd name="T4" fmla="*/ 0 w 7"/>
                <a:gd name="T5" fmla="*/ 10 h 10"/>
                <a:gd name="T6" fmla="*/ 6 w 7"/>
                <a:gd name="T7" fmla="*/ 8 h 10"/>
                <a:gd name="T8" fmla="*/ 7 w 7"/>
                <a:gd name="T9" fmla="*/ 4 h 10"/>
              </a:gdLst>
              <a:ahLst/>
              <a:cxnLst>
                <a:cxn ang="0">
                  <a:pos x="T0" y="T1"/>
                </a:cxn>
                <a:cxn ang="0">
                  <a:pos x="T2" y="T3"/>
                </a:cxn>
                <a:cxn ang="0">
                  <a:pos x="T4" y="T5"/>
                </a:cxn>
                <a:cxn ang="0">
                  <a:pos x="T6" y="T7"/>
                </a:cxn>
                <a:cxn ang="0">
                  <a:pos x="T8" y="T9"/>
                </a:cxn>
              </a:cxnLst>
              <a:rect l="0" t="0" r="r" b="b"/>
              <a:pathLst>
                <a:path w="7" h="10">
                  <a:moveTo>
                    <a:pt x="7" y="4"/>
                  </a:moveTo>
                  <a:lnTo>
                    <a:pt x="7" y="0"/>
                  </a:lnTo>
                  <a:lnTo>
                    <a:pt x="0" y="10"/>
                  </a:lnTo>
                  <a:lnTo>
                    <a:pt x="6" y="8"/>
                  </a:lnTo>
                  <a:lnTo>
                    <a:pt x="7" y="4"/>
                  </a:lnTo>
                  <a:close/>
                </a:path>
              </a:pathLst>
            </a:custGeom>
            <a:grpFill/>
            <a:ln>
              <a:noFill/>
            </a:ln>
          </p:spPr>
          <p:txBody>
            <a:bodyPr vert="horz" wrap="square" lIns="91440" tIns="45720" rIns="91440" bIns="45720" numCol="1" anchor="t" anchorCtr="0" compatLnSpc="1"/>
            <a:lstStyle/>
            <a:p>
              <a:endParaRPr lang="zh-CN" altLang="en-US"/>
            </a:p>
          </p:txBody>
        </p:sp>
        <p:sp>
          <p:nvSpPr>
            <p:cNvPr id="195" name="Freeform 196"/>
            <p:cNvSpPr/>
            <p:nvPr/>
          </p:nvSpPr>
          <p:spPr bwMode="auto">
            <a:xfrm>
              <a:off x="8652072" y="1627151"/>
              <a:ext cx="4065" cy="8130"/>
            </a:xfrm>
            <a:custGeom>
              <a:avLst/>
              <a:gdLst>
                <a:gd name="T0" fmla="*/ 2 w 2"/>
                <a:gd name="T1" fmla="*/ 0 h 4"/>
                <a:gd name="T2" fmla="*/ 2 w 2"/>
                <a:gd name="T3" fmla="*/ 0 h 4"/>
                <a:gd name="T4" fmla="*/ 0 w 2"/>
                <a:gd name="T5" fmla="*/ 2 h 4"/>
                <a:gd name="T6" fmla="*/ 0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2" y="0"/>
                  </a:lnTo>
                  <a:lnTo>
                    <a:pt x="0" y="2"/>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196" name="Freeform 197"/>
            <p:cNvSpPr/>
            <p:nvPr/>
          </p:nvSpPr>
          <p:spPr bwMode="auto">
            <a:xfrm>
              <a:off x="8619550" y="1631216"/>
              <a:ext cx="2033" cy="8130"/>
            </a:xfrm>
            <a:custGeom>
              <a:avLst/>
              <a:gdLst>
                <a:gd name="T0" fmla="*/ 0 w 1"/>
                <a:gd name="T1" fmla="*/ 2 h 4"/>
                <a:gd name="T2" fmla="*/ 1 w 1"/>
                <a:gd name="T3" fmla="*/ 0 h 4"/>
                <a:gd name="T4" fmla="*/ 0 w 1"/>
                <a:gd name="T5" fmla="*/ 4 h 4"/>
                <a:gd name="T6" fmla="*/ 0 w 1"/>
                <a:gd name="T7" fmla="*/ 2 h 4"/>
              </a:gdLst>
              <a:ahLst/>
              <a:cxnLst>
                <a:cxn ang="0">
                  <a:pos x="T0" y="T1"/>
                </a:cxn>
                <a:cxn ang="0">
                  <a:pos x="T2" y="T3"/>
                </a:cxn>
                <a:cxn ang="0">
                  <a:pos x="T4" y="T5"/>
                </a:cxn>
                <a:cxn ang="0">
                  <a:pos x="T6" y="T7"/>
                </a:cxn>
              </a:cxnLst>
              <a:rect l="0" t="0" r="r" b="b"/>
              <a:pathLst>
                <a:path w="1" h="4">
                  <a:moveTo>
                    <a:pt x="0" y="2"/>
                  </a:moveTo>
                  <a:lnTo>
                    <a:pt x="1" y="0"/>
                  </a:lnTo>
                  <a:lnTo>
                    <a:pt x="0" y="4"/>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197" name="Freeform 198"/>
            <p:cNvSpPr/>
            <p:nvPr/>
          </p:nvSpPr>
          <p:spPr bwMode="auto">
            <a:xfrm>
              <a:off x="8607355" y="1623086"/>
              <a:ext cx="14228" cy="20326"/>
            </a:xfrm>
            <a:custGeom>
              <a:avLst/>
              <a:gdLst>
                <a:gd name="T0" fmla="*/ 0 w 7"/>
                <a:gd name="T1" fmla="*/ 10 h 10"/>
                <a:gd name="T2" fmla="*/ 7 w 7"/>
                <a:gd name="T3" fmla="*/ 0 h 10"/>
                <a:gd name="T4" fmla="*/ 7 w 7"/>
                <a:gd name="T5" fmla="*/ 0 h 10"/>
                <a:gd name="T6" fmla="*/ 2 w 7"/>
                <a:gd name="T7" fmla="*/ 4 h 10"/>
                <a:gd name="T8" fmla="*/ 0 w 7"/>
                <a:gd name="T9" fmla="*/ 10 h 10"/>
                <a:gd name="T10" fmla="*/ 0 w 7"/>
                <a:gd name="T11" fmla="*/ 10 h 10"/>
              </a:gdLst>
              <a:ahLst/>
              <a:cxnLst>
                <a:cxn ang="0">
                  <a:pos x="T0" y="T1"/>
                </a:cxn>
                <a:cxn ang="0">
                  <a:pos x="T2" y="T3"/>
                </a:cxn>
                <a:cxn ang="0">
                  <a:pos x="T4" y="T5"/>
                </a:cxn>
                <a:cxn ang="0">
                  <a:pos x="T6" y="T7"/>
                </a:cxn>
                <a:cxn ang="0">
                  <a:pos x="T8" y="T9"/>
                </a:cxn>
                <a:cxn ang="0">
                  <a:pos x="T10" y="T11"/>
                </a:cxn>
              </a:cxnLst>
              <a:rect l="0" t="0" r="r" b="b"/>
              <a:pathLst>
                <a:path w="7" h="10">
                  <a:moveTo>
                    <a:pt x="0" y="10"/>
                  </a:moveTo>
                  <a:lnTo>
                    <a:pt x="7" y="0"/>
                  </a:lnTo>
                  <a:lnTo>
                    <a:pt x="7" y="0"/>
                  </a:lnTo>
                  <a:lnTo>
                    <a:pt x="2" y="4"/>
                  </a:lnTo>
                  <a:lnTo>
                    <a:pt x="0" y="10"/>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198" name="Rectangle 199"/>
            <p:cNvSpPr>
              <a:spLocks noChangeArrowheads="1"/>
            </p:cNvSpPr>
            <p:nvPr/>
          </p:nvSpPr>
          <p:spPr bwMode="auto">
            <a:xfrm>
              <a:off x="8621583" y="1623086"/>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199" name="Freeform 200"/>
            <p:cNvSpPr/>
            <p:nvPr/>
          </p:nvSpPr>
          <p:spPr bwMode="auto">
            <a:xfrm>
              <a:off x="8645974" y="1621053"/>
              <a:ext cx="6098" cy="6098"/>
            </a:xfrm>
            <a:custGeom>
              <a:avLst/>
              <a:gdLst>
                <a:gd name="T0" fmla="*/ 0 w 3"/>
                <a:gd name="T1" fmla="*/ 3 h 3"/>
                <a:gd name="T2" fmla="*/ 2 w 3"/>
                <a:gd name="T3" fmla="*/ 1 h 3"/>
                <a:gd name="T4" fmla="*/ 3 w 3"/>
                <a:gd name="T5" fmla="*/ 0 h 3"/>
                <a:gd name="T6" fmla="*/ 3 w 3"/>
                <a:gd name="T7" fmla="*/ 0 h 3"/>
                <a:gd name="T8" fmla="*/ 3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2" y="1"/>
                  </a:lnTo>
                  <a:lnTo>
                    <a:pt x="3" y="0"/>
                  </a:lnTo>
                  <a:lnTo>
                    <a:pt x="3" y="0"/>
                  </a:lnTo>
                  <a:lnTo>
                    <a:pt x="3" y="0"/>
                  </a:lnTo>
                  <a:lnTo>
                    <a:pt x="0" y="1"/>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200" name="Freeform 201"/>
            <p:cNvSpPr/>
            <p:nvPr/>
          </p:nvSpPr>
          <p:spPr bwMode="auto">
            <a:xfrm>
              <a:off x="8641909" y="1623086"/>
              <a:ext cx="10163" cy="12196"/>
            </a:xfrm>
            <a:custGeom>
              <a:avLst/>
              <a:gdLst>
                <a:gd name="T0" fmla="*/ 0 w 5"/>
                <a:gd name="T1" fmla="*/ 6 h 6"/>
                <a:gd name="T2" fmla="*/ 4 w 5"/>
                <a:gd name="T3" fmla="*/ 4 h 6"/>
                <a:gd name="T4" fmla="*/ 5 w 5"/>
                <a:gd name="T5" fmla="*/ 0 h 6"/>
                <a:gd name="T6" fmla="*/ 4 w 5"/>
                <a:gd name="T7" fmla="*/ 0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lnTo>
                    <a:pt x="4" y="4"/>
                  </a:lnTo>
                  <a:lnTo>
                    <a:pt x="5" y="0"/>
                  </a:lnTo>
                  <a:lnTo>
                    <a:pt x="4"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201" name="Freeform 202"/>
            <p:cNvSpPr/>
            <p:nvPr/>
          </p:nvSpPr>
          <p:spPr bwMode="auto">
            <a:xfrm>
              <a:off x="8650040" y="1621053"/>
              <a:ext cx="2033" cy="2033"/>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1" y="1"/>
                  </a:lnTo>
                  <a:close/>
                </a:path>
              </a:pathLst>
            </a:custGeom>
            <a:grpFill/>
            <a:ln>
              <a:noFill/>
            </a:ln>
          </p:spPr>
          <p:txBody>
            <a:bodyPr vert="horz" wrap="square" lIns="91440" tIns="45720" rIns="91440" bIns="45720" numCol="1" anchor="t" anchorCtr="0" compatLnSpc="1"/>
            <a:lstStyle/>
            <a:p>
              <a:endParaRPr lang="zh-CN" altLang="en-US"/>
            </a:p>
          </p:txBody>
        </p:sp>
        <p:sp>
          <p:nvSpPr>
            <p:cNvPr id="202" name="Freeform 203"/>
            <p:cNvSpPr/>
            <p:nvPr/>
          </p:nvSpPr>
          <p:spPr bwMode="auto">
            <a:xfrm>
              <a:off x="8650040" y="1621053"/>
              <a:ext cx="6098" cy="10163"/>
            </a:xfrm>
            <a:custGeom>
              <a:avLst/>
              <a:gdLst>
                <a:gd name="T0" fmla="*/ 1 w 3"/>
                <a:gd name="T1" fmla="*/ 5 h 5"/>
                <a:gd name="T2" fmla="*/ 3 w 3"/>
                <a:gd name="T3" fmla="*/ 0 h 5"/>
                <a:gd name="T4" fmla="*/ 1 w 3"/>
                <a:gd name="T5" fmla="*/ 1 h 5"/>
                <a:gd name="T6" fmla="*/ 0 w 3"/>
                <a:gd name="T7" fmla="*/ 5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lnTo>
                    <a:pt x="3" y="0"/>
                  </a:lnTo>
                  <a:lnTo>
                    <a:pt x="1" y="1"/>
                  </a:lnTo>
                  <a:lnTo>
                    <a:pt x="0" y="5"/>
                  </a:lnTo>
                  <a:lnTo>
                    <a:pt x="1" y="5"/>
                  </a:lnTo>
                  <a:close/>
                </a:path>
              </a:pathLst>
            </a:custGeom>
            <a:grpFill/>
            <a:ln>
              <a:noFill/>
            </a:ln>
          </p:spPr>
          <p:txBody>
            <a:bodyPr vert="horz" wrap="square" lIns="91440" tIns="45720" rIns="91440" bIns="45720" numCol="1" anchor="t" anchorCtr="0" compatLnSpc="1"/>
            <a:lstStyle/>
            <a:p>
              <a:endParaRPr lang="zh-CN" altLang="en-US"/>
            </a:p>
          </p:txBody>
        </p:sp>
        <p:sp>
          <p:nvSpPr>
            <p:cNvPr id="203" name="Freeform 204"/>
            <p:cNvSpPr/>
            <p:nvPr/>
          </p:nvSpPr>
          <p:spPr bwMode="auto">
            <a:xfrm>
              <a:off x="8645974" y="1631216"/>
              <a:ext cx="6098" cy="4065"/>
            </a:xfrm>
            <a:custGeom>
              <a:avLst/>
              <a:gdLst>
                <a:gd name="T0" fmla="*/ 0 w 3"/>
                <a:gd name="T1" fmla="*/ 2 h 2"/>
                <a:gd name="T2" fmla="*/ 2 w 3"/>
                <a:gd name="T3" fmla="*/ 2 h 2"/>
                <a:gd name="T4" fmla="*/ 3 w 3"/>
                <a:gd name="T5" fmla="*/ 2 h 2"/>
                <a:gd name="T6" fmla="*/ 3 w 3"/>
                <a:gd name="T7" fmla="*/ 0 h 2"/>
                <a:gd name="T8" fmla="*/ 2 w 3"/>
                <a:gd name="T9" fmla="*/ 0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2" y="2"/>
                  </a:lnTo>
                  <a:lnTo>
                    <a:pt x="3" y="2"/>
                  </a:lnTo>
                  <a:lnTo>
                    <a:pt x="3"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04" name="Freeform 206"/>
            <p:cNvSpPr/>
            <p:nvPr/>
          </p:nvSpPr>
          <p:spPr bwMode="auto">
            <a:xfrm>
              <a:off x="8619550" y="1635281"/>
              <a:ext cx="0" cy="406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05" name="Freeform 207"/>
            <p:cNvSpPr/>
            <p:nvPr/>
          </p:nvSpPr>
          <p:spPr bwMode="auto">
            <a:xfrm>
              <a:off x="8621583" y="1621053"/>
              <a:ext cx="16261" cy="14228"/>
            </a:xfrm>
            <a:custGeom>
              <a:avLst/>
              <a:gdLst>
                <a:gd name="T0" fmla="*/ 4 w 8"/>
                <a:gd name="T1" fmla="*/ 5 h 7"/>
                <a:gd name="T2" fmla="*/ 8 w 8"/>
                <a:gd name="T3" fmla="*/ 0 h 7"/>
                <a:gd name="T4" fmla="*/ 0 w 8"/>
                <a:gd name="T5" fmla="*/ 7 h 7"/>
                <a:gd name="T6" fmla="*/ 0 w 8"/>
                <a:gd name="T7" fmla="*/ 7 h 7"/>
                <a:gd name="T8" fmla="*/ 4 w 8"/>
                <a:gd name="T9" fmla="*/ 5 h 7"/>
              </a:gdLst>
              <a:ahLst/>
              <a:cxnLst>
                <a:cxn ang="0">
                  <a:pos x="T0" y="T1"/>
                </a:cxn>
                <a:cxn ang="0">
                  <a:pos x="T2" y="T3"/>
                </a:cxn>
                <a:cxn ang="0">
                  <a:pos x="T4" y="T5"/>
                </a:cxn>
                <a:cxn ang="0">
                  <a:pos x="T6" y="T7"/>
                </a:cxn>
                <a:cxn ang="0">
                  <a:pos x="T8" y="T9"/>
                </a:cxn>
              </a:cxnLst>
              <a:rect l="0" t="0" r="r" b="b"/>
              <a:pathLst>
                <a:path w="8" h="7">
                  <a:moveTo>
                    <a:pt x="4" y="5"/>
                  </a:moveTo>
                  <a:lnTo>
                    <a:pt x="8" y="0"/>
                  </a:lnTo>
                  <a:lnTo>
                    <a:pt x="0" y="7"/>
                  </a:lnTo>
                  <a:lnTo>
                    <a:pt x="0" y="7"/>
                  </a:lnTo>
                  <a:lnTo>
                    <a:pt x="4" y="5"/>
                  </a:lnTo>
                  <a:close/>
                </a:path>
              </a:pathLst>
            </a:custGeom>
            <a:grpFill/>
            <a:ln>
              <a:noFill/>
            </a:ln>
          </p:spPr>
          <p:txBody>
            <a:bodyPr vert="horz" wrap="square" lIns="91440" tIns="45720" rIns="91440" bIns="45720" numCol="1" anchor="t" anchorCtr="0" compatLnSpc="1"/>
            <a:lstStyle/>
            <a:p>
              <a:endParaRPr lang="zh-CN" altLang="en-US"/>
            </a:p>
          </p:txBody>
        </p:sp>
        <p:sp>
          <p:nvSpPr>
            <p:cNvPr id="206" name="Rectangle 208"/>
            <p:cNvSpPr>
              <a:spLocks noChangeArrowheads="1"/>
            </p:cNvSpPr>
            <p:nvPr/>
          </p:nvSpPr>
          <p:spPr bwMode="auto">
            <a:xfrm>
              <a:off x="8656137" y="162715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07" name="Freeform 209"/>
            <p:cNvSpPr/>
            <p:nvPr/>
          </p:nvSpPr>
          <p:spPr bwMode="auto">
            <a:xfrm>
              <a:off x="8619550" y="1635281"/>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08" name="Rectangle 210"/>
            <p:cNvSpPr>
              <a:spLocks noChangeArrowheads="1"/>
            </p:cNvSpPr>
            <p:nvPr/>
          </p:nvSpPr>
          <p:spPr bwMode="auto">
            <a:xfrm>
              <a:off x="8619550" y="1635281"/>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09" name="Rectangle 211"/>
            <p:cNvSpPr>
              <a:spLocks noChangeArrowheads="1"/>
            </p:cNvSpPr>
            <p:nvPr/>
          </p:nvSpPr>
          <p:spPr bwMode="auto">
            <a:xfrm>
              <a:off x="8641909" y="1616988"/>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10" name="Rectangle 212"/>
            <p:cNvSpPr>
              <a:spLocks noChangeArrowheads="1"/>
            </p:cNvSpPr>
            <p:nvPr/>
          </p:nvSpPr>
          <p:spPr bwMode="auto">
            <a:xfrm>
              <a:off x="8625648" y="162105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11" name="Freeform 213"/>
            <p:cNvSpPr/>
            <p:nvPr/>
          </p:nvSpPr>
          <p:spPr bwMode="auto">
            <a:xfrm>
              <a:off x="8625648" y="1604792"/>
              <a:ext cx="16261" cy="16261"/>
            </a:xfrm>
            <a:custGeom>
              <a:avLst/>
              <a:gdLst>
                <a:gd name="T0" fmla="*/ 8 w 8"/>
                <a:gd name="T1" fmla="*/ 2 h 8"/>
                <a:gd name="T2" fmla="*/ 8 w 8"/>
                <a:gd name="T3" fmla="*/ 0 h 8"/>
                <a:gd name="T4" fmla="*/ 0 w 8"/>
                <a:gd name="T5" fmla="*/ 8 h 8"/>
                <a:gd name="T6" fmla="*/ 4 w 8"/>
                <a:gd name="T7" fmla="*/ 6 h 8"/>
                <a:gd name="T8" fmla="*/ 8 w 8"/>
                <a:gd name="T9" fmla="*/ 2 h 8"/>
              </a:gdLst>
              <a:ahLst/>
              <a:cxnLst>
                <a:cxn ang="0">
                  <a:pos x="T0" y="T1"/>
                </a:cxn>
                <a:cxn ang="0">
                  <a:pos x="T2" y="T3"/>
                </a:cxn>
                <a:cxn ang="0">
                  <a:pos x="T4" y="T5"/>
                </a:cxn>
                <a:cxn ang="0">
                  <a:pos x="T6" y="T7"/>
                </a:cxn>
                <a:cxn ang="0">
                  <a:pos x="T8" y="T9"/>
                </a:cxn>
              </a:cxnLst>
              <a:rect l="0" t="0" r="r" b="b"/>
              <a:pathLst>
                <a:path w="8" h="8">
                  <a:moveTo>
                    <a:pt x="8" y="2"/>
                  </a:moveTo>
                  <a:lnTo>
                    <a:pt x="8" y="0"/>
                  </a:lnTo>
                  <a:lnTo>
                    <a:pt x="0" y="8"/>
                  </a:lnTo>
                  <a:lnTo>
                    <a:pt x="4" y="6"/>
                  </a:lnTo>
                  <a:lnTo>
                    <a:pt x="8" y="2"/>
                  </a:lnTo>
                  <a:close/>
                </a:path>
              </a:pathLst>
            </a:custGeom>
            <a:grpFill/>
            <a:ln>
              <a:noFill/>
            </a:ln>
          </p:spPr>
          <p:txBody>
            <a:bodyPr vert="horz" wrap="square" lIns="91440" tIns="45720" rIns="91440" bIns="45720" numCol="1" anchor="t" anchorCtr="0" compatLnSpc="1"/>
            <a:lstStyle/>
            <a:p>
              <a:endParaRPr lang="zh-CN" altLang="en-US"/>
            </a:p>
          </p:txBody>
        </p:sp>
        <p:sp>
          <p:nvSpPr>
            <p:cNvPr id="212" name="Freeform 214"/>
            <p:cNvSpPr/>
            <p:nvPr/>
          </p:nvSpPr>
          <p:spPr bwMode="auto">
            <a:xfrm>
              <a:off x="8641909" y="1596662"/>
              <a:ext cx="18294" cy="20326"/>
            </a:xfrm>
            <a:custGeom>
              <a:avLst/>
              <a:gdLst>
                <a:gd name="T0" fmla="*/ 7 w 9"/>
                <a:gd name="T1" fmla="*/ 4 h 10"/>
                <a:gd name="T2" fmla="*/ 7 w 9"/>
                <a:gd name="T3" fmla="*/ 2 h 10"/>
                <a:gd name="T4" fmla="*/ 9 w 9"/>
                <a:gd name="T5" fmla="*/ 2 h 10"/>
                <a:gd name="T6" fmla="*/ 9 w 9"/>
                <a:gd name="T7" fmla="*/ 0 h 10"/>
                <a:gd name="T8" fmla="*/ 7 w 9"/>
                <a:gd name="T9" fmla="*/ 0 h 10"/>
                <a:gd name="T10" fmla="*/ 0 w 9"/>
                <a:gd name="T11" fmla="*/ 10 h 10"/>
                <a:gd name="T12" fmla="*/ 0 w 9"/>
                <a:gd name="T13" fmla="*/ 10 h 10"/>
                <a:gd name="T14" fmla="*/ 7 w 9"/>
                <a:gd name="T15" fmla="*/ 4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7" y="4"/>
                  </a:moveTo>
                  <a:lnTo>
                    <a:pt x="7" y="2"/>
                  </a:lnTo>
                  <a:lnTo>
                    <a:pt x="9" y="2"/>
                  </a:lnTo>
                  <a:lnTo>
                    <a:pt x="9" y="0"/>
                  </a:lnTo>
                  <a:lnTo>
                    <a:pt x="7" y="0"/>
                  </a:lnTo>
                  <a:lnTo>
                    <a:pt x="0" y="10"/>
                  </a:lnTo>
                  <a:lnTo>
                    <a:pt x="0" y="10"/>
                  </a:lnTo>
                  <a:lnTo>
                    <a:pt x="7" y="4"/>
                  </a:lnTo>
                  <a:close/>
                </a:path>
              </a:pathLst>
            </a:custGeom>
            <a:grpFill/>
            <a:ln>
              <a:noFill/>
            </a:ln>
          </p:spPr>
          <p:txBody>
            <a:bodyPr vert="horz" wrap="square" lIns="91440" tIns="45720" rIns="91440" bIns="45720" numCol="1" anchor="t" anchorCtr="0" compatLnSpc="1"/>
            <a:lstStyle/>
            <a:p>
              <a:endParaRPr lang="zh-CN" altLang="en-US"/>
            </a:p>
          </p:txBody>
        </p:sp>
        <p:sp>
          <p:nvSpPr>
            <p:cNvPr id="213" name="Freeform 215"/>
            <p:cNvSpPr/>
            <p:nvPr/>
          </p:nvSpPr>
          <p:spPr bwMode="auto">
            <a:xfrm>
              <a:off x="8619550" y="1616988"/>
              <a:ext cx="14228" cy="18294"/>
            </a:xfrm>
            <a:custGeom>
              <a:avLst/>
              <a:gdLst>
                <a:gd name="T0" fmla="*/ 1 w 7"/>
                <a:gd name="T1" fmla="*/ 7 h 9"/>
                <a:gd name="T2" fmla="*/ 0 w 7"/>
                <a:gd name="T3" fmla="*/ 9 h 9"/>
                <a:gd name="T4" fmla="*/ 0 w 7"/>
                <a:gd name="T5" fmla="*/ 9 h 9"/>
                <a:gd name="T6" fmla="*/ 0 w 7"/>
                <a:gd name="T7" fmla="*/ 9 h 9"/>
                <a:gd name="T8" fmla="*/ 7 w 7"/>
                <a:gd name="T9" fmla="*/ 0 h 9"/>
                <a:gd name="T10" fmla="*/ 3 w 7"/>
                <a:gd name="T11" fmla="*/ 2 h 9"/>
                <a:gd name="T12" fmla="*/ 3 w 7"/>
                <a:gd name="T13" fmla="*/ 3 h 9"/>
                <a:gd name="T14" fmla="*/ 1 w 7"/>
                <a:gd name="T15" fmla="*/ 7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1" y="7"/>
                  </a:moveTo>
                  <a:lnTo>
                    <a:pt x="0" y="9"/>
                  </a:lnTo>
                  <a:lnTo>
                    <a:pt x="0" y="9"/>
                  </a:lnTo>
                  <a:lnTo>
                    <a:pt x="0" y="9"/>
                  </a:lnTo>
                  <a:lnTo>
                    <a:pt x="7" y="0"/>
                  </a:lnTo>
                  <a:lnTo>
                    <a:pt x="3" y="2"/>
                  </a:lnTo>
                  <a:lnTo>
                    <a:pt x="3" y="3"/>
                  </a:lnTo>
                  <a:lnTo>
                    <a:pt x="1" y="7"/>
                  </a:lnTo>
                  <a:close/>
                </a:path>
              </a:pathLst>
            </a:custGeom>
            <a:grpFill/>
            <a:ln>
              <a:noFill/>
            </a:ln>
          </p:spPr>
          <p:txBody>
            <a:bodyPr vert="horz" wrap="square" lIns="91440" tIns="45720" rIns="91440" bIns="45720" numCol="1" anchor="t" anchorCtr="0" compatLnSpc="1"/>
            <a:lstStyle/>
            <a:p>
              <a:endParaRPr lang="zh-CN" altLang="en-US"/>
            </a:p>
          </p:txBody>
        </p:sp>
        <p:sp>
          <p:nvSpPr>
            <p:cNvPr id="214" name="Freeform 216"/>
            <p:cNvSpPr/>
            <p:nvPr/>
          </p:nvSpPr>
          <p:spPr bwMode="auto">
            <a:xfrm>
              <a:off x="8641909" y="1621053"/>
              <a:ext cx="8130" cy="10163"/>
            </a:xfrm>
            <a:custGeom>
              <a:avLst/>
              <a:gdLst>
                <a:gd name="T0" fmla="*/ 0 w 4"/>
                <a:gd name="T1" fmla="*/ 3 h 5"/>
                <a:gd name="T2" fmla="*/ 0 w 4"/>
                <a:gd name="T3" fmla="*/ 5 h 5"/>
                <a:gd name="T4" fmla="*/ 2 w 4"/>
                <a:gd name="T5" fmla="*/ 1 h 5"/>
                <a:gd name="T6" fmla="*/ 4 w 4"/>
                <a:gd name="T7" fmla="*/ 0 h 5"/>
                <a:gd name="T8" fmla="*/ 0 w 4"/>
                <a:gd name="T9" fmla="*/ 1 h 5"/>
                <a:gd name="T10" fmla="*/ 0 w 4"/>
                <a:gd name="T11" fmla="*/ 3 h 5"/>
              </a:gdLst>
              <a:ahLst/>
              <a:cxnLst>
                <a:cxn ang="0">
                  <a:pos x="T0" y="T1"/>
                </a:cxn>
                <a:cxn ang="0">
                  <a:pos x="T2" y="T3"/>
                </a:cxn>
                <a:cxn ang="0">
                  <a:pos x="T4" y="T5"/>
                </a:cxn>
                <a:cxn ang="0">
                  <a:pos x="T6" y="T7"/>
                </a:cxn>
                <a:cxn ang="0">
                  <a:pos x="T8" y="T9"/>
                </a:cxn>
                <a:cxn ang="0">
                  <a:pos x="T10" y="T11"/>
                </a:cxn>
              </a:cxnLst>
              <a:rect l="0" t="0" r="r" b="b"/>
              <a:pathLst>
                <a:path w="4" h="5">
                  <a:moveTo>
                    <a:pt x="0" y="3"/>
                  </a:moveTo>
                  <a:lnTo>
                    <a:pt x="0" y="5"/>
                  </a:lnTo>
                  <a:lnTo>
                    <a:pt x="2" y="1"/>
                  </a:lnTo>
                  <a:lnTo>
                    <a:pt x="4" y="0"/>
                  </a:lnTo>
                  <a:lnTo>
                    <a:pt x="0" y="1"/>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215" name="Freeform 217"/>
            <p:cNvSpPr/>
            <p:nvPr/>
          </p:nvSpPr>
          <p:spPr bwMode="auto">
            <a:xfrm>
              <a:off x="8621583" y="1612923"/>
              <a:ext cx="20326" cy="22359"/>
            </a:xfrm>
            <a:custGeom>
              <a:avLst/>
              <a:gdLst>
                <a:gd name="T0" fmla="*/ 10 w 10"/>
                <a:gd name="T1" fmla="*/ 4 h 11"/>
                <a:gd name="T2" fmla="*/ 10 w 10"/>
                <a:gd name="T3" fmla="*/ 0 h 11"/>
                <a:gd name="T4" fmla="*/ 0 w 10"/>
                <a:gd name="T5" fmla="*/ 11 h 11"/>
                <a:gd name="T6" fmla="*/ 8 w 10"/>
                <a:gd name="T7" fmla="*/ 4 h 11"/>
                <a:gd name="T8" fmla="*/ 10 w 10"/>
                <a:gd name="T9" fmla="*/ 4 h 11"/>
              </a:gdLst>
              <a:ahLst/>
              <a:cxnLst>
                <a:cxn ang="0">
                  <a:pos x="T0" y="T1"/>
                </a:cxn>
                <a:cxn ang="0">
                  <a:pos x="T2" y="T3"/>
                </a:cxn>
                <a:cxn ang="0">
                  <a:pos x="T4" y="T5"/>
                </a:cxn>
                <a:cxn ang="0">
                  <a:pos x="T6" y="T7"/>
                </a:cxn>
                <a:cxn ang="0">
                  <a:pos x="T8" y="T9"/>
                </a:cxn>
              </a:cxnLst>
              <a:rect l="0" t="0" r="r" b="b"/>
              <a:pathLst>
                <a:path w="10" h="11">
                  <a:moveTo>
                    <a:pt x="10" y="4"/>
                  </a:moveTo>
                  <a:lnTo>
                    <a:pt x="10" y="0"/>
                  </a:lnTo>
                  <a:lnTo>
                    <a:pt x="0" y="11"/>
                  </a:lnTo>
                  <a:lnTo>
                    <a:pt x="8" y="4"/>
                  </a:lnTo>
                  <a:lnTo>
                    <a:pt x="10" y="4"/>
                  </a:lnTo>
                  <a:close/>
                </a:path>
              </a:pathLst>
            </a:custGeom>
            <a:grpFill/>
            <a:ln>
              <a:noFill/>
            </a:ln>
          </p:spPr>
          <p:txBody>
            <a:bodyPr vert="horz" wrap="square" lIns="91440" tIns="45720" rIns="91440" bIns="45720" numCol="1" anchor="t" anchorCtr="0" compatLnSpc="1"/>
            <a:lstStyle/>
            <a:p>
              <a:endParaRPr lang="zh-CN" altLang="en-US"/>
            </a:p>
          </p:txBody>
        </p:sp>
        <p:sp>
          <p:nvSpPr>
            <p:cNvPr id="216" name="Freeform 218"/>
            <p:cNvSpPr/>
            <p:nvPr/>
          </p:nvSpPr>
          <p:spPr bwMode="auto">
            <a:xfrm>
              <a:off x="8637844" y="1621053"/>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17" name="Rectangle 219"/>
            <p:cNvSpPr>
              <a:spLocks noChangeArrowheads="1"/>
            </p:cNvSpPr>
            <p:nvPr/>
          </p:nvSpPr>
          <p:spPr bwMode="auto">
            <a:xfrm>
              <a:off x="8619550" y="163528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18" name="Freeform 220"/>
            <p:cNvSpPr/>
            <p:nvPr/>
          </p:nvSpPr>
          <p:spPr bwMode="auto">
            <a:xfrm>
              <a:off x="8656137" y="1600727"/>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19" name="Rectangle 221"/>
            <p:cNvSpPr>
              <a:spLocks noChangeArrowheads="1"/>
            </p:cNvSpPr>
            <p:nvPr/>
          </p:nvSpPr>
          <p:spPr bwMode="auto">
            <a:xfrm>
              <a:off x="8619550" y="163528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20" name="Freeform 222"/>
            <p:cNvSpPr/>
            <p:nvPr/>
          </p:nvSpPr>
          <p:spPr bwMode="auto">
            <a:xfrm>
              <a:off x="8641909" y="1604792"/>
              <a:ext cx="14228" cy="18294"/>
            </a:xfrm>
            <a:custGeom>
              <a:avLst/>
              <a:gdLst>
                <a:gd name="T0" fmla="*/ 0 w 7"/>
                <a:gd name="T1" fmla="*/ 9 h 9"/>
                <a:gd name="T2" fmla="*/ 4 w 7"/>
                <a:gd name="T3" fmla="*/ 8 h 9"/>
                <a:gd name="T4" fmla="*/ 7 w 7"/>
                <a:gd name="T5" fmla="*/ 0 h 9"/>
                <a:gd name="T6" fmla="*/ 7 w 7"/>
                <a:gd name="T7" fmla="*/ 0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lnTo>
                    <a:pt x="4" y="8"/>
                  </a:lnTo>
                  <a:lnTo>
                    <a:pt x="7" y="0"/>
                  </a:lnTo>
                  <a:lnTo>
                    <a:pt x="7" y="0"/>
                  </a:lnTo>
                  <a:lnTo>
                    <a:pt x="0" y="9"/>
                  </a:lnTo>
                  <a:close/>
                </a:path>
              </a:pathLst>
            </a:custGeom>
            <a:grpFill/>
            <a:ln>
              <a:noFill/>
            </a:ln>
          </p:spPr>
          <p:txBody>
            <a:bodyPr vert="horz" wrap="square" lIns="91440" tIns="45720" rIns="91440" bIns="45720" numCol="1" anchor="t" anchorCtr="0" compatLnSpc="1"/>
            <a:lstStyle/>
            <a:p>
              <a:endParaRPr lang="zh-CN" altLang="en-US"/>
            </a:p>
          </p:txBody>
        </p:sp>
        <p:sp>
          <p:nvSpPr>
            <p:cNvPr id="221" name="Freeform 223"/>
            <p:cNvSpPr/>
            <p:nvPr/>
          </p:nvSpPr>
          <p:spPr bwMode="auto">
            <a:xfrm>
              <a:off x="8645974" y="1621053"/>
              <a:ext cx="6098" cy="2033"/>
            </a:xfrm>
            <a:custGeom>
              <a:avLst/>
              <a:gdLst>
                <a:gd name="T0" fmla="*/ 3 w 3"/>
                <a:gd name="T1" fmla="*/ 0 h 1"/>
                <a:gd name="T2" fmla="*/ 2 w 3"/>
                <a:gd name="T3" fmla="*/ 0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lnTo>
                    <a:pt x="2" y="0"/>
                  </a:lnTo>
                  <a:lnTo>
                    <a:pt x="0" y="1"/>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222" name="Freeform 224"/>
            <p:cNvSpPr/>
            <p:nvPr/>
          </p:nvSpPr>
          <p:spPr bwMode="auto">
            <a:xfrm>
              <a:off x="8585635" y="1670533"/>
              <a:ext cx="0" cy="4065"/>
            </a:xfrm>
            <a:custGeom>
              <a:avLst/>
              <a:gdLst>
                <a:gd name="T0" fmla="*/ 0 h 1"/>
                <a:gd name="T1" fmla="*/ 0 h 1"/>
                <a:gd name="T2" fmla="*/ 1 h 1"/>
                <a:gd name="T3" fmla="*/ 1 h 1"/>
                <a:gd name="T4" fmla="*/ 1 h 1"/>
                <a:gd name="T5" fmla="*/ 1 h 1"/>
                <a:gd name="T6" fmla="*/ 0 h 1"/>
              </a:gdLst>
              <a:ahLst/>
              <a:cxnLst>
                <a:cxn ang="0">
                  <a:pos x="0" y="T0"/>
                </a:cxn>
                <a:cxn ang="0">
                  <a:pos x="0" y="T1"/>
                </a:cxn>
                <a:cxn ang="0">
                  <a:pos x="0" y="T2"/>
                </a:cxn>
                <a:cxn ang="0">
                  <a:pos x="0" y="T3"/>
                </a:cxn>
                <a:cxn ang="0">
                  <a:pos x="0" y="T4"/>
                </a:cxn>
                <a:cxn ang="0">
                  <a:pos x="0" y="T5"/>
                </a:cxn>
                <a:cxn ang="0">
                  <a:pos x="0" y="T6"/>
                </a:cxn>
              </a:cxnLst>
              <a:rect l="0" t="0" r="r" b="b"/>
              <a:pathLst>
                <a:path h="1">
                  <a:moveTo>
                    <a:pt x="0" y="0"/>
                  </a:moveTo>
                  <a:cubicBezTo>
                    <a:pt x="0" y="0"/>
                    <a:pt x="0" y="0"/>
                    <a:pt x="0" y="0"/>
                  </a:cubicBezTo>
                  <a:cubicBezTo>
                    <a:pt x="0" y="1"/>
                    <a:pt x="0" y="1"/>
                    <a:pt x="0" y="1"/>
                  </a:cubicBezTo>
                  <a:cubicBezTo>
                    <a:pt x="0" y="1"/>
                    <a:pt x="0" y="1"/>
                    <a:pt x="0" y="1"/>
                  </a:cubicBezTo>
                  <a:cubicBezTo>
                    <a:pt x="0" y="1"/>
                    <a:pt x="0" y="1"/>
                    <a:pt x="0" y="1"/>
                  </a:cubicBezTo>
                  <a:cubicBezTo>
                    <a:pt x="0" y="1"/>
                    <a:pt x="0" y="1"/>
                    <a:pt x="0" y="1"/>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23" name="Freeform 225"/>
            <p:cNvSpPr/>
            <p:nvPr/>
          </p:nvSpPr>
          <p:spPr bwMode="auto">
            <a:xfrm>
              <a:off x="8589700" y="1656304"/>
              <a:ext cx="4065" cy="10163"/>
            </a:xfrm>
            <a:custGeom>
              <a:avLst/>
              <a:gdLst>
                <a:gd name="T0" fmla="*/ 0 w 2"/>
                <a:gd name="T1" fmla="*/ 4 h 5"/>
                <a:gd name="T2" fmla="*/ 2 w 2"/>
                <a:gd name="T3" fmla="*/ 0 h 5"/>
                <a:gd name="T4" fmla="*/ 2 w 2"/>
                <a:gd name="T5" fmla="*/ 0 h 5"/>
                <a:gd name="T6" fmla="*/ 0 w 2"/>
                <a:gd name="T7" fmla="*/ 5 h 5"/>
                <a:gd name="T8" fmla="*/ 0 w 2"/>
                <a:gd name="T9" fmla="*/ 5 h 5"/>
                <a:gd name="T10" fmla="*/ 0 w 2"/>
                <a:gd name="T11" fmla="*/ 4 h 5"/>
              </a:gdLst>
              <a:ahLst/>
              <a:cxnLst>
                <a:cxn ang="0">
                  <a:pos x="T0" y="T1"/>
                </a:cxn>
                <a:cxn ang="0">
                  <a:pos x="T2" y="T3"/>
                </a:cxn>
                <a:cxn ang="0">
                  <a:pos x="T4" y="T5"/>
                </a:cxn>
                <a:cxn ang="0">
                  <a:pos x="T6" y="T7"/>
                </a:cxn>
                <a:cxn ang="0">
                  <a:pos x="T8" y="T9"/>
                </a:cxn>
                <a:cxn ang="0">
                  <a:pos x="T10" y="T11"/>
                </a:cxn>
              </a:cxnLst>
              <a:rect l="0" t="0" r="r" b="b"/>
              <a:pathLst>
                <a:path w="2" h="5">
                  <a:moveTo>
                    <a:pt x="0" y="4"/>
                  </a:moveTo>
                  <a:lnTo>
                    <a:pt x="2" y="0"/>
                  </a:lnTo>
                  <a:lnTo>
                    <a:pt x="2" y="0"/>
                  </a:lnTo>
                  <a:lnTo>
                    <a:pt x="0" y="5"/>
                  </a:lnTo>
                  <a:lnTo>
                    <a:pt x="0" y="5"/>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224" name="Rectangle 226"/>
            <p:cNvSpPr>
              <a:spLocks noChangeArrowheads="1"/>
            </p:cNvSpPr>
            <p:nvPr/>
          </p:nvSpPr>
          <p:spPr bwMode="auto">
            <a:xfrm>
              <a:off x="8660202" y="1631216"/>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25" name="Rectangle 227"/>
            <p:cNvSpPr>
              <a:spLocks noChangeArrowheads="1"/>
            </p:cNvSpPr>
            <p:nvPr/>
          </p:nvSpPr>
          <p:spPr bwMode="auto">
            <a:xfrm>
              <a:off x="8656137" y="1627151"/>
              <a:ext cx="4065"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26" name="Rectangle 228"/>
            <p:cNvSpPr>
              <a:spLocks noChangeArrowheads="1"/>
            </p:cNvSpPr>
            <p:nvPr/>
          </p:nvSpPr>
          <p:spPr bwMode="auto">
            <a:xfrm>
              <a:off x="8660202" y="163121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27" name="Freeform 229"/>
            <p:cNvSpPr/>
            <p:nvPr/>
          </p:nvSpPr>
          <p:spPr bwMode="auto">
            <a:xfrm>
              <a:off x="8585635" y="1666468"/>
              <a:ext cx="4065" cy="8130"/>
            </a:xfrm>
            <a:custGeom>
              <a:avLst/>
              <a:gdLst>
                <a:gd name="T0" fmla="*/ 2 w 2"/>
                <a:gd name="T1" fmla="*/ 2 h 4"/>
                <a:gd name="T2" fmla="*/ 2 w 2"/>
                <a:gd name="T3" fmla="*/ 0 h 4"/>
                <a:gd name="T4" fmla="*/ 2 w 2"/>
                <a:gd name="T5" fmla="*/ 2 h 4"/>
                <a:gd name="T6" fmla="*/ 0 w 2"/>
                <a:gd name="T7" fmla="*/ 4 h 4"/>
                <a:gd name="T8" fmla="*/ 0 w 2"/>
                <a:gd name="T9" fmla="*/ 4 h 4"/>
                <a:gd name="T10" fmla="*/ 2 w 2"/>
                <a:gd name="T11" fmla="*/ 4 h 4"/>
                <a:gd name="T12" fmla="*/ 2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2"/>
                  </a:moveTo>
                  <a:lnTo>
                    <a:pt x="2" y="0"/>
                  </a:lnTo>
                  <a:lnTo>
                    <a:pt x="2" y="2"/>
                  </a:lnTo>
                  <a:lnTo>
                    <a:pt x="0" y="4"/>
                  </a:lnTo>
                  <a:lnTo>
                    <a:pt x="0" y="4"/>
                  </a:lnTo>
                  <a:lnTo>
                    <a:pt x="2"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228" name="Freeform 230"/>
            <p:cNvSpPr/>
            <p:nvPr/>
          </p:nvSpPr>
          <p:spPr bwMode="auto">
            <a:xfrm>
              <a:off x="8656137" y="1612923"/>
              <a:ext cx="8130" cy="14228"/>
            </a:xfrm>
            <a:custGeom>
              <a:avLst/>
              <a:gdLst>
                <a:gd name="T0" fmla="*/ 0 w 4"/>
                <a:gd name="T1" fmla="*/ 7 h 7"/>
                <a:gd name="T2" fmla="*/ 2 w 4"/>
                <a:gd name="T3" fmla="*/ 7 h 7"/>
                <a:gd name="T4" fmla="*/ 4 w 4"/>
                <a:gd name="T5" fmla="*/ 0 h 7"/>
                <a:gd name="T6" fmla="*/ 4 w 4"/>
                <a:gd name="T7" fmla="*/ 2 h 7"/>
                <a:gd name="T8" fmla="*/ 0 w 4"/>
                <a:gd name="T9" fmla="*/ 7 h 7"/>
                <a:gd name="T10" fmla="*/ 0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0" y="7"/>
                  </a:moveTo>
                  <a:lnTo>
                    <a:pt x="2" y="7"/>
                  </a:lnTo>
                  <a:lnTo>
                    <a:pt x="4" y="0"/>
                  </a:lnTo>
                  <a:lnTo>
                    <a:pt x="4" y="2"/>
                  </a:lnTo>
                  <a:lnTo>
                    <a:pt x="0" y="7"/>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229" name="Freeform 231"/>
            <p:cNvSpPr/>
            <p:nvPr/>
          </p:nvSpPr>
          <p:spPr bwMode="auto">
            <a:xfrm>
              <a:off x="8656137" y="1627151"/>
              <a:ext cx="0" cy="4065"/>
            </a:xfrm>
            <a:custGeom>
              <a:avLst/>
              <a:gdLst>
                <a:gd name="T0" fmla="*/ 0 h 2"/>
                <a:gd name="T1" fmla="*/ 2 h 2"/>
                <a:gd name="T2" fmla="*/ 2 h 2"/>
                <a:gd name="T3" fmla="*/ 2 h 2"/>
                <a:gd name="T4" fmla="*/ 0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2"/>
                  </a:lnTo>
                  <a:lnTo>
                    <a:pt x="0" y="2"/>
                  </a:lnTo>
                  <a:lnTo>
                    <a:pt x="0" y="2"/>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30" name="Freeform 232"/>
            <p:cNvSpPr/>
            <p:nvPr/>
          </p:nvSpPr>
          <p:spPr bwMode="auto">
            <a:xfrm>
              <a:off x="8656137" y="1627151"/>
              <a:ext cx="406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31" name="Rectangle 233"/>
            <p:cNvSpPr>
              <a:spLocks noChangeArrowheads="1"/>
            </p:cNvSpPr>
            <p:nvPr/>
          </p:nvSpPr>
          <p:spPr bwMode="auto">
            <a:xfrm>
              <a:off x="8656137" y="162715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32" name="Rectangle 234"/>
            <p:cNvSpPr>
              <a:spLocks noChangeArrowheads="1"/>
            </p:cNvSpPr>
            <p:nvPr/>
          </p:nvSpPr>
          <p:spPr bwMode="auto">
            <a:xfrm>
              <a:off x="8589700" y="1656304"/>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33" name="Rectangle 235"/>
            <p:cNvSpPr>
              <a:spLocks noChangeArrowheads="1"/>
            </p:cNvSpPr>
            <p:nvPr/>
          </p:nvSpPr>
          <p:spPr bwMode="auto">
            <a:xfrm>
              <a:off x="8593765" y="165630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34" name="Freeform 236"/>
            <p:cNvSpPr/>
            <p:nvPr/>
          </p:nvSpPr>
          <p:spPr bwMode="auto">
            <a:xfrm>
              <a:off x="8585635" y="1666468"/>
              <a:ext cx="4065" cy="406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35" name="Freeform 237"/>
            <p:cNvSpPr/>
            <p:nvPr/>
          </p:nvSpPr>
          <p:spPr bwMode="auto">
            <a:xfrm>
              <a:off x="8660202" y="1631216"/>
              <a:ext cx="4065" cy="0"/>
            </a:xfrm>
            <a:custGeom>
              <a:avLst/>
              <a:gdLst>
                <a:gd name="T0" fmla="*/ 0 w 2"/>
                <a:gd name="T1" fmla="*/ 2 w 2"/>
                <a:gd name="T2" fmla="*/ 2 w 2"/>
                <a:gd name="T3" fmla="*/ 2 w 2"/>
                <a:gd name="T4" fmla="*/ 0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2" y="0"/>
                  </a:lnTo>
                  <a:lnTo>
                    <a:pt x="2" y="0"/>
                  </a:ln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36" name="Rectangle 238"/>
            <p:cNvSpPr>
              <a:spLocks noChangeArrowheads="1"/>
            </p:cNvSpPr>
            <p:nvPr/>
          </p:nvSpPr>
          <p:spPr bwMode="auto">
            <a:xfrm>
              <a:off x="8593765" y="165630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37" name="Freeform 239"/>
            <p:cNvSpPr/>
            <p:nvPr/>
          </p:nvSpPr>
          <p:spPr bwMode="auto">
            <a:xfrm>
              <a:off x="8589700" y="1652239"/>
              <a:ext cx="4065" cy="4065"/>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38" name="Rectangle 240"/>
            <p:cNvSpPr>
              <a:spLocks noChangeArrowheads="1"/>
            </p:cNvSpPr>
            <p:nvPr/>
          </p:nvSpPr>
          <p:spPr bwMode="auto">
            <a:xfrm>
              <a:off x="8664268" y="163121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39" name="Freeform 241"/>
            <p:cNvSpPr/>
            <p:nvPr/>
          </p:nvSpPr>
          <p:spPr bwMode="auto">
            <a:xfrm>
              <a:off x="8656137" y="1631216"/>
              <a:ext cx="8130" cy="8130"/>
            </a:xfrm>
            <a:custGeom>
              <a:avLst/>
              <a:gdLst>
                <a:gd name="T0" fmla="*/ 2 w 4"/>
                <a:gd name="T1" fmla="*/ 0 h 4"/>
                <a:gd name="T2" fmla="*/ 0 w 4"/>
                <a:gd name="T3" fmla="*/ 4 h 4"/>
                <a:gd name="T4" fmla="*/ 0 w 4"/>
                <a:gd name="T5" fmla="*/ 4 h 4"/>
                <a:gd name="T6" fmla="*/ 2 w 4"/>
                <a:gd name="T7" fmla="*/ 4 h 4"/>
                <a:gd name="T8" fmla="*/ 2 w 4"/>
                <a:gd name="T9" fmla="*/ 4 h 4"/>
                <a:gd name="T10" fmla="*/ 4 w 4"/>
                <a:gd name="T11" fmla="*/ 0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0" y="4"/>
                  </a:lnTo>
                  <a:lnTo>
                    <a:pt x="0" y="4"/>
                  </a:lnTo>
                  <a:lnTo>
                    <a:pt x="2" y="4"/>
                  </a:lnTo>
                  <a:lnTo>
                    <a:pt x="2" y="4"/>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40" name="Freeform 242"/>
            <p:cNvSpPr/>
            <p:nvPr/>
          </p:nvSpPr>
          <p:spPr bwMode="auto">
            <a:xfrm>
              <a:off x="8660203" y="1627151"/>
              <a:ext cx="8130" cy="12196"/>
            </a:xfrm>
            <a:custGeom>
              <a:avLst/>
              <a:gdLst>
                <a:gd name="T0" fmla="*/ 0 w 4"/>
                <a:gd name="T1" fmla="*/ 6 h 6"/>
                <a:gd name="T2" fmla="*/ 4 w 4"/>
                <a:gd name="T3" fmla="*/ 0 h 6"/>
                <a:gd name="T4" fmla="*/ 2 w 4"/>
                <a:gd name="T5" fmla="*/ 2 h 6"/>
                <a:gd name="T6" fmla="*/ 2 w 4"/>
                <a:gd name="T7" fmla="*/ 2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4" y="0"/>
                  </a:lnTo>
                  <a:lnTo>
                    <a:pt x="2" y="2"/>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241" name="Freeform 243"/>
            <p:cNvSpPr/>
            <p:nvPr/>
          </p:nvSpPr>
          <p:spPr bwMode="auto">
            <a:xfrm>
              <a:off x="8656137" y="1600727"/>
              <a:ext cx="4065" cy="4065"/>
            </a:xfrm>
            <a:custGeom>
              <a:avLst/>
              <a:gdLst>
                <a:gd name="T0" fmla="*/ 0 w 2"/>
                <a:gd name="T1" fmla="*/ 2 h 2"/>
                <a:gd name="T2" fmla="*/ 0 w 2"/>
                <a:gd name="T3" fmla="*/ 2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42" name="Freeform 244"/>
            <p:cNvSpPr/>
            <p:nvPr/>
          </p:nvSpPr>
          <p:spPr bwMode="auto">
            <a:xfrm>
              <a:off x="8652072" y="1616988"/>
              <a:ext cx="12196" cy="14228"/>
            </a:xfrm>
            <a:custGeom>
              <a:avLst/>
              <a:gdLst>
                <a:gd name="T0" fmla="*/ 0 w 6"/>
                <a:gd name="T1" fmla="*/ 7 h 7"/>
                <a:gd name="T2" fmla="*/ 2 w 6"/>
                <a:gd name="T3" fmla="*/ 5 h 7"/>
                <a:gd name="T4" fmla="*/ 6 w 6"/>
                <a:gd name="T5" fmla="*/ 0 h 7"/>
                <a:gd name="T6" fmla="*/ 2 w 6"/>
                <a:gd name="T7" fmla="*/ 2 h 7"/>
                <a:gd name="T8" fmla="*/ 0 w 6"/>
                <a:gd name="T9" fmla="*/ 7 h 7"/>
              </a:gdLst>
              <a:ahLst/>
              <a:cxnLst>
                <a:cxn ang="0">
                  <a:pos x="T0" y="T1"/>
                </a:cxn>
                <a:cxn ang="0">
                  <a:pos x="T2" y="T3"/>
                </a:cxn>
                <a:cxn ang="0">
                  <a:pos x="T4" y="T5"/>
                </a:cxn>
                <a:cxn ang="0">
                  <a:pos x="T6" y="T7"/>
                </a:cxn>
                <a:cxn ang="0">
                  <a:pos x="T8" y="T9"/>
                </a:cxn>
              </a:cxnLst>
              <a:rect l="0" t="0" r="r" b="b"/>
              <a:pathLst>
                <a:path w="6" h="7">
                  <a:moveTo>
                    <a:pt x="0" y="7"/>
                  </a:moveTo>
                  <a:lnTo>
                    <a:pt x="2" y="5"/>
                  </a:lnTo>
                  <a:lnTo>
                    <a:pt x="6" y="0"/>
                  </a:lnTo>
                  <a:lnTo>
                    <a:pt x="2" y="2"/>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243" name="Freeform 245"/>
            <p:cNvSpPr/>
            <p:nvPr/>
          </p:nvSpPr>
          <p:spPr bwMode="auto">
            <a:xfrm>
              <a:off x="8650039" y="1647477"/>
              <a:ext cx="0" cy="4065"/>
            </a:xfrm>
            <a:custGeom>
              <a:avLst/>
              <a:gdLst>
                <a:gd name="T0" fmla="*/ 0 h 2"/>
                <a:gd name="T1" fmla="*/ 0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0"/>
                  </a:lnTo>
                  <a:lnTo>
                    <a:pt x="0" y="2"/>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44" name="Freeform 246"/>
            <p:cNvSpPr/>
            <p:nvPr/>
          </p:nvSpPr>
          <p:spPr bwMode="auto">
            <a:xfrm>
              <a:off x="8660202" y="1596662"/>
              <a:ext cx="4065" cy="4065"/>
            </a:xfrm>
            <a:custGeom>
              <a:avLst/>
              <a:gdLst>
                <a:gd name="T0" fmla="*/ 0 w 2"/>
                <a:gd name="T1" fmla="*/ 2 h 2"/>
                <a:gd name="T2" fmla="*/ 2 w 2"/>
                <a:gd name="T3" fmla="*/ 0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45" name="Freeform 247"/>
            <p:cNvSpPr/>
            <p:nvPr/>
          </p:nvSpPr>
          <p:spPr bwMode="auto">
            <a:xfrm>
              <a:off x="8650039" y="1604792"/>
              <a:ext cx="6098" cy="16261"/>
            </a:xfrm>
            <a:custGeom>
              <a:avLst/>
              <a:gdLst>
                <a:gd name="T0" fmla="*/ 0 w 3"/>
                <a:gd name="T1" fmla="*/ 8 h 8"/>
                <a:gd name="T2" fmla="*/ 1 w 3"/>
                <a:gd name="T3" fmla="*/ 8 h 8"/>
                <a:gd name="T4" fmla="*/ 1 w 3"/>
                <a:gd name="T5" fmla="*/ 6 h 8"/>
                <a:gd name="T6" fmla="*/ 3 w 3"/>
                <a:gd name="T7" fmla="*/ 0 h 8"/>
                <a:gd name="T8" fmla="*/ 3 w 3"/>
                <a:gd name="T9" fmla="*/ 0 h 8"/>
                <a:gd name="T10" fmla="*/ 0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0" y="8"/>
                  </a:moveTo>
                  <a:lnTo>
                    <a:pt x="1" y="8"/>
                  </a:lnTo>
                  <a:lnTo>
                    <a:pt x="1" y="6"/>
                  </a:lnTo>
                  <a:lnTo>
                    <a:pt x="3" y="0"/>
                  </a:lnTo>
                  <a:lnTo>
                    <a:pt x="3" y="0"/>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246" name="Rectangle 248"/>
            <p:cNvSpPr>
              <a:spLocks noChangeArrowheads="1"/>
            </p:cNvSpPr>
            <p:nvPr/>
          </p:nvSpPr>
          <p:spPr bwMode="auto">
            <a:xfrm>
              <a:off x="8660202" y="1596662"/>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47" name="Freeform 249"/>
            <p:cNvSpPr/>
            <p:nvPr/>
          </p:nvSpPr>
          <p:spPr bwMode="auto">
            <a:xfrm>
              <a:off x="8652072" y="1612923"/>
              <a:ext cx="4065" cy="8130"/>
            </a:xfrm>
            <a:custGeom>
              <a:avLst/>
              <a:gdLst>
                <a:gd name="T0" fmla="*/ 2 w 2"/>
                <a:gd name="T1" fmla="*/ 2 h 4"/>
                <a:gd name="T2" fmla="*/ 2 w 2"/>
                <a:gd name="T3" fmla="*/ 0 h 4"/>
                <a:gd name="T4" fmla="*/ 2 w 2"/>
                <a:gd name="T5" fmla="*/ 0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2" y="0"/>
                  </a:lnTo>
                  <a:lnTo>
                    <a:pt x="2" y="0"/>
                  </a:lnTo>
                  <a:lnTo>
                    <a:pt x="0"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248" name="Freeform 250"/>
            <p:cNvSpPr/>
            <p:nvPr/>
          </p:nvSpPr>
          <p:spPr bwMode="auto">
            <a:xfrm>
              <a:off x="8652072" y="1616988"/>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49" name="Freeform 251"/>
            <p:cNvSpPr/>
            <p:nvPr/>
          </p:nvSpPr>
          <p:spPr bwMode="auto">
            <a:xfrm>
              <a:off x="8652072" y="1612923"/>
              <a:ext cx="4065" cy="8130"/>
            </a:xfrm>
            <a:custGeom>
              <a:avLst/>
              <a:gdLst>
                <a:gd name="T0" fmla="*/ 0 w 2"/>
                <a:gd name="T1" fmla="*/ 4 h 4"/>
                <a:gd name="T2" fmla="*/ 2 w 2"/>
                <a:gd name="T3" fmla="*/ 0 h 4"/>
                <a:gd name="T4" fmla="*/ 0 w 2"/>
                <a:gd name="T5" fmla="*/ 2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0"/>
                  </a:lnTo>
                  <a:lnTo>
                    <a:pt x="0"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250" name="Rectangle 252"/>
            <p:cNvSpPr>
              <a:spLocks noChangeArrowheads="1"/>
            </p:cNvSpPr>
            <p:nvPr/>
          </p:nvSpPr>
          <p:spPr bwMode="auto">
            <a:xfrm>
              <a:off x="8656137" y="1600727"/>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51" name="Freeform 253"/>
            <p:cNvSpPr/>
            <p:nvPr/>
          </p:nvSpPr>
          <p:spPr bwMode="auto">
            <a:xfrm>
              <a:off x="8581570" y="1666468"/>
              <a:ext cx="8130" cy="4065"/>
            </a:xfrm>
            <a:custGeom>
              <a:avLst/>
              <a:gdLst>
                <a:gd name="T0" fmla="*/ 2 w 4"/>
                <a:gd name="T1" fmla="*/ 2 h 2"/>
                <a:gd name="T2" fmla="*/ 4 w 4"/>
                <a:gd name="T3" fmla="*/ 0 h 2"/>
                <a:gd name="T4" fmla="*/ 0 w 4"/>
                <a:gd name="T5" fmla="*/ 2 h 2"/>
                <a:gd name="T6" fmla="*/ 2 w 4"/>
                <a:gd name="T7" fmla="*/ 2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4" y="0"/>
                  </a:lnTo>
                  <a:lnTo>
                    <a:pt x="0" y="2"/>
                  </a:lnTo>
                  <a:lnTo>
                    <a:pt x="2"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252" name="Freeform 254"/>
            <p:cNvSpPr/>
            <p:nvPr/>
          </p:nvSpPr>
          <p:spPr bwMode="auto">
            <a:xfrm>
              <a:off x="8652072" y="1616988"/>
              <a:ext cx="4065" cy="6098"/>
            </a:xfrm>
            <a:custGeom>
              <a:avLst/>
              <a:gdLst>
                <a:gd name="T0" fmla="*/ 0 w 2"/>
                <a:gd name="T1" fmla="*/ 2 h 3"/>
                <a:gd name="T2" fmla="*/ 0 w 2"/>
                <a:gd name="T3" fmla="*/ 3 h 3"/>
                <a:gd name="T4" fmla="*/ 2 w 2"/>
                <a:gd name="T5" fmla="*/ 2 h 3"/>
                <a:gd name="T6" fmla="*/ 2 w 2"/>
                <a:gd name="T7" fmla="*/ 0 h 3"/>
                <a:gd name="T8" fmla="*/ 0 w 2"/>
                <a:gd name="T9" fmla="*/ 2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lnTo>
                    <a:pt x="0" y="3"/>
                  </a:lnTo>
                  <a:lnTo>
                    <a:pt x="2" y="2"/>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53" name="Freeform 255"/>
            <p:cNvSpPr/>
            <p:nvPr/>
          </p:nvSpPr>
          <p:spPr bwMode="auto">
            <a:xfrm>
              <a:off x="8581570" y="1670533"/>
              <a:ext cx="4065" cy="4065"/>
            </a:xfrm>
            <a:custGeom>
              <a:avLst/>
              <a:gdLst>
                <a:gd name="T0" fmla="*/ 0 w 1"/>
                <a:gd name="T1" fmla="*/ 0 h 1"/>
                <a:gd name="T2" fmla="*/ 0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54" name="Freeform 256"/>
            <p:cNvSpPr/>
            <p:nvPr/>
          </p:nvSpPr>
          <p:spPr bwMode="auto">
            <a:xfrm>
              <a:off x="8660203" y="1592596"/>
              <a:ext cx="0" cy="406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55" name="Freeform 257"/>
            <p:cNvSpPr/>
            <p:nvPr/>
          </p:nvSpPr>
          <p:spPr bwMode="auto">
            <a:xfrm>
              <a:off x="8656137" y="1612923"/>
              <a:ext cx="8130" cy="8130"/>
            </a:xfrm>
            <a:custGeom>
              <a:avLst/>
              <a:gdLst>
                <a:gd name="T0" fmla="*/ 4 w 4"/>
                <a:gd name="T1" fmla="*/ 2 h 4"/>
                <a:gd name="T2" fmla="*/ 4 w 4"/>
                <a:gd name="T3" fmla="*/ 0 h 4"/>
                <a:gd name="T4" fmla="*/ 0 w 4"/>
                <a:gd name="T5" fmla="*/ 2 h 4"/>
                <a:gd name="T6" fmla="*/ 0 w 4"/>
                <a:gd name="T7" fmla="*/ 4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lnTo>
                    <a:pt x="4" y="0"/>
                  </a:lnTo>
                  <a:lnTo>
                    <a:pt x="0" y="2"/>
                  </a:lnTo>
                  <a:lnTo>
                    <a:pt x="0" y="4"/>
                  </a:ln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256" name="Freeform 258"/>
            <p:cNvSpPr/>
            <p:nvPr/>
          </p:nvSpPr>
          <p:spPr bwMode="auto">
            <a:xfrm>
              <a:off x="8660202" y="1584466"/>
              <a:ext cx="4065" cy="12196"/>
            </a:xfrm>
            <a:custGeom>
              <a:avLst/>
              <a:gdLst>
                <a:gd name="T0" fmla="*/ 0 w 2"/>
                <a:gd name="T1" fmla="*/ 4 h 6"/>
                <a:gd name="T2" fmla="*/ 2 w 2"/>
                <a:gd name="T3" fmla="*/ 0 h 6"/>
                <a:gd name="T4" fmla="*/ 2 w 2"/>
                <a:gd name="T5" fmla="*/ 2 h 6"/>
                <a:gd name="T6" fmla="*/ 0 w 2"/>
                <a:gd name="T7" fmla="*/ 6 h 6"/>
                <a:gd name="T8" fmla="*/ 0 w 2"/>
                <a:gd name="T9" fmla="*/ 4 h 6"/>
              </a:gdLst>
              <a:ahLst/>
              <a:cxnLst>
                <a:cxn ang="0">
                  <a:pos x="T0" y="T1"/>
                </a:cxn>
                <a:cxn ang="0">
                  <a:pos x="T2" y="T3"/>
                </a:cxn>
                <a:cxn ang="0">
                  <a:pos x="T4" y="T5"/>
                </a:cxn>
                <a:cxn ang="0">
                  <a:pos x="T6" y="T7"/>
                </a:cxn>
                <a:cxn ang="0">
                  <a:pos x="T8" y="T9"/>
                </a:cxn>
              </a:cxnLst>
              <a:rect l="0" t="0" r="r" b="b"/>
              <a:pathLst>
                <a:path w="2" h="6">
                  <a:moveTo>
                    <a:pt x="0" y="4"/>
                  </a:moveTo>
                  <a:lnTo>
                    <a:pt x="2" y="0"/>
                  </a:lnTo>
                  <a:lnTo>
                    <a:pt x="2" y="2"/>
                  </a:lnTo>
                  <a:lnTo>
                    <a:pt x="0" y="6"/>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257" name="Freeform 259"/>
            <p:cNvSpPr/>
            <p:nvPr/>
          </p:nvSpPr>
          <p:spPr bwMode="auto">
            <a:xfrm>
              <a:off x="8645974" y="1588531"/>
              <a:ext cx="18294" cy="16261"/>
            </a:xfrm>
            <a:custGeom>
              <a:avLst/>
              <a:gdLst>
                <a:gd name="T0" fmla="*/ 5 w 9"/>
                <a:gd name="T1" fmla="*/ 4 h 8"/>
                <a:gd name="T2" fmla="*/ 7 w 9"/>
                <a:gd name="T3" fmla="*/ 4 h 8"/>
                <a:gd name="T4" fmla="*/ 9 w 9"/>
                <a:gd name="T5" fmla="*/ 0 h 8"/>
                <a:gd name="T6" fmla="*/ 5 w 9"/>
                <a:gd name="T7" fmla="*/ 2 h 8"/>
                <a:gd name="T8" fmla="*/ 2 w 9"/>
                <a:gd name="T9" fmla="*/ 6 h 8"/>
                <a:gd name="T10" fmla="*/ 0 w 9"/>
                <a:gd name="T11" fmla="*/ 8 h 8"/>
                <a:gd name="T12" fmla="*/ 5 w 9"/>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5" y="4"/>
                  </a:moveTo>
                  <a:lnTo>
                    <a:pt x="7" y="4"/>
                  </a:lnTo>
                  <a:lnTo>
                    <a:pt x="9" y="0"/>
                  </a:lnTo>
                  <a:lnTo>
                    <a:pt x="5" y="2"/>
                  </a:lnTo>
                  <a:lnTo>
                    <a:pt x="2" y="6"/>
                  </a:lnTo>
                  <a:lnTo>
                    <a:pt x="0" y="8"/>
                  </a:lnTo>
                  <a:lnTo>
                    <a:pt x="5" y="4"/>
                  </a:lnTo>
                  <a:close/>
                </a:path>
              </a:pathLst>
            </a:custGeom>
            <a:grpFill/>
            <a:ln>
              <a:noFill/>
            </a:ln>
          </p:spPr>
          <p:txBody>
            <a:bodyPr vert="horz" wrap="square" lIns="91440" tIns="45720" rIns="91440" bIns="45720" numCol="1" anchor="t" anchorCtr="0" compatLnSpc="1"/>
            <a:lstStyle/>
            <a:p>
              <a:endParaRPr lang="zh-CN" altLang="en-US"/>
            </a:p>
          </p:txBody>
        </p:sp>
        <p:sp>
          <p:nvSpPr>
            <p:cNvPr id="258" name="Rectangle 260"/>
            <p:cNvSpPr>
              <a:spLocks noChangeArrowheads="1"/>
            </p:cNvSpPr>
            <p:nvPr/>
          </p:nvSpPr>
          <p:spPr bwMode="auto">
            <a:xfrm>
              <a:off x="8585635" y="1674598"/>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59" name="Freeform 261"/>
            <p:cNvSpPr/>
            <p:nvPr/>
          </p:nvSpPr>
          <p:spPr bwMode="auto">
            <a:xfrm>
              <a:off x="8593765" y="1652239"/>
              <a:ext cx="4065" cy="406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60" name="Freeform 262"/>
            <p:cNvSpPr/>
            <p:nvPr/>
          </p:nvSpPr>
          <p:spPr bwMode="auto">
            <a:xfrm>
              <a:off x="8641909" y="1600727"/>
              <a:ext cx="8130" cy="8130"/>
            </a:xfrm>
            <a:custGeom>
              <a:avLst/>
              <a:gdLst>
                <a:gd name="T0" fmla="*/ 4 w 4"/>
                <a:gd name="T1" fmla="*/ 0 h 4"/>
                <a:gd name="T2" fmla="*/ 0 w 4"/>
                <a:gd name="T3" fmla="*/ 4 h 4"/>
                <a:gd name="T4" fmla="*/ 2 w 4"/>
                <a:gd name="T5" fmla="*/ 2 h 4"/>
                <a:gd name="T6" fmla="*/ 4 w 4"/>
                <a:gd name="T7" fmla="*/ 0 h 4"/>
              </a:gdLst>
              <a:ahLst/>
              <a:cxnLst>
                <a:cxn ang="0">
                  <a:pos x="T0" y="T1"/>
                </a:cxn>
                <a:cxn ang="0">
                  <a:pos x="T2" y="T3"/>
                </a:cxn>
                <a:cxn ang="0">
                  <a:pos x="T4" y="T5"/>
                </a:cxn>
                <a:cxn ang="0">
                  <a:pos x="T6" y="T7"/>
                </a:cxn>
              </a:cxnLst>
              <a:rect l="0" t="0" r="r" b="b"/>
              <a:pathLst>
                <a:path w="4" h="4">
                  <a:moveTo>
                    <a:pt x="4" y="0"/>
                  </a:moveTo>
                  <a:lnTo>
                    <a:pt x="0" y="4"/>
                  </a:lnTo>
                  <a:lnTo>
                    <a:pt x="2"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261" name="Freeform 263"/>
            <p:cNvSpPr/>
            <p:nvPr/>
          </p:nvSpPr>
          <p:spPr bwMode="auto">
            <a:xfrm>
              <a:off x="8641909" y="1604792"/>
              <a:ext cx="4065" cy="16261"/>
            </a:xfrm>
            <a:custGeom>
              <a:avLst/>
              <a:gdLst>
                <a:gd name="T0" fmla="*/ 0 w 2"/>
                <a:gd name="T1" fmla="*/ 8 h 8"/>
                <a:gd name="T2" fmla="*/ 0 w 2"/>
                <a:gd name="T3" fmla="*/ 6 h 8"/>
                <a:gd name="T4" fmla="*/ 2 w 2"/>
                <a:gd name="T5" fmla="*/ 0 h 8"/>
                <a:gd name="T6" fmla="*/ 0 w 2"/>
                <a:gd name="T7" fmla="*/ 2 h 8"/>
                <a:gd name="T8" fmla="*/ 0 w 2"/>
                <a:gd name="T9" fmla="*/ 4 h 8"/>
                <a:gd name="T10" fmla="*/ 0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0" y="8"/>
                  </a:moveTo>
                  <a:lnTo>
                    <a:pt x="0" y="6"/>
                  </a:lnTo>
                  <a:lnTo>
                    <a:pt x="2" y="0"/>
                  </a:lnTo>
                  <a:lnTo>
                    <a:pt x="0" y="2"/>
                  </a:lnTo>
                  <a:lnTo>
                    <a:pt x="0" y="4"/>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262" name="Rectangle 264"/>
            <p:cNvSpPr>
              <a:spLocks noChangeArrowheads="1"/>
            </p:cNvSpPr>
            <p:nvPr/>
          </p:nvSpPr>
          <p:spPr bwMode="auto">
            <a:xfrm>
              <a:off x="8641909" y="1608857"/>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63" name="Freeform 265"/>
            <p:cNvSpPr/>
            <p:nvPr/>
          </p:nvSpPr>
          <p:spPr bwMode="auto">
            <a:xfrm>
              <a:off x="8585635" y="1666468"/>
              <a:ext cx="4065" cy="4065"/>
            </a:xfrm>
            <a:custGeom>
              <a:avLst/>
              <a:gdLst>
                <a:gd name="T0" fmla="*/ 2 w 2"/>
                <a:gd name="T1" fmla="*/ 0 h 2"/>
                <a:gd name="T2" fmla="*/ 2 w 2"/>
                <a:gd name="T3" fmla="*/ 0 h 2"/>
                <a:gd name="T4" fmla="*/ 0 w 2"/>
                <a:gd name="T5" fmla="*/ 2 h 2"/>
                <a:gd name="T6" fmla="*/ 0 w 2"/>
                <a:gd name="T7" fmla="*/ 2 h 2"/>
                <a:gd name="T8" fmla="*/ 2 w 2"/>
                <a:gd name="T9" fmla="*/ 2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2"/>
                  </a:lnTo>
                  <a:lnTo>
                    <a:pt x="0" y="2"/>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64" name="Freeform 266"/>
            <p:cNvSpPr/>
            <p:nvPr/>
          </p:nvSpPr>
          <p:spPr bwMode="auto">
            <a:xfrm>
              <a:off x="8607355" y="1631216"/>
              <a:ext cx="4065" cy="12196"/>
            </a:xfrm>
            <a:custGeom>
              <a:avLst/>
              <a:gdLst>
                <a:gd name="T0" fmla="*/ 2 w 2"/>
                <a:gd name="T1" fmla="*/ 0 h 6"/>
                <a:gd name="T2" fmla="*/ 0 w 2"/>
                <a:gd name="T3" fmla="*/ 2 h 6"/>
                <a:gd name="T4" fmla="*/ 0 w 2"/>
                <a:gd name="T5" fmla="*/ 6 h 6"/>
                <a:gd name="T6" fmla="*/ 0 w 2"/>
                <a:gd name="T7" fmla="*/ 6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lnTo>
                    <a:pt x="0" y="2"/>
                  </a:lnTo>
                  <a:lnTo>
                    <a:pt x="0" y="6"/>
                  </a:lnTo>
                  <a:lnTo>
                    <a:pt x="0" y="6"/>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65" name="Freeform 267"/>
            <p:cNvSpPr/>
            <p:nvPr/>
          </p:nvSpPr>
          <p:spPr bwMode="auto">
            <a:xfrm>
              <a:off x="8585635" y="1648174"/>
              <a:ext cx="12196" cy="8130"/>
            </a:xfrm>
            <a:custGeom>
              <a:avLst/>
              <a:gdLst>
                <a:gd name="T0" fmla="*/ 4 w 6"/>
                <a:gd name="T1" fmla="*/ 0 h 4"/>
                <a:gd name="T2" fmla="*/ 6 w 6"/>
                <a:gd name="T3" fmla="*/ 0 h 4"/>
                <a:gd name="T4" fmla="*/ 2 w 6"/>
                <a:gd name="T5" fmla="*/ 4 h 4"/>
                <a:gd name="T6" fmla="*/ 0 w 6"/>
                <a:gd name="T7" fmla="*/ 4 h 4"/>
                <a:gd name="T8" fmla="*/ 2 w 6"/>
                <a:gd name="T9" fmla="*/ 4 h 4"/>
                <a:gd name="T10" fmla="*/ 4 w 6"/>
                <a:gd name="T11" fmla="*/ 2 h 4"/>
                <a:gd name="T12" fmla="*/ 4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0"/>
                  </a:moveTo>
                  <a:lnTo>
                    <a:pt x="6" y="0"/>
                  </a:lnTo>
                  <a:lnTo>
                    <a:pt x="2" y="4"/>
                  </a:lnTo>
                  <a:lnTo>
                    <a:pt x="0" y="4"/>
                  </a:lnTo>
                  <a:lnTo>
                    <a:pt x="2" y="4"/>
                  </a:lnTo>
                  <a:lnTo>
                    <a:pt x="4"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266" name="Freeform 268"/>
            <p:cNvSpPr/>
            <p:nvPr/>
          </p:nvSpPr>
          <p:spPr bwMode="auto">
            <a:xfrm>
              <a:off x="8593765" y="1648174"/>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67" name="Freeform 269"/>
            <p:cNvSpPr/>
            <p:nvPr/>
          </p:nvSpPr>
          <p:spPr bwMode="auto">
            <a:xfrm>
              <a:off x="8619550" y="1612923"/>
              <a:ext cx="22359" cy="22359"/>
            </a:xfrm>
            <a:custGeom>
              <a:avLst/>
              <a:gdLst>
                <a:gd name="T0" fmla="*/ 0 w 11"/>
                <a:gd name="T1" fmla="*/ 11 h 11"/>
                <a:gd name="T2" fmla="*/ 1 w 11"/>
                <a:gd name="T3" fmla="*/ 11 h 11"/>
                <a:gd name="T4" fmla="*/ 11 w 11"/>
                <a:gd name="T5" fmla="*/ 0 h 11"/>
                <a:gd name="T6" fmla="*/ 11 w 11"/>
                <a:gd name="T7" fmla="*/ 0 h 11"/>
                <a:gd name="T8" fmla="*/ 7 w 11"/>
                <a:gd name="T9" fmla="*/ 2 h 11"/>
                <a:gd name="T10" fmla="*/ 0 w 11"/>
                <a:gd name="T11" fmla="*/ 11 h 11"/>
              </a:gdLst>
              <a:ahLst/>
              <a:cxnLst>
                <a:cxn ang="0">
                  <a:pos x="T0" y="T1"/>
                </a:cxn>
                <a:cxn ang="0">
                  <a:pos x="T2" y="T3"/>
                </a:cxn>
                <a:cxn ang="0">
                  <a:pos x="T4" y="T5"/>
                </a:cxn>
                <a:cxn ang="0">
                  <a:pos x="T6" y="T7"/>
                </a:cxn>
                <a:cxn ang="0">
                  <a:pos x="T8" y="T9"/>
                </a:cxn>
                <a:cxn ang="0">
                  <a:pos x="T10" y="T11"/>
                </a:cxn>
              </a:cxnLst>
              <a:rect l="0" t="0" r="r" b="b"/>
              <a:pathLst>
                <a:path w="11" h="11">
                  <a:moveTo>
                    <a:pt x="0" y="11"/>
                  </a:moveTo>
                  <a:lnTo>
                    <a:pt x="1" y="11"/>
                  </a:lnTo>
                  <a:lnTo>
                    <a:pt x="11" y="0"/>
                  </a:lnTo>
                  <a:lnTo>
                    <a:pt x="11" y="0"/>
                  </a:lnTo>
                  <a:lnTo>
                    <a:pt x="7" y="2"/>
                  </a:lnTo>
                  <a:lnTo>
                    <a:pt x="0" y="11"/>
                  </a:lnTo>
                  <a:close/>
                </a:path>
              </a:pathLst>
            </a:custGeom>
            <a:grpFill/>
            <a:ln>
              <a:noFill/>
            </a:ln>
          </p:spPr>
          <p:txBody>
            <a:bodyPr vert="horz" wrap="square" lIns="91440" tIns="45720" rIns="91440" bIns="45720" numCol="1" anchor="t" anchorCtr="0" compatLnSpc="1"/>
            <a:lstStyle/>
            <a:p>
              <a:endParaRPr lang="zh-CN" altLang="en-US"/>
            </a:p>
          </p:txBody>
        </p:sp>
        <p:sp>
          <p:nvSpPr>
            <p:cNvPr id="268" name="Freeform 270"/>
            <p:cNvSpPr/>
            <p:nvPr/>
          </p:nvSpPr>
          <p:spPr bwMode="auto">
            <a:xfrm>
              <a:off x="8589700" y="1664435"/>
              <a:ext cx="8130" cy="2033"/>
            </a:xfrm>
            <a:custGeom>
              <a:avLst/>
              <a:gdLst>
                <a:gd name="T0" fmla="*/ 2 w 4"/>
                <a:gd name="T1" fmla="*/ 0 h 1"/>
                <a:gd name="T2" fmla="*/ 0 w 4"/>
                <a:gd name="T3" fmla="*/ 1 h 1"/>
                <a:gd name="T4" fmla="*/ 0 w 4"/>
                <a:gd name="T5" fmla="*/ 1 h 1"/>
                <a:gd name="T6" fmla="*/ 2 w 4"/>
                <a:gd name="T7" fmla="*/ 1 h 1"/>
                <a:gd name="T8" fmla="*/ 4 w 4"/>
                <a:gd name="T9" fmla="*/ 0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lnTo>
                    <a:pt x="0" y="1"/>
                  </a:lnTo>
                  <a:lnTo>
                    <a:pt x="0" y="1"/>
                  </a:lnTo>
                  <a:lnTo>
                    <a:pt x="2" y="1"/>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69" name="Rectangle 271"/>
            <p:cNvSpPr>
              <a:spLocks noChangeArrowheads="1"/>
            </p:cNvSpPr>
            <p:nvPr/>
          </p:nvSpPr>
          <p:spPr bwMode="auto">
            <a:xfrm>
              <a:off x="8589700" y="1666468"/>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70" name="Freeform 272"/>
            <p:cNvSpPr/>
            <p:nvPr/>
          </p:nvSpPr>
          <p:spPr bwMode="auto">
            <a:xfrm>
              <a:off x="8593765" y="1652239"/>
              <a:ext cx="4065" cy="406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71" name="Freeform 273"/>
            <p:cNvSpPr/>
            <p:nvPr/>
          </p:nvSpPr>
          <p:spPr bwMode="auto">
            <a:xfrm>
              <a:off x="8593765" y="1644109"/>
              <a:ext cx="16261" cy="12196"/>
            </a:xfrm>
            <a:custGeom>
              <a:avLst/>
              <a:gdLst>
                <a:gd name="T0" fmla="*/ 8 w 8"/>
                <a:gd name="T1" fmla="*/ 0 h 6"/>
                <a:gd name="T2" fmla="*/ 8 w 8"/>
                <a:gd name="T3" fmla="*/ 0 h 6"/>
                <a:gd name="T4" fmla="*/ 2 w 8"/>
                <a:gd name="T5" fmla="*/ 2 h 6"/>
                <a:gd name="T6" fmla="*/ 0 w 8"/>
                <a:gd name="T7" fmla="*/ 4 h 6"/>
                <a:gd name="T8" fmla="*/ 0 w 8"/>
                <a:gd name="T9" fmla="*/ 6 h 6"/>
                <a:gd name="T10" fmla="*/ 2 w 8"/>
                <a:gd name="T11" fmla="*/ 4 h 6"/>
                <a:gd name="T12" fmla="*/ 8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0"/>
                  </a:moveTo>
                  <a:lnTo>
                    <a:pt x="8" y="0"/>
                  </a:lnTo>
                  <a:lnTo>
                    <a:pt x="2" y="2"/>
                  </a:lnTo>
                  <a:lnTo>
                    <a:pt x="0" y="4"/>
                  </a:lnTo>
                  <a:lnTo>
                    <a:pt x="0" y="6"/>
                  </a:lnTo>
                  <a:lnTo>
                    <a:pt x="2" y="4"/>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272" name="Rectangle 274"/>
            <p:cNvSpPr>
              <a:spLocks noChangeArrowheads="1"/>
            </p:cNvSpPr>
            <p:nvPr/>
          </p:nvSpPr>
          <p:spPr bwMode="auto">
            <a:xfrm>
              <a:off x="8593765" y="1648174"/>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73" name="Freeform 275"/>
            <p:cNvSpPr/>
            <p:nvPr/>
          </p:nvSpPr>
          <p:spPr bwMode="auto">
            <a:xfrm>
              <a:off x="8633779" y="1608857"/>
              <a:ext cx="8130" cy="8130"/>
            </a:xfrm>
            <a:custGeom>
              <a:avLst/>
              <a:gdLst>
                <a:gd name="T0" fmla="*/ 4 w 4"/>
                <a:gd name="T1" fmla="*/ 2 h 4"/>
                <a:gd name="T2" fmla="*/ 4 w 4"/>
                <a:gd name="T3" fmla="*/ 0 h 4"/>
                <a:gd name="T4" fmla="*/ 0 w 4"/>
                <a:gd name="T5" fmla="*/ 4 h 4"/>
                <a:gd name="T6" fmla="*/ 4 w 4"/>
                <a:gd name="T7" fmla="*/ 2 h 4"/>
              </a:gdLst>
              <a:ahLst/>
              <a:cxnLst>
                <a:cxn ang="0">
                  <a:pos x="T0" y="T1"/>
                </a:cxn>
                <a:cxn ang="0">
                  <a:pos x="T2" y="T3"/>
                </a:cxn>
                <a:cxn ang="0">
                  <a:pos x="T4" y="T5"/>
                </a:cxn>
                <a:cxn ang="0">
                  <a:pos x="T6" y="T7"/>
                </a:cxn>
              </a:cxnLst>
              <a:rect l="0" t="0" r="r" b="b"/>
              <a:pathLst>
                <a:path w="4" h="4">
                  <a:moveTo>
                    <a:pt x="4" y="2"/>
                  </a:moveTo>
                  <a:lnTo>
                    <a:pt x="4" y="0"/>
                  </a:lnTo>
                  <a:lnTo>
                    <a:pt x="0" y="4"/>
                  </a:ln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274" name="Rectangle 276"/>
            <p:cNvSpPr>
              <a:spLocks noChangeArrowheads="1"/>
            </p:cNvSpPr>
            <p:nvPr/>
          </p:nvSpPr>
          <p:spPr bwMode="auto">
            <a:xfrm>
              <a:off x="8593765" y="1652239"/>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75" name="Rectangle 277"/>
            <p:cNvSpPr>
              <a:spLocks noChangeArrowheads="1"/>
            </p:cNvSpPr>
            <p:nvPr/>
          </p:nvSpPr>
          <p:spPr bwMode="auto">
            <a:xfrm>
              <a:off x="8589700" y="166443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76" name="Freeform 278"/>
            <p:cNvSpPr/>
            <p:nvPr/>
          </p:nvSpPr>
          <p:spPr bwMode="auto">
            <a:xfrm>
              <a:off x="8589700" y="1652239"/>
              <a:ext cx="12196" cy="12196"/>
            </a:xfrm>
            <a:custGeom>
              <a:avLst/>
              <a:gdLst>
                <a:gd name="T0" fmla="*/ 4 w 6"/>
                <a:gd name="T1" fmla="*/ 0 h 6"/>
                <a:gd name="T2" fmla="*/ 4 w 6"/>
                <a:gd name="T3" fmla="*/ 0 h 6"/>
                <a:gd name="T4" fmla="*/ 2 w 6"/>
                <a:gd name="T5" fmla="*/ 2 h 6"/>
                <a:gd name="T6" fmla="*/ 0 w 6"/>
                <a:gd name="T7" fmla="*/ 6 h 6"/>
                <a:gd name="T8" fmla="*/ 6 w 6"/>
                <a:gd name="T9" fmla="*/ 0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4" y="0"/>
                  </a:lnTo>
                  <a:lnTo>
                    <a:pt x="2" y="2"/>
                  </a:lnTo>
                  <a:lnTo>
                    <a:pt x="0" y="6"/>
                  </a:lnTo>
                  <a:lnTo>
                    <a:pt x="6"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277" name="Freeform 279"/>
            <p:cNvSpPr/>
            <p:nvPr/>
          </p:nvSpPr>
          <p:spPr bwMode="auto">
            <a:xfrm>
              <a:off x="8589700" y="1652239"/>
              <a:ext cx="16261" cy="14228"/>
            </a:xfrm>
            <a:custGeom>
              <a:avLst/>
              <a:gdLst>
                <a:gd name="T0" fmla="*/ 2 w 8"/>
                <a:gd name="T1" fmla="*/ 6 h 7"/>
                <a:gd name="T2" fmla="*/ 4 w 8"/>
                <a:gd name="T3" fmla="*/ 4 h 7"/>
                <a:gd name="T4" fmla="*/ 8 w 8"/>
                <a:gd name="T5" fmla="*/ 0 h 7"/>
                <a:gd name="T6" fmla="*/ 6 w 8"/>
                <a:gd name="T7" fmla="*/ 0 h 7"/>
                <a:gd name="T8" fmla="*/ 0 w 8"/>
                <a:gd name="T9" fmla="*/ 6 h 7"/>
                <a:gd name="T10" fmla="*/ 0 w 8"/>
                <a:gd name="T11" fmla="*/ 7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lnTo>
                    <a:pt x="4" y="4"/>
                  </a:lnTo>
                  <a:lnTo>
                    <a:pt x="8" y="0"/>
                  </a:lnTo>
                  <a:lnTo>
                    <a:pt x="6" y="0"/>
                  </a:lnTo>
                  <a:lnTo>
                    <a:pt x="0" y="6"/>
                  </a:lnTo>
                  <a:lnTo>
                    <a:pt x="0" y="7"/>
                  </a:lnTo>
                  <a:lnTo>
                    <a:pt x="2" y="6"/>
                  </a:lnTo>
                  <a:close/>
                </a:path>
              </a:pathLst>
            </a:custGeom>
            <a:grpFill/>
            <a:ln>
              <a:noFill/>
            </a:ln>
          </p:spPr>
          <p:txBody>
            <a:bodyPr vert="horz" wrap="square" lIns="91440" tIns="45720" rIns="91440" bIns="45720" numCol="1" anchor="t" anchorCtr="0" compatLnSpc="1"/>
            <a:lstStyle/>
            <a:p>
              <a:endParaRPr lang="zh-CN" altLang="en-US"/>
            </a:p>
          </p:txBody>
        </p:sp>
        <p:sp>
          <p:nvSpPr>
            <p:cNvPr id="278" name="Freeform 280"/>
            <p:cNvSpPr/>
            <p:nvPr/>
          </p:nvSpPr>
          <p:spPr bwMode="auto">
            <a:xfrm>
              <a:off x="8607355" y="1659673"/>
              <a:ext cx="4065" cy="6098"/>
            </a:xfrm>
            <a:custGeom>
              <a:avLst/>
              <a:gdLst>
                <a:gd name="T0" fmla="*/ 0 w 2"/>
                <a:gd name="T1" fmla="*/ 1 h 3"/>
                <a:gd name="T2" fmla="*/ 0 w 2"/>
                <a:gd name="T3" fmla="*/ 3 h 3"/>
                <a:gd name="T4" fmla="*/ 2 w 2"/>
                <a:gd name="T5" fmla="*/ 1 h 3"/>
                <a:gd name="T6" fmla="*/ 2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lnTo>
                    <a:pt x="0" y="3"/>
                  </a:lnTo>
                  <a:lnTo>
                    <a:pt x="2" y="1"/>
                  </a:lnTo>
                  <a:lnTo>
                    <a:pt x="2"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279" name="Freeform 281"/>
            <p:cNvSpPr/>
            <p:nvPr/>
          </p:nvSpPr>
          <p:spPr bwMode="auto">
            <a:xfrm>
              <a:off x="8625648" y="1651542"/>
              <a:ext cx="8130" cy="8130"/>
            </a:xfrm>
            <a:custGeom>
              <a:avLst/>
              <a:gdLst>
                <a:gd name="T0" fmla="*/ 0 w 4"/>
                <a:gd name="T1" fmla="*/ 2 h 4"/>
                <a:gd name="T2" fmla="*/ 0 w 4"/>
                <a:gd name="T3" fmla="*/ 4 h 4"/>
                <a:gd name="T4" fmla="*/ 2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2" y="2"/>
                  </a:lnTo>
                  <a:lnTo>
                    <a:pt x="4"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80" name="Freeform 282"/>
            <p:cNvSpPr/>
            <p:nvPr/>
          </p:nvSpPr>
          <p:spPr bwMode="auto">
            <a:xfrm>
              <a:off x="8593765" y="1660370"/>
              <a:ext cx="8130" cy="6098"/>
            </a:xfrm>
            <a:custGeom>
              <a:avLst/>
              <a:gdLst>
                <a:gd name="T0" fmla="*/ 2 w 4"/>
                <a:gd name="T1" fmla="*/ 2 h 3"/>
                <a:gd name="T2" fmla="*/ 0 w 4"/>
                <a:gd name="T3" fmla="*/ 3 h 3"/>
                <a:gd name="T4" fmla="*/ 4 w 4"/>
                <a:gd name="T5" fmla="*/ 2 h 3"/>
                <a:gd name="T6" fmla="*/ 4 w 4"/>
                <a:gd name="T7" fmla="*/ 0 h 3"/>
                <a:gd name="T8" fmla="*/ 2 w 4"/>
                <a:gd name="T9" fmla="*/ 2 h 3"/>
              </a:gdLst>
              <a:ahLst/>
              <a:cxnLst>
                <a:cxn ang="0">
                  <a:pos x="T0" y="T1"/>
                </a:cxn>
                <a:cxn ang="0">
                  <a:pos x="T2" y="T3"/>
                </a:cxn>
                <a:cxn ang="0">
                  <a:pos x="T4" y="T5"/>
                </a:cxn>
                <a:cxn ang="0">
                  <a:pos x="T6" y="T7"/>
                </a:cxn>
                <a:cxn ang="0">
                  <a:pos x="T8" y="T9"/>
                </a:cxn>
              </a:cxnLst>
              <a:rect l="0" t="0" r="r" b="b"/>
              <a:pathLst>
                <a:path w="4" h="3">
                  <a:moveTo>
                    <a:pt x="2" y="2"/>
                  </a:moveTo>
                  <a:lnTo>
                    <a:pt x="0" y="3"/>
                  </a:lnTo>
                  <a:lnTo>
                    <a:pt x="4" y="2"/>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281" name="Rectangle 283"/>
            <p:cNvSpPr>
              <a:spLocks noChangeArrowheads="1"/>
            </p:cNvSpPr>
            <p:nvPr/>
          </p:nvSpPr>
          <p:spPr bwMode="auto">
            <a:xfrm>
              <a:off x="8641909" y="165154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82" name="Freeform 284"/>
            <p:cNvSpPr/>
            <p:nvPr/>
          </p:nvSpPr>
          <p:spPr bwMode="auto">
            <a:xfrm>
              <a:off x="8629713" y="1647477"/>
              <a:ext cx="12196" cy="8130"/>
            </a:xfrm>
            <a:custGeom>
              <a:avLst/>
              <a:gdLst>
                <a:gd name="T0" fmla="*/ 6 w 6"/>
                <a:gd name="T1" fmla="*/ 0 h 4"/>
                <a:gd name="T2" fmla="*/ 2 w 6"/>
                <a:gd name="T3" fmla="*/ 2 h 4"/>
                <a:gd name="T4" fmla="*/ 0 w 6"/>
                <a:gd name="T5" fmla="*/ 4 h 4"/>
                <a:gd name="T6" fmla="*/ 2 w 6"/>
                <a:gd name="T7" fmla="*/ 4 h 4"/>
                <a:gd name="T8" fmla="*/ 6 w 6"/>
                <a:gd name="T9" fmla="*/ 2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2" y="2"/>
                  </a:lnTo>
                  <a:lnTo>
                    <a:pt x="0" y="4"/>
                  </a:lnTo>
                  <a:lnTo>
                    <a:pt x="2" y="4"/>
                  </a:lnTo>
                  <a:lnTo>
                    <a:pt x="6" y="2"/>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283" name="Freeform 285"/>
            <p:cNvSpPr/>
            <p:nvPr/>
          </p:nvSpPr>
          <p:spPr bwMode="auto">
            <a:xfrm>
              <a:off x="8641909" y="1647477"/>
              <a:ext cx="4065" cy="4065"/>
            </a:xfrm>
            <a:custGeom>
              <a:avLst/>
              <a:gdLst>
                <a:gd name="T0" fmla="*/ 0 w 2"/>
                <a:gd name="T1" fmla="*/ 2 h 2"/>
                <a:gd name="T2" fmla="*/ 0 w 2"/>
                <a:gd name="T3" fmla="*/ 2 h 2"/>
                <a:gd name="T4" fmla="*/ 2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84" name="Freeform 286"/>
            <p:cNvSpPr/>
            <p:nvPr/>
          </p:nvSpPr>
          <p:spPr bwMode="auto">
            <a:xfrm>
              <a:off x="8645974" y="1647477"/>
              <a:ext cx="4065" cy="406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85" name="Freeform 287"/>
            <p:cNvSpPr/>
            <p:nvPr/>
          </p:nvSpPr>
          <p:spPr bwMode="auto">
            <a:xfrm>
              <a:off x="8645974" y="1643412"/>
              <a:ext cx="4065" cy="8130"/>
            </a:xfrm>
            <a:custGeom>
              <a:avLst/>
              <a:gdLst>
                <a:gd name="T0" fmla="*/ 2 w 2"/>
                <a:gd name="T1" fmla="*/ 0 h 4"/>
                <a:gd name="T2" fmla="*/ 0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86" name="Rectangle 288"/>
            <p:cNvSpPr>
              <a:spLocks noChangeArrowheads="1"/>
            </p:cNvSpPr>
            <p:nvPr/>
          </p:nvSpPr>
          <p:spPr bwMode="auto">
            <a:xfrm>
              <a:off x="8645974" y="1647477"/>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287" name="Freeform 289"/>
            <p:cNvSpPr/>
            <p:nvPr/>
          </p:nvSpPr>
          <p:spPr bwMode="auto">
            <a:xfrm>
              <a:off x="8633779" y="1651542"/>
              <a:ext cx="8130" cy="4065"/>
            </a:xfrm>
            <a:custGeom>
              <a:avLst/>
              <a:gdLst>
                <a:gd name="T0" fmla="*/ 0 w 4"/>
                <a:gd name="T1" fmla="*/ 2 h 2"/>
                <a:gd name="T2" fmla="*/ 4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88" name="Freeform 290"/>
            <p:cNvSpPr/>
            <p:nvPr/>
          </p:nvSpPr>
          <p:spPr bwMode="auto">
            <a:xfrm>
              <a:off x="8607355" y="1659673"/>
              <a:ext cx="4065" cy="2033"/>
            </a:xfrm>
            <a:custGeom>
              <a:avLst/>
              <a:gdLst>
                <a:gd name="T0" fmla="*/ 2 w 2"/>
                <a:gd name="T1" fmla="*/ 0 h 1"/>
                <a:gd name="T2" fmla="*/ 2 w 2"/>
                <a:gd name="T3" fmla="*/ 0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0" y="1"/>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89" name="Freeform 291"/>
            <p:cNvSpPr/>
            <p:nvPr/>
          </p:nvSpPr>
          <p:spPr bwMode="auto">
            <a:xfrm>
              <a:off x="8645974" y="1647477"/>
              <a:ext cx="4065" cy="8130"/>
            </a:xfrm>
            <a:custGeom>
              <a:avLst/>
              <a:gdLst>
                <a:gd name="T0" fmla="*/ 0 w 2"/>
                <a:gd name="T1" fmla="*/ 2 h 4"/>
                <a:gd name="T2" fmla="*/ 0 w 2"/>
                <a:gd name="T3" fmla="*/ 4 h 4"/>
                <a:gd name="T4" fmla="*/ 2 w 2"/>
                <a:gd name="T5" fmla="*/ 2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90" name="Freeform 292"/>
            <p:cNvSpPr/>
            <p:nvPr/>
          </p:nvSpPr>
          <p:spPr bwMode="auto">
            <a:xfrm>
              <a:off x="8611420" y="1651542"/>
              <a:ext cx="4065" cy="8130"/>
            </a:xfrm>
            <a:custGeom>
              <a:avLst/>
              <a:gdLst>
                <a:gd name="T0" fmla="*/ 2 w 2"/>
                <a:gd name="T1" fmla="*/ 0 h 4"/>
                <a:gd name="T2" fmla="*/ 0 w 2"/>
                <a:gd name="T3" fmla="*/ 2 h 4"/>
                <a:gd name="T4" fmla="*/ 0 w 2"/>
                <a:gd name="T5" fmla="*/ 4 h 4"/>
                <a:gd name="T6" fmla="*/ 0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91" name="Freeform 293"/>
            <p:cNvSpPr/>
            <p:nvPr/>
          </p:nvSpPr>
          <p:spPr bwMode="auto">
            <a:xfrm>
              <a:off x="8611420" y="1651542"/>
              <a:ext cx="10163" cy="10163"/>
            </a:xfrm>
            <a:custGeom>
              <a:avLst/>
              <a:gdLst>
                <a:gd name="T0" fmla="*/ 5 w 5"/>
                <a:gd name="T1" fmla="*/ 0 h 5"/>
                <a:gd name="T2" fmla="*/ 2 w 5"/>
                <a:gd name="T3" fmla="*/ 2 h 5"/>
                <a:gd name="T4" fmla="*/ 0 w 5"/>
                <a:gd name="T5" fmla="*/ 4 h 5"/>
                <a:gd name="T6" fmla="*/ 0 w 5"/>
                <a:gd name="T7" fmla="*/ 5 h 5"/>
                <a:gd name="T8" fmla="*/ 2 w 5"/>
                <a:gd name="T9" fmla="*/ 5 h 5"/>
                <a:gd name="T10" fmla="*/ 2 w 5"/>
                <a:gd name="T11" fmla="*/ 5 h 5"/>
                <a:gd name="T12" fmla="*/ 5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0"/>
                  </a:moveTo>
                  <a:lnTo>
                    <a:pt x="2" y="2"/>
                  </a:lnTo>
                  <a:lnTo>
                    <a:pt x="0" y="4"/>
                  </a:lnTo>
                  <a:lnTo>
                    <a:pt x="0" y="5"/>
                  </a:lnTo>
                  <a:lnTo>
                    <a:pt x="2" y="5"/>
                  </a:lnTo>
                  <a:lnTo>
                    <a:pt x="2" y="5"/>
                  </a:ln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292" name="Freeform 294"/>
            <p:cNvSpPr/>
            <p:nvPr/>
          </p:nvSpPr>
          <p:spPr bwMode="auto">
            <a:xfrm>
              <a:off x="8621583" y="1655608"/>
              <a:ext cx="4065" cy="4065"/>
            </a:xfrm>
            <a:custGeom>
              <a:avLst/>
              <a:gdLst>
                <a:gd name="T0" fmla="*/ 2 w 2"/>
                <a:gd name="T1" fmla="*/ 0 h 2"/>
                <a:gd name="T2" fmla="*/ 0 w 2"/>
                <a:gd name="T3" fmla="*/ 2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293" name="Freeform 295"/>
            <p:cNvSpPr/>
            <p:nvPr/>
          </p:nvSpPr>
          <p:spPr bwMode="auto">
            <a:xfrm>
              <a:off x="8619550" y="1655608"/>
              <a:ext cx="6098" cy="4065"/>
            </a:xfrm>
            <a:custGeom>
              <a:avLst/>
              <a:gdLst>
                <a:gd name="T0" fmla="*/ 1 w 3"/>
                <a:gd name="T1" fmla="*/ 0 h 2"/>
                <a:gd name="T2" fmla="*/ 0 w 3"/>
                <a:gd name="T3" fmla="*/ 2 h 2"/>
                <a:gd name="T4" fmla="*/ 1 w 3"/>
                <a:gd name="T5" fmla="*/ 2 h 2"/>
                <a:gd name="T6" fmla="*/ 3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lnTo>
                    <a:pt x="0" y="2"/>
                  </a:lnTo>
                  <a:lnTo>
                    <a:pt x="1" y="2"/>
                  </a:lnTo>
                  <a:lnTo>
                    <a:pt x="3" y="0"/>
                  </a:ln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294" name="Rectangle 296"/>
            <p:cNvSpPr>
              <a:spLocks noChangeArrowheads="1"/>
            </p:cNvSpPr>
            <p:nvPr/>
          </p:nvSpPr>
          <p:spPr bwMode="auto">
            <a:xfrm>
              <a:off x="8615485" y="16617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95" name="Freeform 297"/>
            <p:cNvSpPr/>
            <p:nvPr/>
          </p:nvSpPr>
          <p:spPr bwMode="auto">
            <a:xfrm>
              <a:off x="8615485" y="1655608"/>
              <a:ext cx="6098" cy="6098"/>
            </a:xfrm>
            <a:custGeom>
              <a:avLst/>
              <a:gdLst>
                <a:gd name="T0" fmla="*/ 0 w 3"/>
                <a:gd name="T1" fmla="*/ 3 h 3"/>
                <a:gd name="T2" fmla="*/ 0 w 3"/>
                <a:gd name="T3" fmla="*/ 3 h 3"/>
                <a:gd name="T4" fmla="*/ 2 w 3"/>
                <a:gd name="T5" fmla="*/ 2 h 3"/>
                <a:gd name="T6" fmla="*/ 3 w 3"/>
                <a:gd name="T7" fmla="*/ 0 h 3"/>
                <a:gd name="T8" fmla="*/ 0 w 3"/>
                <a:gd name="T9" fmla="*/ 3 h 3"/>
              </a:gdLst>
              <a:ahLst/>
              <a:cxnLst>
                <a:cxn ang="0">
                  <a:pos x="T0" y="T1"/>
                </a:cxn>
                <a:cxn ang="0">
                  <a:pos x="T2" y="T3"/>
                </a:cxn>
                <a:cxn ang="0">
                  <a:pos x="T4" y="T5"/>
                </a:cxn>
                <a:cxn ang="0">
                  <a:pos x="T6" y="T7"/>
                </a:cxn>
                <a:cxn ang="0">
                  <a:pos x="T8" y="T9"/>
                </a:cxn>
              </a:cxnLst>
              <a:rect l="0" t="0" r="r" b="b"/>
              <a:pathLst>
                <a:path w="3" h="3">
                  <a:moveTo>
                    <a:pt x="0" y="3"/>
                  </a:moveTo>
                  <a:lnTo>
                    <a:pt x="0" y="3"/>
                  </a:lnTo>
                  <a:lnTo>
                    <a:pt x="2" y="2"/>
                  </a:lnTo>
                  <a:lnTo>
                    <a:pt x="3" y="0"/>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296" name="Freeform 298"/>
            <p:cNvSpPr/>
            <p:nvPr/>
          </p:nvSpPr>
          <p:spPr bwMode="auto">
            <a:xfrm>
              <a:off x="8656137" y="1631216"/>
              <a:ext cx="4065" cy="406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297" name="Rectangle 299"/>
            <p:cNvSpPr>
              <a:spLocks noChangeArrowheads="1"/>
            </p:cNvSpPr>
            <p:nvPr/>
          </p:nvSpPr>
          <p:spPr bwMode="auto">
            <a:xfrm>
              <a:off x="8641909" y="163528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298" name="Freeform 300"/>
            <p:cNvSpPr/>
            <p:nvPr/>
          </p:nvSpPr>
          <p:spPr bwMode="auto">
            <a:xfrm>
              <a:off x="8621583" y="1659673"/>
              <a:ext cx="406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299" name="Freeform 301"/>
            <p:cNvSpPr/>
            <p:nvPr/>
          </p:nvSpPr>
          <p:spPr bwMode="auto">
            <a:xfrm>
              <a:off x="8611420" y="1661706"/>
              <a:ext cx="4065" cy="4065"/>
            </a:xfrm>
            <a:custGeom>
              <a:avLst/>
              <a:gdLst>
                <a:gd name="T0" fmla="*/ 0 w 2"/>
                <a:gd name="T1" fmla="*/ 2 h 2"/>
                <a:gd name="T2" fmla="*/ 2 w 2"/>
                <a:gd name="T3" fmla="*/ 0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00" name="Freeform 302"/>
            <p:cNvSpPr/>
            <p:nvPr/>
          </p:nvSpPr>
          <p:spPr bwMode="auto">
            <a:xfrm>
              <a:off x="8593765" y="1666468"/>
              <a:ext cx="4065" cy="406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01" name="Rectangle 303"/>
            <p:cNvSpPr>
              <a:spLocks noChangeArrowheads="1"/>
            </p:cNvSpPr>
            <p:nvPr/>
          </p:nvSpPr>
          <p:spPr bwMode="auto">
            <a:xfrm>
              <a:off x="8652072" y="162105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02" name="Freeform 304"/>
            <p:cNvSpPr/>
            <p:nvPr/>
          </p:nvSpPr>
          <p:spPr bwMode="auto">
            <a:xfrm>
              <a:off x="8589700" y="1670533"/>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03" name="Freeform 305"/>
            <p:cNvSpPr/>
            <p:nvPr/>
          </p:nvSpPr>
          <p:spPr bwMode="auto">
            <a:xfrm>
              <a:off x="8656137" y="1596662"/>
              <a:ext cx="406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04" name="Rectangle 306"/>
            <p:cNvSpPr>
              <a:spLocks noChangeArrowheads="1"/>
            </p:cNvSpPr>
            <p:nvPr/>
          </p:nvSpPr>
          <p:spPr bwMode="auto">
            <a:xfrm>
              <a:off x="8585635" y="167053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05" name="Freeform 307"/>
            <p:cNvSpPr/>
            <p:nvPr/>
          </p:nvSpPr>
          <p:spPr bwMode="auto">
            <a:xfrm>
              <a:off x="8641909" y="1596662"/>
              <a:ext cx="14228" cy="20326"/>
            </a:xfrm>
            <a:custGeom>
              <a:avLst/>
              <a:gdLst>
                <a:gd name="T0" fmla="*/ 2 w 7"/>
                <a:gd name="T1" fmla="*/ 4 h 10"/>
                <a:gd name="T2" fmla="*/ 0 w 7"/>
                <a:gd name="T3" fmla="*/ 10 h 10"/>
                <a:gd name="T4" fmla="*/ 7 w 7"/>
                <a:gd name="T5" fmla="*/ 0 h 10"/>
                <a:gd name="T6" fmla="*/ 2 w 7"/>
                <a:gd name="T7" fmla="*/ 4 h 10"/>
              </a:gdLst>
              <a:ahLst/>
              <a:cxnLst>
                <a:cxn ang="0">
                  <a:pos x="T0" y="T1"/>
                </a:cxn>
                <a:cxn ang="0">
                  <a:pos x="T2" y="T3"/>
                </a:cxn>
                <a:cxn ang="0">
                  <a:pos x="T4" y="T5"/>
                </a:cxn>
                <a:cxn ang="0">
                  <a:pos x="T6" y="T7"/>
                </a:cxn>
              </a:cxnLst>
              <a:rect l="0" t="0" r="r" b="b"/>
              <a:pathLst>
                <a:path w="7" h="10">
                  <a:moveTo>
                    <a:pt x="2" y="4"/>
                  </a:moveTo>
                  <a:lnTo>
                    <a:pt x="0" y="10"/>
                  </a:lnTo>
                  <a:lnTo>
                    <a:pt x="7" y="0"/>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306" name="Freeform 308"/>
            <p:cNvSpPr/>
            <p:nvPr/>
          </p:nvSpPr>
          <p:spPr bwMode="auto">
            <a:xfrm>
              <a:off x="8621583" y="1623086"/>
              <a:ext cx="4065" cy="8130"/>
            </a:xfrm>
            <a:custGeom>
              <a:avLst/>
              <a:gdLst>
                <a:gd name="T0" fmla="*/ 2 w 2"/>
                <a:gd name="T1" fmla="*/ 0 h 4"/>
                <a:gd name="T2" fmla="*/ 0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07" name="Freeform 309"/>
            <p:cNvSpPr/>
            <p:nvPr/>
          </p:nvSpPr>
          <p:spPr bwMode="auto">
            <a:xfrm>
              <a:off x="8585635" y="1670533"/>
              <a:ext cx="4065" cy="406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08" name="Freeform 310"/>
            <p:cNvSpPr/>
            <p:nvPr/>
          </p:nvSpPr>
          <p:spPr bwMode="auto">
            <a:xfrm>
              <a:off x="8611420" y="1616988"/>
              <a:ext cx="8130" cy="6098"/>
            </a:xfrm>
            <a:custGeom>
              <a:avLst/>
              <a:gdLst>
                <a:gd name="T0" fmla="*/ 2 w 4"/>
                <a:gd name="T1" fmla="*/ 2 h 3"/>
                <a:gd name="T2" fmla="*/ 0 w 4"/>
                <a:gd name="T3" fmla="*/ 3 h 3"/>
                <a:gd name="T4" fmla="*/ 4 w 4"/>
                <a:gd name="T5" fmla="*/ 0 h 3"/>
                <a:gd name="T6" fmla="*/ 2 w 4"/>
                <a:gd name="T7" fmla="*/ 2 h 3"/>
              </a:gdLst>
              <a:ahLst/>
              <a:cxnLst>
                <a:cxn ang="0">
                  <a:pos x="T0" y="T1"/>
                </a:cxn>
                <a:cxn ang="0">
                  <a:pos x="T2" y="T3"/>
                </a:cxn>
                <a:cxn ang="0">
                  <a:pos x="T4" y="T5"/>
                </a:cxn>
                <a:cxn ang="0">
                  <a:pos x="T6" y="T7"/>
                </a:cxn>
              </a:cxnLst>
              <a:rect l="0" t="0" r="r" b="b"/>
              <a:pathLst>
                <a:path w="4" h="3">
                  <a:moveTo>
                    <a:pt x="2" y="2"/>
                  </a:moveTo>
                  <a:lnTo>
                    <a:pt x="0" y="3"/>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09" name="Freeform 311"/>
            <p:cNvSpPr/>
            <p:nvPr/>
          </p:nvSpPr>
          <p:spPr bwMode="auto">
            <a:xfrm>
              <a:off x="8615485" y="1612923"/>
              <a:ext cx="4065" cy="8130"/>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310" name="Freeform 312"/>
            <p:cNvSpPr/>
            <p:nvPr/>
          </p:nvSpPr>
          <p:spPr bwMode="auto">
            <a:xfrm>
              <a:off x="8607355" y="1631216"/>
              <a:ext cx="0" cy="406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11" name="Freeform 313"/>
            <p:cNvSpPr/>
            <p:nvPr/>
          </p:nvSpPr>
          <p:spPr bwMode="auto">
            <a:xfrm>
              <a:off x="8629713" y="1655608"/>
              <a:ext cx="4065" cy="406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12" name="Freeform 314"/>
            <p:cNvSpPr/>
            <p:nvPr/>
          </p:nvSpPr>
          <p:spPr bwMode="auto">
            <a:xfrm>
              <a:off x="8581570" y="167053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313" name="Rectangle 315"/>
            <p:cNvSpPr>
              <a:spLocks noChangeArrowheads="1"/>
            </p:cNvSpPr>
            <p:nvPr/>
          </p:nvSpPr>
          <p:spPr bwMode="auto">
            <a:xfrm>
              <a:off x="8641909" y="1651542"/>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314" name="Freeform 316"/>
            <p:cNvSpPr/>
            <p:nvPr/>
          </p:nvSpPr>
          <p:spPr bwMode="auto">
            <a:xfrm>
              <a:off x="8664268" y="1627151"/>
              <a:ext cx="4065" cy="4065"/>
            </a:xfrm>
            <a:custGeom>
              <a:avLst/>
              <a:gdLst>
                <a:gd name="T0" fmla="*/ 2 w 2"/>
                <a:gd name="T1" fmla="*/ 0 h 2"/>
                <a:gd name="T2" fmla="*/ 2 w 2"/>
                <a:gd name="T3" fmla="*/ 0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15" name="Freeform 317"/>
            <p:cNvSpPr/>
            <p:nvPr/>
          </p:nvSpPr>
          <p:spPr bwMode="auto">
            <a:xfrm>
              <a:off x="8641909" y="1600727"/>
              <a:ext cx="4065" cy="8130"/>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2"/>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16" name="Freeform 318"/>
            <p:cNvSpPr/>
            <p:nvPr/>
          </p:nvSpPr>
          <p:spPr bwMode="auto">
            <a:xfrm>
              <a:off x="8607355" y="1623086"/>
              <a:ext cx="4065" cy="12196"/>
            </a:xfrm>
            <a:custGeom>
              <a:avLst/>
              <a:gdLst>
                <a:gd name="T0" fmla="*/ 2 w 2"/>
                <a:gd name="T1" fmla="*/ 0 h 6"/>
                <a:gd name="T2" fmla="*/ 0 w 2"/>
                <a:gd name="T3" fmla="*/ 4 h 6"/>
                <a:gd name="T4" fmla="*/ 0 w 2"/>
                <a:gd name="T5" fmla="*/ 6 h 6"/>
                <a:gd name="T6" fmla="*/ 2 w 2"/>
                <a:gd name="T7" fmla="*/ 4 h 6"/>
                <a:gd name="T8" fmla="*/ 2 w 2"/>
                <a:gd name="T9" fmla="*/ 0 h 6"/>
              </a:gdLst>
              <a:ahLst/>
              <a:cxnLst>
                <a:cxn ang="0">
                  <a:pos x="T0" y="T1"/>
                </a:cxn>
                <a:cxn ang="0">
                  <a:pos x="T2" y="T3"/>
                </a:cxn>
                <a:cxn ang="0">
                  <a:pos x="T4" y="T5"/>
                </a:cxn>
                <a:cxn ang="0">
                  <a:pos x="T6" y="T7"/>
                </a:cxn>
                <a:cxn ang="0">
                  <a:pos x="T8" y="T9"/>
                </a:cxn>
              </a:cxnLst>
              <a:rect l="0" t="0" r="r" b="b"/>
              <a:pathLst>
                <a:path w="2" h="6">
                  <a:moveTo>
                    <a:pt x="2" y="0"/>
                  </a:moveTo>
                  <a:lnTo>
                    <a:pt x="0" y="4"/>
                  </a:lnTo>
                  <a:lnTo>
                    <a:pt x="0" y="6"/>
                  </a:lnTo>
                  <a:lnTo>
                    <a:pt x="2"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17" name="Freeform 319"/>
            <p:cNvSpPr/>
            <p:nvPr/>
          </p:nvSpPr>
          <p:spPr bwMode="auto">
            <a:xfrm>
              <a:off x="8615485" y="1639347"/>
              <a:ext cx="4065" cy="8130"/>
            </a:xfrm>
            <a:custGeom>
              <a:avLst/>
              <a:gdLst>
                <a:gd name="T0" fmla="*/ 0 w 2"/>
                <a:gd name="T1" fmla="*/ 4 h 4"/>
                <a:gd name="T2" fmla="*/ 0 w 2"/>
                <a:gd name="T3" fmla="*/ 2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2"/>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318" name="Rectangle 320"/>
            <p:cNvSpPr>
              <a:spLocks noChangeArrowheads="1"/>
            </p:cNvSpPr>
            <p:nvPr/>
          </p:nvSpPr>
          <p:spPr bwMode="auto">
            <a:xfrm>
              <a:off x="8615485" y="1643412"/>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319" name="Freeform 321"/>
            <p:cNvSpPr/>
            <p:nvPr/>
          </p:nvSpPr>
          <p:spPr bwMode="auto">
            <a:xfrm>
              <a:off x="8615485" y="1639347"/>
              <a:ext cx="4065" cy="4065"/>
            </a:xfrm>
            <a:custGeom>
              <a:avLst/>
              <a:gdLst>
                <a:gd name="T0" fmla="*/ 2 w 2"/>
                <a:gd name="T1" fmla="*/ 0 h 2"/>
                <a:gd name="T2" fmla="*/ 2 w 2"/>
                <a:gd name="T3" fmla="*/ 0 h 2"/>
                <a:gd name="T4" fmla="*/ 2 w 2"/>
                <a:gd name="T5" fmla="*/ 0 h 2"/>
                <a:gd name="T6" fmla="*/ 0 w 2"/>
                <a:gd name="T7" fmla="*/ 2 h 2"/>
                <a:gd name="T8" fmla="*/ 0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0"/>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20" name="Rectangle 322"/>
            <p:cNvSpPr>
              <a:spLocks noChangeArrowheads="1"/>
            </p:cNvSpPr>
            <p:nvPr/>
          </p:nvSpPr>
          <p:spPr bwMode="auto">
            <a:xfrm>
              <a:off x="8619550"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21" name="Rectangle 323"/>
            <p:cNvSpPr>
              <a:spLocks noChangeArrowheads="1"/>
            </p:cNvSpPr>
            <p:nvPr/>
          </p:nvSpPr>
          <p:spPr bwMode="auto">
            <a:xfrm>
              <a:off x="8615485" y="164747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22" name="Freeform 324"/>
            <p:cNvSpPr/>
            <p:nvPr/>
          </p:nvSpPr>
          <p:spPr bwMode="auto">
            <a:xfrm>
              <a:off x="8611420" y="1639347"/>
              <a:ext cx="8130" cy="8130"/>
            </a:xfrm>
            <a:custGeom>
              <a:avLst/>
              <a:gdLst>
                <a:gd name="T0" fmla="*/ 4 w 4"/>
                <a:gd name="T1" fmla="*/ 0 h 4"/>
                <a:gd name="T2" fmla="*/ 0 w 4"/>
                <a:gd name="T3" fmla="*/ 4 h 4"/>
                <a:gd name="T4" fmla="*/ 2 w 4"/>
                <a:gd name="T5" fmla="*/ 4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4"/>
                  </a:lnTo>
                  <a:lnTo>
                    <a:pt x="2" y="4"/>
                  </a:lnTo>
                  <a:lnTo>
                    <a:pt x="4"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323" name="Freeform 325"/>
            <p:cNvSpPr/>
            <p:nvPr/>
          </p:nvSpPr>
          <p:spPr bwMode="auto">
            <a:xfrm>
              <a:off x="8585635" y="167459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324" name="Freeform 326"/>
            <p:cNvSpPr/>
            <p:nvPr/>
          </p:nvSpPr>
          <p:spPr bwMode="auto">
            <a:xfrm>
              <a:off x="8633779" y="1635281"/>
              <a:ext cx="0" cy="406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5" name="Freeform 327"/>
            <p:cNvSpPr/>
            <p:nvPr/>
          </p:nvSpPr>
          <p:spPr bwMode="auto">
            <a:xfrm>
              <a:off x="8615485" y="1639347"/>
              <a:ext cx="14228" cy="8130"/>
            </a:xfrm>
            <a:custGeom>
              <a:avLst/>
              <a:gdLst>
                <a:gd name="T0" fmla="*/ 2 w 7"/>
                <a:gd name="T1" fmla="*/ 2 h 4"/>
                <a:gd name="T2" fmla="*/ 0 w 7"/>
                <a:gd name="T3" fmla="*/ 4 h 4"/>
                <a:gd name="T4" fmla="*/ 5 w 7"/>
                <a:gd name="T5" fmla="*/ 2 h 4"/>
                <a:gd name="T6" fmla="*/ 7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5" y="2"/>
                  </a:lnTo>
                  <a:lnTo>
                    <a:pt x="7"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26" name="Rectangle 328"/>
            <p:cNvSpPr>
              <a:spLocks noChangeArrowheads="1"/>
            </p:cNvSpPr>
            <p:nvPr/>
          </p:nvSpPr>
          <p:spPr bwMode="auto">
            <a:xfrm>
              <a:off x="8615485" y="164747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27" name="Freeform 329"/>
            <p:cNvSpPr/>
            <p:nvPr/>
          </p:nvSpPr>
          <p:spPr bwMode="auto">
            <a:xfrm>
              <a:off x="8615485" y="1643412"/>
              <a:ext cx="4065" cy="4065"/>
            </a:xfrm>
            <a:custGeom>
              <a:avLst/>
              <a:gdLst>
                <a:gd name="T0" fmla="*/ 0 w 2"/>
                <a:gd name="T1" fmla="*/ 0 h 2"/>
                <a:gd name="T2" fmla="*/ 0 w 2"/>
                <a:gd name="T3" fmla="*/ 2 h 2"/>
                <a:gd name="T4" fmla="*/ 0 w 2"/>
                <a:gd name="T5" fmla="*/ 2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28" name="Freeform 330"/>
            <p:cNvSpPr/>
            <p:nvPr/>
          </p:nvSpPr>
          <p:spPr bwMode="auto">
            <a:xfrm>
              <a:off x="8611420" y="1655608"/>
              <a:ext cx="4065" cy="4065"/>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29" name="Freeform 331"/>
            <p:cNvSpPr/>
            <p:nvPr/>
          </p:nvSpPr>
          <p:spPr bwMode="auto">
            <a:xfrm>
              <a:off x="8650039" y="1639347"/>
              <a:ext cx="2033" cy="4065"/>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30" name="Rectangle 332"/>
            <p:cNvSpPr>
              <a:spLocks noChangeArrowheads="1"/>
            </p:cNvSpPr>
            <p:nvPr/>
          </p:nvSpPr>
          <p:spPr bwMode="auto">
            <a:xfrm>
              <a:off x="8656137" y="162715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31" name="Rectangle 333"/>
            <p:cNvSpPr>
              <a:spLocks noChangeArrowheads="1"/>
            </p:cNvSpPr>
            <p:nvPr/>
          </p:nvSpPr>
          <p:spPr bwMode="auto">
            <a:xfrm>
              <a:off x="8656137" y="1639347"/>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32" name="Freeform 334"/>
            <p:cNvSpPr/>
            <p:nvPr/>
          </p:nvSpPr>
          <p:spPr bwMode="auto">
            <a:xfrm>
              <a:off x="8589700" y="1664435"/>
              <a:ext cx="4065" cy="203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lnTo>
                    <a:pt x="2" y="0"/>
                  </a:lnTo>
                  <a:lnTo>
                    <a:pt x="0" y="1"/>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333" name="Rectangle 335"/>
            <p:cNvSpPr>
              <a:spLocks noChangeArrowheads="1"/>
            </p:cNvSpPr>
            <p:nvPr/>
          </p:nvSpPr>
          <p:spPr bwMode="auto">
            <a:xfrm>
              <a:off x="8650039" y="164747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34" name="Rectangle 336"/>
            <p:cNvSpPr>
              <a:spLocks noChangeArrowheads="1"/>
            </p:cNvSpPr>
            <p:nvPr/>
          </p:nvSpPr>
          <p:spPr bwMode="auto">
            <a:xfrm>
              <a:off x="8652072" y="1635281"/>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335" name="Rectangle 337"/>
            <p:cNvSpPr>
              <a:spLocks noChangeArrowheads="1"/>
            </p:cNvSpPr>
            <p:nvPr/>
          </p:nvSpPr>
          <p:spPr bwMode="auto">
            <a:xfrm>
              <a:off x="8650039" y="163528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36" name="Rectangle 338"/>
            <p:cNvSpPr>
              <a:spLocks noChangeArrowheads="1"/>
            </p:cNvSpPr>
            <p:nvPr/>
          </p:nvSpPr>
          <p:spPr bwMode="auto">
            <a:xfrm>
              <a:off x="8607355" y="164747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37" name="Freeform 339"/>
            <p:cNvSpPr/>
            <p:nvPr/>
          </p:nvSpPr>
          <p:spPr bwMode="auto">
            <a:xfrm>
              <a:off x="8593765" y="1660370"/>
              <a:ext cx="4065" cy="4065"/>
            </a:xfrm>
            <a:custGeom>
              <a:avLst/>
              <a:gdLst>
                <a:gd name="T0" fmla="*/ 0 w 2"/>
                <a:gd name="T1" fmla="*/ 2 h 2"/>
                <a:gd name="T2" fmla="*/ 2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38" name="Freeform 340"/>
            <p:cNvSpPr/>
            <p:nvPr/>
          </p:nvSpPr>
          <p:spPr bwMode="auto">
            <a:xfrm>
              <a:off x="8589700" y="1666468"/>
              <a:ext cx="4065" cy="406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39" name="Freeform 341"/>
            <p:cNvSpPr/>
            <p:nvPr/>
          </p:nvSpPr>
          <p:spPr bwMode="auto">
            <a:xfrm>
              <a:off x="8726988" y="15776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340" name="Rectangle 342"/>
            <p:cNvSpPr>
              <a:spLocks noChangeArrowheads="1"/>
            </p:cNvSpPr>
            <p:nvPr/>
          </p:nvSpPr>
          <p:spPr bwMode="auto">
            <a:xfrm>
              <a:off x="8581570" y="1627848"/>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41" name="Freeform 343"/>
            <p:cNvSpPr/>
            <p:nvPr/>
          </p:nvSpPr>
          <p:spPr bwMode="auto">
            <a:xfrm>
              <a:off x="8710727" y="1565476"/>
              <a:ext cx="406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342" name="Freeform 344"/>
            <p:cNvSpPr/>
            <p:nvPr/>
          </p:nvSpPr>
          <p:spPr bwMode="auto">
            <a:xfrm>
              <a:off x="8581570" y="1625815"/>
              <a:ext cx="4065" cy="2033"/>
            </a:xfrm>
            <a:custGeom>
              <a:avLst/>
              <a:gdLst>
                <a:gd name="T0" fmla="*/ 0 w 2"/>
                <a:gd name="T1" fmla="*/ 0 h 1"/>
                <a:gd name="T2" fmla="*/ 0 w 2"/>
                <a:gd name="T3" fmla="*/ 1 h 1"/>
                <a:gd name="T4" fmla="*/ 2 w 2"/>
                <a:gd name="T5" fmla="*/ 0 h 1"/>
                <a:gd name="T6" fmla="*/ 0 w 2"/>
                <a:gd name="T7" fmla="*/ 0 h 1"/>
              </a:gdLst>
              <a:ahLst/>
              <a:cxnLst>
                <a:cxn ang="0">
                  <a:pos x="T0" y="T1"/>
                </a:cxn>
                <a:cxn ang="0">
                  <a:pos x="T2" y="T3"/>
                </a:cxn>
                <a:cxn ang="0">
                  <a:pos x="T4" y="T5"/>
                </a:cxn>
                <a:cxn ang="0">
                  <a:pos x="T6" y="T7"/>
                </a:cxn>
              </a:cxnLst>
              <a:rect l="0" t="0" r="r" b="b"/>
              <a:pathLst>
                <a:path w="2" h="1">
                  <a:moveTo>
                    <a:pt x="0" y="0"/>
                  </a:moveTo>
                  <a:lnTo>
                    <a:pt x="0" y="1"/>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43" name="Freeform 345"/>
            <p:cNvSpPr/>
            <p:nvPr/>
          </p:nvSpPr>
          <p:spPr bwMode="auto">
            <a:xfrm>
              <a:off x="8706662" y="1561410"/>
              <a:ext cx="4065" cy="40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44" name="Rectangle 346"/>
            <p:cNvSpPr>
              <a:spLocks noChangeArrowheads="1"/>
            </p:cNvSpPr>
            <p:nvPr/>
          </p:nvSpPr>
          <p:spPr bwMode="auto">
            <a:xfrm>
              <a:off x="8641909" y="1655608"/>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45" name="Freeform 347"/>
            <p:cNvSpPr/>
            <p:nvPr/>
          </p:nvSpPr>
          <p:spPr bwMode="auto">
            <a:xfrm>
              <a:off x="8688368" y="1569541"/>
              <a:ext cx="4065" cy="4065"/>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46" name="Freeform 348"/>
            <p:cNvSpPr/>
            <p:nvPr/>
          </p:nvSpPr>
          <p:spPr bwMode="auto">
            <a:xfrm>
              <a:off x="8688368" y="1569541"/>
              <a:ext cx="4065" cy="4065"/>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47" name="Freeform 349"/>
            <p:cNvSpPr/>
            <p:nvPr/>
          </p:nvSpPr>
          <p:spPr bwMode="auto">
            <a:xfrm>
              <a:off x="8680238" y="1553280"/>
              <a:ext cx="8130" cy="16261"/>
            </a:xfrm>
            <a:custGeom>
              <a:avLst/>
              <a:gdLst>
                <a:gd name="T0" fmla="*/ 4 w 4"/>
                <a:gd name="T1" fmla="*/ 0 h 8"/>
                <a:gd name="T2" fmla="*/ 2 w 4"/>
                <a:gd name="T3" fmla="*/ 0 h 8"/>
                <a:gd name="T4" fmla="*/ 0 w 4"/>
                <a:gd name="T5" fmla="*/ 8 h 8"/>
                <a:gd name="T6" fmla="*/ 2 w 4"/>
                <a:gd name="T7" fmla="*/ 6 h 8"/>
                <a:gd name="T8" fmla="*/ 4 w 4"/>
                <a:gd name="T9" fmla="*/ 0 h 8"/>
              </a:gdLst>
              <a:ahLst/>
              <a:cxnLst>
                <a:cxn ang="0">
                  <a:pos x="T0" y="T1"/>
                </a:cxn>
                <a:cxn ang="0">
                  <a:pos x="T2" y="T3"/>
                </a:cxn>
                <a:cxn ang="0">
                  <a:pos x="T4" y="T5"/>
                </a:cxn>
                <a:cxn ang="0">
                  <a:pos x="T6" y="T7"/>
                </a:cxn>
                <a:cxn ang="0">
                  <a:pos x="T8" y="T9"/>
                </a:cxn>
              </a:cxnLst>
              <a:rect l="0" t="0" r="r" b="b"/>
              <a:pathLst>
                <a:path w="4" h="8">
                  <a:moveTo>
                    <a:pt x="4" y="0"/>
                  </a:moveTo>
                  <a:lnTo>
                    <a:pt x="2" y="0"/>
                  </a:lnTo>
                  <a:lnTo>
                    <a:pt x="0" y="8"/>
                  </a:lnTo>
                  <a:lnTo>
                    <a:pt x="2" y="6"/>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348" name="Freeform 350"/>
            <p:cNvSpPr/>
            <p:nvPr/>
          </p:nvSpPr>
          <p:spPr bwMode="auto">
            <a:xfrm>
              <a:off x="8611420" y="1578368"/>
              <a:ext cx="10163" cy="26424"/>
            </a:xfrm>
            <a:custGeom>
              <a:avLst/>
              <a:gdLst>
                <a:gd name="T0" fmla="*/ 5 w 5"/>
                <a:gd name="T1" fmla="*/ 0 h 13"/>
                <a:gd name="T2" fmla="*/ 0 w 5"/>
                <a:gd name="T3" fmla="*/ 13 h 13"/>
                <a:gd name="T4" fmla="*/ 2 w 5"/>
                <a:gd name="T5" fmla="*/ 11 h 13"/>
                <a:gd name="T6" fmla="*/ 5 w 5"/>
                <a:gd name="T7" fmla="*/ 0 h 13"/>
              </a:gdLst>
              <a:ahLst/>
              <a:cxnLst>
                <a:cxn ang="0">
                  <a:pos x="T0" y="T1"/>
                </a:cxn>
                <a:cxn ang="0">
                  <a:pos x="T2" y="T3"/>
                </a:cxn>
                <a:cxn ang="0">
                  <a:pos x="T4" y="T5"/>
                </a:cxn>
                <a:cxn ang="0">
                  <a:pos x="T6" y="T7"/>
                </a:cxn>
              </a:cxnLst>
              <a:rect l="0" t="0" r="r" b="b"/>
              <a:pathLst>
                <a:path w="5" h="13">
                  <a:moveTo>
                    <a:pt x="5" y="0"/>
                  </a:moveTo>
                  <a:lnTo>
                    <a:pt x="0" y="13"/>
                  </a:lnTo>
                  <a:lnTo>
                    <a:pt x="2" y="11"/>
                  </a:ln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349" name="Freeform 351"/>
            <p:cNvSpPr/>
            <p:nvPr/>
          </p:nvSpPr>
          <p:spPr bwMode="auto">
            <a:xfrm>
              <a:off x="8637844" y="1570238"/>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50" name="Freeform 352"/>
            <p:cNvSpPr/>
            <p:nvPr/>
          </p:nvSpPr>
          <p:spPr bwMode="auto">
            <a:xfrm>
              <a:off x="8637844" y="1553977"/>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51" name="Freeform 353"/>
            <p:cNvSpPr/>
            <p:nvPr/>
          </p:nvSpPr>
          <p:spPr bwMode="auto">
            <a:xfrm>
              <a:off x="8694466" y="1549215"/>
              <a:ext cx="4065" cy="4065"/>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0" y="1"/>
                    <a:pt x="0" y="1"/>
                    <a:pt x="0"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352" name="Freeform 354"/>
            <p:cNvSpPr/>
            <p:nvPr/>
          </p:nvSpPr>
          <p:spPr bwMode="auto">
            <a:xfrm>
              <a:off x="8706662" y="1557345"/>
              <a:ext cx="0" cy="4065"/>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353" name="Freeform 355"/>
            <p:cNvSpPr/>
            <p:nvPr/>
          </p:nvSpPr>
          <p:spPr bwMode="auto">
            <a:xfrm>
              <a:off x="8637844" y="1519422"/>
              <a:ext cx="0" cy="406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54" name="Freeform 356"/>
            <p:cNvSpPr/>
            <p:nvPr/>
          </p:nvSpPr>
          <p:spPr bwMode="auto">
            <a:xfrm>
              <a:off x="8652072" y="1539748"/>
              <a:ext cx="12196" cy="14228"/>
            </a:xfrm>
            <a:custGeom>
              <a:avLst/>
              <a:gdLst>
                <a:gd name="T0" fmla="*/ 6 w 6"/>
                <a:gd name="T1" fmla="*/ 0 h 7"/>
                <a:gd name="T2" fmla="*/ 2 w 6"/>
                <a:gd name="T3" fmla="*/ 3 h 7"/>
                <a:gd name="T4" fmla="*/ 0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2" y="3"/>
                  </a:lnTo>
                  <a:lnTo>
                    <a:pt x="0" y="7"/>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355" name="Freeform 357"/>
            <p:cNvSpPr/>
            <p:nvPr/>
          </p:nvSpPr>
          <p:spPr bwMode="auto">
            <a:xfrm>
              <a:off x="8593765" y="1587195"/>
              <a:ext cx="8130" cy="2033"/>
            </a:xfrm>
            <a:custGeom>
              <a:avLst/>
              <a:gdLst>
                <a:gd name="T0" fmla="*/ 0 w 4"/>
                <a:gd name="T1" fmla="*/ 1 h 1"/>
                <a:gd name="T2" fmla="*/ 4 w 4"/>
                <a:gd name="T3" fmla="*/ 1 h 1"/>
                <a:gd name="T4" fmla="*/ 4 w 4"/>
                <a:gd name="T5" fmla="*/ 0 h 1"/>
                <a:gd name="T6" fmla="*/ 0 w 4"/>
                <a:gd name="T7" fmla="*/ 1 h 1"/>
              </a:gdLst>
              <a:ahLst/>
              <a:cxnLst>
                <a:cxn ang="0">
                  <a:pos x="T0" y="T1"/>
                </a:cxn>
                <a:cxn ang="0">
                  <a:pos x="T2" y="T3"/>
                </a:cxn>
                <a:cxn ang="0">
                  <a:pos x="T4" y="T5"/>
                </a:cxn>
                <a:cxn ang="0">
                  <a:pos x="T6" y="T7"/>
                </a:cxn>
              </a:cxnLst>
              <a:rect l="0" t="0" r="r" b="b"/>
              <a:pathLst>
                <a:path w="4" h="1">
                  <a:moveTo>
                    <a:pt x="0" y="1"/>
                  </a:moveTo>
                  <a:lnTo>
                    <a:pt x="4" y="1"/>
                  </a:lnTo>
                  <a:lnTo>
                    <a:pt x="4"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356" name="Freeform 358"/>
            <p:cNvSpPr/>
            <p:nvPr/>
          </p:nvSpPr>
          <p:spPr bwMode="auto">
            <a:xfrm>
              <a:off x="8589700" y="1583130"/>
              <a:ext cx="22359" cy="30489"/>
            </a:xfrm>
            <a:custGeom>
              <a:avLst/>
              <a:gdLst>
                <a:gd name="T0" fmla="*/ 6 w 11"/>
                <a:gd name="T1" fmla="*/ 3 h 15"/>
                <a:gd name="T2" fmla="*/ 0 w 11"/>
                <a:gd name="T3" fmla="*/ 15 h 15"/>
                <a:gd name="T4" fmla="*/ 11 w 11"/>
                <a:gd name="T5" fmla="*/ 0 h 15"/>
                <a:gd name="T6" fmla="*/ 6 w 11"/>
                <a:gd name="T7" fmla="*/ 3 h 15"/>
              </a:gdLst>
              <a:ahLst/>
              <a:cxnLst>
                <a:cxn ang="0">
                  <a:pos x="T0" y="T1"/>
                </a:cxn>
                <a:cxn ang="0">
                  <a:pos x="T2" y="T3"/>
                </a:cxn>
                <a:cxn ang="0">
                  <a:pos x="T4" y="T5"/>
                </a:cxn>
                <a:cxn ang="0">
                  <a:pos x="T6" y="T7"/>
                </a:cxn>
              </a:cxnLst>
              <a:rect l="0" t="0" r="r" b="b"/>
              <a:pathLst>
                <a:path w="11" h="15">
                  <a:moveTo>
                    <a:pt x="6" y="3"/>
                  </a:moveTo>
                  <a:lnTo>
                    <a:pt x="0" y="15"/>
                  </a:lnTo>
                  <a:lnTo>
                    <a:pt x="11" y="0"/>
                  </a:lnTo>
                  <a:lnTo>
                    <a:pt x="6" y="3"/>
                  </a:lnTo>
                  <a:close/>
                </a:path>
              </a:pathLst>
            </a:custGeom>
            <a:grpFill/>
            <a:ln>
              <a:noFill/>
            </a:ln>
          </p:spPr>
          <p:txBody>
            <a:bodyPr vert="horz" wrap="square" lIns="91440" tIns="45720" rIns="91440" bIns="45720" numCol="1" anchor="t" anchorCtr="0" compatLnSpc="1"/>
            <a:lstStyle/>
            <a:p>
              <a:endParaRPr lang="zh-CN" altLang="en-US"/>
            </a:p>
          </p:txBody>
        </p:sp>
        <p:sp>
          <p:nvSpPr>
            <p:cNvPr id="357" name="Freeform 359"/>
            <p:cNvSpPr/>
            <p:nvPr/>
          </p:nvSpPr>
          <p:spPr bwMode="auto">
            <a:xfrm>
              <a:off x="8571407" y="1631913"/>
              <a:ext cx="0" cy="406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58" name="Freeform 360"/>
            <p:cNvSpPr/>
            <p:nvPr/>
          </p:nvSpPr>
          <p:spPr bwMode="auto">
            <a:xfrm>
              <a:off x="8559211" y="1652239"/>
              <a:ext cx="406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59" name="Rectangle 361"/>
            <p:cNvSpPr>
              <a:spLocks noChangeArrowheads="1"/>
            </p:cNvSpPr>
            <p:nvPr/>
          </p:nvSpPr>
          <p:spPr bwMode="auto">
            <a:xfrm>
              <a:off x="8621583" y="1578368"/>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60" name="Rectangle 362"/>
            <p:cNvSpPr>
              <a:spLocks noChangeArrowheads="1"/>
            </p:cNvSpPr>
            <p:nvPr/>
          </p:nvSpPr>
          <p:spPr bwMode="auto">
            <a:xfrm>
              <a:off x="8593765" y="167866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61" name="Freeform 363"/>
            <p:cNvSpPr/>
            <p:nvPr/>
          </p:nvSpPr>
          <p:spPr bwMode="auto">
            <a:xfrm>
              <a:off x="8589700" y="16786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362" name="Freeform 364"/>
            <p:cNvSpPr/>
            <p:nvPr/>
          </p:nvSpPr>
          <p:spPr bwMode="auto">
            <a:xfrm>
              <a:off x="8577505" y="1666468"/>
              <a:ext cx="0" cy="406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363" name="Freeform 365"/>
            <p:cNvSpPr/>
            <p:nvPr/>
          </p:nvSpPr>
          <p:spPr bwMode="auto">
            <a:xfrm>
              <a:off x="8601896" y="1678663"/>
              <a:ext cx="10163" cy="12196"/>
            </a:xfrm>
            <a:custGeom>
              <a:avLst/>
              <a:gdLst>
                <a:gd name="T0" fmla="*/ 0 w 5"/>
                <a:gd name="T1" fmla="*/ 6 h 6"/>
                <a:gd name="T2" fmla="*/ 2 w 5"/>
                <a:gd name="T3" fmla="*/ 4 h 6"/>
                <a:gd name="T4" fmla="*/ 5 w 5"/>
                <a:gd name="T5" fmla="*/ 0 h 6"/>
                <a:gd name="T6" fmla="*/ 2 w 5"/>
                <a:gd name="T7" fmla="*/ 2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lnTo>
                    <a:pt x="2" y="4"/>
                  </a:lnTo>
                  <a:lnTo>
                    <a:pt x="5" y="0"/>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364" name="Rectangle 366"/>
            <p:cNvSpPr>
              <a:spLocks noChangeArrowheads="1"/>
            </p:cNvSpPr>
            <p:nvPr/>
          </p:nvSpPr>
          <p:spPr bwMode="auto">
            <a:xfrm>
              <a:off x="8637844" y="165967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65" name="Freeform 367"/>
            <p:cNvSpPr/>
            <p:nvPr/>
          </p:nvSpPr>
          <p:spPr bwMode="auto">
            <a:xfrm>
              <a:off x="8607355" y="1669836"/>
              <a:ext cx="4065" cy="406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66" name="Freeform 368"/>
            <p:cNvSpPr/>
            <p:nvPr/>
          </p:nvSpPr>
          <p:spPr bwMode="auto">
            <a:xfrm>
              <a:off x="8680238" y="1595965"/>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67" name="Freeform 369"/>
            <p:cNvSpPr/>
            <p:nvPr/>
          </p:nvSpPr>
          <p:spPr bwMode="auto">
            <a:xfrm>
              <a:off x="8585635" y="1652239"/>
              <a:ext cx="0" cy="406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68" name="Freeform 370"/>
            <p:cNvSpPr/>
            <p:nvPr/>
          </p:nvSpPr>
          <p:spPr bwMode="auto">
            <a:xfrm>
              <a:off x="8664268" y="1584466"/>
              <a:ext cx="4065" cy="4065"/>
            </a:xfrm>
            <a:custGeom>
              <a:avLst/>
              <a:gdLst>
                <a:gd name="T0" fmla="*/ 2 w 2"/>
                <a:gd name="T1" fmla="*/ 2 h 2"/>
                <a:gd name="T2" fmla="*/ 2 w 2"/>
                <a:gd name="T3" fmla="*/ 0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2"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69" name="Freeform 371"/>
            <p:cNvSpPr/>
            <p:nvPr/>
          </p:nvSpPr>
          <p:spPr bwMode="auto">
            <a:xfrm>
              <a:off x="8664268" y="1582433"/>
              <a:ext cx="4065" cy="6098"/>
            </a:xfrm>
            <a:custGeom>
              <a:avLst/>
              <a:gdLst>
                <a:gd name="T0" fmla="*/ 2 w 2"/>
                <a:gd name="T1" fmla="*/ 1 h 3"/>
                <a:gd name="T2" fmla="*/ 2 w 2"/>
                <a:gd name="T3" fmla="*/ 0 h 3"/>
                <a:gd name="T4" fmla="*/ 0 w 2"/>
                <a:gd name="T5" fmla="*/ 0 h 3"/>
                <a:gd name="T6" fmla="*/ 0 w 2"/>
                <a:gd name="T7" fmla="*/ 3 h 3"/>
                <a:gd name="T8" fmla="*/ 0 w 2"/>
                <a:gd name="T9" fmla="*/ 1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lnTo>
                    <a:pt x="2" y="0"/>
                  </a:lnTo>
                  <a:lnTo>
                    <a:pt x="0" y="0"/>
                  </a:lnTo>
                  <a:lnTo>
                    <a:pt x="0" y="3"/>
                  </a:lnTo>
                  <a:lnTo>
                    <a:pt x="0" y="1"/>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370" name="Freeform 372"/>
            <p:cNvSpPr/>
            <p:nvPr/>
          </p:nvSpPr>
          <p:spPr bwMode="auto">
            <a:xfrm>
              <a:off x="8664268" y="1578368"/>
              <a:ext cx="4065" cy="406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71" name="Rectangle 373"/>
            <p:cNvSpPr>
              <a:spLocks noChangeArrowheads="1"/>
            </p:cNvSpPr>
            <p:nvPr/>
          </p:nvSpPr>
          <p:spPr bwMode="auto">
            <a:xfrm>
              <a:off x="8702597" y="156954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72" name="Freeform 374"/>
            <p:cNvSpPr/>
            <p:nvPr/>
          </p:nvSpPr>
          <p:spPr bwMode="auto">
            <a:xfrm>
              <a:off x="8607355" y="1612923"/>
              <a:ext cx="0" cy="406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73" name="Freeform 375"/>
            <p:cNvSpPr/>
            <p:nvPr/>
          </p:nvSpPr>
          <p:spPr bwMode="auto">
            <a:xfrm>
              <a:off x="8571407" y="1660370"/>
              <a:ext cx="6098" cy="4065"/>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2" y="0"/>
                    <a:pt x="2" y="0"/>
                    <a:pt x="2" y="0"/>
                  </a:cubicBezTo>
                  <a:cubicBezTo>
                    <a:pt x="0" y="1"/>
                    <a:pt x="0" y="1"/>
                    <a:pt x="0" y="1"/>
                  </a:cubicBezTo>
                  <a:cubicBezTo>
                    <a:pt x="0" y="1"/>
                    <a:pt x="0" y="1"/>
                    <a:pt x="0" y="1"/>
                  </a:cubicBezTo>
                  <a:close/>
                </a:path>
              </a:pathLst>
            </a:custGeom>
            <a:grpFill/>
            <a:ln>
              <a:noFill/>
            </a:ln>
          </p:spPr>
          <p:txBody>
            <a:bodyPr vert="horz" wrap="square" lIns="91440" tIns="45720" rIns="91440" bIns="45720" numCol="1" anchor="t" anchorCtr="0" compatLnSpc="1"/>
            <a:lstStyle/>
            <a:p>
              <a:endParaRPr lang="zh-CN" altLang="en-US"/>
            </a:p>
          </p:txBody>
        </p:sp>
        <p:sp>
          <p:nvSpPr>
            <p:cNvPr id="374" name="Freeform 376"/>
            <p:cNvSpPr/>
            <p:nvPr/>
          </p:nvSpPr>
          <p:spPr bwMode="auto">
            <a:xfrm>
              <a:off x="8698531" y="1569541"/>
              <a:ext cx="4065" cy="406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75" name="Freeform 377"/>
            <p:cNvSpPr/>
            <p:nvPr/>
          </p:nvSpPr>
          <p:spPr bwMode="auto">
            <a:xfrm>
              <a:off x="8652072" y="1584466"/>
              <a:ext cx="4065" cy="4065"/>
            </a:xfrm>
            <a:custGeom>
              <a:avLst/>
              <a:gdLst>
                <a:gd name="T0" fmla="*/ 2 w 2"/>
                <a:gd name="T1" fmla="*/ 2 h 2"/>
                <a:gd name="T2" fmla="*/ 0 w 2"/>
                <a:gd name="T3" fmla="*/ 2 h 2"/>
                <a:gd name="T4" fmla="*/ 2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2"/>
                  </a:lnTo>
                  <a:lnTo>
                    <a:pt x="2"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76" name="Freeform 378"/>
            <p:cNvSpPr/>
            <p:nvPr/>
          </p:nvSpPr>
          <p:spPr bwMode="auto">
            <a:xfrm>
              <a:off x="8680238" y="1579704"/>
              <a:ext cx="406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77" name="Freeform 379"/>
            <p:cNvSpPr/>
            <p:nvPr/>
          </p:nvSpPr>
          <p:spPr bwMode="auto">
            <a:xfrm>
              <a:off x="8625648" y="1592596"/>
              <a:ext cx="8130" cy="8130"/>
            </a:xfrm>
            <a:custGeom>
              <a:avLst/>
              <a:gdLst>
                <a:gd name="T0" fmla="*/ 4 w 4"/>
                <a:gd name="T1" fmla="*/ 0 h 4"/>
                <a:gd name="T2" fmla="*/ 0 w 4"/>
                <a:gd name="T3" fmla="*/ 4 h 4"/>
                <a:gd name="T4" fmla="*/ 4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4"/>
                  </a:lnTo>
                  <a:lnTo>
                    <a:pt x="4" y="4"/>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378" name="Freeform 380"/>
            <p:cNvSpPr/>
            <p:nvPr/>
          </p:nvSpPr>
          <p:spPr bwMode="auto">
            <a:xfrm>
              <a:off x="8684303" y="1573606"/>
              <a:ext cx="4065" cy="6098"/>
            </a:xfrm>
            <a:custGeom>
              <a:avLst/>
              <a:gdLst>
                <a:gd name="T0" fmla="*/ 2 w 2"/>
                <a:gd name="T1" fmla="*/ 2 h 3"/>
                <a:gd name="T2" fmla="*/ 2 w 2"/>
                <a:gd name="T3" fmla="*/ 0 h 3"/>
                <a:gd name="T4" fmla="*/ 0 w 2"/>
                <a:gd name="T5" fmla="*/ 3 h 3"/>
                <a:gd name="T6" fmla="*/ 2 w 2"/>
                <a:gd name="T7" fmla="*/ 2 h 3"/>
              </a:gdLst>
              <a:ahLst/>
              <a:cxnLst>
                <a:cxn ang="0">
                  <a:pos x="T0" y="T1"/>
                </a:cxn>
                <a:cxn ang="0">
                  <a:pos x="T2" y="T3"/>
                </a:cxn>
                <a:cxn ang="0">
                  <a:pos x="T4" y="T5"/>
                </a:cxn>
                <a:cxn ang="0">
                  <a:pos x="T6" y="T7"/>
                </a:cxn>
              </a:cxnLst>
              <a:rect l="0" t="0" r="r" b="b"/>
              <a:pathLst>
                <a:path w="2" h="3">
                  <a:moveTo>
                    <a:pt x="2" y="2"/>
                  </a:moveTo>
                  <a:lnTo>
                    <a:pt x="2" y="0"/>
                  </a:lnTo>
                  <a:lnTo>
                    <a:pt x="0" y="3"/>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79" name="Rectangle 381"/>
            <p:cNvSpPr>
              <a:spLocks noChangeArrowheads="1"/>
            </p:cNvSpPr>
            <p:nvPr/>
          </p:nvSpPr>
          <p:spPr bwMode="auto">
            <a:xfrm>
              <a:off x="8680238" y="160409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80" name="Freeform 382"/>
            <p:cNvSpPr/>
            <p:nvPr/>
          </p:nvSpPr>
          <p:spPr bwMode="auto">
            <a:xfrm>
              <a:off x="8629713" y="1635281"/>
              <a:ext cx="4065" cy="4065"/>
            </a:xfrm>
            <a:custGeom>
              <a:avLst/>
              <a:gdLst>
                <a:gd name="T0" fmla="*/ 2 w 2"/>
                <a:gd name="T1" fmla="*/ 2 h 2"/>
                <a:gd name="T2" fmla="*/ 2 w 2"/>
                <a:gd name="T3" fmla="*/ 2 h 2"/>
                <a:gd name="T4" fmla="*/ 2 w 2"/>
                <a:gd name="T5" fmla="*/ 0 h 2"/>
                <a:gd name="T6" fmla="*/ 2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0"/>
                  </a:lnTo>
                  <a:lnTo>
                    <a:pt x="2" y="2"/>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81" name="Freeform 383"/>
            <p:cNvSpPr/>
            <p:nvPr/>
          </p:nvSpPr>
          <p:spPr bwMode="auto">
            <a:xfrm>
              <a:off x="8615485" y="1639347"/>
              <a:ext cx="14228" cy="16261"/>
            </a:xfrm>
            <a:custGeom>
              <a:avLst/>
              <a:gdLst>
                <a:gd name="T0" fmla="*/ 7 w 7"/>
                <a:gd name="T1" fmla="*/ 2 h 8"/>
                <a:gd name="T2" fmla="*/ 0 w 7"/>
                <a:gd name="T3" fmla="*/ 8 h 8"/>
                <a:gd name="T4" fmla="*/ 3 w 7"/>
                <a:gd name="T5" fmla="*/ 6 h 8"/>
                <a:gd name="T6" fmla="*/ 7 w 7"/>
                <a:gd name="T7" fmla="*/ 0 h 8"/>
                <a:gd name="T8" fmla="*/ 7 w 7"/>
                <a:gd name="T9" fmla="*/ 2 h 8"/>
              </a:gdLst>
              <a:ahLst/>
              <a:cxnLst>
                <a:cxn ang="0">
                  <a:pos x="T0" y="T1"/>
                </a:cxn>
                <a:cxn ang="0">
                  <a:pos x="T2" y="T3"/>
                </a:cxn>
                <a:cxn ang="0">
                  <a:pos x="T4" y="T5"/>
                </a:cxn>
                <a:cxn ang="0">
                  <a:pos x="T6" y="T7"/>
                </a:cxn>
                <a:cxn ang="0">
                  <a:pos x="T8" y="T9"/>
                </a:cxn>
              </a:cxnLst>
              <a:rect l="0" t="0" r="r" b="b"/>
              <a:pathLst>
                <a:path w="7" h="8">
                  <a:moveTo>
                    <a:pt x="7" y="2"/>
                  </a:moveTo>
                  <a:lnTo>
                    <a:pt x="0" y="8"/>
                  </a:lnTo>
                  <a:lnTo>
                    <a:pt x="3" y="6"/>
                  </a:lnTo>
                  <a:lnTo>
                    <a:pt x="7" y="0"/>
                  </a:ln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382" name="Freeform 384"/>
            <p:cNvSpPr/>
            <p:nvPr/>
          </p:nvSpPr>
          <p:spPr bwMode="auto">
            <a:xfrm>
              <a:off x="8641909" y="1639347"/>
              <a:ext cx="4065" cy="8130"/>
            </a:xfrm>
            <a:custGeom>
              <a:avLst/>
              <a:gdLst>
                <a:gd name="T0" fmla="*/ 2 w 2"/>
                <a:gd name="T1" fmla="*/ 0 h 4"/>
                <a:gd name="T2" fmla="*/ 0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83" name="Freeform 385"/>
            <p:cNvSpPr/>
            <p:nvPr/>
          </p:nvSpPr>
          <p:spPr bwMode="auto">
            <a:xfrm>
              <a:off x="8615485" y="1643412"/>
              <a:ext cx="10163" cy="8130"/>
            </a:xfrm>
            <a:custGeom>
              <a:avLst/>
              <a:gdLst>
                <a:gd name="T0" fmla="*/ 0 w 5"/>
                <a:gd name="T1" fmla="*/ 2 h 4"/>
                <a:gd name="T2" fmla="*/ 0 w 5"/>
                <a:gd name="T3" fmla="*/ 2 h 4"/>
                <a:gd name="T4" fmla="*/ 0 w 5"/>
                <a:gd name="T5" fmla="*/ 4 h 4"/>
                <a:gd name="T6" fmla="*/ 5 w 5"/>
                <a:gd name="T7" fmla="*/ 0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lnTo>
                    <a:pt x="0" y="2"/>
                  </a:lnTo>
                  <a:lnTo>
                    <a:pt x="0" y="4"/>
                  </a:lnTo>
                  <a:lnTo>
                    <a:pt x="5"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84" name="Freeform 386"/>
            <p:cNvSpPr/>
            <p:nvPr/>
          </p:nvSpPr>
          <p:spPr bwMode="auto">
            <a:xfrm>
              <a:off x="8611420" y="1643412"/>
              <a:ext cx="18294" cy="16261"/>
            </a:xfrm>
            <a:custGeom>
              <a:avLst/>
              <a:gdLst>
                <a:gd name="T0" fmla="*/ 7 w 9"/>
                <a:gd name="T1" fmla="*/ 0 h 8"/>
                <a:gd name="T2" fmla="*/ 2 w 9"/>
                <a:gd name="T3" fmla="*/ 4 h 8"/>
                <a:gd name="T4" fmla="*/ 0 w 9"/>
                <a:gd name="T5" fmla="*/ 8 h 8"/>
                <a:gd name="T6" fmla="*/ 2 w 9"/>
                <a:gd name="T7" fmla="*/ 6 h 8"/>
                <a:gd name="T8" fmla="*/ 9 w 9"/>
                <a:gd name="T9" fmla="*/ 0 h 8"/>
                <a:gd name="T10" fmla="*/ 7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7" y="0"/>
                  </a:moveTo>
                  <a:lnTo>
                    <a:pt x="2" y="4"/>
                  </a:lnTo>
                  <a:lnTo>
                    <a:pt x="0" y="8"/>
                  </a:lnTo>
                  <a:lnTo>
                    <a:pt x="2" y="6"/>
                  </a:lnTo>
                  <a:lnTo>
                    <a:pt x="9" y="0"/>
                  </a:lnTo>
                  <a:lnTo>
                    <a:pt x="7" y="0"/>
                  </a:lnTo>
                  <a:close/>
                </a:path>
              </a:pathLst>
            </a:custGeom>
            <a:grpFill/>
            <a:ln>
              <a:noFill/>
            </a:ln>
          </p:spPr>
          <p:txBody>
            <a:bodyPr vert="horz" wrap="square" lIns="91440" tIns="45720" rIns="91440" bIns="45720" numCol="1" anchor="t" anchorCtr="0" compatLnSpc="1"/>
            <a:lstStyle/>
            <a:p>
              <a:endParaRPr lang="zh-CN" altLang="en-US"/>
            </a:p>
          </p:txBody>
        </p:sp>
        <p:sp>
          <p:nvSpPr>
            <p:cNvPr id="385" name="Freeform 387"/>
            <p:cNvSpPr/>
            <p:nvPr/>
          </p:nvSpPr>
          <p:spPr bwMode="auto">
            <a:xfrm>
              <a:off x="8615485" y="1651542"/>
              <a:ext cx="10163" cy="10163"/>
            </a:xfrm>
            <a:custGeom>
              <a:avLst/>
              <a:gdLst>
                <a:gd name="T0" fmla="*/ 5 w 5"/>
                <a:gd name="T1" fmla="*/ 0 h 5"/>
                <a:gd name="T2" fmla="*/ 3 w 5"/>
                <a:gd name="T3" fmla="*/ 0 h 5"/>
                <a:gd name="T4" fmla="*/ 0 w 5"/>
                <a:gd name="T5" fmla="*/ 5 h 5"/>
                <a:gd name="T6" fmla="*/ 3 w 5"/>
                <a:gd name="T7" fmla="*/ 2 h 5"/>
                <a:gd name="T8" fmla="*/ 5 w 5"/>
                <a:gd name="T9" fmla="*/ 2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lnTo>
                    <a:pt x="3" y="0"/>
                  </a:lnTo>
                  <a:lnTo>
                    <a:pt x="0" y="5"/>
                  </a:lnTo>
                  <a:lnTo>
                    <a:pt x="3" y="2"/>
                  </a:lnTo>
                  <a:lnTo>
                    <a:pt x="5" y="2"/>
                  </a:ln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386" name="Freeform 388"/>
            <p:cNvSpPr/>
            <p:nvPr/>
          </p:nvSpPr>
          <p:spPr bwMode="auto">
            <a:xfrm>
              <a:off x="8625648" y="1651542"/>
              <a:ext cx="4065" cy="4065"/>
            </a:xfrm>
            <a:custGeom>
              <a:avLst/>
              <a:gdLst>
                <a:gd name="T0" fmla="*/ 0 w 2"/>
                <a:gd name="T1" fmla="*/ 2 h 2"/>
                <a:gd name="T2" fmla="*/ 0 w 2"/>
                <a:gd name="T3" fmla="*/ 2 h 2"/>
                <a:gd name="T4" fmla="*/ 0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0"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387" name="Freeform 389"/>
            <p:cNvSpPr/>
            <p:nvPr/>
          </p:nvSpPr>
          <p:spPr bwMode="auto">
            <a:xfrm>
              <a:off x="8625648" y="1647477"/>
              <a:ext cx="8130" cy="8130"/>
            </a:xfrm>
            <a:custGeom>
              <a:avLst/>
              <a:gdLst>
                <a:gd name="T0" fmla="*/ 2 w 4"/>
                <a:gd name="T1" fmla="*/ 2 h 4"/>
                <a:gd name="T2" fmla="*/ 0 w 4"/>
                <a:gd name="T3" fmla="*/ 4 h 4"/>
                <a:gd name="T4" fmla="*/ 4 w 4"/>
                <a:gd name="T5" fmla="*/ 2 h 4"/>
                <a:gd name="T6" fmla="*/ 4 w 4"/>
                <a:gd name="T7" fmla="*/ 0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lnTo>
                    <a:pt x="0" y="4"/>
                  </a:lnTo>
                  <a:lnTo>
                    <a:pt x="4" y="2"/>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388" name="Freeform 390"/>
            <p:cNvSpPr/>
            <p:nvPr/>
          </p:nvSpPr>
          <p:spPr bwMode="auto">
            <a:xfrm>
              <a:off x="8633779" y="1643412"/>
              <a:ext cx="8130" cy="8130"/>
            </a:xfrm>
            <a:custGeom>
              <a:avLst/>
              <a:gdLst>
                <a:gd name="T0" fmla="*/ 4 w 4"/>
                <a:gd name="T1" fmla="*/ 0 h 4"/>
                <a:gd name="T2" fmla="*/ 0 w 4"/>
                <a:gd name="T3" fmla="*/ 2 h 4"/>
                <a:gd name="T4" fmla="*/ 0 w 4"/>
                <a:gd name="T5" fmla="*/ 4 h 4"/>
                <a:gd name="T6" fmla="*/ 4 w 4"/>
                <a:gd name="T7" fmla="*/ 2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0" y="2"/>
                  </a:lnTo>
                  <a:lnTo>
                    <a:pt x="0" y="4"/>
                  </a:lnTo>
                  <a:lnTo>
                    <a:pt x="4" y="2"/>
                  </a:lnTo>
                  <a:lnTo>
                    <a:pt x="4"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389" name="Rectangle 391"/>
            <p:cNvSpPr>
              <a:spLocks noChangeArrowheads="1"/>
            </p:cNvSpPr>
            <p:nvPr/>
          </p:nvSpPr>
          <p:spPr bwMode="auto">
            <a:xfrm>
              <a:off x="8621583" y="1655608"/>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90" name="Freeform 392"/>
            <p:cNvSpPr/>
            <p:nvPr/>
          </p:nvSpPr>
          <p:spPr bwMode="auto">
            <a:xfrm>
              <a:off x="8611420" y="1647477"/>
              <a:ext cx="4065" cy="8130"/>
            </a:xfrm>
            <a:custGeom>
              <a:avLst/>
              <a:gdLst>
                <a:gd name="T0" fmla="*/ 2 w 2"/>
                <a:gd name="T1" fmla="*/ 0 h 4"/>
                <a:gd name="T2" fmla="*/ 0 w 2"/>
                <a:gd name="T3" fmla="*/ 4 h 4"/>
                <a:gd name="T4" fmla="*/ 2 w 2"/>
                <a:gd name="T5" fmla="*/ 2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391" name="Freeform 393"/>
            <p:cNvSpPr/>
            <p:nvPr/>
          </p:nvSpPr>
          <p:spPr bwMode="auto">
            <a:xfrm>
              <a:off x="8621583" y="1639347"/>
              <a:ext cx="8130" cy="12196"/>
            </a:xfrm>
            <a:custGeom>
              <a:avLst/>
              <a:gdLst>
                <a:gd name="T0" fmla="*/ 4 w 4"/>
                <a:gd name="T1" fmla="*/ 0 h 6"/>
                <a:gd name="T2" fmla="*/ 4 w 4"/>
                <a:gd name="T3" fmla="*/ 0 h 6"/>
                <a:gd name="T4" fmla="*/ 0 w 4"/>
                <a:gd name="T5" fmla="*/ 6 h 6"/>
                <a:gd name="T6" fmla="*/ 2 w 4"/>
                <a:gd name="T7" fmla="*/ 6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4" y="0"/>
                  </a:lnTo>
                  <a:lnTo>
                    <a:pt x="0" y="6"/>
                  </a:lnTo>
                  <a:lnTo>
                    <a:pt x="2" y="6"/>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392" name="Freeform 394"/>
            <p:cNvSpPr/>
            <p:nvPr/>
          </p:nvSpPr>
          <p:spPr bwMode="auto">
            <a:xfrm>
              <a:off x="8619550" y="163934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93" name="Rectangle 395"/>
            <p:cNvSpPr>
              <a:spLocks noChangeArrowheads="1"/>
            </p:cNvSpPr>
            <p:nvPr/>
          </p:nvSpPr>
          <p:spPr bwMode="auto">
            <a:xfrm>
              <a:off x="8619550"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94" name="Freeform 396"/>
            <p:cNvSpPr/>
            <p:nvPr/>
          </p:nvSpPr>
          <p:spPr bwMode="auto">
            <a:xfrm>
              <a:off x="8607355" y="1639347"/>
              <a:ext cx="12196" cy="8130"/>
            </a:xfrm>
            <a:custGeom>
              <a:avLst/>
              <a:gdLst>
                <a:gd name="T0" fmla="*/ 6 w 6"/>
                <a:gd name="T1" fmla="*/ 0 h 4"/>
                <a:gd name="T2" fmla="*/ 6 w 6"/>
                <a:gd name="T3" fmla="*/ 0 h 4"/>
                <a:gd name="T4" fmla="*/ 0 w 6"/>
                <a:gd name="T5" fmla="*/ 4 h 4"/>
                <a:gd name="T6" fmla="*/ 0 w 6"/>
                <a:gd name="T7" fmla="*/ 4 h 4"/>
                <a:gd name="T8" fmla="*/ 2 w 6"/>
                <a:gd name="T9" fmla="*/ 4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6" y="0"/>
                  </a:lnTo>
                  <a:lnTo>
                    <a:pt x="0" y="4"/>
                  </a:lnTo>
                  <a:lnTo>
                    <a:pt x="0" y="4"/>
                  </a:lnTo>
                  <a:lnTo>
                    <a:pt x="2" y="4"/>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395" name="Freeform 397"/>
            <p:cNvSpPr/>
            <p:nvPr/>
          </p:nvSpPr>
          <p:spPr bwMode="auto">
            <a:xfrm>
              <a:off x="8619550" y="1635281"/>
              <a:ext cx="2033" cy="4065"/>
            </a:xfrm>
            <a:custGeom>
              <a:avLst/>
              <a:gdLst>
                <a:gd name="T0" fmla="*/ 1 w 1"/>
                <a:gd name="T1" fmla="*/ 0 h 2"/>
                <a:gd name="T2" fmla="*/ 0 w 1"/>
                <a:gd name="T3" fmla="*/ 0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0" y="2"/>
                  </a:lnTo>
                  <a:lnTo>
                    <a:pt x="0" y="2"/>
                  </a:ln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396" name="Freeform 398"/>
            <p:cNvSpPr/>
            <p:nvPr/>
          </p:nvSpPr>
          <p:spPr bwMode="auto">
            <a:xfrm>
              <a:off x="8607355" y="1647477"/>
              <a:ext cx="8130" cy="12196"/>
            </a:xfrm>
            <a:custGeom>
              <a:avLst/>
              <a:gdLst>
                <a:gd name="T0" fmla="*/ 0 w 4"/>
                <a:gd name="T1" fmla="*/ 4 h 6"/>
                <a:gd name="T2" fmla="*/ 0 w 4"/>
                <a:gd name="T3" fmla="*/ 6 h 6"/>
                <a:gd name="T4" fmla="*/ 2 w 4"/>
                <a:gd name="T5" fmla="*/ 4 h 6"/>
                <a:gd name="T6" fmla="*/ 4 w 4"/>
                <a:gd name="T7" fmla="*/ 0 h 6"/>
                <a:gd name="T8" fmla="*/ 0 w 4"/>
                <a:gd name="T9" fmla="*/ 4 h 6"/>
              </a:gdLst>
              <a:ahLst/>
              <a:cxnLst>
                <a:cxn ang="0">
                  <a:pos x="T0" y="T1"/>
                </a:cxn>
                <a:cxn ang="0">
                  <a:pos x="T2" y="T3"/>
                </a:cxn>
                <a:cxn ang="0">
                  <a:pos x="T4" y="T5"/>
                </a:cxn>
                <a:cxn ang="0">
                  <a:pos x="T6" y="T7"/>
                </a:cxn>
                <a:cxn ang="0">
                  <a:pos x="T8" y="T9"/>
                </a:cxn>
              </a:cxnLst>
              <a:rect l="0" t="0" r="r" b="b"/>
              <a:pathLst>
                <a:path w="4" h="6">
                  <a:moveTo>
                    <a:pt x="0" y="4"/>
                  </a:moveTo>
                  <a:lnTo>
                    <a:pt x="0" y="6"/>
                  </a:lnTo>
                  <a:lnTo>
                    <a:pt x="2" y="4"/>
                  </a:lnTo>
                  <a:lnTo>
                    <a:pt x="4"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397" name="Rectangle 399"/>
            <p:cNvSpPr>
              <a:spLocks noChangeArrowheads="1"/>
            </p:cNvSpPr>
            <p:nvPr/>
          </p:nvSpPr>
          <p:spPr bwMode="auto">
            <a:xfrm>
              <a:off x="8607355" y="1647477"/>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398" name="Freeform 400"/>
            <p:cNvSpPr/>
            <p:nvPr/>
          </p:nvSpPr>
          <p:spPr bwMode="auto">
            <a:xfrm>
              <a:off x="8615485" y="1643412"/>
              <a:ext cx="0" cy="4065"/>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399" name="Freeform 401"/>
            <p:cNvSpPr/>
            <p:nvPr/>
          </p:nvSpPr>
          <p:spPr bwMode="auto">
            <a:xfrm>
              <a:off x="8607355" y="1647477"/>
              <a:ext cx="8130" cy="8130"/>
            </a:xfrm>
            <a:custGeom>
              <a:avLst/>
              <a:gdLst>
                <a:gd name="T0" fmla="*/ 4 w 4"/>
                <a:gd name="T1" fmla="*/ 0 h 4"/>
                <a:gd name="T2" fmla="*/ 4 w 4"/>
                <a:gd name="T3" fmla="*/ 0 h 4"/>
                <a:gd name="T4" fmla="*/ 0 w 4"/>
                <a:gd name="T5" fmla="*/ 4 h 4"/>
                <a:gd name="T6" fmla="*/ 4 w 4"/>
                <a:gd name="T7" fmla="*/ 0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4" y="0"/>
                  </a:lnTo>
                  <a:lnTo>
                    <a:pt x="0" y="4"/>
                  </a:lnTo>
                  <a:lnTo>
                    <a:pt x="4"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00" name="Freeform 402"/>
            <p:cNvSpPr/>
            <p:nvPr/>
          </p:nvSpPr>
          <p:spPr bwMode="auto">
            <a:xfrm>
              <a:off x="8637844" y="1635281"/>
              <a:ext cx="4065" cy="4065"/>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01" name="Rectangle 403"/>
            <p:cNvSpPr>
              <a:spLocks noChangeArrowheads="1"/>
            </p:cNvSpPr>
            <p:nvPr/>
          </p:nvSpPr>
          <p:spPr bwMode="auto">
            <a:xfrm>
              <a:off x="8656137"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02" name="Freeform 404"/>
            <p:cNvSpPr/>
            <p:nvPr/>
          </p:nvSpPr>
          <p:spPr bwMode="auto">
            <a:xfrm>
              <a:off x="8656137" y="1631216"/>
              <a:ext cx="4065" cy="4065"/>
            </a:xfrm>
            <a:custGeom>
              <a:avLst/>
              <a:gdLst>
                <a:gd name="T0" fmla="*/ 2 w 2"/>
                <a:gd name="T1" fmla="*/ 2 h 2"/>
                <a:gd name="T2" fmla="*/ 2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2"/>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03" name="Freeform 405"/>
            <p:cNvSpPr/>
            <p:nvPr/>
          </p:nvSpPr>
          <p:spPr bwMode="auto">
            <a:xfrm>
              <a:off x="8660203" y="1631216"/>
              <a:ext cx="0" cy="4065"/>
            </a:xfrm>
            <a:custGeom>
              <a:avLst/>
              <a:gdLst>
                <a:gd name="T0" fmla="*/ 0 h 2"/>
                <a:gd name="T1" fmla="*/ 0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04" name="Freeform 407"/>
            <p:cNvSpPr/>
            <p:nvPr/>
          </p:nvSpPr>
          <p:spPr bwMode="auto">
            <a:xfrm>
              <a:off x="8652073" y="1635282"/>
              <a:ext cx="8130" cy="8130"/>
            </a:xfrm>
            <a:custGeom>
              <a:avLst/>
              <a:gdLst>
                <a:gd name="T0" fmla="*/ 2 w 4"/>
                <a:gd name="T1" fmla="*/ 0 h 4"/>
                <a:gd name="T2" fmla="*/ 0 w 4"/>
                <a:gd name="T3" fmla="*/ 4 h 4"/>
                <a:gd name="T4" fmla="*/ 2 w 4"/>
                <a:gd name="T5" fmla="*/ 2 h 4"/>
                <a:gd name="T6" fmla="*/ 2 w 4"/>
                <a:gd name="T7" fmla="*/ 2 h 4"/>
                <a:gd name="T8" fmla="*/ 4 w 4"/>
                <a:gd name="T9" fmla="*/ 0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lnTo>
                    <a:pt x="0" y="4"/>
                  </a:lnTo>
                  <a:lnTo>
                    <a:pt x="2" y="2"/>
                  </a:lnTo>
                  <a:lnTo>
                    <a:pt x="2" y="2"/>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05" name="Freeform 408"/>
            <p:cNvSpPr/>
            <p:nvPr/>
          </p:nvSpPr>
          <p:spPr bwMode="auto">
            <a:xfrm>
              <a:off x="8652073" y="1635282"/>
              <a:ext cx="4065" cy="406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06" name="Freeform 409"/>
            <p:cNvSpPr/>
            <p:nvPr/>
          </p:nvSpPr>
          <p:spPr bwMode="auto">
            <a:xfrm>
              <a:off x="8656138" y="1631217"/>
              <a:ext cx="4065" cy="8130"/>
            </a:xfrm>
            <a:custGeom>
              <a:avLst/>
              <a:gdLst>
                <a:gd name="T0" fmla="*/ 0 w 2"/>
                <a:gd name="T1" fmla="*/ 4 h 4"/>
                <a:gd name="T2" fmla="*/ 2 w 2"/>
                <a:gd name="T3" fmla="*/ 0 h 4"/>
                <a:gd name="T4" fmla="*/ 2 w 2"/>
                <a:gd name="T5" fmla="*/ 2 h 4"/>
                <a:gd name="T6" fmla="*/ 0 w 2"/>
                <a:gd name="T7" fmla="*/ 4 h 4"/>
              </a:gdLst>
              <a:ahLst/>
              <a:cxnLst>
                <a:cxn ang="0">
                  <a:pos x="T0" y="T1"/>
                </a:cxn>
                <a:cxn ang="0">
                  <a:pos x="T2" y="T3"/>
                </a:cxn>
                <a:cxn ang="0">
                  <a:pos x="T4" y="T5"/>
                </a:cxn>
                <a:cxn ang="0">
                  <a:pos x="T6" y="T7"/>
                </a:cxn>
              </a:cxnLst>
              <a:rect l="0" t="0" r="r" b="b"/>
              <a:pathLst>
                <a:path w="2" h="4">
                  <a:moveTo>
                    <a:pt x="0" y="4"/>
                  </a:moveTo>
                  <a:lnTo>
                    <a:pt x="2" y="0"/>
                  </a:lnTo>
                  <a:lnTo>
                    <a:pt x="2"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07" name="Freeform 410"/>
            <p:cNvSpPr/>
            <p:nvPr/>
          </p:nvSpPr>
          <p:spPr bwMode="auto">
            <a:xfrm>
              <a:off x="8652073" y="1631217"/>
              <a:ext cx="4065" cy="4065"/>
            </a:xfrm>
            <a:custGeom>
              <a:avLst/>
              <a:gdLst>
                <a:gd name="T0" fmla="*/ 0 w 2"/>
                <a:gd name="T1" fmla="*/ 2 h 2"/>
                <a:gd name="T2" fmla="*/ 0 w 2"/>
                <a:gd name="T3" fmla="*/ 2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08" name="Freeform 411"/>
            <p:cNvSpPr/>
            <p:nvPr/>
          </p:nvSpPr>
          <p:spPr bwMode="auto">
            <a:xfrm>
              <a:off x="8652073" y="1631217"/>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09" name="Freeform 412"/>
            <p:cNvSpPr/>
            <p:nvPr/>
          </p:nvSpPr>
          <p:spPr bwMode="auto">
            <a:xfrm>
              <a:off x="8650041" y="1627151"/>
              <a:ext cx="6098" cy="8130"/>
            </a:xfrm>
            <a:custGeom>
              <a:avLst/>
              <a:gdLst>
                <a:gd name="T0" fmla="*/ 1 w 3"/>
                <a:gd name="T1" fmla="*/ 4 h 4"/>
                <a:gd name="T2" fmla="*/ 0 w 3"/>
                <a:gd name="T3" fmla="*/ 4 h 4"/>
                <a:gd name="T4" fmla="*/ 1 w 3"/>
                <a:gd name="T5" fmla="*/ 2 h 4"/>
                <a:gd name="T6" fmla="*/ 3 w 3"/>
                <a:gd name="T7" fmla="*/ 2 h 4"/>
                <a:gd name="T8" fmla="*/ 3 w 3"/>
                <a:gd name="T9" fmla="*/ 0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1" y="4"/>
                  </a:moveTo>
                  <a:lnTo>
                    <a:pt x="0" y="4"/>
                  </a:lnTo>
                  <a:lnTo>
                    <a:pt x="1" y="2"/>
                  </a:lnTo>
                  <a:lnTo>
                    <a:pt x="3" y="2"/>
                  </a:lnTo>
                  <a:lnTo>
                    <a:pt x="3" y="0"/>
                  </a:lnTo>
                  <a:lnTo>
                    <a:pt x="1" y="4"/>
                  </a:lnTo>
                  <a:close/>
                </a:path>
              </a:pathLst>
            </a:custGeom>
            <a:grpFill/>
            <a:ln>
              <a:noFill/>
            </a:ln>
          </p:spPr>
          <p:txBody>
            <a:bodyPr vert="horz" wrap="square" lIns="91440" tIns="45720" rIns="91440" bIns="45720" numCol="1" anchor="t" anchorCtr="0" compatLnSpc="1"/>
            <a:lstStyle/>
            <a:p>
              <a:endParaRPr lang="zh-CN" altLang="en-US"/>
            </a:p>
          </p:txBody>
        </p:sp>
        <p:sp>
          <p:nvSpPr>
            <p:cNvPr id="410" name="Freeform 413"/>
            <p:cNvSpPr/>
            <p:nvPr/>
          </p:nvSpPr>
          <p:spPr bwMode="auto">
            <a:xfrm>
              <a:off x="8652073" y="1631217"/>
              <a:ext cx="4065" cy="4065"/>
            </a:xfrm>
            <a:custGeom>
              <a:avLst/>
              <a:gdLst>
                <a:gd name="T0" fmla="*/ 2 w 2"/>
                <a:gd name="T1" fmla="*/ 2 h 2"/>
                <a:gd name="T2" fmla="*/ 2 w 2"/>
                <a:gd name="T3" fmla="*/ 0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2"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11" name="Freeform 414"/>
            <p:cNvSpPr/>
            <p:nvPr/>
          </p:nvSpPr>
          <p:spPr bwMode="auto">
            <a:xfrm>
              <a:off x="8615486" y="1631217"/>
              <a:ext cx="14228" cy="12196"/>
            </a:xfrm>
            <a:custGeom>
              <a:avLst/>
              <a:gdLst>
                <a:gd name="T0" fmla="*/ 0 w 7"/>
                <a:gd name="T1" fmla="*/ 6 h 6"/>
                <a:gd name="T2" fmla="*/ 2 w 7"/>
                <a:gd name="T3" fmla="*/ 6 h 6"/>
                <a:gd name="T4" fmla="*/ 7 w 7"/>
                <a:gd name="T5" fmla="*/ 0 h 6"/>
                <a:gd name="T6" fmla="*/ 3 w 7"/>
                <a:gd name="T7" fmla="*/ 2 h 6"/>
                <a:gd name="T8" fmla="*/ 2 w 7"/>
                <a:gd name="T9" fmla="*/ 4 h 6"/>
                <a:gd name="T10" fmla="*/ 0 w 7"/>
                <a:gd name="T11" fmla="*/ 6 h 6"/>
              </a:gdLst>
              <a:ahLst/>
              <a:cxnLst>
                <a:cxn ang="0">
                  <a:pos x="T0" y="T1"/>
                </a:cxn>
                <a:cxn ang="0">
                  <a:pos x="T2" y="T3"/>
                </a:cxn>
                <a:cxn ang="0">
                  <a:pos x="T4" y="T5"/>
                </a:cxn>
                <a:cxn ang="0">
                  <a:pos x="T6" y="T7"/>
                </a:cxn>
                <a:cxn ang="0">
                  <a:pos x="T8" y="T9"/>
                </a:cxn>
                <a:cxn ang="0">
                  <a:pos x="T10" y="T11"/>
                </a:cxn>
              </a:cxnLst>
              <a:rect l="0" t="0" r="r" b="b"/>
              <a:pathLst>
                <a:path w="7" h="6">
                  <a:moveTo>
                    <a:pt x="0" y="6"/>
                  </a:moveTo>
                  <a:lnTo>
                    <a:pt x="2" y="6"/>
                  </a:lnTo>
                  <a:lnTo>
                    <a:pt x="7" y="0"/>
                  </a:lnTo>
                  <a:lnTo>
                    <a:pt x="3" y="2"/>
                  </a:lnTo>
                  <a:lnTo>
                    <a:pt x="2" y="4"/>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412" name="Freeform 415"/>
            <p:cNvSpPr/>
            <p:nvPr/>
          </p:nvSpPr>
          <p:spPr bwMode="auto">
            <a:xfrm>
              <a:off x="8650041" y="1643412"/>
              <a:ext cx="2033" cy="4065"/>
            </a:xfrm>
            <a:custGeom>
              <a:avLst/>
              <a:gdLst>
                <a:gd name="T0" fmla="*/ 1 w 1"/>
                <a:gd name="T1" fmla="*/ 0 h 2"/>
                <a:gd name="T2" fmla="*/ 0 w 1"/>
                <a:gd name="T3" fmla="*/ 0 h 2"/>
                <a:gd name="T4" fmla="*/ 0 w 1"/>
                <a:gd name="T5" fmla="*/ 2 h 2"/>
                <a:gd name="T6" fmla="*/ 0 w 1"/>
                <a:gd name="T7" fmla="*/ 2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0" y="0"/>
                  </a:lnTo>
                  <a:lnTo>
                    <a:pt x="0" y="2"/>
                  </a:lnTo>
                  <a:lnTo>
                    <a:pt x="0" y="2"/>
                  </a:lnTo>
                  <a:lnTo>
                    <a:pt x="1" y="2"/>
                  </a:ln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413" name="Freeform 416"/>
            <p:cNvSpPr/>
            <p:nvPr/>
          </p:nvSpPr>
          <p:spPr bwMode="auto">
            <a:xfrm>
              <a:off x="8645975" y="1639347"/>
              <a:ext cx="6098" cy="8130"/>
            </a:xfrm>
            <a:custGeom>
              <a:avLst/>
              <a:gdLst>
                <a:gd name="T0" fmla="*/ 3 w 3"/>
                <a:gd name="T1" fmla="*/ 0 h 4"/>
                <a:gd name="T2" fmla="*/ 2 w 3"/>
                <a:gd name="T3" fmla="*/ 2 h 4"/>
                <a:gd name="T4" fmla="*/ 0 w 3"/>
                <a:gd name="T5" fmla="*/ 4 h 4"/>
                <a:gd name="T6" fmla="*/ 2 w 3"/>
                <a:gd name="T7" fmla="*/ 2 h 4"/>
                <a:gd name="T8" fmla="*/ 3 w 3"/>
                <a:gd name="T9" fmla="*/ 0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lnTo>
                    <a:pt x="2" y="2"/>
                  </a:lnTo>
                  <a:lnTo>
                    <a:pt x="0" y="4"/>
                  </a:lnTo>
                  <a:lnTo>
                    <a:pt x="2" y="2"/>
                  </a:lnTo>
                  <a:lnTo>
                    <a:pt x="3"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414" name="Freeform 417"/>
            <p:cNvSpPr/>
            <p:nvPr/>
          </p:nvSpPr>
          <p:spPr bwMode="auto">
            <a:xfrm>
              <a:off x="8650041" y="1635282"/>
              <a:ext cx="6098" cy="8130"/>
            </a:xfrm>
            <a:custGeom>
              <a:avLst/>
              <a:gdLst>
                <a:gd name="T0" fmla="*/ 3 w 3"/>
                <a:gd name="T1" fmla="*/ 0 h 4"/>
                <a:gd name="T2" fmla="*/ 1 w 3"/>
                <a:gd name="T3" fmla="*/ 2 h 4"/>
                <a:gd name="T4" fmla="*/ 0 w 3"/>
                <a:gd name="T5" fmla="*/ 4 h 4"/>
                <a:gd name="T6" fmla="*/ 1 w 3"/>
                <a:gd name="T7" fmla="*/ 4 h 4"/>
                <a:gd name="T8" fmla="*/ 3 w 3"/>
                <a:gd name="T9" fmla="*/ 0 h 4"/>
              </a:gdLst>
              <a:ahLst/>
              <a:cxnLst>
                <a:cxn ang="0">
                  <a:pos x="T0" y="T1"/>
                </a:cxn>
                <a:cxn ang="0">
                  <a:pos x="T2" y="T3"/>
                </a:cxn>
                <a:cxn ang="0">
                  <a:pos x="T4" y="T5"/>
                </a:cxn>
                <a:cxn ang="0">
                  <a:pos x="T6" y="T7"/>
                </a:cxn>
                <a:cxn ang="0">
                  <a:pos x="T8" y="T9"/>
                </a:cxn>
              </a:cxnLst>
              <a:rect l="0" t="0" r="r" b="b"/>
              <a:pathLst>
                <a:path w="3" h="4">
                  <a:moveTo>
                    <a:pt x="3" y="0"/>
                  </a:moveTo>
                  <a:lnTo>
                    <a:pt x="1" y="2"/>
                  </a:lnTo>
                  <a:lnTo>
                    <a:pt x="0" y="4"/>
                  </a:lnTo>
                  <a:lnTo>
                    <a:pt x="1" y="4"/>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415" name="Freeform 418"/>
            <p:cNvSpPr/>
            <p:nvPr/>
          </p:nvSpPr>
          <p:spPr bwMode="auto">
            <a:xfrm>
              <a:off x="8645975" y="1643412"/>
              <a:ext cx="4065" cy="4065"/>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16" name="Freeform 419"/>
            <p:cNvSpPr/>
            <p:nvPr/>
          </p:nvSpPr>
          <p:spPr bwMode="auto">
            <a:xfrm>
              <a:off x="8641910" y="1639347"/>
              <a:ext cx="8130" cy="12196"/>
            </a:xfrm>
            <a:custGeom>
              <a:avLst/>
              <a:gdLst>
                <a:gd name="T0" fmla="*/ 4 w 4"/>
                <a:gd name="T1" fmla="*/ 0 h 6"/>
                <a:gd name="T2" fmla="*/ 2 w 4"/>
                <a:gd name="T3" fmla="*/ 2 h 6"/>
                <a:gd name="T4" fmla="*/ 0 w 4"/>
                <a:gd name="T5" fmla="*/ 6 h 6"/>
                <a:gd name="T6" fmla="*/ 2 w 4"/>
                <a:gd name="T7" fmla="*/ 4 h 6"/>
                <a:gd name="T8" fmla="*/ 4 w 4"/>
                <a:gd name="T9" fmla="*/ 2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lnTo>
                    <a:pt x="2" y="2"/>
                  </a:lnTo>
                  <a:lnTo>
                    <a:pt x="0" y="6"/>
                  </a:lnTo>
                  <a:lnTo>
                    <a:pt x="2" y="4"/>
                  </a:lnTo>
                  <a:lnTo>
                    <a:pt x="4"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17" name="Freeform 420"/>
            <p:cNvSpPr/>
            <p:nvPr/>
          </p:nvSpPr>
          <p:spPr bwMode="auto">
            <a:xfrm>
              <a:off x="8650041" y="1647478"/>
              <a:ext cx="2033"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lnTo>
                    <a:pt x="0" y="0"/>
                  </a:lnTo>
                  <a:lnTo>
                    <a:pt x="0" y="0"/>
                  </a:lnTo>
                  <a:lnTo>
                    <a:pt x="1"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18" name="Freeform 421"/>
            <p:cNvSpPr/>
            <p:nvPr/>
          </p:nvSpPr>
          <p:spPr bwMode="auto">
            <a:xfrm>
              <a:off x="8650041" y="1643412"/>
              <a:ext cx="6098" cy="4065"/>
            </a:xfrm>
            <a:custGeom>
              <a:avLst/>
              <a:gdLst>
                <a:gd name="T0" fmla="*/ 0 w 3"/>
                <a:gd name="T1" fmla="*/ 2 h 2"/>
                <a:gd name="T2" fmla="*/ 3 w 3"/>
                <a:gd name="T3" fmla="*/ 0 h 2"/>
                <a:gd name="T4" fmla="*/ 1 w 3"/>
                <a:gd name="T5" fmla="*/ 2 h 2"/>
                <a:gd name="T6" fmla="*/ 0 w 3"/>
                <a:gd name="T7" fmla="*/ 2 h 2"/>
              </a:gdLst>
              <a:ahLst/>
              <a:cxnLst>
                <a:cxn ang="0">
                  <a:pos x="T0" y="T1"/>
                </a:cxn>
                <a:cxn ang="0">
                  <a:pos x="T2" y="T3"/>
                </a:cxn>
                <a:cxn ang="0">
                  <a:pos x="T4" y="T5"/>
                </a:cxn>
                <a:cxn ang="0">
                  <a:pos x="T6" y="T7"/>
                </a:cxn>
              </a:cxnLst>
              <a:rect l="0" t="0" r="r" b="b"/>
              <a:pathLst>
                <a:path w="3" h="2">
                  <a:moveTo>
                    <a:pt x="0" y="2"/>
                  </a:moveTo>
                  <a:lnTo>
                    <a:pt x="3" y="0"/>
                  </a:lnTo>
                  <a:lnTo>
                    <a:pt x="1"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19" name="Freeform 422"/>
            <p:cNvSpPr/>
            <p:nvPr/>
          </p:nvSpPr>
          <p:spPr bwMode="auto">
            <a:xfrm>
              <a:off x="8652073" y="1643412"/>
              <a:ext cx="8130" cy="8130"/>
            </a:xfrm>
            <a:custGeom>
              <a:avLst/>
              <a:gdLst>
                <a:gd name="T0" fmla="*/ 4 w 4"/>
                <a:gd name="T1" fmla="*/ 0 h 4"/>
                <a:gd name="T2" fmla="*/ 2 w 4"/>
                <a:gd name="T3" fmla="*/ 2 h 4"/>
                <a:gd name="T4" fmla="*/ 0 w 4"/>
                <a:gd name="T5" fmla="*/ 4 h 4"/>
                <a:gd name="T6" fmla="*/ 2 w 4"/>
                <a:gd name="T7" fmla="*/ 2 h 4"/>
                <a:gd name="T8" fmla="*/ 4 w 4"/>
                <a:gd name="T9" fmla="*/ 2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2" y="2"/>
                  </a:lnTo>
                  <a:lnTo>
                    <a:pt x="0" y="4"/>
                  </a:lnTo>
                  <a:lnTo>
                    <a:pt x="2" y="2"/>
                  </a:lnTo>
                  <a:lnTo>
                    <a:pt x="4"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20" name="Freeform 423"/>
            <p:cNvSpPr/>
            <p:nvPr/>
          </p:nvSpPr>
          <p:spPr bwMode="auto">
            <a:xfrm>
              <a:off x="8641910" y="1643412"/>
              <a:ext cx="4065" cy="8130"/>
            </a:xfrm>
            <a:custGeom>
              <a:avLst/>
              <a:gdLst>
                <a:gd name="T0" fmla="*/ 0 w 2"/>
                <a:gd name="T1" fmla="*/ 2 h 4"/>
                <a:gd name="T2" fmla="*/ 0 w 2"/>
                <a:gd name="T3" fmla="*/ 4 h 4"/>
                <a:gd name="T4" fmla="*/ 0 w 2"/>
                <a:gd name="T5" fmla="*/ 4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0" y="4"/>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21" name="Rectangle 424"/>
            <p:cNvSpPr>
              <a:spLocks noChangeArrowheads="1"/>
            </p:cNvSpPr>
            <p:nvPr/>
          </p:nvSpPr>
          <p:spPr bwMode="auto">
            <a:xfrm>
              <a:off x="8656138"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22" name="Rectangle 425"/>
            <p:cNvSpPr>
              <a:spLocks noChangeArrowheads="1"/>
            </p:cNvSpPr>
            <p:nvPr/>
          </p:nvSpPr>
          <p:spPr bwMode="auto">
            <a:xfrm>
              <a:off x="8611421" y="1647478"/>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23" name="Freeform 426"/>
            <p:cNvSpPr/>
            <p:nvPr/>
          </p:nvSpPr>
          <p:spPr bwMode="auto">
            <a:xfrm>
              <a:off x="8625649" y="1639347"/>
              <a:ext cx="12196" cy="12196"/>
            </a:xfrm>
            <a:custGeom>
              <a:avLst/>
              <a:gdLst>
                <a:gd name="T0" fmla="*/ 6 w 6"/>
                <a:gd name="T1" fmla="*/ 0 h 6"/>
                <a:gd name="T2" fmla="*/ 6 w 6"/>
                <a:gd name="T3" fmla="*/ 0 h 6"/>
                <a:gd name="T4" fmla="*/ 2 w 6"/>
                <a:gd name="T5" fmla="*/ 0 h 6"/>
                <a:gd name="T6" fmla="*/ 0 w 6"/>
                <a:gd name="T7" fmla="*/ 6 h 6"/>
                <a:gd name="T8" fmla="*/ 4 w 6"/>
                <a:gd name="T9" fmla="*/ 4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6" y="0"/>
                  </a:lnTo>
                  <a:lnTo>
                    <a:pt x="2" y="0"/>
                  </a:lnTo>
                  <a:lnTo>
                    <a:pt x="0" y="6"/>
                  </a:lnTo>
                  <a:lnTo>
                    <a:pt x="4" y="4"/>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424" name="Freeform 427"/>
            <p:cNvSpPr/>
            <p:nvPr/>
          </p:nvSpPr>
          <p:spPr bwMode="auto">
            <a:xfrm>
              <a:off x="8629714" y="1635282"/>
              <a:ext cx="12196" cy="4065"/>
            </a:xfrm>
            <a:custGeom>
              <a:avLst/>
              <a:gdLst>
                <a:gd name="T0" fmla="*/ 6 w 6"/>
                <a:gd name="T1" fmla="*/ 0 h 2"/>
                <a:gd name="T2" fmla="*/ 6 w 6"/>
                <a:gd name="T3" fmla="*/ 0 h 2"/>
                <a:gd name="T4" fmla="*/ 2 w 6"/>
                <a:gd name="T5" fmla="*/ 2 h 2"/>
                <a:gd name="T6" fmla="*/ 0 w 6"/>
                <a:gd name="T7" fmla="*/ 2 h 2"/>
                <a:gd name="T8" fmla="*/ 4 w 6"/>
                <a:gd name="T9" fmla="*/ 2 h 2"/>
                <a:gd name="T10" fmla="*/ 6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6" y="0"/>
                  </a:moveTo>
                  <a:lnTo>
                    <a:pt x="6" y="0"/>
                  </a:lnTo>
                  <a:lnTo>
                    <a:pt x="2" y="2"/>
                  </a:lnTo>
                  <a:lnTo>
                    <a:pt x="0" y="2"/>
                  </a:lnTo>
                  <a:lnTo>
                    <a:pt x="4" y="2"/>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425" name="Freeform 428"/>
            <p:cNvSpPr/>
            <p:nvPr/>
          </p:nvSpPr>
          <p:spPr bwMode="auto">
            <a:xfrm>
              <a:off x="8625649" y="1639347"/>
              <a:ext cx="4065" cy="4065"/>
            </a:xfrm>
            <a:custGeom>
              <a:avLst/>
              <a:gdLst>
                <a:gd name="T0" fmla="*/ 2 w 2"/>
                <a:gd name="T1" fmla="*/ 0 h 2"/>
                <a:gd name="T2" fmla="*/ 2 w 2"/>
                <a:gd name="T3" fmla="*/ 0 h 2"/>
                <a:gd name="T4" fmla="*/ 0 w 2"/>
                <a:gd name="T5" fmla="*/ 2 h 2"/>
                <a:gd name="T6" fmla="*/ 2 w 2"/>
                <a:gd name="T7" fmla="*/ 2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26" name="Freeform 429"/>
            <p:cNvSpPr/>
            <p:nvPr/>
          </p:nvSpPr>
          <p:spPr bwMode="auto">
            <a:xfrm>
              <a:off x="8641910" y="1639347"/>
              <a:ext cx="4065" cy="4065"/>
            </a:xfrm>
            <a:custGeom>
              <a:avLst/>
              <a:gdLst>
                <a:gd name="T0" fmla="*/ 0 w 2"/>
                <a:gd name="T1" fmla="*/ 2 h 2"/>
                <a:gd name="T2" fmla="*/ 0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27" name="Rectangle 430"/>
            <p:cNvSpPr>
              <a:spLocks noChangeArrowheads="1"/>
            </p:cNvSpPr>
            <p:nvPr/>
          </p:nvSpPr>
          <p:spPr bwMode="auto">
            <a:xfrm>
              <a:off x="8629714" y="1639347"/>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428" name="Freeform 431"/>
            <p:cNvSpPr/>
            <p:nvPr/>
          </p:nvSpPr>
          <p:spPr bwMode="auto">
            <a:xfrm>
              <a:off x="8625649" y="1647478"/>
              <a:ext cx="8130" cy="8130"/>
            </a:xfrm>
            <a:custGeom>
              <a:avLst/>
              <a:gdLst>
                <a:gd name="T0" fmla="*/ 0 w 4"/>
                <a:gd name="T1" fmla="*/ 2 h 4"/>
                <a:gd name="T2" fmla="*/ 0 w 4"/>
                <a:gd name="T3" fmla="*/ 4 h 4"/>
                <a:gd name="T4" fmla="*/ 2 w 4"/>
                <a:gd name="T5" fmla="*/ 2 h 4"/>
                <a:gd name="T6" fmla="*/ 4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0" y="4"/>
                  </a:lnTo>
                  <a:lnTo>
                    <a:pt x="2" y="2"/>
                  </a:lnTo>
                  <a:lnTo>
                    <a:pt x="4"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29" name="Freeform 432"/>
            <p:cNvSpPr/>
            <p:nvPr/>
          </p:nvSpPr>
          <p:spPr bwMode="auto">
            <a:xfrm>
              <a:off x="8633780" y="1639347"/>
              <a:ext cx="8130" cy="8130"/>
            </a:xfrm>
            <a:custGeom>
              <a:avLst/>
              <a:gdLst>
                <a:gd name="T0" fmla="*/ 4 w 4"/>
                <a:gd name="T1" fmla="*/ 0 h 4"/>
                <a:gd name="T2" fmla="*/ 2 w 4"/>
                <a:gd name="T3" fmla="*/ 0 h 4"/>
                <a:gd name="T4" fmla="*/ 2 w 4"/>
                <a:gd name="T5" fmla="*/ 0 h 4"/>
                <a:gd name="T6" fmla="*/ 0 w 4"/>
                <a:gd name="T7" fmla="*/ 4 h 4"/>
                <a:gd name="T8" fmla="*/ 4 w 4"/>
                <a:gd name="T9" fmla="*/ 2 h 4"/>
                <a:gd name="T10" fmla="*/ 4 w 4"/>
                <a:gd name="T11" fmla="*/ 2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lnTo>
                    <a:pt x="2" y="0"/>
                  </a:lnTo>
                  <a:lnTo>
                    <a:pt x="2" y="0"/>
                  </a:lnTo>
                  <a:lnTo>
                    <a:pt x="0" y="4"/>
                  </a:lnTo>
                  <a:lnTo>
                    <a:pt x="4" y="2"/>
                  </a:lnTo>
                  <a:lnTo>
                    <a:pt x="4"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30" name="Freeform 433"/>
            <p:cNvSpPr/>
            <p:nvPr/>
          </p:nvSpPr>
          <p:spPr bwMode="auto">
            <a:xfrm>
              <a:off x="8629714" y="1647478"/>
              <a:ext cx="4065" cy="4065"/>
            </a:xfrm>
            <a:custGeom>
              <a:avLst/>
              <a:gdLst>
                <a:gd name="T0" fmla="*/ 2 w 2"/>
                <a:gd name="T1" fmla="*/ 0 h 2"/>
                <a:gd name="T2" fmla="*/ 0 w 2"/>
                <a:gd name="T3" fmla="*/ 2 h 2"/>
                <a:gd name="T4" fmla="*/ 2 w 2"/>
                <a:gd name="T5" fmla="*/ 0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2"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31" name="Rectangle 434"/>
            <p:cNvSpPr>
              <a:spLocks noChangeArrowheads="1"/>
            </p:cNvSpPr>
            <p:nvPr/>
          </p:nvSpPr>
          <p:spPr bwMode="auto">
            <a:xfrm>
              <a:off x="8641910" y="164341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32" name="Freeform 435"/>
            <p:cNvSpPr/>
            <p:nvPr/>
          </p:nvSpPr>
          <p:spPr bwMode="auto">
            <a:xfrm>
              <a:off x="8633780" y="1643412"/>
              <a:ext cx="8130" cy="4065"/>
            </a:xfrm>
            <a:custGeom>
              <a:avLst/>
              <a:gdLst>
                <a:gd name="T0" fmla="*/ 0 w 4"/>
                <a:gd name="T1" fmla="*/ 2 h 2"/>
                <a:gd name="T2" fmla="*/ 4 w 4"/>
                <a:gd name="T3" fmla="*/ 0 h 2"/>
                <a:gd name="T4" fmla="*/ 0 w 4"/>
                <a:gd name="T5" fmla="*/ 2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33" name="Freeform 436"/>
            <p:cNvSpPr/>
            <p:nvPr/>
          </p:nvSpPr>
          <p:spPr bwMode="auto">
            <a:xfrm>
              <a:off x="8629714" y="1639347"/>
              <a:ext cx="4065" cy="0"/>
            </a:xfrm>
            <a:custGeom>
              <a:avLst/>
              <a:gdLst>
                <a:gd name="T0" fmla="*/ 2 w 2"/>
                <a:gd name="T1" fmla="*/ 0 w 2"/>
                <a:gd name="T2" fmla="*/ 0 w 2"/>
                <a:gd name="T3" fmla="*/ 0 w 2"/>
                <a:gd name="T4" fmla="*/ 2 w 2"/>
                <a:gd name="T5" fmla="*/ 2 w 2"/>
              </a:gdLst>
              <a:ahLst/>
              <a:cxnLst>
                <a:cxn ang="0">
                  <a:pos x="T0" y="0"/>
                </a:cxn>
                <a:cxn ang="0">
                  <a:pos x="T1" y="0"/>
                </a:cxn>
                <a:cxn ang="0">
                  <a:pos x="T2" y="0"/>
                </a:cxn>
                <a:cxn ang="0">
                  <a:pos x="T3" y="0"/>
                </a:cxn>
                <a:cxn ang="0">
                  <a:pos x="T4" y="0"/>
                </a:cxn>
                <a:cxn ang="0">
                  <a:pos x="T5" y="0"/>
                </a:cxn>
              </a:cxnLst>
              <a:rect l="0" t="0" r="r" b="b"/>
              <a:pathLst>
                <a:path w="2">
                  <a:moveTo>
                    <a:pt x="2" y="0"/>
                  </a:moveTo>
                  <a:lnTo>
                    <a:pt x="0" y="0"/>
                  </a:lnTo>
                  <a:lnTo>
                    <a:pt x="0" y="0"/>
                  </a:ln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34" name="Rectangle 437"/>
            <p:cNvSpPr>
              <a:spLocks noChangeArrowheads="1"/>
            </p:cNvSpPr>
            <p:nvPr/>
          </p:nvSpPr>
          <p:spPr bwMode="auto">
            <a:xfrm>
              <a:off x="8637845"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35" name="Freeform 438"/>
            <p:cNvSpPr/>
            <p:nvPr/>
          </p:nvSpPr>
          <p:spPr bwMode="auto">
            <a:xfrm>
              <a:off x="8637845" y="1635282"/>
              <a:ext cx="4065" cy="4065"/>
            </a:xfrm>
            <a:custGeom>
              <a:avLst/>
              <a:gdLst>
                <a:gd name="T0" fmla="*/ 0 w 2"/>
                <a:gd name="T1" fmla="*/ 2 h 2"/>
                <a:gd name="T2" fmla="*/ 2 w 2"/>
                <a:gd name="T3" fmla="*/ 0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36" name="Freeform 439"/>
            <p:cNvSpPr/>
            <p:nvPr/>
          </p:nvSpPr>
          <p:spPr bwMode="auto">
            <a:xfrm>
              <a:off x="8629714" y="1639347"/>
              <a:ext cx="406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37" name="Freeform 440"/>
            <p:cNvSpPr/>
            <p:nvPr/>
          </p:nvSpPr>
          <p:spPr bwMode="auto">
            <a:xfrm>
              <a:off x="8633780" y="1639347"/>
              <a:ext cx="4065" cy="8130"/>
            </a:xfrm>
            <a:custGeom>
              <a:avLst/>
              <a:gdLst>
                <a:gd name="T0" fmla="*/ 0 w 2"/>
                <a:gd name="T1" fmla="*/ 4 h 4"/>
                <a:gd name="T2" fmla="*/ 2 w 2"/>
                <a:gd name="T3" fmla="*/ 0 h 4"/>
                <a:gd name="T4" fmla="*/ 0 w 2"/>
                <a:gd name="T5" fmla="*/ 4 h 4"/>
                <a:gd name="T6" fmla="*/ 0 w 2"/>
                <a:gd name="T7" fmla="*/ 4 h 4"/>
              </a:gdLst>
              <a:ahLst/>
              <a:cxnLst>
                <a:cxn ang="0">
                  <a:pos x="T0" y="T1"/>
                </a:cxn>
                <a:cxn ang="0">
                  <a:pos x="T2" y="T3"/>
                </a:cxn>
                <a:cxn ang="0">
                  <a:pos x="T4" y="T5"/>
                </a:cxn>
                <a:cxn ang="0">
                  <a:pos x="T6" y="T7"/>
                </a:cxn>
              </a:cxnLst>
              <a:rect l="0" t="0" r="r" b="b"/>
              <a:pathLst>
                <a:path w="2" h="4">
                  <a:moveTo>
                    <a:pt x="0" y="4"/>
                  </a:moveTo>
                  <a:lnTo>
                    <a:pt x="2"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38" name="Freeform 441"/>
            <p:cNvSpPr/>
            <p:nvPr/>
          </p:nvSpPr>
          <p:spPr bwMode="auto">
            <a:xfrm>
              <a:off x="8633780" y="1635282"/>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39" name="Rectangle 442"/>
            <p:cNvSpPr>
              <a:spLocks noChangeArrowheads="1"/>
            </p:cNvSpPr>
            <p:nvPr/>
          </p:nvSpPr>
          <p:spPr bwMode="auto">
            <a:xfrm>
              <a:off x="8629714" y="1639347"/>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40" name="Rectangle 443"/>
            <p:cNvSpPr>
              <a:spLocks noChangeArrowheads="1"/>
            </p:cNvSpPr>
            <p:nvPr/>
          </p:nvSpPr>
          <p:spPr bwMode="auto">
            <a:xfrm>
              <a:off x="8633780" y="163934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41" name="Rectangle 444"/>
            <p:cNvSpPr>
              <a:spLocks noChangeArrowheads="1"/>
            </p:cNvSpPr>
            <p:nvPr/>
          </p:nvSpPr>
          <p:spPr bwMode="auto">
            <a:xfrm>
              <a:off x="8656138" y="1627151"/>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442" name="Freeform 445"/>
            <p:cNvSpPr/>
            <p:nvPr/>
          </p:nvSpPr>
          <p:spPr bwMode="auto">
            <a:xfrm>
              <a:off x="8633780" y="1631217"/>
              <a:ext cx="8130" cy="8130"/>
            </a:xfrm>
            <a:custGeom>
              <a:avLst/>
              <a:gdLst>
                <a:gd name="T0" fmla="*/ 0 w 4"/>
                <a:gd name="T1" fmla="*/ 4 h 4"/>
                <a:gd name="T2" fmla="*/ 4 w 4"/>
                <a:gd name="T3" fmla="*/ 2 h 4"/>
                <a:gd name="T4" fmla="*/ 4 w 4"/>
                <a:gd name="T5" fmla="*/ 0 h 4"/>
                <a:gd name="T6" fmla="*/ 0 w 4"/>
                <a:gd name="T7" fmla="*/ 2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4" y="2"/>
                  </a:lnTo>
                  <a:lnTo>
                    <a:pt x="4" y="0"/>
                  </a:lnTo>
                  <a:lnTo>
                    <a:pt x="0"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43" name="Freeform 446"/>
            <p:cNvSpPr/>
            <p:nvPr/>
          </p:nvSpPr>
          <p:spPr bwMode="auto">
            <a:xfrm>
              <a:off x="8641910" y="1623086"/>
              <a:ext cx="4065" cy="8130"/>
            </a:xfrm>
            <a:custGeom>
              <a:avLst/>
              <a:gdLst>
                <a:gd name="T0" fmla="*/ 2 w 2"/>
                <a:gd name="T1" fmla="*/ 2 h 4"/>
                <a:gd name="T2" fmla="*/ 2 w 2"/>
                <a:gd name="T3" fmla="*/ 0 h 4"/>
                <a:gd name="T4" fmla="*/ 0 w 2"/>
                <a:gd name="T5" fmla="*/ 4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2" y="0"/>
                  </a:lnTo>
                  <a:lnTo>
                    <a:pt x="0" y="4"/>
                  </a:lnTo>
                  <a:lnTo>
                    <a:pt x="0"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44" name="Freeform 447"/>
            <p:cNvSpPr/>
            <p:nvPr/>
          </p:nvSpPr>
          <p:spPr bwMode="auto">
            <a:xfrm>
              <a:off x="8633780" y="1627151"/>
              <a:ext cx="8130" cy="8130"/>
            </a:xfrm>
            <a:custGeom>
              <a:avLst/>
              <a:gdLst>
                <a:gd name="T0" fmla="*/ 0 w 4"/>
                <a:gd name="T1" fmla="*/ 4 h 4"/>
                <a:gd name="T2" fmla="*/ 0 w 4"/>
                <a:gd name="T3" fmla="*/ 4 h 4"/>
                <a:gd name="T4" fmla="*/ 4 w 4"/>
                <a:gd name="T5" fmla="*/ 2 h 4"/>
                <a:gd name="T6" fmla="*/ 4 w 4"/>
                <a:gd name="T7" fmla="*/ 0 h 4"/>
                <a:gd name="T8" fmla="*/ 0 w 4"/>
                <a:gd name="T9" fmla="*/ 4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4" y="2"/>
                  </a:lnTo>
                  <a:lnTo>
                    <a:pt x="4"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45" name="Freeform 448"/>
            <p:cNvSpPr/>
            <p:nvPr/>
          </p:nvSpPr>
          <p:spPr bwMode="auto">
            <a:xfrm>
              <a:off x="8637845" y="1621053"/>
              <a:ext cx="4065" cy="6098"/>
            </a:xfrm>
            <a:custGeom>
              <a:avLst/>
              <a:gdLst>
                <a:gd name="T0" fmla="*/ 2 w 2"/>
                <a:gd name="T1" fmla="*/ 0 h 3"/>
                <a:gd name="T2" fmla="*/ 0 w 2"/>
                <a:gd name="T3" fmla="*/ 3 h 3"/>
                <a:gd name="T4" fmla="*/ 2 w 2"/>
                <a:gd name="T5" fmla="*/ 1 h 3"/>
                <a:gd name="T6" fmla="*/ 2 w 2"/>
                <a:gd name="T7" fmla="*/ 0 h 3"/>
              </a:gdLst>
              <a:ahLst/>
              <a:cxnLst>
                <a:cxn ang="0">
                  <a:pos x="T0" y="T1"/>
                </a:cxn>
                <a:cxn ang="0">
                  <a:pos x="T2" y="T3"/>
                </a:cxn>
                <a:cxn ang="0">
                  <a:pos x="T4" y="T5"/>
                </a:cxn>
                <a:cxn ang="0">
                  <a:pos x="T6" y="T7"/>
                </a:cxn>
              </a:cxnLst>
              <a:rect l="0" t="0" r="r" b="b"/>
              <a:pathLst>
                <a:path w="2" h="3">
                  <a:moveTo>
                    <a:pt x="2" y="0"/>
                  </a:moveTo>
                  <a:lnTo>
                    <a:pt x="0" y="3"/>
                  </a:lnTo>
                  <a:lnTo>
                    <a:pt x="2" y="1"/>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46" name="Freeform 449"/>
            <p:cNvSpPr/>
            <p:nvPr/>
          </p:nvSpPr>
          <p:spPr bwMode="auto">
            <a:xfrm>
              <a:off x="8619551" y="1627151"/>
              <a:ext cx="18294" cy="16261"/>
            </a:xfrm>
            <a:custGeom>
              <a:avLst/>
              <a:gdLst>
                <a:gd name="T0" fmla="*/ 5 w 9"/>
                <a:gd name="T1" fmla="*/ 6 h 8"/>
                <a:gd name="T2" fmla="*/ 7 w 9"/>
                <a:gd name="T3" fmla="*/ 6 h 8"/>
                <a:gd name="T4" fmla="*/ 7 w 9"/>
                <a:gd name="T5" fmla="*/ 4 h 8"/>
                <a:gd name="T6" fmla="*/ 9 w 9"/>
                <a:gd name="T7" fmla="*/ 0 h 8"/>
                <a:gd name="T8" fmla="*/ 5 w 9"/>
                <a:gd name="T9" fmla="*/ 2 h 8"/>
                <a:gd name="T10" fmla="*/ 0 w 9"/>
                <a:gd name="T11" fmla="*/ 8 h 8"/>
                <a:gd name="T12" fmla="*/ 5 w 9"/>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5" y="6"/>
                  </a:moveTo>
                  <a:lnTo>
                    <a:pt x="7" y="6"/>
                  </a:lnTo>
                  <a:lnTo>
                    <a:pt x="7" y="4"/>
                  </a:lnTo>
                  <a:lnTo>
                    <a:pt x="9" y="0"/>
                  </a:lnTo>
                  <a:lnTo>
                    <a:pt x="5" y="2"/>
                  </a:lnTo>
                  <a:lnTo>
                    <a:pt x="0" y="8"/>
                  </a:lnTo>
                  <a:lnTo>
                    <a:pt x="5" y="6"/>
                  </a:lnTo>
                  <a:close/>
                </a:path>
              </a:pathLst>
            </a:custGeom>
            <a:grpFill/>
            <a:ln>
              <a:noFill/>
            </a:ln>
          </p:spPr>
          <p:txBody>
            <a:bodyPr vert="horz" wrap="square" lIns="91440" tIns="45720" rIns="91440" bIns="45720" numCol="1" anchor="t" anchorCtr="0" compatLnSpc="1"/>
            <a:lstStyle/>
            <a:p>
              <a:endParaRPr lang="zh-CN" altLang="en-US"/>
            </a:p>
          </p:txBody>
        </p:sp>
        <p:sp>
          <p:nvSpPr>
            <p:cNvPr id="447" name="Freeform 450"/>
            <p:cNvSpPr/>
            <p:nvPr/>
          </p:nvSpPr>
          <p:spPr bwMode="auto">
            <a:xfrm>
              <a:off x="8633780" y="1631217"/>
              <a:ext cx="8130" cy="4065"/>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48" name="Freeform 451"/>
            <p:cNvSpPr/>
            <p:nvPr/>
          </p:nvSpPr>
          <p:spPr bwMode="auto">
            <a:xfrm>
              <a:off x="8633780" y="1623086"/>
              <a:ext cx="8130" cy="12196"/>
            </a:xfrm>
            <a:custGeom>
              <a:avLst/>
              <a:gdLst>
                <a:gd name="T0" fmla="*/ 2 w 4"/>
                <a:gd name="T1" fmla="*/ 2 h 6"/>
                <a:gd name="T2" fmla="*/ 0 w 4"/>
                <a:gd name="T3" fmla="*/ 6 h 6"/>
                <a:gd name="T4" fmla="*/ 4 w 4"/>
                <a:gd name="T5" fmla="*/ 2 h 6"/>
                <a:gd name="T6" fmla="*/ 4 w 4"/>
                <a:gd name="T7" fmla="*/ 0 h 6"/>
                <a:gd name="T8" fmla="*/ 2 w 4"/>
                <a:gd name="T9" fmla="*/ 2 h 6"/>
              </a:gdLst>
              <a:ahLst/>
              <a:cxnLst>
                <a:cxn ang="0">
                  <a:pos x="T0" y="T1"/>
                </a:cxn>
                <a:cxn ang="0">
                  <a:pos x="T2" y="T3"/>
                </a:cxn>
                <a:cxn ang="0">
                  <a:pos x="T4" y="T5"/>
                </a:cxn>
                <a:cxn ang="0">
                  <a:pos x="T6" y="T7"/>
                </a:cxn>
                <a:cxn ang="0">
                  <a:pos x="T8" y="T9"/>
                </a:cxn>
              </a:cxnLst>
              <a:rect l="0" t="0" r="r" b="b"/>
              <a:pathLst>
                <a:path w="4" h="6">
                  <a:moveTo>
                    <a:pt x="2" y="2"/>
                  </a:moveTo>
                  <a:lnTo>
                    <a:pt x="0" y="6"/>
                  </a:lnTo>
                  <a:lnTo>
                    <a:pt x="4" y="2"/>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49" name="Rectangle 452"/>
            <p:cNvSpPr>
              <a:spLocks noChangeArrowheads="1"/>
            </p:cNvSpPr>
            <p:nvPr/>
          </p:nvSpPr>
          <p:spPr bwMode="auto">
            <a:xfrm>
              <a:off x="8641910" y="1623086"/>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450" name="Freeform 453"/>
            <p:cNvSpPr/>
            <p:nvPr/>
          </p:nvSpPr>
          <p:spPr bwMode="auto">
            <a:xfrm>
              <a:off x="8629714" y="1621053"/>
              <a:ext cx="12196" cy="10163"/>
            </a:xfrm>
            <a:custGeom>
              <a:avLst/>
              <a:gdLst>
                <a:gd name="T0" fmla="*/ 6 w 6"/>
                <a:gd name="T1" fmla="*/ 0 h 5"/>
                <a:gd name="T2" fmla="*/ 6 w 6"/>
                <a:gd name="T3" fmla="*/ 0 h 5"/>
                <a:gd name="T4" fmla="*/ 4 w 6"/>
                <a:gd name="T5" fmla="*/ 0 h 5"/>
                <a:gd name="T6" fmla="*/ 0 w 6"/>
                <a:gd name="T7" fmla="*/ 5 h 5"/>
                <a:gd name="T8" fmla="*/ 4 w 6"/>
                <a:gd name="T9" fmla="*/ 3 h 5"/>
                <a:gd name="T10" fmla="*/ 6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6" y="0"/>
                  </a:moveTo>
                  <a:lnTo>
                    <a:pt x="6" y="0"/>
                  </a:lnTo>
                  <a:lnTo>
                    <a:pt x="4" y="0"/>
                  </a:lnTo>
                  <a:lnTo>
                    <a:pt x="0" y="5"/>
                  </a:lnTo>
                  <a:lnTo>
                    <a:pt x="4" y="3"/>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451" name="Rectangle 454"/>
            <p:cNvSpPr>
              <a:spLocks noChangeArrowheads="1"/>
            </p:cNvSpPr>
            <p:nvPr/>
          </p:nvSpPr>
          <p:spPr bwMode="auto">
            <a:xfrm>
              <a:off x="8641910" y="1616988"/>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452" name="Freeform 455"/>
            <p:cNvSpPr/>
            <p:nvPr/>
          </p:nvSpPr>
          <p:spPr bwMode="auto">
            <a:xfrm>
              <a:off x="8641910" y="1604792"/>
              <a:ext cx="14228" cy="18294"/>
            </a:xfrm>
            <a:custGeom>
              <a:avLst/>
              <a:gdLst>
                <a:gd name="T0" fmla="*/ 0 w 7"/>
                <a:gd name="T1" fmla="*/ 9 h 9"/>
                <a:gd name="T2" fmla="*/ 0 w 7"/>
                <a:gd name="T3" fmla="*/ 9 h 9"/>
                <a:gd name="T4" fmla="*/ 7 w 7"/>
                <a:gd name="T5" fmla="*/ 0 h 9"/>
                <a:gd name="T6" fmla="*/ 0 w 7"/>
                <a:gd name="T7" fmla="*/ 6 h 9"/>
                <a:gd name="T8" fmla="*/ 0 w 7"/>
                <a:gd name="T9" fmla="*/ 8 h 9"/>
                <a:gd name="T10" fmla="*/ 0 w 7"/>
                <a:gd name="T11" fmla="*/ 9 h 9"/>
              </a:gdLst>
              <a:ahLst/>
              <a:cxnLst>
                <a:cxn ang="0">
                  <a:pos x="T0" y="T1"/>
                </a:cxn>
                <a:cxn ang="0">
                  <a:pos x="T2" y="T3"/>
                </a:cxn>
                <a:cxn ang="0">
                  <a:pos x="T4" y="T5"/>
                </a:cxn>
                <a:cxn ang="0">
                  <a:pos x="T6" y="T7"/>
                </a:cxn>
                <a:cxn ang="0">
                  <a:pos x="T8" y="T9"/>
                </a:cxn>
                <a:cxn ang="0">
                  <a:pos x="T10" y="T11"/>
                </a:cxn>
              </a:cxnLst>
              <a:rect l="0" t="0" r="r" b="b"/>
              <a:pathLst>
                <a:path w="7" h="9">
                  <a:moveTo>
                    <a:pt x="0" y="9"/>
                  </a:moveTo>
                  <a:lnTo>
                    <a:pt x="0" y="9"/>
                  </a:lnTo>
                  <a:lnTo>
                    <a:pt x="7" y="0"/>
                  </a:lnTo>
                  <a:lnTo>
                    <a:pt x="0" y="6"/>
                  </a:lnTo>
                  <a:lnTo>
                    <a:pt x="0" y="8"/>
                  </a:lnTo>
                  <a:lnTo>
                    <a:pt x="0" y="9"/>
                  </a:lnTo>
                  <a:close/>
                </a:path>
              </a:pathLst>
            </a:custGeom>
            <a:grpFill/>
            <a:ln>
              <a:noFill/>
            </a:ln>
          </p:spPr>
          <p:txBody>
            <a:bodyPr vert="horz" wrap="square" lIns="91440" tIns="45720" rIns="91440" bIns="45720" numCol="1" anchor="t" anchorCtr="0" compatLnSpc="1"/>
            <a:lstStyle/>
            <a:p>
              <a:endParaRPr lang="zh-CN" altLang="en-US"/>
            </a:p>
          </p:txBody>
        </p:sp>
        <p:sp>
          <p:nvSpPr>
            <p:cNvPr id="453" name="Freeform 456"/>
            <p:cNvSpPr/>
            <p:nvPr/>
          </p:nvSpPr>
          <p:spPr bwMode="auto">
            <a:xfrm>
              <a:off x="8645975" y="1639347"/>
              <a:ext cx="4065" cy="4065"/>
            </a:xfrm>
            <a:custGeom>
              <a:avLst/>
              <a:gdLst>
                <a:gd name="T0" fmla="*/ 0 w 2"/>
                <a:gd name="T1" fmla="*/ 0 h 2"/>
                <a:gd name="T2" fmla="*/ 0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54" name="Freeform 457"/>
            <p:cNvSpPr/>
            <p:nvPr/>
          </p:nvSpPr>
          <p:spPr bwMode="auto">
            <a:xfrm>
              <a:off x="8645975" y="1635282"/>
              <a:ext cx="4065" cy="4065"/>
            </a:xfrm>
            <a:custGeom>
              <a:avLst/>
              <a:gdLst>
                <a:gd name="T0" fmla="*/ 0 w 2"/>
                <a:gd name="T1" fmla="*/ 2 h 2"/>
                <a:gd name="T2" fmla="*/ 2 w 2"/>
                <a:gd name="T3" fmla="*/ 2 h 2"/>
                <a:gd name="T4" fmla="*/ 2 w 2"/>
                <a:gd name="T5" fmla="*/ 0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2"/>
                  </a:lnTo>
                  <a:lnTo>
                    <a:pt x="2" y="0"/>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55" name="Freeform 458"/>
            <p:cNvSpPr/>
            <p:nvPr/>
          </p:nvSpPr>
          <p:spPr bwMode="auto">
            <a:xfrm>
              <a:off x="8650041" y="1631217"/>
              <a:ext cx="2033" cy="8130"/>
            </a:xfrm>
            <a:custGeom>
              <a:avLst/>
              <a:gdLst>
                <a:gd name="T0" fmla="*/ 1 w 1"/>
                <a:gd name="T1" fmla="*/ 2 h 4"/>
                <a:gd name="T2" fmla="*/ 1 w 1"/>
                <a:gd name="T3" fmla="*/ 0 h 4"/>
                <a:gd name="T4" fmla="*/ 0 w 1"/>
                <a:gd name="T5" fmla="*/ 2 h 4"/>
                <a:gd name="T6" fmla="*/ 0 w 1"/>
                <a:gd name="T7" fmla="*/ 4 h 4"/>
                <a:gd name="T8" fmla="*/ 1 w 1"/>
                <a:gd name="T9" fmla="*/ 2 h 4"/>
              </a:gdLst>
              <a:ahLst/>
              <a:cxnLst>
                <a:cxn ang="0">
                  <a:pos x="T0" y="T1"/>
                </a:cxn>
                <a:cxn ang="0">
                  <a:pos x="T2" y="T3"/>
                </a:cxn>
                <a:cxn ang="0">
                  <a:pos x="T4" y="T5"/>
                </a:cxn>
                <a:cxn ang="0">
                  <a:pos x="T6" y="T7"/>
                </a:cxn>
                <a:cxn ang="0">
                  <a:pos x="T8" y="T9"/>
                </a:cxn>
              </a:cxnLst>
              <a:rect l="0" t="0" r="r" b="b"/>
              <a:pathLst>
                <a:path w="1" h="4">
                  <a:moveTo>
                    <a:pt x="1" y="2"/>
                  </a:moveTo>
                  <a:lnTo>
                    <a:pt x="1" y="0"/>
                  </a:lnTo>
                  <a:lnTo>
                    <a:pt x="0" y="2"/>
                  </a:lnTo>
                  <a:lnTo>
                    <a:pt x="0" y="4"/>
                  </a:ln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456" name="Freeform 459"/>
            <p:cNvSpPr/>
            <p:nvPr/>
          </p:nvSpPr>
          <p:spPr bwMode="auto">
            <a:xfrm>
              <a:off x="8650041" y="1635282"/>
              <a:ext cx="2033" cy="4065"/>
            </a:xfrm>
            <a:custGeom>
              <a:avLst/>
              <a:gdLst>
                <a:gd name="T0" fmla="*/ 0 w 1"/>
                <a:gd name="T1" fmla="*/ 2 h 2"/>
                <a:gd name="T2" fmla="*/ 1 w 1"/>
                <a:gd name="T3" fmla="*/ 2 h 2"/>
                <a:gd name="T4" fmla="*/ 1 w 1"/>
                <a:gd name="T5" fmla="*/ 0 h 2"/>
                <a:gd name="T6" fmla="*/ 0 w 1"/>
                <a:gd name="T7" fmla="*/ 2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1" y="2"/>
                  </a:lnTo>
                  <a:lnTo>
                    <a:pt x="1"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57" name="Freeform 460"/>
            <p:cNvSpPr/>
            <p:nvPr/>
          </p:nvSpPr>
          <p:spPr bwMode="auto">
            <a:xfrm>
              <a:off x="8645975" y="1635282"/>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58" name="Freeform 461"/>
            <p:cNvSpPr/>
            <p:nvPr/>
          </p:nvSpPr>
          <p:spPr bwMode="auto">
            <a:xfrm>
              <a:off x="8641910" y="1627151"/>
              <a:ext cx="4065" cy="8130"/>
            </a:xfrm>
            <a:custGeom>
              <a:avLst/>
              <a:gdLst>
                <a:gd name="T0" fmla="*/ 0 w 2"/>
                <a:gd name="T1" fmla="*/ 4 h 4"/>
                <a:gd name="T2" fmla="*/ 0 w 2"/>
                <a:gd name="T3" fmla="*/ 4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59" name="Freeform 462"/>
            <p:cNvSpPr/>
            <p:nvPr/>
          </p:nvSpPr>
          <p:spPr bwMode="auto">
            <a:xfrm>
              <a:off x="8641910" y="1623086"/>
              <a:ext cx="8130" cy="12196"/>
            </a:xfrm>
            <a:custGeom>
              <a:avLst/>
              <a:gdLst>
                <a:gd name="T0" fmla="*/ 0 w 4"/>
                <a:gd name="T1" fmla="*/ 6 h 6"/>
                <a:gd name="T2" fmla="*/ 4 w 4"/>
                <a:gd name="T3" fmla="*/ 0 h 6"/>
                <a:gd name="T4" fmla="*/ 2 w 4"/>
                <a:gd name="T5" fmla="*/ 2 h 6"/>
                <a:gd name="T6" fmla="*/ 0 w 4"/>
                <a:gd name="T7" fmla="*/ 6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4" y="0"/>
                  </a:lnTo>
                  <a:lnTo>
                    <a:pt x="2" y="2"/>
                  </a:lnTo>
                  <a:lnTo>
                    <a:pt x="0" y="6"/>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460" name="Rectangle 463"/>
            <p:cNvSpPr>
              <a:spLocks noChangeArrowheads="1"/>
            </p:cNvSpPr>
            <p:nvPr/>
          </p:nvSpPr>
          <p:spPr bwMode="auto">
            <a:xfrm>
              <a:off x="8641910" y="163528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61" name="Freeform 464"/>
            <p:cNvSpPr/>
            <p:nvPr/>
          </p:nvSpPr>
          <p:spPr bwMode="auto">
            <a:xfrm>
              <a:off x="8641910" y="1635282"/>
              <a:ext cx="4065" cy="8130"/>
            </a:xfrm>
            <a:custGeom>
              <a:avLst/>
              <a:gdLst>
                <a:gd name="T0" fmla="*/ 0 w 2"/>
                <a:gd name="T1" fmla="*/ 4 h 4"/>
                <a:gd name="T2" fmla="*/ 2 w 2"/>
                <a:gd name="T3" fmla="*/ 2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2"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62" name="Freeform 465"/>
            <p:cNvSpPr/>
            <p:nvPr/>
          </p:nvSpPr>
          <p:spPr bwMode="auto">
            <a:xfrm>
              <a:off x="8641910" y="1631217"/>
              <a:ext cx="8130" cy="8130"/>
            </a:xfrm>
            <a:custGeom>
              <a:avLst/>
              <a:gdLst>
                <a:gd name="T0" fmla="*/ 0 w 4"/>
                <a:gd name="T1" fmla="*/ 4 h 4"/>
                <a:gd name="T2" fmla="*/ 2 w 4"/>
                <a:gd name="T3" fmla="*/ 2 h 4"/>
                <a:gd name="T4" fmla="*/ 4 w 4"/>
                <a:gd name="T5" fmla="*/ 0 h 4"/>
                <a:gd name="T6" fmla="*/ 0 w 4"/>
                <a:gd name="T7" fmla="*/ 2 h 4"/>
                <a:gd name="T8" fmla="*/ 0 w 4"/>
                <a:gd name="T9" fmla="*/ 2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2" y="2"/>
                  </a:lnTo>
                  <a:lnTo>
                    <a:pt x="4" y="0"/>
                  </a:lnTo>
                  <a:lnTo>
                    <a:pt x="0" y="2"/>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63" name="Rectangle 466"/>
            <p:cNvSpPr>
              <a:spLocks noChangeArrowheads="1"/>
            </p:cNvSpPr>
            <p:nvPr/>
          </p:nvSpPr>
          <p:spPr bwMode="auto">
            <a:xfrm>
              <a:off x="8585636" y="165630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64" name="Freeform 467"/>
            <p:cNvSpPr/>
            <p:nvPr/>
          </p:nvSpPr>
          <p:spPr bwMode="auto">
            <a:xfrm>
              <a:off x="8575473" y="1660370"/>
              <a:ext cx="6098" cy="6098"/>
            </a:xfrm>
            <a:custGeom>
              <a:avLst/>
              <a:gdLst>
                <a:gd name="T0" fmla="*/ 0 w 2"/>
                <a:gd name="T1" fmla="*/ 1 h 2"/>
                <a:gd name="T2" fmla="*/ 1 w 2"/>
                <a:gd name="T3" fmla="*/ 2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0" y="1"/>
                    <a:pt x="0" y="2"/>
                    <a:pt x="1" y="2"/>
                  </a:cubicBezTo>
                  <a:cubicBezTo>
                    <a:pt x="2" y="0"/>
                    <a:pt x="2" y="0"/>
                    <a:pt x="2"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465" name="Freeform 468"/>
            <p:cNvSpPr/>
            <p:nvPr/>
          </p:nvSpPr>
          <p:spPr bwMode="auto">
            <a:xfrm>
              <a:off x="8698533" y="1565476"/>
              <a:ext cx="8130" cy="8130"/>
            </a:xfrm>
            <a:custGeom>
              <a:avLst/>
              <a:gdLst>
                <a:gd name="T0" fmla="*/ 2 w 4"/>
                <a:gd name="T1" fmla="*/ 2 h 4"/>
                <a:gd name="T2" fmla="*/ 4 w 4"/>
                <a:gd name="T3" fmla="*/ 0 h 4"/>
                <a:gd name="T4" fmla="*/ 2 w 4"/>
                <a:gd name="T5" fmla="*/ 2 h 4"/>
                <a:gd name="T6" fmla="*/ 0 w 4"/>
                <a:gd name="T7" fmla="*/ 4 h 4"/>
                <a:gd name="T8" fmla="*/ 0 w 4"/>
                <a:gd name="T9" fmla="*/ 4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4" y="0"/>
                  </a:lnTo>
                  <a:lnTo>
                    <a:pt x="2" y="2"/>
                  </a:lnTo>
                  <a:lnTo>
                    <a:pt x="0" y="4"/>
                  </a:lnTo>
                  <a:lnTo>
                    <a:pt x="0"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66" name="Freeform 469"/>
            <p:cNvSpPr/>
            <p:nvPr/>
          </p:nvSpPr>
          <p:spPr bwMode="auto">
            <a:xfrm>
              <a:off x="8702598" y="1565476"/>
              <a:ext cx="8130" cy="12196"/>
            </a:xfrm>
            <a:custGeom>
              <a:avLst/>
              <a:gdLst>
                <a:gd name="T0" fmla="*/ 0 w 4"/>
                <a:gd name="T1" fmla="*/ 6 h 6"/>
                <a:gd name="T2" fmla="*/ 4 w 4"/>
                <a:gd name="T3" fmla="*/ 0 h 6"/>
                <a:gd name="T4" fmla="*/ 2 w 4"/>
                <a:gd name="T5" fmla="*/ 2 h 6"/>
                <a:gd name="T6" fmla="*/ 0 w 4"/>
                <a:gd name="T7" fmla="*/ 6 h 6"/>
              </a:gdLst>
              <a:ahLst/>
              <a:cxnLst>
                <a:cxn ang="0">
                  <a:pos x="T0" y="T1"/>
                </a:cxn>
                <a:cxn ang="0">
                  <a:pos x="T2" y="T3"/>
                </a:cxn>
                <a:cxn ang="0">
                  <a:pos x="T4" y="T5"/>
                </a:cxn>
                <a:cxn ang="0">
                  <a:pos x="T6" y="T7"/>
                </a:cxn>
              </a:cxnLst>
              <a:rect l="0" t="0" r="r" b="b"/>
              <a:pathLst>
                <a:path w="4" h="6">
                  <a:moveTo>
                    <a:pt x="0" y="6"/>
                  </a:moveTo>
                  <a:lnTo>
                    <a:pt x="4" y="0"/>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467" name="Freeform 470"/>
            <p:cNvSpPr/>
            <p:nvPr/>
          </p:nvSpPr>
          <p:spPr bwMode="auto">
            <a:xfrm>
              <a:off x="8702598" y="1569541"/>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68" name="Freeform 471"/>
            <p:cNvSpPr/>
            <p:nvPr/>
          </p:nvSpPr>
          <p:spPr bwMode="auto">
            <a:xfrm>
              <a:off x="8706663" y="1561411"/>
              <a:ext cx="8130" cy="8130"/>
            </a:xfrm>
            <a:custGeom>
              <a:avLst/>
              <a:gdLst>
                <a:gd name="T0" fmla="*/ 1 w 2"/>
                <a:gd name="T1" fmla="*/ 1 h 2"/>
                <a:gd name="T2" fmla="*/ 2 w 2"/>
                <a:gd name="T3" fmla="*/ 1 h 2"/>
                <a:gd name="T4" fmla="*/ 2 w 2"/>
                <a:gd name="T5" fmla="*/ 0 h 2"/>
                <a:gd name="T6" fmla="*/ 0 w 2"/>
                <a:gd name="T7" fmla="*/ 2 h 2"/>
                <a:gd name="T8" fmla="*/ 0 w 2"/>
                <a:gd name="T9" fmla="*/ 2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2" y="1"/>
                    <a:pt x="2" y="1"/>
                    <a:pt x="2" y="1"/>
                  </a:cubicBezTo>
                  <a:cubicBezTo>
                    <a:pt x="2" y="0"/>
                    <a:pt x="2" y="0"/>
                    <a:pt x="2" y="0"/>
                  </a:cubicBezTo>
                  <a:cubicBezTo>
                    <a:pt x="0" y="2"/>
                    <a:pt x="0" y="2"/>
                    <a:pt x="0" y="2"/>
                  </a:cubicBezTo>
                  <a:cubicBezTo>
                    <a:pt x="0" y="2"/>
                    <a:pt x="0" y="2"/>
                    <a:pt x="0" y="2"/>
                  </a:cubicBezTo>
                  <a:lnTo>
                    <a:pt x="1" y="1"/>
                  </a:lnTo>
                  <a:close/>
                </a:path>
              </a:pathLst>
            </a:custGeom>
            <a:grpFill/>
            <a:ln>
              <a:noFill/>
            </a:ln>
          </p:spPr>
          <p:txBody>
            <a:bodyPr vert="horz" wrap="square" lIns="91440" tIns="45720" rIns="91440" bIns="45720" numCol="1" anchor="t" anchorCtr="0" compatLnSpc="1"/>
            <a:lstStyle/>
            <a:p>
              <a:endParaRPr lang="zh-CN" altLang="en-US"/>
            </a:p>
          </p:txBody>
        </p:sp>
        <p:sp>
          <p:nvSpPr>
            <p:cNvPr id="469" name="Freeform 472"/>
            <p:cNvSpPr/>
            <p:nvPr/>
          </p:nvSpPr>
          <p:spPr bwMode="auto">
            <a:xfrm>
              <a:off x="8702598" y="1565476"/>
              <a:ext cx="4065" cy="4065"/>
            </a:xfrm>
            <a:custGeom>
              <a:avLst/>
              <a:gdLst>
                <a:gd name="T0" fmla="*/ 2 w 2"/>
                <a:gd name="T1" fmla="*/ 0 h 2"/>
                <a:gd name="T2" fmla="*/ 2 w 2"/>
                <a:gd name="T3" fmla="*/ 0 h 2"/>
                <a:gd name="T4" fmla="*/ 2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70" name="Rectangle 473"/>
            <p:cNvSpPr>
              <a:spLocks noChangeArrowheads="1"/>
            </p:cNvSpPr>
            <p:nvPr/>
          </p:nvSpPr>
          <p:spPr bwMode="auto">
            <a:xfrm>
              <a:off x="8688370" y="157767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71" name="Rectangle 474"/>
            <p:cNvSpPr>
              <a:spLocks noChangeArrowheads="1"/>
            </p:cNvSpPr>
            <p:nvPr/>
          </p:nvSpPr>
          <p:spPr bwMode="auto">
            <a:xfrm>
              <a:off x="8698533" y="15736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72" name="Freeform 475"/>
            <p:cNvSpPr/>
            <p:nvPr/>
          </p:nvSpPr>
          <p:spPr bwMode="auto">
            <a:xfrm>
              <a:off x="8684304" y="1577672"/>
              <a:ext cx="4065" cy="6098"/>
            </a:xfrm>
            <a:custGeom>
              <a:avLst/>
              <a:gdLst>
                <a:gd name="T0" fmla="*/ 0 w 2"/>
                <a:gd name="T1" fmla="*/ 3 h 3"/>
                <a:gd name="T2" fmla="*/ 0 w 2"/>
                <a:gd name="T3" fmla="*/ 1 h 3"/>
                <a:gd name="T4" fmla="*/ 2 w 2"/>
                <a:gd name="T5" fmla="*/ 0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0" y="1"/>
                  </a:lnTo>
                  <a:lnTo>
                    <a:pt x="2" y="0"/>
                  </a:lnTo>
                  <a:lnTo>
                    <a:pt x="2" y="0"/>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473" name="Freeform 476"/>
            <p:cNvSpPr/>
            <p:nvPr/>
          </p:nvSpPr>
          <p:spPr bwMode="auto">
            <a:xfrm>
              <a:off x="8688370" y="1573606"/>
              <a:ext cx="6098" cy="6098"/>
            </a:xfrm>
            <a:custGeom>
              <a:avLst/>
              <a:gdLst>
                <a:gd name="T0" fmla="*/ 2 w 3"/>
                <a:gd name="T1" fmla="*/ 2 h 3"/>
                <a:gd name="T2" fmla="*/ 3 w 3"/>
                <a:gd name="T3" fmla="*/ 0 h 3"/>
                <a:gd name="T4" fmla="*/ 0 w 3"/>
                <a:gd name="T5" fmla="*/ 2 h 3"/>
                <a:gd name="T6" fmla="*/ 0 w 3"/>
                <a:gd name="T7" fmla="*/ 3 h 3"/>
                <a:gd name="T8" fmla="*/ 2 w 3"/>
                <a:gd name="T9" fmla="*/ 2 h 3"/>
              </a:gdLst>
              <a:ahLst/>
              <a:cxnLst>
                <a:cxn ang="0">
                  <a:pos x="T0" y="T1"/>
                </a:cxn>
                <a:cxn ang="0">
                  <a:pos x="T2" y="T3"/>
                </a:cxn>
                <a:cxn ang="0">
                  <a:pos x="T4" y="T5"/>
                </a:cxn>
                <a:cxn ang="0">
                  <a:pos x="T6" y="T7"/>
                </a:cxn>
                <a:cxn ang="0">
                  <a:pos x="T8" y="T9"/>
                </a:cxn>
              </a:cxnLst>
              <a:rect l="0" t="0" r="r" b="b"/>
              <a:pathLst>
                <a:path w="3" h="3">
                  <a:moveTo>
                    <a:pt x="2" y="2"/>
                  </a:moveTo>
                  <a:lnTo>
                    <a:pt x="3" y="0"/>
                  </a:lnTo>
                  <a:lnTo>
                    <a:pt x="0" y="2"/>
                  </a:lnTo>
                  <a:lnTo>
                    <a:pt x="0" y="3"/>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474" name="Freeform 477"/>
            <p:cNvSpPr/>
            <p:nvPr/>
          </p:nvSpPr>
          <p:spPr bwMode="auto">
            <a:xfrm>
              <a:off x="8692435" y="1573606"/>
              <a:ext cx="6098" cy="4065"/>
            </a:xfrm>
            <a:custGeom>
              <a:avLst/>
              <a:gdLst>
                <a:gd name="T0" fmla="*/ 1 w 3"/>
                <a:gd name="T1" fmla="*/ 2 h 2"/>
                <a:gd name="T2" fmla="*/ 3 w 3"/>
                <a:gd name="T3" fmla="*/ 0 h 2"/>
                <a:gd name="T4" fmla="*/ 3 w 3"/>
                <a:gd name="T5" fmla="*/ 0 h 2"/>
                <a:gd name="T6" fmla="*/ 1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3" y="0"/>
                  </a:lnTo>
                  <a:lnTo>
                    <a:pt x="3" y="0"/>
                  </a:lnTo>
                  <a:lnTo>
                    <a:pt x="1" y="0"/>
                  </a:lnTo>
                  <a:lnTo>
                    <a:pt x="0" y="2"/>
                  </a:ln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475" name="Freeform 478"/>
            <p:cNvSpPr/>
            <p:nvPr/>
          </p:nvSpPr>
          <p:spPr bwMode="auto">
            <a:xfrm>
              <a:off x="8684304" y="1577672"/>
              <a:ext cx="4065" cy="2033"/>
            </a:xfrm>
            <a:custGeom>
              <a:avLst/>
              <a:gdLst>
                <a:gd name="T0" fmla="*/ 2 w 2"/>
                <a:gd name="T1" fmla="*/ 1 h 1"/>
                <a:gd name="T2" fmla="*/ 2 w 2"/>
                <a:gd name="T3" fmla="*/ 0 h 1"/>
                <a:gd name="T4" fmla="*/ 2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2" y="0"/>
                  </a:lnTo>
                  <a:lnTo>
                    <a:pt x="0" y="1"/>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476" name="Freeform 479"/>
            <p:cNvSpPr/>
            <p:nvPr/>
          </p:nvSpPr>
          <p:spPr bwMode="auto">
            <a:xfrm>
              <a:off x="8714794" y="1577672"/>
              <a:ext cx="12196" cy="10163"/>
            </a:xfrm>
            <a:custGeom>
              <a:avLst/>
              <a:gdLst>
                <a:gd name="T0" fmla="*/ 6 w 6"/>
                <a:gd name="T1" fmla="*/ 0 h 5"/>
                <a:gd name="T2" fmla="*/ 6 w 6"/>
                <a:gd name="T3" fmla="*/ 0 h 5"/>
                <a:gd name="T4" fmla="*/ 0 w 6"/>
                <a:gd name="T5" fmla="*/ 5 h 5"/>
                <a:gd name="T6" fmla="*/ 4 w 6"/>
                <a:gd name="T7" fmla="*/ 3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lnTo>
                    <a:pt x="6" y="0"/>
                  </a:lnTo>
                  <a:lnTo>
                    <a:pt x="0" y="5"/>
                  </a:lnTo>
                  <a:lnTo>
                    <a:pt x="4" y="3"/>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477" name="Freeform 480"/>
            <p:cNvSpPr/>
            <p:nvPr/>
          </p:nvSpPr>
          <p:spPr bwMode="auto">
            <a:xfrm>
              <a:off x="8710728" y="1587835"/>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78" name="Freeform 481"/>
            <p:cNvSpPr/>
            <p:nvPr/>
          </p:nvSpPr>
          <p:spPr bwMode="auto">
            <a:xfrm>
              <a:off x="8680239" y="1583769"/>
              <a:ext cx="12196" cy="20326"/>
            </a:xfrm>
            <a:custGeom>
              <a:avLst/>
              <a:gdLst>
                <a:gd name="T0" fmla="*/ 0 w 6"/>
                <a:gd name="T1" fmla="*/ 6 h 10"/>
                <a:gd name="T2" fmla="*/ 0 w 6"/>
                <a:gd name="T3" fmla="*/ 8 h 10"/>
                <a:gd name="T4" fmla="*/ 0 w 6"/>
                <a:gd name="T5" fmla="*/ 10 h 10"/>
                <a:gd name="T6" fmla="*/ 0 w 6"/>
                <a:gd name="T7" fmla="*/ 10 h 10"/>
                <a:gd name="T8" fmla="*/ 0 w 6"/>
                <a:gd name="T9" fmla="*/ 10 h 10"/>
                <a:gd name="T10" fmla="*/ 6 w 6"/>
                <a:gd name="T11" fmla="*/ 2 h 10"/>
                <a:gd name="T12" fmla="*/ 6 w 6"/>
                <a:gd name="T13" fmla="*/ 0 h 10"/>
                <a:gd name="T14" fmla="*/ 0 w 6"/>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0">
                  <a:moveTo>
                    <a:pt x="0" y="6"/>
                  </a:moveTo>
                  <a:lnTo>
                    <a:pt x="0" y="8"/>
                  </a:lnTo>
                  <a:lnTo>
                    <a:pt x="0" y="10"/>
                  </a:lnTo>
                  <a:lnTo>
                    <a:pt x="0" y="10"/>
                  </a:lnTo>
                  <a:lnTo>
                    <a:pt x="0" y="10"/>
                  </a:lnTo>
                  <a:lnTo>
                    <a:pt x="6" y="2"/>
                  </a:lnTo>
                  <a:lnTo>
                    <a:pt x="6"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479" name="Freeform 482"/>
            <p:cNvSpPr/>
            <p:nvPr/>
          </p:nvSpPr>
          <p:spPr bwMode="auto">
            <a:xfrm>
              <a:off x="8694467" y="1569541"/>
              <a:ext cx="12196" cy="14228"/>
            </a:xfrm>
            <a:custGeom>
              <a:avLst/>
              <a:gdLst>
                <a:gd name="T0" fmla="*/ 4 w 6"/>
                <a:gd name="T1" fmla="*/ 0 h 7"/>
                <a:gd name="T2" fmla="*/ 4 w 6"/>
                <a:gd name="T3" fmla="*/ 0 h 7"/>
                <a:gd name="T4" fmla="*/ 0 w 6"/>
                <a:gd name="T5" fmla="*/ 7 h 7"/>
                <a:gd name="T6" fmla="*/ 4 w 6"/>
                <a:gd name="T7" fmla="*/ 4 h 7"/>
                <a:gd name="T8" fmla="*/ 6 w 6"/>
                <a:gd name="T9" fmla="*/ 0 h 7"/>
                <a:gd name="T10" fmla="*/ 4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4" y="0"/>
                  </a:moveTo>
                  <a:lnTo>
                    <a:pt x="4" y="0"/>
                  </a:lnTo>
                  <a:lnTo>
                    <a:pt x="0" y="7"/>
                  </a:lnTo>
                  <a:lnTo>
                    <a:pt x="4" y="4"/>
                  </a:lnTo>
                  <a:lnTo>
                    <a:pt x="6" y="0"/>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80" name="Freeform 483"/>
            <p:cNvSpPr/>
            <p:nvPr/>
          </p:nvSpPr>
          <p:spPr bwMode="auto">
            <a:xfrm>
              <a:off x="8726989" y="1577672"/>
              <a:ext cx="2033" cy="0"/>
            </a:xfrm>
            <a:custGeom>
              <a:avLst/>
              <a:gdLst>
                <a:gd name="T0" fmla="*/ 1 w 1"/>
                <a:gd name="T1" fmla="*/ 0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0" y="0"/>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481" name="Freeform 484"/>
            <p:cNvSpPr/>
            <p:nvPr/>
          </p:nvSpPr>
          <p:spPr bwMode="auto">
            <a:xfrm>
              <a:off x="8577505" y="1660370"/>
              <a:ext cx="8130" cy="6098"/>
            </a:xfrm>
            <a:custGeom>
              <a:avLst/>
              <a:gdLst>
                <a:gd name="T0" fmla="*/ 1 w 2"/>
                <a:gd name="T1" fmla="*/ 2 h 2"/>
                <a:gd name="T2" fmla="*/ 2 w 2"/>
                <a:gd name="T3" fmla="*/ 0 h 2"/>
                <a:gd name="T4" fmla="*/ 1 w 2"/>
                <a:gd name="T5" fmla="*/ 0 h 2"/>
                <a:gd name="T6" fmla="*/ 0 w 2"/>
                <a:gd name="T7" fmla="*/ 2 h 2"/>
                <a:gd name="T8" fmla="*/ 0 w 2"/>
                <a:gd name="T9" fmla="*/ 2 h 2"/>
                <a:gd name="T10" fmla="*/ 1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1" y="2"/>
                  </a:moveTo>
                  <a:cubicBezTo>
                    <a:pt x="2" y="0"/>
                    <a:pt x="2" y="0"/>
                    <a:pt x="2" y="0"/>
                  </a:cubicBezTo>
                  <a:cubicBezTo>
                    <a:pt x="1" y="0"/>
                    <a:pt x="1" y="0"/>
                    <a:pt x="1" y="0"/>
                  </a:cubicBezTo>
                  <a:cubicBezTo>
                    <a:pt x="0" y="2"/>
                    <a:pt x="0" y="2"/>
                    <a:pt x="0" y="2"/>
                  </a:cubicBezTo>
                  <a:cubicBezTo>
                    <a:pt x="0" y="2"/>
                    <a:pt x="0" y="2"/>
                    <a:pt x="0" y="2"/>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482" name="Freeform 485"/>
            <p:cNvSpPr/>
            <p:nvPr/>
          </p:nvSpPr>
          <p:spPr bwMode="auto">
            <a:xfrm>
              <a:off x="8684304" y="1577672"/>
              <a:ext cx="18294" cy="26424"/>
            </a:xfrm>
            <a:custGeom>
              <a:avLst/>
              <a:gdLst>
                <a:gd name="T0" fmla="*/ 4 w 9"/>
                <a:gd name="T1" fmla="*/ 5 h 13"/>
                <a:gd name="T2" fmla="*/ 0 w 9"/>
                <a:gd name="T3" fmla="*/ 13 h 13"/>
                <a:gd name="T4" fmla="*/ 4 w 9"/>
                <a:gd name="T5" fmla="*/ 9 h 13"/>
                <a:gd name="T6" fmla="*/ 9 w 9"/>
                <a:gd name="T7" fmla="*/ 0 h 13"/>
                <a:gd name="T8" fmla="*/ 5 w 9"/>
                <a:gd name="T9" fmla="*/ 3 h 13"/>
                <a:gd name="T10" fmla="*/ 4 w 9"/>
                <a:gd name="T11" fmla="*/ 5 h 13"/>
              </a:gdLst>
              <a:ahLst/>
              <a:cxnLst>
                <a:cxn ang="0">
                  <a:pos x="T0" y="T1"/>
                </a:cxn>
                <a:cxn ang="0">
                  <a:pos x="T2" y="T3"/>
                </a:cxn>
                <a:cxn ang="0">
                  <a:pos x="T4" y="T5"/>
                </a:cxn>
                <a:cxn ang="0">
                  <a:pos x="T6" y="T7"/>
                </a:cxn>
                <a:cxn ang="0">
                  <a:pos x="T8" y="T9"/>
                </a:cxn>
                <a:cxn ang="0">
                  <a:pos x="T10" y="T11"/>
                </a:cxn>
              </a:cxnLst>
              <a:rect l="0" t="0" r="r" b="b"/>
              <a:pathLst>
                <a:path w="9" h="13">
                  <a:moveTo>
                    <a:pt x="4" y="5"/>
                  </a:moveTo>
                  <a:lnTo>
                    <a:pt x="0" y="13"/>
                  </a:lnTo>
                  <a:lnTo>
                    <a:pt x="4" y="9"/>
                  </a:lnTo>
                  <a:lnTo>
                    <a:pt x="9" y="0"/>
                  </a:lnTo>
                  <a:lnTo>
                    <a:pt x="5" y="3"/>
                  </a:lnTo>
                  <a:lnTo>
                    <a:pt x="4" y="5"/>
                  </a:lnTo>
                  <a:close/>
                </a:path>
              </a:pathLst>
            </a:custGeom>
            <a:grpFill/>
            <a:ln>
              <a:noFill/>
            </a:ln>
          </p:spPr>
          <p:txBody>
            <a:bodyPr vert="horz" wrap="square" lIns="91440" tIns="45720" rIns="91440" bIns="45720" numCol="1" anchor="t" anchorCtr="0" compatLnSpc="1"/>
            <a:lstStyle/>
            <a:p>
              <a:endParaRPr lang="zh-CN" altLang="en-US"/>
            </a:p>
          </p:txBody>
        </p:sp>
        <p:sp>
          <p:nvSpPr>
            <p:cNvPr id="483" name="Freeform 486"/>
            <p:cNvSpPr/>
            <p:nvPr/>
          </p:nvSpPr>
          <p:spPr bwMode="auto">
            <a:xfrm>
              <a:off x="8684304" y="1595965"/>
              <a:ext cx="8130" cy="8130"/>
            </a:xfrm>
            <a:custGeom>
              <a:avLst/>
              <a:gdLst>
                <a:gd name="T0" fmla="*/ 0 w 4"/>
                <a:gd name="T1" fmla="*/ 4 h 4"/>
                <a:gd name="T2" fmla="*/ 2 w 4"/>
                <a:gd name="T3" fmla="*/ 2 h 4"/>
                <a:gd name="T4" fmla="*/ 4 w 4"/>
                <a:gd name="T5" fmla="*/ 0 h 4"/>
                <a:gd name="T6" fmla="*/ 0 w 4"/>
                <a:gd name="T7" fmla="*/ 4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2" y="2"/>
                  </a:lnTo>
                  <a:lnTo>
                    <a:pt x="4"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484" name="Freeform 487"/>
            <p:cNvSpPr/>
            <p:nvPr/>
          </p:nvSpPr>
          <p:spPr bwMode="auto">
            <a:xfrm>
              <a:off x="8684304" y="1587835"/>
              <a:ext cx="26424" cy="24391"/>
            </a:xfrm>
            <a:custGeom>
              <a:avLst/>
              <a:gdLst>
                <a:gd name="T0" fmla="*/ 0 w 13"/>
                <a:gd name="T1" fmla="*/ 12 h 12"/>
                <a:gd name="T2" fmla="*/ 13 w 13"/>
                <a:gd name="T3" fmla="*/ 2 h 12"/>
                <a:gd name="T4" fmla="*/ 13 w 13"/>
                <a:gd name="T5" fmla="*/ 0 h 12"/>
                <a:gd name="T6" fmla="*/ 2 w 13"/>
                <a:gd name="T7" fmla="*/ 6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13" y="2"/>
                  </a:lnTo>
                  <a:lnTo>
                    <a:pt x="13" y="0"/>
                  </a:lnTo>
                  <a:lnTo>
                    <a:pt x="2" y="6"/>
                  </a:lnTo>
                  <a:lnTo>
                    <a:pt x="0" y="12"/>
                  </a:lnTo>
                  <a:close/>
                </a:path>
              </a:pathLst>
            </a:custGeom>
            <a:grpFill/>
            <a:ln>
              <a:noFill/>
            </a:ln>
          </p:spPr>
          <p:txBody>
            <a:bodyPr vert="horz" wrap="square" lIns="91440" tIns="45720" rIns="91440" bIns="45720" numCol="1" anchor="t" anchorCtr="0" compatLnSpc="1"/>
            <a:lstStyle/>
            <a:p>
              <a:endParaRPr lang="zh-CN" altLang="en-US"/>
            </a:p>
          </p:txBody>
        </p:sp>
        <p:sp>
          <p:nvSpPr>
            <p:cNvPr id="485" name="Freeform 488"/>
            <p:cNvSpPr/>
            <p:nvPr/>
          </p:nvSpPr>
          <p:spPr bwMode="auto">
            <a:xfrm>
              <a:off x="8692435" y="1587835"/>
              <a:ext cx="22359" cy="24391"/>
            </a:xfrm>
            <a:custGeom>
              <a:avLst/>
              <a:gdLst>
                <a:gd name="T0" fmla="*/ 11 w 11"/>
                <a:gd name="T1" fmla="*/ 6 h 12"/>
                <a:gd name="T2" fmla="*/ 11 w 11"/>
                <a:gd name="T3" fmla="*/ 0 h 12"/>
                <a:gd name="T4" fmla="*/ 1 w 11"/>
                <a:gd name="T5" fmla="*/ 10 h 12"/>
                <a:gd name="T6" fmla="*/ 0 w 11"/>
                <a:gd name="T7" fmla="*/ 12 h 12"/>
                <a:gd name="T8" fmla="*/ 11 w 11"/>
                <a:gd name="T9" fmla="*/ 6 h 12"/>
              </a:gdLst>
              <a:ahLst/>
              <a:cxnLst>
                <a:cxn ang="0">
                  <a:pos x="T0" y="T1"/>
                </a:cxn>
                <a:cxn ang="0">
                  <a:pos x="T2" y="T3"/>
                </a:cxn>
                <a:cxn ang="0">
                  <a:pos x="T4" y="T5"/>
                </a:cxn>
                <a:cxn ang="0">
                  <a:pos x="T6" y="T7"/>
                </a:cxn>
                <a:cxn ang="0">
                  <a:pos x="T8" y="T9"/>
                </a:cxn>
              </a:cxnLst>
              <a:rect l="0" t="0" r="r" b="b"/>
              <a:pathLst>
                <a:path w="11" h="12">
                  <a:moveTo>
                    <a:pt x="11" y="6"/>
                  </a:moveTo>
                  <a:lnTo>
                    <a:pt x="11" y="0"/>
                  </a:lnTo>
                  <a:lnTo>
                    <a:pt x="1" y="10"/>
                  </a:lnTo>
                  <a:lnTo>
                    <a:pt x="0" y="12"/>
                  </a:lnTo>
                  <a:lnTo>
                    <a:pt x="11" y="6"/>
                  </a:lnTo>
                  <a:close/>
                </a:path>
              </a:pathLst>
            </a:custGeom>
            <a:grpFill/>
            <a:ln>
              <a:noFill/>
            </a:ln>
          </p:spPr>
          <p:txBody>
            <a:bodyPr vert="horz" wrap="square" lIns="91440" tIns="45720" rIns="91440" bIns="45720" numCol="1" anchor="t" anchorCtr="0" compatLnSpc="1"/>
            <a:lstStyle/>
            <a:p>
              <a:endParaRPr lang="zh-CN" altLang="en-US"/>
            </a:p>
          </p:txBody>
        </p:sp>
        <p:sp>
          <p:nvSpPr>
            <p:cNvPr id="486" name="Freeform 489"/>
            <p:cNvSpPr/>
            <p:nvPr/>
          </p:nvSpPr>
          <p:spPr bwMode="auto">
            <a:xfrm>
              <a:off x="8702598" y="1565476"/>
              <a:ext cx="4065" cy="4065"/>
            </a:xfrm>
            <a:custGeom>
              <a:avLst/>
              <a:gdLst>
                <a:gd name="T0" fmla="*/ 0 w 2"/>
                <a:gd name="T1" fmla="*/ 2 h 2"/>
                <a:gd name="T2" fmla="*/ 0 w 2"/>
                <a:gd name="T3" fmla="*/ 2 h 2"/>
                <a:gd name="T4" fmla="*/ 2 w 2"/>
                <a:gd name="T5" fmla="*/ 2 h 2"/>
                <a:gd name="T6" fmla="*/ 2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87" name="Freeform 490"/>
            <p:cNvSpPr/>
            <p:nvPr/>
          </p:nvSpPr>
          <p:spPr bwMode="auto">
            <a:xfrm>
              <a:off x="8684304" y="1553280"/>
              <a:ext cx="4065" cy="4065"/>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88" name="Freeform 491"/>
            <p:cNvSpPr/>
            <p:nvPr/>
          </p:nvSpPr>
          <p:spPr bwMode="auto">
            <a:xfrm>
              <a:off x="8680239" y="1553280"/>
              <a:ext cx="4065" cy="16261"/>
            </a:xfrm>
            <a:custGeom>
              <a:avLst/>
              <a:gdLst>
                <a:gd name="T0" fmla="*/ 0 w 2"/>
                <a:gd name="T1" fmla="*/ 8 h 8"/>
                <a:gd name="T2" fmla="*/ 0 w 2"/>
                <a:gd name="T3" fmla="*/ 8 h 8"/>
                <a:gd name="T4" fmla="*/ 2 w 2"/>
                <a:gd name="T5" fmla="*/ 0 h 8"/>
                <a:gd name="T6" fmla="*/ 2 w 2"/>
                <a:gd name="T7" fmla="*/ 2 h 8"/>
                <a:gd name="T8" fmla="*/ 0 w 2"/>
                <a:gd name="T9" fmla="*/ 4 h 8"/>
                <a:gd name="T10" fmla="*/ 0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0" y="8"/>
                  </a:moveTo>
                  <a:lnTo>
                    <a:pt x="0" y="8"/>
                  </a:lnTo>
                  <a:lnTo>
                    <a:pt x="2" y="0"/>
                  </a:lnTo>
                  <a:lnTo>
                    <a:pt x="2" y="2"/>
                  </a:lnTo>
                  <a:lnTo>
                    <a:pt x="0" y="4"/>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489" name="Freeform 492"/>
            <p:cNvSpPr/>
            <p:nvPr/>
          </p:nvSpPr>
          <p:spPr bwMode="auto">
            <a:xfrm>
              <a:off x="8684304" y="1545150"/>
              <a:ext cx="8130" cy="8130"/>
            </a:xfrm>
            <a:custGeom>
              <a:avLst/>
              <a:gdLst>
                <a:gd name="T0" fmla="*/ 2 w 4"/>
                <a:gd name="T1" fmla="*/ 4 h 4"/>
                <a:gd name="T2" fmla="*/ 4 w 4"/>
                <a:gd name="T3" fmla="*/ 0 h 4"/>
                <a:gd name="T4" fmla="*/ 2 w 4"/>
                <a:gd name="T5" fmla="*/ 4 h 4"/>
                <a:gd name="T6" fmla="*/ 0 w 4"/>
                <a:gd name="T7" fmla="*/ 4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0"/>
                  </a:lnTo>
                  <a:lnTo>
                    <a:pt x="2" y="4"/>
                  </a:lnTo>
                  <a:lnTo>
                    <a:pt x="0" y="4"/>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490" name="Freeform 493"/>
            <p:cNvSpPr/>
            <p:nvPr/>
          </p:nvSpPr>
          <p:spPr bwMode="auto">
            <a:xfrm>
              <a:off x="8688370" y="1545150"/>
              <a:ext cx="4065" cy="8130"/>
            </a:xfrm>
            <a:custGeom>
              <a:avLst/>
              <a:gdLst>
                <a:gd name="T0" fmla="*/ 2 w 2"/>
                <a:gd name="T1" fmla="*/ 0 h 4"/>
                <a:gd name="T2" fmla="*/ 0 w 2"/>
                <a:gd name="T3" fmla="*/ 0 h 4"/>
                <a:gd name="T4" fmla="*/ 0 w 2"/>
                <a:gd name="T5" fmla="*/ 4 h 4"/>
                <a:gd name="T6" fmla="*/ 2 w 2"/>
                <a:gd name="T7" fmla="*/ 0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0"/>
                  </a:lnTo>
                  <a:lnTo>
                    <a:pt x="0" y="4"/>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91" name="Freeform 494"/>
            <p:cNvSpPr/>
            <p:nvPr/>
          </p:nvSpPr>
          <p:spPr bwMode="auto">
            <a:xfrm>
              <a:off x="8680239" y="1557345"/>
              <a:ext cx="4065" cy="40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492" name="Freeform 495"/>
            <p:cNvSpPr/>
            <p:nvPr/>
          </p:nvSpPr>
          <p:spPr bwMode="auto">
            <a:xfrm>
              <a:off x="8684304" y="1577672"/>
              <a:ext cx="4065" cy="2033"/>
            </a:xfrm>
            <a:custGeom>
              <a:avLst/>
              <a:gdLst>
                <a:gd name="T0" fmla="*/ 0 w 2"/>
                <a:gd name="T1" fmla="*/ 1 h 1"/>
                <a:gd name="T2" fmla="*/ 0 w 2"/>
                <a:gd name="T3" fmla="*/ 1 h 1"/>
                <a:gd name="T4" fmla="*/ 2 w 2"/>
                <a:gd name="T5" fmla="*/ 0 h 1"/>
                <a:gd name="T6" fmla="*/ 2 w 2"/>
                <a:gd name="T7" fmla="*/ 0 h 1"/>
                <a:gd name="T8" fmla="*/ 2 w 2"/>
                <a:gd name="T9" fmla="*/ 0 h 1"/>
                <a:gd name="T10" fmla="*/ 0 w 2"/>
                <a:gd name="T11" fmla="*/ 1 h 1"/>
              </a:gdLst>
              <a:ahLst/>
              <a:cxnLst>
                <a:cxn ang="0">
                  <a:pos x="T0" y="T1"/>
                </a:cxn>
                <a:cxn ang="0">
                  <a:pos x="T2" y="T3"/>
                </a:cxn>
                <a:cxn ang="0">
                  <a:pos x="T4" y="T5"/>
                </a:cxn>
                <a:cxn ang="0">
                  <a:pos x="T6" y="T7"/>
                </a:cxn>
                <a:cxn ang="0">
                  <a:pos x="T8" y="T9"/>
                </a:cxn>
                <a:cxn ang="0">
                  <a:pos x="T10" y="T11"/>
                </a:cxn>
              </a:cxnLst>
              <a:rect l="0" t="0" r="r" b="b"/>
              <a:pathLst>
                <a:path w="2" h="1">
                  <a:moveTo>
                    <a:pt x="0" y="1"/>
                  </a:moveTo>
                  <a:lnTo>
                    <a:pt x="0" y="1"/>
                  </a:lnTo>
                  <a:lnTo>
                    <a:pt x="2" y="0"/>
                  </a:lnTo>
                  <a:lnTo>
                    <a:pt x="2" y="0"/>
                  </a:lnTo>
                  <a:lnTo>
                    <a:pt x="2"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493" name="Rectangle 496"/>
            <p:cNvSpPr>
              <a:spLocks noChangeArrowheads="1"/>
            </p:cNvSpPr>
            <p:nvPr/>
          </p:nvSpPr>
          <p:spPr bwMode="auto">
            <a:xfrm>
              <a:off x="8692435" y="1545150"/>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494" name="Freeform 497"/>
            <p:cNvSpPr/>
            <p:nvPr/>
          </p:nvSpPr>
          <p:spPr bwMode="auto">
            <a:xfrm>
              <a:off x="8637845" y="1582434"/>
              <a:ext cx="4065" cy="2033"/>
            </a:xfrm>
            <a:custGeom>
              <a:avLst/>
              <a:gdLst>
                <a:gd name="T0" fmla="*/ 2 w 2"/>
                <a:gd name="T1" fmla="*/ 1 h 1"/>
                <a:gd name="T2" fmla="*/ 2 w 2"/>
                <a:gd name="T3" fmla="*/ 0 h 1"/>
                <a:gd name="T4" fmla="*/ 0 w 2"/>
                <a:gd name="T5" fmla="*/ 1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0" y="1"/>
                  </a:lnTo>
                  <a:lnTo>
                    <a:pt x="0" y="1"/>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495" name="Freeform 498"/>
            <p:cNvSpPr/>
            <p:nvPr/>
          </p:nvSpPr>
          <p:spPr bwMode="auto">
            <a:xfrm>
              <a:off x="8660204" y="1566173"/>
              <a:ext cx="8130" cy="12196"/>
            </a:xfrm>
            <a:custGeom>
              <a:avLst/>
              <a:gdLst>
                <a:gd name="T0" fmla="*/ 4 w 4"/>
                <a:gd name="T1" fmla="*/ 0 h 6"/>
                <a:gd name="T2" fmla="*/ 4 w 4"/>
                <a:gd name="T3" fmla="*/ 0 h 6"/>
                <a:gd name="T4" fmla="*/ 2 w 4"/>
                <a:gd name="T5" fmla="*/ 0 h 6"/>
                <a:gd name="T6" fmla="*/ 0 w 4"/>
                <a:gd name="T7" fmla="*/ 6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4" y="0"/>
                  </a:lnTo>
                  <a:lnTo>
                    <a:pt x="2" y="0"/>
                  </a:lnTo>
                  <a:lnTo>
                    <a:pt x="0" y="6"/>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496" name="Freeform 499"/>
            <p:cNvSpPr/>
            <p:nvPr/>
          </p:nvSpPr>
          <p:spPr bwMode="auto">
            <a:xfrm>
              <a:off x="8637845" y="1566173"/>
              <a:ext cx="26424" cy="30489"/>
            </a:xfrm>
            <a:custGeom>
              <a:avLst/>
              <a:gdLst>
                <a:gd name="T0" fmla="*/ 2 w 13"/>
                <a:gd name="T1" fmla="*/ 15 h 15"/>
                <a:gd name="T2" fmla="*/ 7 w 13"/>
                <a:gd name="T3" fmla="*/ 11 h 15"/>
                <a:gd name="T4" fmla="*/ 11 w 13"/>
                <a:gd name="T5" fmla="*/ 6 h 15"/>
                <a:gd name="T6" fmla="*/ 13 w 13"/>
                <a:gd name="T7" fmla="*/ 0 h 15"/>
                <a:gd name="T8" fmla="*/ 2 w 13"/>
                <a:gd name="T9" fmla="*/ 9 h 15"/>
                <a:gd name="T10" fmla="*/ 0 w 13"/>
                <a:gd name="T11" fmla="*/ 9 h 15"/>
                <a:gd name="T12" fmla="*/ 2 w 1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3" h="15">
                  <a:moveTo>
                    <a:pt x="2" y="15"/>
                  </a:moveTo>
                  <a:lnTo>
                    <a:pt x="7" y="11"/>
                  </a:lnTo>
                  <a:lnTo>
                    <a:pt x="11" y="6"/>
                  </a:lnTo>
                  <a:lnTo>
                    <a:pt x="13" y="0"/>
                  </a:lnTo>
                  <a:lnTo>
                    <a:pt x="2" y="9"/>
                  </a:lnTo>
                  <a:lnTo>
                    <a:pt x="0" y="9"/>
                  </a:lnTo>
                  <a:lnTo>
                    <a:pt x="2" y="15"/>
                  </a:lnTo>
                  <a:close/>
                </a:path>
              </a:pathLst>
            </a:custGeom>
            <a:grpFill/>
            <a:ln>
              <a:noFill/>
            </a:ln>
          </p:spPr>
          <p:txBody>
            <a:bodyPr vert="horz" wrap="square" lIns="91440" tIns="45720" rIns="91440" bIns="45720" numCol="1" anchor="t" anchorCtr="0" compatLnSpc="1"/>
            <a:lstStyle/>
            <a:p>
              <a:endParaRPr lang="zh-CN" altLang="en-US"/>
            </a:p>
          </p:txBody>
        </p:sp>
        <p:sp>
          <p:nvSpPr>
            <p:cNvPr id="497" name="Freeform 500"/>
            <p:cNvSpPr/>
            <p:nvPr/>
          </p:nvSpPr>
          <p:spPr bwMode="auto">
            <a:xfrm>
              <a:off x="8637845" y="1584466"/>
              <a:ext cx="406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498" name="Freeform 501"/>
            <p:cNvSpPr/>
            <p:nvPr/>
          </p:nvSpPr>
          <p:spPr bwMode="auto">
            <a:xfrm>
              <a:off x="8688370" y="1545150"/>
              <a:ext cx="6098" cy="8130"/>
            </a:xfrm>
            <a:custGeom>
              <a:avLst/>
              <a:gdLst>
                <a:gd name="T0" fmla="*/ 0 w 2"/>
                <a:gd name="T1" fmla="*/ 2 h 2"/>
                <a:gd name="T2" fmla="*/ 2 w 2"/>
                <a:gd name="T3" fmla="*/ 0 h 2"/>
                <a:gd name="T4" fmla="*/ 1 w 2"/>
                <a:gd name="T5" fmla="*/ 0 h 2"/>
                <a:gd name="T6" fmla="*/ 1 w 2"/>
                <a:gd name="T7" fmla="*/ 0 h 2"/>
                <a:gd name="T8" fmla="*/ 1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cubicBezTo>
                    <a:pt x="2" y="0"/>
                    <a:pt x="2" y="0"/>
                    <a:pt x="2" y="0"/>
                  </a:cubicBezTo>
                  <a:cubicBezTo>
                    <a:pt x="2" y="0"/>
                    <a:pt x="1" y="0"/>
                    <a:pt x="1" y="0"/>
                  </a:cubicBezTo>
                  <a:cubicBezTo>
                    <a:pt x="1" y="0"/>
                    <a:pt x="1" y="0"/>
                    <a:pt x="1" y="0"/>
                  </a:cubicBezTo>
                  <a:cubicBezTo>
                    <a:pt x="1" y="0"/>
                    <a:pt x="1" y="0"/>
                    <a:pt x="1" y="0"/>
                  </a:cubicBez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499" name="Freeform 502"/>
            <p:cNvSpPr/>
            <p:nvPr/>
          </p:nvSpPr>
          <p:spPr bwMode="auto">
            <a:xfrm>
              <a:off x="8688370" y="1565476"/>
              <a:ext cx="4065" cy="4065"/>
            </a:xfrm>
            <a:custGeom>
              <a:avLst/>
              <a:gdLst>
                <a:gd name="T0" fmla="*/ 0 w 2"/>
                <a:gd name="T1" fmla="*/ 2 h 2"/>
                <a:gd name="T2" fmla="*/ 2 w 2"/>
                <a:gd name="T3" fmla="*/ 2 h 2"/>
                <a:gd name="T4" fmla="*/ 2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00" name="Freeform 503"/>
            <p:cNvSpPr/>
            <p:nvPr/>
          </p:nvSpPr>
          <p:spPr bwMode="auto">
            <a:xfrm>
              <a:off x="8688370" y="1569541"/>
              <a:ext cx="4065" cy="4065"/>
            </a:xfrm>
            <a:custGeom>
              <a:avLst/>
              <a:gdLst>
                <a:gd name="T0" fmla="*/ 0 w 2"/>
                <a:gd name="T1" fmla="*/ 2 h 2"/>
                <a:gd name="T2" fmla="*/ 0 w 2"/>
                <a:gd name="T3" fmla="*/ 2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01" name="Rectangle 504"/>
            <p:cNvSpPr>
              <a:spLocks noChangeArrowheads="1"/>
            </p:cNvSpPr>
            <p:nvPr/>
          </p:nvSpPr>
          <p:spPr bwMode="auto">
            <a:xfrm>
              <a:off x="8688370" y="1573606"/>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502" name="Rectangle 505"/>
            <p:cNvSpPr>
              <a:spLocks noChangeArrowheads="1"/>
            </p:cNvSpPr>
            <p:nvPr/>
          </p:nvSpPr>
          <p:spPr bwMode="auto">
            <a:xfrm>
              <a:off x="8688370" y="157767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03" name="Freeform 506"/>
            <p:cNvSpPr/>
            <p:nvPr/>
          </p:nvSpPr>
          <p:spPr bwMode="auto">
            <a:xfrm>
              <a:off x="8692435" y="1553280"/>
              <a:ext cx="2033" cy="16261"/>
            </a:xfrm>
            <a:custGeom>
              <a:avLst/>
              <a:gdLst>
                <a:gd name="T0" fmla="*/ 0 w 1"/>
                <a:gd name="T1" fmla="*/ 6 h 8"/>
                <a:gd name="T2" fmla="*/ 1 w 1"/>
                <a:gd name="T3" fmla="*/ 0 h 8"/>
                <a:gd name="T4" fmla="*/ 1 w 1"/>
                <a:gd name="T5" fmla="*/ 2 h 8"/>
                <a:gd name="T6" fmla="*/ 0 w 1"/>
                <a:gd name="T7" fmla="*/ 8 h 8"/>
                <a:gd name="T8" fmla="*/ 0 w 1"/>
                <a:gd name="T9" fmla="*/ 6 h 8"/>
              </a:gdLst>
              <a:ahLst/>
              <a:cxnLst>
                <a:cxn ang="0">
                  <a:pos x="T0" y="T1"/>
                </a:cxn>
                <a:cxn ang="0">
                  <a:pos x="T2" y="T3"/>
                </a:cxn>
                <a:cxn ang="0">
                  <a:pos x="T4" y="T5"/>
                </a:cxn>
                <a:cxn ang="0">
                  <a:pos x="T6" y="T7"/>
                </a:cxn>
                <a:cxn ang="0">
                  <a:pos x="T8" y="T9"/>
                </a:cxn>
              </a:cxnLst>
              <a:rect l="0" t="0" r="r" b="b"/>
              <a:pathLst>
                <a:path w="1" h="8">
                  <a:moveTo>
                    <a:pt x="0" y="6"/>
                  </a:moveTo>
                  <a:lnTo>
                    <a:pt x="1" y="0"/>
                  </a:lnTo>
                  <a:lnTo>
                    <a:pt x="1" y="2"/>
                  </a:lnTo>
                  <a:lnTo>
                    <a:pt x="0" y="8"/>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04" name="Freeform 507"/>
            <p:cNvSpPr/>
            <p:nvPr/>
          </p:nvSpPr>
          <p:spPr bwMode="auto">
            <a:xfrm>
              <a:off x="8692435" y="1545150"/>
              <a:ext cx="2033" cy="12196"/>
            </a:xfrm>
            <a:custGeom>
              <a:avLst/>
              <a:gdLst>
                <a:gd name="T0" fmla="*/ 1 w 1"/>
                <a:gd name="T1" fmla="*/ 2 h 3"/>
                <a:gd name="T2" fmla="*/ 1 w 1"/>
                <a:gd name="T3" fmla="*/ 1 h 3"/>
                <a:gd name="T4" fmla="*/ 1 w 1"/>
                <a:gd name="T5" fmla="*/ 0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1"/>
                    <a:pt x="1" y="1"/>
                    <a:pt x="1" y="1"/>
                  </a:cubicBezTo>
                  <a:cubicBezTo>
                    <a:pt x="1" y="1"/>
                    <a:pt x="1" y="1"/>
                    <a:pt x="1" y="0"/>
                  </a:cubicBezTo>
                  <a:cubicBezTo>
                    <a:pt x="0" y="3"/>
                    <a:pt x="0" y="3"/>
                    <a:pt x="0" y="3"/>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505" name="Freeform 508"/>
            <p:cNvSpPr/>
            <p:nvPr/>
          </p:nvSpPr>
          <p:spPr bwMode="auto">
            <a:xfrm>
              <a:off x="8684304" y="1545150"/>
              <a:ext cx="10163" cy="20326"/>
            </a:xfrm>
            <a:custGeom>
              <a:avLst/>
              <a:gdLst>
                <a:gd name="T0" fmla="*/ 0 w 3"/>
                <a:gd name="T1" fmla="*/ 5 h 5"/>
                <a:gd name="T2" fmla="*/ 2 w 3"/>
                <a:gd name="T3" fmla="*/ 3 h 5"/>
                <a:gd name="T4" fmla="*/ 3 w 3"/>
                <a:gd name="T5" fmla="*/ 0 h 5"/>
                <a:gd name="T6" fmla="*/ 3 w 3"/>
                <a:gd name="T7" fmla="*/ 0 h 5"/>
                <a:gd name="T8" fmla="*/ 1 w 3"/>
                <a:gd name="T9" fmla="*/ 2 h 5"/>
                <a:gd name="T10" fmla="*/ 0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0" y="5"/>
                  </a:moveTo>
                  <a:cubicBezTo>
                    <a:pt x="2" y="3"/>
                    <a:pt x="2" y="3"/>
                    <a:pt x="2" y="3"/>
                  </a:cubicBezTo>
                  <a:cubicBezTo>
                    <a:pt x="3" y="0"/>
                    <a:pt x="3" y="0"/>
                    <a:pt x="3" y="0"/>
                  </a:cubicBezTo>
                  <a:cubicBezTo>
                    <a:pt x="3" y="0"/>
                    <a:pt x="3" y="0"/>
                    <a:pt x="3" y="0"/>
                  </a:cubicBezTo>
                  <a:cubicBezTo>
                    <a:pt x="1" y="2"/>
                    <a:pt x="1" y="2"/>
                    <a:pt x="1" y="2"/>
                  </a:cubicBez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506" name="Freeform 509"/>
            <p:cNvSpPr/>
            <p:nvPr/>
          </p:nvSpPr>
          <p:spPr bwMode="auto">
            <a:xfrm>
              <a:off x="8688370" y="1553280"/>
              <a:ext cx="6098" cy="12196"/>
            </a:xfrm>
            <a:custGeom>
              <a:avLst/>
              <a:gdLst>
                <a:gd name="T0" fmla="*/ 0 w 3"/>
                <a:gd name="T1" fmla="*/ 6 h 6"/>
                <a:gd name="T2" fmla="*/ 3 w 3"/>
                <a:gd name="T3" fmla="*/ 2 h 6"/>
                <a:gd name="T4" fmla="*/ 3 w 3"/>
                <a:gd name="T5" fmla="*/ 0 h 6"/>
                <a:gd name="T6" fmla="*/ 2 w 3"/>
                <a:gd name="T7" fmla="*/ 2 h 6"/>
                <a:gd name="T8" fmla="*/ 0 w 3"/>
                <a:gd name="T9" fmla="*/ 6 h 6"/>
              </a:gdLst>
              <a:ahLst/>
              <a:cxnLst>
                <a:cxn ang="0">
                  <a:pos x="T0" y="T1"/>
                </a:cxn>
                <a:cxn ang="0">
                  <a:pos x="T2" y="T3"/>
                </a:cxn>
                <a:cxn ang="0">
                  <a:pos x="T4" y="T5"/>
                </a:cxn>
                <a:cxn ang="0">
                  <a:pos x="T6" y="T7"/>
                </a:cxn>
                <a:cxn ang="0">
                  <a:pos x="T8" y="T9"/>
                </a:cxn>
              </a:cxnLst>
              <a:rect l="0" t="0" r="r" b="b"/>
              <a:pathLst>
                <a:path w="3" h="6">
                  <a:moveTo>
                    <a:pt x="0" y="6"/>
                  </a:moveTo>
                  <a:lnTo>
                    <a:pt x="3" y="2"/>
                  </a:lnTo>
                  <a:lnTo>
                    <a:pt x="3" y="0"/>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07" name="Freeform 510"/>
            <p:cNvSpPr/>
            <p:nvPr/>
          </p:nvSpPr>
          <p:spPr bwMode="auto">
            <a:xfrm>
              <a:off x="8680239" y="1557345"/>
              <a:ext cx="14228" cy="16261"/>
            </a:xfrm>
            <a:custGeom>
              <a:avLst/>
              <a:gdLst>
                <a:gd name="T0" fmla="*/ 0 w 7"/>
                <a:gd name="T1" fmla="*/ 8 h 8"/>
                <a:gd name="T2" fmla="*/ 4 w 7"/>
                <a:gd name="T3" fmla="*/ 8 h 8"/>
                <a:gd name="T4" fmla="*/ 6 w 7"/>
                <a:gd name="T5" fmla="*/ 6 h 8"/>
                <a:gd name="T6" fmla="*/ 7 w 7"/>
                <a:gd name="T7" fmla="*/ 0 h 8"/>
                <a:gd name="T8" fmla="*/ 4 w 7"/>
                <a:gd name="T9" fmla="*/ 4 h 8"/>
                <a:gd name="T10" fmla="*/ 0 w 7"/>
                <a:gd name="T11" fmla="*/ 8 h 8"/>
              </a:gdLst>
              <a:ahLst/>
              <a:cxnLst>
                <a:cxn ang="0">
                  <a:pos x="T0" y="T1"/>
                </a:cxn>
                <a:cxn ang="0">
                  <a:pos x="T2" y="T3"/>
                </a:cxn>
                <a:cxn ang="0">
                  <a:pos x="T4" y="T5"/>
                </a:cxn>
                <a:cxn ang="0">
                  <a:pos x="T6" y="T7"/>
                </a:cxn>
                <a:cxn ang="0">
                  <a:pos x="T8" y="T9"/>
                </a:cxn>
                <a:cxn ang="0">
                  <a:pos x="T10" y="T11"/>
                </a:cxn>
              </a:cxnLst>
              <a:rect l="0" t="0" r="r" b="b"/>
              <a:pathLst>
                <a:path w="7" h="8">
                  <a:moveTo>
                    <a:pt x="0" y="8"/>
                  </a:moveTo>
                  <a:lnTo>
                    <a:pt x="4" y="8"/>
                  </a:lnTo>
                  <a:lnTo>
                    <a:pt x="6" y="6"/>
                  </a:lnTo>
                  <a:lnTo>
                    <a:pt x="7" y="0"/>
                  </a:lnTo>
                  <a:lnTo>
                    <a:pt x="4" y="4"/>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508" name="Freeform 511"/>
            <p:cNvSpPr/>
            <p:nvPr/>
          </p:nvSpPr>
          <p:spPr bwMode="auto">
            <a:xfrm>
              <a:off x="8680239" y="1573606"/>
              <a:ext cx="18294" cy="22359"/>
            </a:xfrm>
            <a:custGeom>
              <a:avLst/>
              <a:gdLst>
                <a:gd name="T0" fmla="*/ 2 w 9"/>
                <a:gd name="T1" fmla="*/ 7 h 11"/>
                <a:gd name="T2" fmla="*/ 0 w 9"/>
                <a:gd name="T3" fmla="*/ 11 h 11"/>
                <a:gd name="T4" fmla="*/ 6 w 9"/>
                <a:gd name="T5" fmla="*/ 5 h 11"/>
                <a:gd name="T6" fmla="*/ 9 w 9"/>
                <a:gd name="T7" fmla="*/ 0 h 11"/>
                <a:gd name="T8" fmla="*/ 7 w 9"/>
                <a:gd name="T9" fmla="*/ 2 h 11"/>
                <a:gd name="T10" fmla="*/ 4 w 9"/>
                <a:gd name="T11" fmla="*/ 3 h 11"/>
                <a:gd name="T12" fmla="*/ 2 w 9"/>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2" y="7"/>
                  </a:moveTo>
                  <a:lnTo>
                    <a:pt x="0" y="11"/>
                  </a:lnTo>
                  <a:lnTo>
                    <a:pt x="6" y="5"/>
                  </a:lnTo>
                  <a:lnTo>
                    <a:pt x="9" y="0"/>
                  </a:lnTo>
                  <a:lnTo>
                    <a:pt x="7" y="2"/>
                  </a:lnTo>
                  <a:lnTo>
                    <a:pt x="4" y="3"/>
                  </a:lnTo>
                  <a:lnTo>
                    <a:pt x="2" y="7"/>
                  </a:lnTo>
                  <a:close/>
                </a:path>
              </a:pathLst>
            </a:custGeom>
            <a:grpFill/>
            <a:ln>
              <a:noFill/>
            </a:ln>
          </p:spPr>
          <p:txBody>
            <a:bodyPr vert="horz" wrap="square" lIns="91440" tIns="45720" rIns="91440" bIns="45720" numCol="1" anchor="t" anchorCtr="0" compatLnSpc="1"/>
            <a:lstStyle/>
            <a:p>
              <a:endParaRPr lang="zh-CN" altLang="en-US"/>
            </a:p>
          </p:txBody>
        </p:sp>
        <p:sp>
          <p:nvSpPr>
            <p:cNvPr id="509" name="Freeform 512"/>
            <p:cNvSpPr/>
            <p:nvPr/>
          </p:nvSpPr>
          <p:spPr bwMode="auto">
            <a:xfrm>
              <a:off x="8684304" y="1569541"/>
              <a:ext cx="4065" cy="10163"/>
            </a:xfrm>
            <a:custGeom>
              <a:avLst/>
              <a:gdLst>
                <a:gd name="T0" fmla="*/ 0 w 2"/>
                <a:gd name="T1" fmla="*/ 5 h 5"/>
                <a:gd name="T2" fmla="*/ 2 w 2"/>
                <a:gd name="T3" fmla="*/ 2 h 5"/>
                <a:gd name="T4" fmla="*/ 2 w 2"/>
                <a:gd name="T5" fmla="*/ 0 h 5"/>
                <a:gd name="T6" fmla="*/ 2 w 2"/>
                <a:gd name="T7" fmla="*/ 2 h 5"/>
                <a:gd name="T8" fmla="*/ 0 w 2"/>
                <a:gd name="T9" fmla="*/ 5 h 5"/>
                <a:gd name="T10" fmla="*/ 0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0" y="5"/>
                  </a:moveTo>
                  <a:lnTo>
                    <a:pt x="2" y="2"/>
                  </a:lnTo>
                  <a:lnTo>
                    <a:pt x="2" y="0"/>
                  </a:lnTo>
                  <a:lnTo>
                    <a:pt x="2" y="2"/>
                  </a:lnTo>
                  <a:lnTo>
                    <a:pt x="0" y="5"/>
                  </a:ln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510" name="Freeform 513"/>
            <p:cNvSpPr/>
            <p:nvPr/>
          </p:nvSpPr>
          <p:spPr bwMode="auto">
            <a:xfrm>
              <a:off x="8680239" y="1573606"/>
              <a:ext cx="8130" cy="6098"/>
            </a:xfrm>
            <a:custGeom>
              <a:avLst/>
              <a:gdLst>
                <a:gd name="T0" fmla="*/ 0 w 4"/>
                <a:gd name="T1" fmla="*/ 3 h 3"/>
                <a:gd name="T2" fmla="*/ 0 w 4"/>
                <a:gd name="T3" fmla="*/ 3 h 3"/>
                <a:gd name="T4" fmla="*/ 0 w 4"/>
                <a:gd name="T5" fmla="*/ 3 h 3"/>
                <a:gd name="T6" fmla="*/ 2 w 4"/>
                <a:gd name="T7" fmla="*/ 3 h 3"/>
                <a:gd name="T8" fmla="*/ 4 w 4"/>
                <a:gd name="T9" fmla="*/ 0 h 3"/>
                <a:gd name="T10" fmla="*/ 0 w 4"/>
                <a:gd name="T11" fmla="*/ 0 h 3"/>
                <a:gd name="T12" fmla="*/ 0 w 4"/>
                <a:gd name="T13" fmla="*/ 2 h 3"/>
                <a:gd name="T14" fmla="*/ 0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0" y="3"/>
                  </a:moveTo>
                  <a:lnTo>
                    <a:pt x="0" y="3"/>
                  </a:lnTo>
                  <a:lnTo>
                    <a:pt x="0" y="3"/>
                  </a:lnTo>
                  <a:lnTo>
                    <a:pt x="2" y="3"/>
                  </a:lnTo>
                  <a:lnTo>
                    <a:pt x="4" y="0"/>
                  </a:lnTo>
                  <a:lnTo>
                    <a:pt x="0" y="0"/>
                  </a:lnTo>
                  <a:lnTo>
                    <a:pt x="0" y="2"/>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511" name="Freeform 514"/>
            <p:cNvSpPr/>
            <p:nvPr/>
          </p:nvSpPr>
          <p:spPr bwMode="auto">
            <a:xfrm>
              <a:off x="8680239" y="1573606"/>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12" name="Rectangle 515"/>
            <p:cNvSpPr>
              <a:spLocks noChangeArrowheads="1"/>
            </p:cNvSpPr>
            <p:nvPr/>
          </p:nvSpPr>
          <p:spPr bwMode="auto">
            <a:xfrm>
              <a:off x="8684304" y="157970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13" name="Rectangle 516"/>
            <p:cNvSpPr>
              <a:spLocks noChangeArrowheads="1"/>
            </p:cNvSpPr>
            <p:nvPr/>
          </p:nvSpPr>
          <p:spPr bwMode="auto">
            <a:xfrm>
              <a:off x="8680239" y="1579704"/>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14" name="Freeform 517"/>
            <p:cNvSpPr/>
            <p:nvPr/>
          </p:nvSpPr>
          <p:spPr bwMode="auto">
            <a:xfrm>
              <a:off x="8680239" y="1565476"/>
              <a:ext cx="4065" cy="8130"/>
            </a:xfrm>
            <a:custGeom>
              <a:avLst/>
              <a:gdLst>
                <a:gd name="T0" fmla="*/ 0 w 2"/>
                <a:gd name="T1" fmla="*/ 4 h 4"/>
                <a:gd name="T2" fmla="*/ 2 w 2"/>
                <a:gd name="T3" fmla="*/ 2 h 4"/>
                <a:gd name="T4" fmla="*/ 2 w 2"/>
                <a:gd name="T5" fmla="*/ 0 h 4"/>
                <a:gd name="T6" fmla="*/ 0 w 2"/>
                <a:gd name="T7" fmla="*/ 2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2"/>
                  </a:lnTo>
                  <a:lnTo>
                    <a:pt x="2" y="0"/>
                  </a:lnTo>
                  <a:lnTo>
                    <a:pt x="0"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515" name="Freeform 518"/>
            <p:cNvSpPr/>
            <p:nvPr/>
          </p:nvSpPr>
          <p:spPr bwMode="auto">
            <a:xfrm>
              <a:off x="8680239" y="1569541"/>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516" name="Freeform 519"/>
            <p:cNvSpPr/>
            <p:nvPr/>
          </p:nvSpPr>
          <p:spPr bwMode="auto">
            <a:xfrm>
              <a:off x="8680239" y="1565476"/>
              <a:ext cx="8130" cy="12196"/>
            </a:xfrm>
            <a:custGeom>
              <a:avLst/>
              <a:gdLst>
                <a:gd name="T0" fmla="*/ 0 w 4"/>
                <a:gd name="T1" fmla="*/ 6 h 6"/>
                <a:gd name="T2" fmla="*/ 0 w 4"/>
                <a:gd name="T3" fmla="*/ 4 h 6"/>
                <a:gd name="T4" fmla="*/ 4 w 4"/>
                <a:gd name="T5" fmla="*/ 0 h 6"/>
                <a:gd name="T6" fmla="*/ 2 w 4"/>
                <a:gd name="T7" fmla="*/ 2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0" y="4"/>
                  </a:lnTo>
                  <a:lnTo>
                    <a:pt x="4" y="0"/>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17" name="Freeform 520"/>
            <p:cNvSpPr/>
            <p:nvPr/>
          </p:nvSpPr>
          <p:spPr bwMode="auto">
            <a:xfrm>
              <a:off x="8680239" y="1577672"/>
              <a:ext cx="8130" cy="10163"/>
            </a:xfrm>
            <a:custGeom>
              <a:avLst/>
              <a:gdLst>
                <a:gd name="T0" fmla="*/ 0 w 4"/>
                <a:gd name="T1" fmla="*/ 3 h 5"/>
                <a:gd name="T2" fmla="*/ 0 w 4"/>
                <a:gd name="T3" fmla="*/ 5 h 5"/>
                <a:gd name="T4" fmla="*/ 2 w 4"/>
                <a:gd name="T5" fmla="*/ 3 h 5"/>
                <a:gd name="T6" fmla="*/ 4 w 4"/>
                <a:gd name="T7" fmla="*/ 0 h 5"/>
                <a:gd name="T8" fmla="*/ 2 w 4"/>
                <a:gd name="T9" fmla="*/ 1 h 5"/>
                <a:gd name="T10" fmla="*/ 0 w 4"/>
                <a:gd name="T11" fmla="*/ 1 h 5"/>
                <a:gd name="T12" fmla="*/ 0 w 4"/>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3"/>
                  </a:moveTo>
                  <a:lnTo>
                    <a:pt x="0" y="5"/>
                  </a:lnTo>
                  <a:lnTo>
                    <a:pt x="2" y="3"/>
                  </a:lnTo>
                  <a:lnTo>
                    <a:pt x="4" y="0"/>
                  </a:lnTo>
                  <a:lnTo>
                    <a:pt x="2" y="1"/>
                  </a:lnTo>
                  <a:lnTo>
                    <a:pt x="0" y="1"/>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518" name="Freeform 521"/>
            <p:cNvSpPr/>
            <p:nvPr/>
          </p:nvSpPr>
          <p:spPr bwMode="auto">
            <a:xfrm>
              <a:off x="8684304" y="1557345"/>
              <a:ext cx="8130" cy="12196"/>
            </a:xfrm>
            <a:custGeom>
              <a:avLst/>
              <a:gdLst>
                <a:gd name="T0" fmla="*/ 2 w 4"/>
                <a:gd name="T1" fmla="*/ 4 h 6"/>
                <a:gd name="T2" fmla="*/ 4 w 4"/>
                <a:gd name="T3" fmla="*/ 0 h 6"/>
                <a:gd name="T4" fmla="*/ 0 w 4"/>
                <a:gd name="T5" fmla="*/ 4 h 6"/>
                <a:gd name="T6" fmla="*/ 0 w 4"/>
                <a:gd name="T7" fmla="*/ 6 h 6"/>
                <a:gd name="T8" fmla="*/ 2 w 4"/>
                <a:gd name="T9" fmla="*/ 4 h 6"/>
              </a:gdLst>
              <a:ahLst/>
              <a:cxnLst>
                <a:cxn ang="0">
                  <a:pos x="T0" y="T1"/>
                </a:cxn>
                <a:cxn ang="0">
                  <a:pos x="T2" y="T3"/>
                </a:cxn>
                <a:cxn ang="0">
                  <a:pos x="T4" y="T5"/>
                </a:cxn>
                <a:cxn ang="0">
                  <a:pos x="T6" y="T7"/>
                </a:cxn>
                <a:cxn ang="0">
                  <a:pos x="T8" y="T9"/>
                </a:cxn>
              </a:cxnLst>
              <a:rect l="0" t="0" r="r" b="b"/>
              <a:pathLst>
                <a:path w="4" h="6">
                  <a:moveTo>
                    <a:pt x="2" y="4"/>
                  </a:moveTo>
                  <a:lnTo>
                    <a:pt x="4" y="0"/>
                  </a:lnTo>
                  <a:lnTo>
                    <a:pt x="0" y="4"/>
                  </a:lnTo>
                  <a:lnTo>
                    <a:pt x="0" y="6"/>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519" name="Freeform 522"/>
            <p:cNvSpPr/>
            <p:nvPr/>
          </p:nvSpPr>
          <p:spPr bwMode="auto">
            <a:xfrm>
              <a:off x="8684304" y="1579704"/>
              <a:ext cx="0" cy="406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20" name="Rectangle 523"/>
            <p:cNvSpPr>
              <a:spLocks noChangeArrowheads="1"/>
            </p:cNvSpPr>
            <p:nvPr/>
          </p:nvSpPr>
          <p:spPr bwMode="auto">
            <a:xfrm>
              <a:off x="8637845" y="158446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21" name="Freeform 524"/>
            <p:cNvSpPr/>
            <p:nvPr/>
          </p:nvSpPr>
          <p:spPr bwMode="auto">
            <a:xfrm>
              <a:off x="8694467" y="1573606"/>
              <a:ext cx="4065" cy="406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22" name="Freeform 525"/>
            <p:cNvSpPr/>
            <p:nvPr/>
          </p:nvSpPr>
          <p:spPr bwMode="auto">
            <a:xfrm>
              <a:off x="8698533" y="1569541"/>
              <a:ext cx="4065" cy="4065"/>
            </a:xfrm>
            <a:custGeom>
              <a:avLst/>
              <a:gdLst>
                <a:gd name="T0" fmla="*/ 2 w 2"/>
                <a:gd name="T1" fmla="*/ 0 h 2"/>
                <a:gd name="T2" fmla="*/ 2 w 2"/>
                <a:gd name="T3" fmla="*/ 0 h 2"/>
                <a:gd name="T4" fmla="*/ 0 w 2"/>
                <a:gd name="T5" fmla="*/ 2 h 2"/>
                <a:gd name="T6" fmla="*/ 0 w 2"/>
                <a:gd name="T7" fmla="*/ 2 h 2"/>
                <a:gd name="T8" fmla="*/ 0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23" name="Freeform 526"/>
            <p:cNvSpPr/>
            <p:nvPr/>
          </p:nvSpPr>
          <p:spPr bwMode="auto">
            <a:xfrm>
              <a:off x="8692435" y="1569541"/>
              <a:ext cx="10163" cy="14228"/>
            </a:xfrm>
            <a:custGeom>
              <a:avLst/>
              <a:gdLst>
                <a:gd name="T0" fmla="*/ 0 w 5"/>
                <a:gd name="T1" fmla="*/ 7 h 7"/>
                <a:gd name="T2" fmla="*/ 1 w 5"/>
                <a:gd name="T3" fmla="*/ 7 h 7"/>
                <a:gd name="T4" fmla="*/ 5 w 5"/>
                <a:gd name="T5" fmla="*/ 0 h 7"/>
                <a:gd name="T6" fmla="*/ 3 w 5"/>
                <a:gd name="T7" fmla="*/ 2 h 7"/>
                <a:gd name="T8" fmla="*/ 0 w 5"/>
                <a:gd name="T9" fmla="*/ 7 h 7"/>
              </a:gdLst>
              <a:ahLst/>
              <a:cxnLst>
                <a:cxn ang="0">
                  <a:pos x="T0" y="T1"/>
                </a:cxn>
                <a:cxn ang="0">
                  <a:pos x="T2" y="T3"/>
                </a:cxn>
                <a:cxn ang="0">
                  <a:pos x="T4" y="T5"/>
                </a:cxn>
                <a:cxn ang="0">
                  <a:pos x="T6" y="T7"/>
                </a:cxn>
                <a:cxn ang="0">
                  <a:pos x="T8" y="T9"/>
                </a:cxn>
              </a:cxnLst>
              <a:rect l="0" t="0" r="r" b="b"/>
              <a:pathLst>
                <a:path w="5" h="7">
                  <a:moveTo>
                    <a:pt x="0" y="7"/>
                  </a:moveTo>
                  <a:lnTo>
                    <a:pt x="1" y="7"/>
                  </a:lnTo>
                  <a:lnTo>
                    <a:pt x="5" y="0"/>
                  </a:lnTo>
                  <a:lnTo>
                    <a:pt x="3" y="2"/>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524" name="Freeform 527"/>
            <p:cNvSpPr/>
            <p:nvPr/>
          </p:nvSpPr>
          <p:spPr bwMode="auto">
            <a:xfrm>
              <a:off x="8692435" y="1583769"/>
              <a:ext cx="2033" cy="4065"/>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lnTo>
                    <a:pt x="1"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25" name="Freeform 528"/>
            <p:cNvSpPr/>
            <p:nvPr/>
          </p:nvSpPr>
          <p:spPr bwMode="auto">
            <a:xfrm>
              <a:off x="8684304" y="1577672"/>
              <a:ext cx="8130" cy="6098"/>
            </a:xfrm>
            <a:custGeom>
              <a:avLst/>
              <a:gdLst>
                <a:gd name="T0" fmla="*/ 2 w 4"/>
                <a:gd name="T1" fmla="*/ 1 h 3"/>
                <a:gd name="T2" fmla="*/ 4 w 4"/>
                <a:gd name="T3" fmla="*/ 0 h 3"/>
                <a:gd name="T4" fmla="*/ 2 w 4"/>
                <a:gd name="T5" fmla="*/ 1 h 3"/>
                <a:gd name="T6" fmla="*/ 0 w 4"/>
                <a:gd name="T7" fmla="*/ 3 h 3"/>
                <a:gd name="T8" fmla="*/ 2 w 4"/>
                <a:gd name="T9" fmla="*/ 1 h 3"/>
              </a:gdLst>
              <a:ahLst/>
              <a:cxnLst>
                <a:cxn ang="0">
                  <a:pos x="T0" y="T1"/>
                </a:cxn>
                <a:cxn ang="0">
                  <a:pos x="T2" y="T3"/>
                </a:cxn>
                <a:cxn ang="0">
                  <a:pos x="T4" y="T5"/>
                </a:cxn>
                <a:cxn ang="0">
                  <a:pos x="T6" y="T7"/>
                </a:cxn>
                <a:cxn ang="0">
                  <a:pos x="T8" y="T9"/>
                </a:cxn>
              </a:cxnLst>
              <a:rect l="0" t="0" r="r" b="b"/>
              <a:pathLst>
                <a:path w="4" h="3">
                  <a:moveTo>
                    <a:pt x="2" y="1"/>
                  </a:moveTo>
                  <a:lnTo>
                    <a:pt x="4" y="0"/>
                  </a:lnTo>
                  <a:lnTo>
                    <a:pt x="2" y="1"/>
                  </a:lnTo>
                  <a:lnTo>
                    <a:pt x="0" y="3"/>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526" name="Freeform 529"/>
            <p:cNvSpPr/>
            <p:nvPr/>
          </p:nvSpPr>
          <p:spPr bwMode="auto">
            <a:xfrm>
              <a:off x="8698533" y="1579704"/>
              <a:ext cx="4065" cy="40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27" name="Freeform 530"/>
            <p:cNvSpPr/>
            <p:nvPr/>
          </p:nvSpPr>
          <p:spPr bwMode="auto">
            <a:xfrm>
              <a:off x="8656138" y="1574303"/>
              <a:ext cx="12196" cy="10163"/>
            </a:xfrm>
            <a:custGeom>
              <a:avLst/>
              <a:gdLst>
                <a:gd name="T0" fmla="*/ 4 w 6"/>
                <a:gd name="T1" fmla="*/ 4 h 5"/>
                <a:gd name="T2" fmla="*/ 4 w 6"/>
                <a:gd name="T3" fmla="*/ 4 h 5"/>
                <a:gd name="T4" fmla="*/ 6 w 6"/>
                <a:gd name="T5" fmla="*/ 2 h 5"/>
                <a:gd name="T6" fmla="*/ 6 w 6"/>
                <a:gd name="T7" fmla="*/ 0 h 5"/>
                <a:gd name="T8" fmla="*/ 0 w 6"/>
                <a:gd name="T9" fmla="*/ 5 h 5"/>
                <a:gd name="T10" fmla="*/ 4 w 6"/>
                <a:gd name="T11" fmla="*/ 4 h 5"/>
              </a:gdLst>
              <a:ahLst/>
              <a:cxnLst>
                <a:cxn ang="0">
                  <a:pos x="T0" y="T1"/>
                </a:cxn>
                <a:cxn ang="0">
                  <a:pos x="T2" y="T3"/>
                </a:cxn>
                <a:cxn ang="0">
                  <a:pos x="T4" y="T5"/>
                </a:cxn>
                <a:cxn ang="0">
                  <a:pos x="T6" y="T7"/>
                </a:cxn>
                <a:cxn ang="0">
                  <a:pos x="T8" y="T9"/>
                </a:cxn>
                <a:cxn ang="0">
                  <a:pos x="T10" y="T11"/>
                </a:cxn>
              </a:cxnLst>
              <a:rect l="0" t="0" r="r" b="b"/>
              <a:pathLst>
                <a:path w="6" h="5">
                  <a:moveTo>
                    <a:pt x="4" y="4"/>
                  </a:moveTo>
                  <a:lnTo>
                    <a:pt x="4" y="4"/>
                  </a:lnTo>
                  <a:lnTo>
                    <a:pt x="6" y="2"/>
                  </a:lnTo>
                  <a:lnTo>
                    <a:pt x="6" y="0"/>
                  </a:lnTo>
                  <a:lnTo>
                    <a:pt x="0" y="5"/>
                  </a:lnTo>
                  <a:lnTo>
                    <a:pt x="4" y="4"/>
                  </a:lnTo>
                  <a:close/>
                </a:path>
              </a:pathLst>
            </a:custGeom>
            <a:grpFill/>
            <a:ln>
              <a:noFill/>
            </a:ln>
          </p:spPr>
          <p:txBody>
            <a:bodyPr vert="horz" wrap="square" lIns="91440" tIns="45720" rIns="91440" bIns="45720" numCol="1" anchor="t" anchorCtr="0" compatLnSpc="1"/>
            <a:lstStyle/>
            <a:p>
              <a:endParaRPr lang="zh-CN" altLang="en-US"/>
            </a:p>
          </p:txBody>
        </p:sp>
        <p:sp>
          <p:nvSpPr>
            <p:cNvPr id="528" name="Freeform 531"/>
            <p:cNvSpPr/>
            <p:nvPr/>
          </p:nvSpPr>
          <p:spPr bwMode="auto">
            <a:xfrm>
              <a:off x="8684304" y="1579704"/>
              <a:ext cx="4065" cy="4065"/>
            </a:xfrm>
            <a:custGeom>
              <a:avLst/>
              <a:gdLst>
                <a:gd name="T0" fmla="*/ 0 w 2"/>
                <a:gd name="T1" fmla="*/ 2 h 2"/>
                <a:gd name="T2" fmla="*/ 2 w 2"/>
                <a:gd name="T3" fmla="*/ 0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29" name="Freeform 532"/>
            <p:cNvSpPr/>
            <p:nvPr/>
          </p:nvSpPr>
          <p:spPr bwMode="auto">
            <a:xfrm>
              <a:off x="8680239" y="1583769"/>
              <a:ext cx="4065" cy="4065"/>
            </a:xfrm>
            <a:custGeom>
              <a:avLst/>
              <a:gdLst>
                <a:gd name="T0" fmla="*/ 0 w 2"/>
                <a:gd name="T1" fmla="*/ 2 h 2"/>
                <a:gd name="T2" fmla="*/ 2 w 2"/>
                <a:gd name="T3" fmla="*/ 0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30" name="Freeform 533"/>
            <p:cNvSpPr/>
            <p:nvPr/>
          </p:nvSpPr>
          <p:spPr bwMode="auto">
            <a:xfrm>
              <a:off x="8633780" y="1584466"/>
              <a:ext cx="4065" cy="8130"/>
            </a:xfrm>
            <a:custGeom>
              <a:avLst/>
              <a:gdLst>
                <a:gd name="T0" fmla="*/ 2 w 2"/>
                <a:gd name="T1" fmla="*/ 0 h 4"/>
                <a:gd name="T2" fmla="*/ 2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2"/>
                  </a:lnTo>
                  <a:lnTo>
                    <a:pt x="0"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31" name="Freeform 534"/>
            <p:cNvSpPr/>
            <p:nvPr/>
          </p:nvSpPr>
          <p:spPr bwMode="auto">
            <a:xfrm>
              <a:off x="8585636" y="1613620"/>
              <a:ext cx="16261" cy="12196"/>
            </a:xfrm>
            <a:custGeom>
              <a:avLst/>
              <a:gdLst>
                <a:gd name="T0" fmla="*/ 8 w 8"/>
                <a:gd name="T1" fmla="*/ 0 h 6"/>
                <a:gd name="T2" fmla="*/ 0 w 8"/>
                <a:gd name="T3" fmla="*/ 6 h 6"/>
                <a:gd name="T4" fmla="*/ 6 w 8"/>
                <a:gd name="T5" fmla="*/ 4 h 6"/>
                <a:gd name="T6" fmla="*/ 8 w 8"/>
                <a:gd name="T7" fmla="*/ 0 h 6"/>
              </a:gdLst>
              <a:ahLst/>
              <a:cxnLst>
                <a:cxn ang="0">
                  <a:pos x="T0" y="T1"/>
                </a:cxn>
                <a:cxn ang="0">
                  <a:pos x="T2" y="T3"/>
                </a:cxn>
                <a:cxn ang="0">
                  <a:pos x="T4" y="T5"/>
                </a:cxn>
                <a:cxn ang="0">
                  <a:pos x="T6" y="T7"/>
                </a:cxn>
              </a:cxnLst>
              <a:rect l="0" t="0" r="r" b="b"/>
              <a:pathLst>
                <a:path w="8" h="6">
                  <a:moveTo>
                    <a:pt x="8" y="0"/>
                  </a:moveTo>
                  <a:lnTo>
                    <a:pt x="0" y="6"/>
                  </a:lnTo>
                  <a:lnTo>
                    <a:pt x="6" y="4"/>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532" name="Freeform 535"/>
            <p:cNvSpPr/>
            <p:nvPr/>
          </p:nvSpPr>
          <p:spPr bwMode="auto">
            <a:xfrm>
              <a:off x="8607356" y="1608858"/>
              <a:ext cx="4065" cy="8130"/>
            </a:xfrm>
            <a:custGeom>
              <a:avLst/>
              <a:gdLst>
                <a:gd name="T0" fmla="*/ 0 w 2"/>
                <a:gd name="T1" fmla="*/ 2 h 4"/>
                <a:gd name="T2" fmla="*/ 2 w 2"/>
                <a:gd name="T3" fmla="*/ 2 h 4"/>
                <a:gd name="T4" fmla="*/ 2 w 2"/>
                <a:gd name="T5" fmla="*/ 0 h 4"/>
                <a:gd name="T6" fmla="*/ 2 w 2"/>
                <a:gd name="T7" fmla="*/ 0 h 4"/>
                <a:gd name="T8" fmla="*/ 0 w 2"/>
                <a:gd name="T9" fmla="*/ 4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2" y="2"/>
                  </a:lnTo>
                  <a:lnTo>
                    <a:pt x="2" y="0"/>
                  </a:lnTo>
                  <a:lnTo>
                    <a:pt x="2" y="0"/>
                  </a:lnTo>
                  <a:lnTo>
                    <a:pt x="0" y="4"/>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33" name="Freeform 536"/>
            <p:cNvSpPr/>
            <p:nvPr/>
          </p:nvSpPr>
          <p:spPr bwMode="auto">
            <a:xfrm>
              <a:off x="8611421" y="1600727"/>
              <a:ext cx="4065" cy="8130"/>
            </a:xfrm>
            <a:custGeom>
              <a:avLst/>
              <a:gdLst>
                <a:gd name="T0" fmla="*/ 2 w 2"/>
                <a:gd name="T1" fmla="*/ 2 h 4"/>
                <a:gd name="T2" fmla="*/ 2 w 2"/>
                <a:gd name="T3" fmla="*/ 0 h 4"/>
                <a:gd name="T4" fmla="*/ 0 w 2"/>
                <a:gd name="T5" fmla="*/ 2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2" y="0"/>
                  </a:lnTo>
                  <a:lnTo>
                    <a:pt x="0" y="2"/>
                  </a:lnTo>
                  <a:lnTo>
                    <a:pt x="0"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534" name="Rectangle 537"/>
            <p:cNvSpPr>
              <a:spLocks noChangeArrowheads="1"/>
            </p:cNvSpPr>
            <p:nvPr/>
          </p:nvSpPr>
          <p:spPr bwMode="auto">
            <a:xfrm>
              <a:off x="8611421" y="1604792"/>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535" name="Freeform 538"/>
            <p:cNvSpPr/>
            <p:nvPr/>
          </p:nvSpPr>
          <p:spPr bwMode="auto">
            <a:xfrm>
              <a:off x="8581571" y="1621750"/>
              <a:ext cx="16261" cy="6098"/>
            </a:xfrm>
            <a:custGeom>
              <a:avLst/>
              <a:gdLst>
                <a:gd name="T0" fmla="*/ 8 w 8"/>
                <a:gd name="T1" fmla="*/ 0 h 3"/>
                <a:gd name="T2" fmla="*/ 2 w 8"/>
                <a:gd name="T3" fmla="*/ 2 h 3"/>
                <a:gd name="T4" fmla="*/ 0 w 8"/>
                <a:gd name="T5" fmla="*/ 3 h 3"/>
                <a:gd name="T6" fmla="*/ 0 w 8"/>
                <a:gd name="T7" fmla="*/ 3 h 3"/>
                <a:gd name="T8" fmla="*/ 8 w 8"/>
                <a:gd name="T9" fmla="*/ 0 h 3"/>
                <a:gd name="T10" fmla="*/ 8 w 8"/>
                <a:gd name="T11" fmla="*/ 0 h 3"/>
              </a:gdLst>
              <a:ahLst/>
              <a:cxnLst>
                <a:cxn ang="0">
                  <a:pos x="T0" y="T1"/>
                </a:cxn>
                <a:cxn ang="0">
                  <a:pos x="T2" y="T3"/>
                </a:cxn>
                <a:cxn ang="0">
                  <a:pos x="T4" y="T5"/>
                </a:cxn>
                <a:cxn ang="0">
                  <a:pos x="T6" y="T7"/>
                </a:cxn>
                <a:cxn ang="0">
                  <a:pos x="T8" y="T9"/>
                </a:cxn>
                <a:cxn ang="0">
                  <a:pos x="T10" y="T11"/>
                </a:cxn>
              </a:cxnLst>
              <a:rect l="0" t="0" r="r" b="b"/>
              <a:pathLst>
                <a:path w="8" h="3">
                  <a:moveTo>
                    <a:pt x="8" y="0"/>
                  </a:moveTo>
                  <a:lnTo>
                    <a:pt x="2" y="2"/>
                  </a:lnTo>
                  <a:lnTo>
                    <a:pt x="0" y="3"/>
                  </a:lnTo>
                  <a:lnTo>
                    <a:pt x="0" y="3"/>
                  </a:lnTo>
                  <a:lnTo>
                    <a:pt x="8" y="0"/>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536" name="Freeform 539"/>
            <p:cNvSpPr/>
            <p:nvPr/>
          </p:nvSpPr>
          <p:spPr bwMode="auto">
            <a:xfrm>
              <a:off x="8567342" y="1627848"/>
              <a:ext cx="30489" cy="32522"/>
            </a:xfrm>
            <a:custGeom>
              <a:avLst/>
              <a:gdLst>
                <a:gd name="T0" fmla="*/ 1 w 8"/>
                <a:gd name="T1" fmla="*/ 8 h 8"/>
                <a:gd name="T2" fmla="*/ 6 w 8"/>
                <a:gd name="T3" fmla="*/ 4 h 8"/>
                <a:gd name="T4" fmla="*/ 8 w 8"/>
                <a:gd name="T5" fmla="*/ 0 h 8"/>
                <a:gd name="T6" fmla="*/ 4 w 8"/>
                <a:gd name="T7" fmla="*/ 3 h 8"/>
                <a:gd name="T8" fmla="*/ 1 w 8"/>
                <a:gd name="T9" fmla="*/ 6 h 8"/>
                <a:gd name="T10" fmla="*/ 0 w 8"/>
                <a:gd name="T11" fmla="*/ 8 h 8"/>
                <a:gd name="T12" fmla="*/ 1 w 8"/>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1" y="8"/>
                  </a:moveTo>
                  <a:cubicBezTo>
                    <a:pt x="6" y="4"/>
                    <a:pt x="6" y="4"/>
                    <a:pt x="6" y="4"/>
                  </a:cubicBezTo>
                  <a:cubicBezTo>
                    <a:pt x="8" y="0"/>
                    <a:pt x="8" y="0"/>
                    <a:pt x="8" y="0"/>
                  </a:cubicBezTo>
                  <a:cubicBezTo>
                    <a:pt x="4" y="3"/>
                    <a:pt x="4" y="3"/>
                    <a:pt x="4" y="3"/>
                  </a:cubicBezTo>
                  <a:cubicBezTo>
                    <a:pt x="1" y="6"/>
                    <a:pt x="1" y="6"/>
                    <a:pt x="1" y="6"/>
                  </a:cubicBezTo>
                  <a:cubicBezTo>
                    <a:pt x="0" y="8"/>
                    <a:pt x="0" y="8"/>
                    <a:pt x="0" y="8"/>
                  </a:cubicBezTo>
                  <a:cubicBezTo>
                    <a:pt x="0" y="8"/>
                    <a:pt x="1" y="8"/>
                    <a:pt x="1" y="8"/>
                  </a:cubicBezTo>
                  <a:close/>
                </a:path>
              </a:pathLst>
            </a:custGeom>
            <a:grpFill/>
            <a:ln>
              <a:noFill/>
            </a:ln>
          </p:spPr>
          <p:txBody>
            <a:bodyPr vert="horz" wrap="square" lIns="91440" tIns="45720" rIns="91440" bIns="45720" numCol="1" anchor="t" anchorCtr="0" compatLnSpc="1"/>
            <a:lstStyle/>
            <a:p>
              <a:endParaRPr lang="zh-CN" altLang="en-US"/>
            </a:p>
          </p:txBody>
        </p:sp>
        <p:sp>
          <p:nvSpPr>
            <p:cNvPr id="537" name="Freeform 540"/>
            <p:cNvSpPr/>
            <p:nvPr/>
          </p:nvSpPr>
          <p:spPr bwMode="auto">
            <a:xfrm>
              <a:off x="8615486" y="1584466"/>
              <a:ext cx="10163" cy="20326"/>
            </a:xfrm>
            <a:custGeom>
              <a:avLst/>
              <a:gdLst>
                <a:gd name="T0" fmla="*/ 3 w 5"/>
                <a:gd name="T1" fmla="*/ 6 h 10"/>
                <a:gd name="T2" fmla="*/ 5 w 5"/>
                <a:gd name="T3" fmla="*/ 0 h 10"/>
                <a:gd name="T4" fmla="*/ 0 w 5"/>
                <a:gd name="T5" fmla="*/ 8 h 10"/>
                <a:gd name="T6" fmla="*/ 0 w 5"/>
                <a:gd name="T7" fmla="*/ 10 h 10"/>
                <a:gd name="T8" fmla="*/ 3 w 5"/>
                <a:gd name="T9" fmla="*/ 6 h 10"/>
              </a:gdLst>
              <a:ahLst/>
              <a:cxnLst>
                <a:cxn ang="0">
                  <a:pos x="T0" y="T1"/>
                </a:cxn>
                <a:cxn ang="0">
                  <a:pos x="T2" y="T3"/>
                </a:cxn>
                <a:cxn ang="0">
                  <a:pos x="T4" y="T5"/>
                </a:cxn>
                <a:cxn ang="0">
                  <a:pos x="T6" y="T7"/>
                </a:cxn>
                <a:cxn ang="0">
                  <a:pos x="T8" y="T9"/>
                </a:cxn>
              </a:cxnLst>
              <a:rect l="0" t="0" r="r" b="b"/>
              <a:pathLst>
                <a:path w="5" h="10">
                  <a:moveTo>
                    <a:pt x="3" y="6"/>
                  </a:moveTo>
                  <a:lnTo>
                    <a:pt x="5" y="0"/>
                  </a:lnTo>
                  <a:lnTo>
                    <a:pt x="0" y="8"/>
                  </a:lnTo>
                  <a:lnTo>
                    <a:pt x="0" y="10"/>
                  </a:lnTo>
                  <a:lnTo>
                    <a:pt x="3" y="6"/>
                  </a:lnTo>
                  <a:close/>
                </a:path>
              </a:pathLst>
            </a:custGeom>
            <a:grpFill/>
            <a:ln>
              <a:noFill/>
            </a:ln>
          </p:spPr>
          <p:txBody>
            <a:bodyPr vert="horz" wrap="square" lIns="91440" tIns="45720" rIns="91440" bIns="45720" numCol="1" anchor="t" anchorCtr="0" compatLnSpc="1"/>
            <a:lstStyle/>
            <a:p>
              <a:endParaRPr lang="zh-CN" altLang="en-US"/>
            </a:p>
          </p:txBody>
        </p:sp>
        <p:sp>
          <p:nvSpPr>
            <p:cNvPr id="538" name="Freeform 541"/>
            <p:cNvSpPr/>
            <p:nvPr/>
          </p:nvSpPr>
          <p:spPr bwMode="auto">
            <a:xfrm>
              <a:off x="8575473" y="1621750"/>
              <a:ext cx="22359" cy="18294"/>
            </a:xfrm>
            <a:custGeom>
              <a:avLst/>
              <a:gdLst>
                <a:gd name="T0" fmla="*/ 11 w 11"/>
                <a:gd name="T1" fmla="*/ 0 h 9"/>
                <a:gd name="T2" fmla="*/ 3 w 11"/>
                <a:gd name="T3" fmla="*/ 3 h 9"/>
                <a:gd name="T4" fmla="*/ 0 w 11"/>
                <a:gd name="T5" fmla="*/ 9 h 9"/>
                <a:gd name="T6" fmla="*/ 3 w 11"/>
                <a:gd name="T7" fmla="*/ 9 h 9"/>
                <a:gd name="T8" fmla="*/ 11 w 11"/>
                <a:gd name="T9" fmla="*/ 0 h 9"/>
              </a:gdLst>
              <a:ahLst/>
              <a:cxnLst>
                <a:cxn ang="0">
                  <a:pos x="T0" y="T1"/>
                </a:cxn>
                <a:cxn ang="0">
                  <a:pos x="T2" y="T3"/>
                </a:cxn>
                <a:cxn ang="0">
                  <a:pos x="T4" y="T5"/>
                </a:cxn>
                <a:cxn ang="0">
                  <a:pos x="T6" y="T7"/>
                </a:cxn>
                <a:cxn ang="0">
                  <a:pos x="T8" y="T9"/>
                </a:cxn>
              </a:cxnLst>
              <a:rect l="0" t="0" r="r" b="b"/>
              <a:pathLst>
                <a:path w="11" h="9">
                  <a:moveTo>
                    <a:pt x="11" y="0"/>
                  </a:moveTo>
                  <a:lnTo>
                    <a:pt x="3" y="3"/>
                  </a:lnTo>
                  <a:lnTo>
                    <a:pt x="0" y="9"/>
                  </a:lnTo>
                  <a:lnTo>
                    <a:pt x="3" y="9"/>
                  </a:lnTo>
                  <a:lnTo>
                    <a:pt x="11" y="0"/>
                  </a:lnTo>
                  <a:close/>
                </a:path>
              </a:pathLst>
            </a:custGeom>
            <a:grpFill/>
            <a:ln>
              <a:noFill/>
            </a:ln>
          </p:spPr>
          <p:txBody>
            <a:bodyPr vert="horz" wrap="square" lIns="91440" tIns="45720" rIns="91440" bIns="45720" numCol="1" anchor="t" anchorCtr="0" compatLnSpc="1"/>
            <a:lstStyle/>
            <a:p>
              <a:endParaRPr lang="zh-CN" altLang="en-US"/>
            </a:p>
          </p:txBody>
        </p:sp>
        <p:sp>
          <p:nvSpPr>
            <p:cNvPr id="539" name="Freeform 542"/>
            <p:cNvSpPr/>
            <p:nvPr/>
          </p:nvSpPr>
          <p:spPr bwMode="auto">
            <a:xfrm>
              <a:off x="8567342" y="1652240"/>
              <a:ext cx="4065" cy="8130"/>
            </a:xfrm>
            <a:custGeom>
              <a:avLst/>
              <a:gdLst>
                <a:gd name="T0" fmla="*/ 1 w 1"/>
                <a:gd name="T1" fmla="*/ 0 h 2"/>
                <a:gd name="T2" fmla="*/ 0 w 1"/>
                <a:gd name="T3" fmla="*/ 1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2"/>
                    <a:pt x="0" y="2"/>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540" name="Freeform 543"/>
            <p:cNvSpPr/>
            <p:nvPr/>
          </p:nvSpPr>
          <p:spPr bwMode="auto">
            <a:xfrm>
              <a:off x="8571407" y="1640044"/>
              <a:ext cx="10163" cy="12196"/>
            </a:xfrm>
            <a:custGeom>
              <a:avLst/>
              <a:gdLst>
                <a:gd name="T0" fmla="*/ 2 w 5"/>
                <a:gd name="T1" fmla="*/ 0 h 6"/>
                <a:gd name="T2" fmla="*/ 0 w 5"/>
                <a:gd name="T3" fmla="*/ 6 h 6"/>
                <a:gd name="T4" fmla="*/ 5 w 5"/>
                <a:gd name="T5" fmla="*/ 0 h 6"/>
                <a:gd name="T6" fmla="*/ 2 w 5"/>
                <a:gd name="T7" fmla="*/ 0 h 6"/>
              </a:gdLst>
              <a:ahLst/>
              <a:cxnLst>
                <a:cxn ang="0">
                  <a:pos x="T0" y="T1"/>
                </a:cxn>
                <a:cxn ang="0">
                  <a:pos x="T2" y="T3"/>
                </a:cxn>
                <a:cxn ang="0">
                  <a:pos x="T4" y="T5"/>
                </a:cxn>
                <a:cxn ang="0">
                  <a:pos x="T6" y="T7"/>
                </a:cxn>
              </a:cxnLst>
              <a:rect l="0" t="0" r="r" b="b"/>
              <a:pathLst>
                <a:path w="5" h="6">
                  <a:moveTo>
                    <a:pt x="2" y="0"/>
                  </a:moveTo>
                  <a:lnTo>
                    <a:pt x="0" y="6"/>
                  </a:lnTo>
                  <a:lnTo>
                    <a:pt x="5"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41" name="Freeform 544"/>
            <p:cNvSpPr/>
            <p:nvPr/>
          </p:nvSpPr>
          <p:spPr bwMode="auto">
            <a:xfrm>
              <a:off x="8619551" y="1596662"/>
              <a:ext cx="6098" cy="12196"/>
            </a:xfrm>
            <a:custGeom>
              <a:avLst/>
              <a:gdLst>
                <a:gd name="T0" fmla="*/ 0 w 3"/>
                <a:gd name="T1" fmla="*/ 6 h 6"/>
                <a:gd name="T2" fmla="*/ 1 w 3"/>
                <a:gd name="T3" fmla="*/ 6 h 6"/>
                <a:gd name="T4" fmla="*/ 3 w 3"/>
                <a:gd name="T5" fmla="*/ 0 h 6"/>
                <a:gd name="T6" fmla="*/ 1 w 3"/>
                <a:gd name="T7" fmla="*/ 0 h 6"/>
                <a:gd name="T8" fmla="*/ 0 w 3"/>
                <a:gd name="T9" fmla="*/ 6 h 6"/>
              </a:gdLst>
              <a:ahLst/>
              <a:cxnLst>
                <a:cxn ang="0">
                  <a:pos x="T0" y="T1"/>
                </a:cxn>
                <a:cxn ang="0">
                  <a:pos x="T2" y="T3"/>
                </a:cxn>
                <a:cxn ang="0">
                  <a:pos x="T4" y="T5"/>
                </a:cxn>
                <a:cxn ang="0">
                  <a:pos x="T6" y="T7"/>
                </a:cxn>
                <a:cxn ang="0">
                  <a:pos x="T8" y="T9"/>
                </a:cxn>
              </a:cxnLst>
              <a:rect l="0" t="0" r="r" b="b"/>
              <a:pathLst>
                <a:path w="3" h="6">
                  <a:moveTo>
                    <a:pt x="0" y="6"/>
                  </a:moveTo>
                  <a:lnTo>
                    <a:pt x="1" y="6"/>
                  </a:lnTo>
                  <a:lnTo>
                    <a:pt x="3" y="0"/>
                  </a:lnTo>
                  <a:lnTo>
                    <a:pt x="1"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42" name="Freeform 545"/>
            <p:cNvSpPr/>
            <p:nvPr/>
          </p:nvSpPr>
          <p:spPr bwMode="auto">
            <a:xfrm>
              <a:off x="8633780" y="1596662"/>
              <a:ext cx="8130" cy="4065"/>
            </a:xfrm>
            <a:custGeom>
              <a:avLst/>
              <a:gdLst>
                <a:gd name="T0" fmla="*/ 0 w 4"/>
                <a:gd name="T1" fmla="*/ 2 h 2"/>
                <a:gd name="T2" fmla="*/ 4 w 4"/>
                <a:gd name="T3" fmla="*/ 0 h 2"/>
                <a:gd name="T4" fmla="*/ 4 w 4"/>
                <a:gd name="T5" fmla="*/ 0 h 2"/>
                <a:gd name="T6" fmla="*/ 0 w 4"/>
                <a:gd name="T7" fmla="*/ 2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4" y="0"/>
                  </a:lnTo>
                  <a:lnTo>
                    <a:pt x="4"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543" name="Freeform 546"/>
            <p:cNvSpPr/>
            <p:nvPr/>
          </p:nvSpPr>
          <p:spPr bwMode="auto">
            <a:xfrm>
              <a:off x="8641910" y="1588531"/>
              <a:ext cx="10163" cy="8130"/>
            </a:xfrm>
            <a:custGeom>
              <a:avLst/>
              <a:gdLst>
                <a:gd name="T0" fmla="*/ 4 w 5"/>
                <a:gd name="T1" fmla="*/ 2 h 4"/>
                <a:gd name="T2" fmla="*/ 5 w 5"/>
                <a:gd name="T3" fmla="*/ 0 h 4"/>
                <a:gd name="T4" fmla="*/ 0 w 5"/>
                <a:gd name="T5" fmla="*/ 4 h 4"/>
                <a:gd name="T6" fmla="*/ 0 w 5"/>
                <a:gd name="T7" fmla="*/ 4 h 4"/>
                <a:gd name="T8" fmla="*/ 4 w 5"/>
                <a:gd name="T9" fmla="*/ 2 h 4"/>
              </a:gdLst>
              <a:ahLst/>
              <a:cxnLst>
                <a:cxn ang="0">
                  <a:pos x="T0" y="T1"/>
                </a:cxn>
                <a:cxn ang="0">
                  <a:pos x="T2" y="T3"/>
                </a:cxn>
                <a:cxn ang="0">
                  <a:pos x="T4" y="T5"/>
                </a:cxn>
                <a:cxn ang="0">
                  <a:pos x="T6" y="T7"/>
                </a:cxn>
                <a:cxn ang="0">
                  <a:pos x="T8" y="T9"/>
                </a:cxn>
              </a:cxnLst>
              <a:rect l="0" t="0" r="r" b="b"/>
              <a:pathLst>
                <a:path w="5" h="4">
                  <a:moveTo>
                    <a:pt x="4" y="2"/>
                  </a:moveTo>
                  <a:lnTo>
                    <a:pt x="5" y="0"/>
                  </a:lnTo>
                  <a:lnTo>
                    <a:pt x="0" y="4"/>
                  </a:lnTo>
                  <a:lnTo>
                    <a:pt x="0" y="4"/>
                  </a:ln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544" name="Freeform 547"/>
            <p:cNvSpPr/>
            <p:nvPr/>
          </p:nvSpPr>
          <p:spPr bwMode="auto">
            <a:xfrm>
              <a:off x="8633780" y="1584466"/>
              <a:ext cx="8130" cy="16261"/>
            </a:xfrm>
            <a:custGeom>
              <a:avLst/>
              <a:gdLst>
                <a:gd name="T0" fmla="*/ 4 w 4"/>
                <a:gd name="T1" fmla="*/ 6 h 8"/>
                <a:gd name="T2" fmla="*/ 2 w 4"/>
                <a:gd name="T3" fmla="*/ 0 h 8"/>
                <a:gd name="T4" fmla="*/ 0 w 4"/>
                <a:gd name="T5" fmla="*/ 8 h 8"/>
                <a:gd name="T6" fmla="*/ 4 w 4"/>
                <a:gd name="T7" fmla="*/ 6 h 8"/>
              </a:gdLst>
              <a:ahLst/>
              <a:cxnLst>
                <a:cxn ang="0">
                  <a:pos x="T0" y="T1"/>
                </a:cxn>
                <a:cxn ang="0">
                  <a:pos x="T2" y="T3"/>
                </a:cxn>
                <a:cxn ang="0">
                  <a:pos x="T4" y="T5"/>
                </a:cxn>
                <a:cxn ang="0">
                  <a:pos x="T6" y="T7"/>
                </a:cxn>
              </a:cxnLst>
              <a:rect l="0" t="0" r="r" b="b"/>
              <a:pathLst>
                <a:path w="4" h="8">
                  <a:moveTo>
                    <a:pt x="4" y="6"/>
                  </a:moveTo>
                  <a:lnTo>
                    <a:pt x="2" y="0"/>
                  </a:lnTo>
                  <a:lnTo>
                    <a:pt x="0" y="8"/>
                  </a:lnTo>
                  <a:lnTo>
                    <a:pt x="4" y="6"/>
                  </a:lnTo>
                  <a:close/>
                </a:path>
              </a:pathLst>
            </a:custGeom>
            <a:grpFill/>
            <a:ln>
              <a:noFill/>
            </a:ln>
          </p:spPr>
          <p:txBody>
            <a:bodyPr vert="horz" wrap="square" lIns="91440" tIns="45720" rIns="91440" bIns="45720" numCol="1" anchor="t" anchorCtr="0" compatLnSpc="1"/>
            <a:lstStyle/>
            <a:p>
              <a:endParaRPr lang="zh-CN" altLang="en-US"/>
            </a:p>
          </p:txBody>
        </p:sp>
        <p:sp>
          <p:nvSpPr>
            <p:cNvPr id="545" name="Freeform 548"/>
            <p:cNvSpPr/>
            <p:nvPr/>
          </p:nvSpPr>
          <p:spPr bwMode="auto">
            <a:xfrm>
              <a:off x="8650041" y="1588531"/>
              <a:ext cx="6098" cy="4065"/>
            </a:xfrm>
            <a:custGeom>
              <a:avLst/>
              <a:gdLst>
                <a:gd name="T0" fmla="*/ 1 w 3"/>
                <a:gd name="T1" fmla="*/ 2 h 2"/>
                <a:gd name="T2" fmla="*/ 1 w 3"/>
                <a:gd name="T3" fmla="*/ 0 h 2"/>
                <a:gd name="T4" fmla="*/ 3 w 3"/>
                <a:gd name="T5" fmla="*/ 0 h 2"/>
                <a:gd name="T6" fmla="*/ 1 w 3"/>
                <a:gd name="T7" fmla="*/ 0 h 2"/>
                <a:gd name="T8" fmla="*/ 0 w 3"/>
                <a:gd name="T9" fmla="*/ 2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1" y="0"/>
                  </a:lnTo>
                  <a:lnTo>
                    <a:pt x="3" y="0"/>
                  </a:lnTo>
                  <a:lnTo>
                    <a:pt x="1" y="0"/>
                  </a:lnTo>
                  <a:lnTo>
                    <a:pt x="0" y="2"/>
                  </a:ln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546" name="Freeform 549"/>
            <p:cNvSpPr/>
            <p:nvPr/>
          </p:nvSpPr>
          <p:spPr bwMode="auto">
            <a:xfrm>
              <a:off x="8652073" y="1578368"/>
              <a:ext cx="8130" cy="10163"/>
            </a:xfrm>
            <a:custGeom>
              <a:avLst/>
              <a:gdLst>
                <a:gd name="T0" fmla="*/ 4 w 4"/>
                <a:gd name="T1" fmla="*/ 0 h 5"/>
                <a:gd name="T2" fmla="*/ 0 w 4"/>
                <a:gd name="T3" fmla="*/ 5 h 5"/>
                <a:gd name="T4" fmla="*/ 2 w 4"/>
                <a:gd name="T5" fmla="*/ 5 h 5"/>
                <a:gd name="T6" fmla="*/ 4 w 4"/>
                <a:gd name="T7" fmla="*/ 0 h 5"/>
              </a:gdLst>
              <a:ahLst/>
              <a:cxnLst>
                <a:cxn ang="0">
                  <a:pos x="T0" y="T1"/>
                </a:cxn>
                <a:cxn ang="0">
                  <a:pos x="T2" y="T3"/>
                </a:cxn>
                <a:cxn ang="0">
                  <a:pos x="T4" y="T5"/>
                </a:cxn>
                <a:cxn ang="0">
                  <a:pos x="T6" y="T7"/>
                </a:cxn>
              </a:cxnLst>
              <a:rect l="0" t="0" r="r" b="b"/>
              <a:pathLst>
                <a:path w="4" h="5">
                  <a:moveTo>
                    <a:pt x="4" y="0"/>
                  </a:moveTo>
                  <a:lnTo>
                    <a:pt x="0" y="5"/>
                  </a:lnTo>
                  <a:lnTo>
                    <a:pt x="2" y="5"/>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547" name="Freeform 550"/>
            <p:cNvSpPr/>
            <p:nvPr/>
          </p:nvSpPr>
          <p:spPr bwMode="auto">
            <a:xfrm>
              <a:off x="8656138" y="1566173"/>
              <a:ext cx="12196" cy="22359"/>
            </a:xfrm>
            <a:custGeom>
              <a:avLst/>
              <a:gdLst>
                <a:gd name="T0" fmla="*/ 0 w 6"/>
                <a:gd name="T1" fmla="*/ 9 h 11"/>
                <a:gd name="T2" fmla="*/ 6 w 6"/>
                <a:gd name="T3" fmla="*/ 4 h 11"/>
                <a:gd name="T4" fmla="*/ 6 w 6"/>
                <a:gd name="T5" fmla="*/ 0 h 11"/>
                <a:gd name="T6" fmla="*/ 2 w 6"/>
                <a:gd name="T7" fmla="*/ 6 h 11"/>
                <a:gd name="T8" fmla="*/ 0 w 6"/>
                <a:gd name="T9" fmla="*/ 11 h 11"/>
                <a:gd name="T10" fmla="*/ 0 w 6"/>
                <a:gd name="T11" fmla="*/ 9 h 11"/>
              </a:gdLst>
              <a:ahLst/>
              <a:cxnLst>
                <a:cxn ang="0">
                  <a:pos x="T0" y="T1"/>
                </a:cxn>
                <a:cxn ang="0">
                  <a:pos x="T2" y="T3"/>
                </a:cxn>
                <a:cxn ang="0">
                  <a:pos x="T4" y="T5"/>
                </a:cxn>
                <a:cxn ang="0">
                  <a:pos x="T6" y="T7"/>
                </a:cxn>
                <a:cxn ang="0">
                  <a:pos x="T8" y="T9"/>
                </a:cxn>
                <a:cxn ang="0">
                  <a:pos x="T10" y="T11"/>
                </a:cxn>
              </a:cxnLst>
              <a:rect l="0" t="0" r="r" b="b"/>
              <a:pathLst>
                <a:path w="6" h="11">
                  <a:moveTo>
                    <a:pt x="0" y="9"/>
                  </a:moveTo>
                  <a:lnTo>
                    <a:pt x="6" y="4"/>
                  </a:lnTo>
                  <a:lnTo>
                    <a:pt x="6" y="0"/>
                  </a:lnTo>
                  <a:lnTo>
                    <a:pt x="2" y="6"/>
                  </a:lnTo>
                  <a:lnTo>
                    <a:pt x="0" y="11"/>
                  </a:lnTo>
                  <a:lnTo>
                    <a:pt x="0" y="9"/>
                  </a:lnTo>
                  <a:close/>
                </a:path>
              </a:pathLst>
            </a:custGeom>
            <a:grpFill/>
            <a:ln>
              <a:noFill/>
            </a:ln>
          </p:spPr>
          <p:txBody>
            <a:bodyPr vert="horz" wrap="square" lIns="91440" tIns="45720" rIns="91440" bIns="45720" numCol="1" anchor="t" anchorCtr="0" compatLnSpc="1"/>
            <a:lstStyle/>
            <a:p>
              <a:endParaRPr lang="zh-CN" altLang="en-US"/>
            </a:p>
          </p:txBody>
        </p:sp>
        <p:sp>
          <p:nvSpPr>
            <p:cNvPr id="548" name="Freeform 551"/>
            <p:cNvSpPr/>
            <p:nvPr/>
          </p:nvSpPr>
          <p:spPr bwMode="auto">
            <a:xfrm>
              <a:off x="8633780" y="1584466"/>
              <a:ext cx="4065" cy="16261"/>
            </a:xfrm>
            <a:custGeom>
              <a:avLst/>
              <a:gdLst>
                <a:gd name="T0" fmla="*/ 0 w 2"/>
                <a:gd name="T1" fmla="*/ 8 h 8"/>
                <a:gd name="T2" fmla="*/ 0 w 2"/>
                <a:gd name="T3" fmla="*/ 8 h 8"/>
                <a:gd name="T4" fmla="*/ 2 w 2"/>
                <a:gd name="T5" fmla="*/ 0 h 8"/>
                <a:gd name="T6" fmla="*/ 2 w 2"/>
                <a:gd name="T7" fmla="*/ 0 h 8"/>
                <a:gd name="T8" fmla="*/ 2 w 2"/>
                <a:gd name="T9" fmla="*/ 0 h 8"/>
                <a:gd name="T10" fmla="*/ 0 w 2"/>
                <a:gd name="T11" fmla="*/ 4 h 8"/>
                <a:gd name="T12" fmla="*/ 0 w 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0" y="8"/>
                  </a:moveTo>
                  <a:lnTo>
                    <a:pt x="0" y="8"/>
                  </a:lnTo>
                  <a:lnTo>
                    <a:pt x="2" y="0"/>
                  </a:lnTo>
                  <a:lnTo>
                    <a:pt x="2" y="0"/>
                  </a:lnTo>
                  <a:lnTo>
                    <a:pt x="2" y="0"/>
                  </a:lnTo>
                  <a:lnTo>
                    <a:pt x="0" y="4"/>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549" name="Freeform 552"/>
            <p:cNvSpPr/>
            <p:nvPr/>
          </p:nvSpPr>
          <p:spPr bwMode="auto">
            <a:xfrm>
              <a:off x="8621584" y="1570238"/>
              <a:ext cx="16261" cy="26424"/>
            </a:xfrm>
            <a:custGeom>
              <a:avLst/>
              <a:gdLst>
                <a:gd name="T0" fmla="*/ 2 w 8"/>
                <a:gd name="T1" fmla="*/ 13 h 13"/>
                <a:gd name="T2" fmla="*/ 8 w 8"/>
                <a:gd name="T3" fmla="*/ 2 h 13"/>
                <a:gd name="T4" fmla="*/ 8 w 8"/>
                <a:gd name="T5" fmla="*/ 0 h 13"/>
                <a:gd name="T6" fmla="*/ 2 w 8"/>
                <a:gd name="T7" fmla="*/ 7 h 13"/>
                <a:gd name="T8" fmla="*/ 0 w 8"/>
                <a:gd name="T9" fmla="*/ 13 h 13"/>
                <a:gd name="T10" fmla="*/ 2 w 8"/>
                <a:gd name="T11" fmla="*/ 13 h 13"/>
              </a:gdLst>
              <a:ahLst/>
              <a:cxnLst>
                <a:cxn ang="0">
                  <a:pos x="T0" y="T1"/>
                </a:cxn>
                <a:cxn ang="0">
                  <a:pos x="T2" y="T3"/>
                </a:cxn>
                <a:cxn ang="0">
                  <a:pos x="T4" y="T5"/>
                </a:cxn>
                <a:cxn ang="0">
                  <a:pos x="T6" y="T7"/>
                </a:cxn>
                <a:cxn ang="0">
                  <a:pos x="T8" y="T9"/>
                </a:cxn>
                <a:cxn ang="0">
                  <a:pos x="T10" y="T11"/>
                </a:cxn>
              </a:cxnLst>
              <a:rect l="0" t="0" r="r" b="b"/>
              <a:pathLst>
                <a:path w="8" h="13">
                  <a:moveTo>
                    <a:pt x="2" y="13"/>
                  </a:moveTo>
                  <a:lnTo>
                    <a:pt x="8" y="2"/>
                  </a:lnTo>
                  <a:lnTo>
                    <a:pt x="8" y="0"/>
                  </a:lnTo>
                  <a:lnTo>
                    <a:pt x="2" y="7"/>
                  </a:lnTo>
                  <a:lnTo>
                    <a:pt x="0" y="13"/>
                  </a:lnTo>
                  <a:lnTo>
                    <a:pt x="2" y="13"/>
                  </a:lnTo>
                  <a:close/>
                </a:path>
              </a:pathLst>
            </a:custGeom>
            <a:grpFill/>
            <a:ln>
              <a:noFill/>
            </a:ln>
          </p:spPr>
          <p:txBody>
            <a:bodyPr vert="horz" wrap="square" lIns="91440" tIns="45720" rIns="91440" bIns="45720" numCol="1" anchor="t" anchorCtr="0" compatLnSpc="1"/>
            <a:lstStyle/>
            <a:p>
              <a:endParaRPr lang="zh-CN" altLang="en-US"/>
            </a:p>
          </p:txBody>
        </p:sp>
        <p:sp>
          <p:nvSpPr>
            <p:cNvPr id="550" name="Freeform 553"/>
            <p:cNvSpPr/>
            <p:nvPr/>
          </p:nvSpPr>
          <p:spPr bwMode="auto">
            <a:xfrm>
              <a:off x="8621584" y="1588531"/>
              <a:ext cx="16261" cy="20326"/>
            </a:xfrm>
            <a:custGeom>
              <a:avLst/>
              <a:gdLst>
                <a:gd name="T0" fmla="*/ 2 w 8"/>
                <a:gd name="T1" fmla="*/ 6 h 10"/>
                <a:gd name="T2" fmla="*/ 6 w 8"/>
                <a:gd name="T3" fmla="*/ 2 h 10"/>
                <a:gd name="T4" fmla="*/ 8 w 8"/>
                <a:gd name="T5" fmla="*/ 0 h 10"/>
                <a:gd name="T6" fmla="*/ 2 w 8"/>
                <a:gd name="T7" fmla="*/ 4 h 10"/>
                <a:gd name="T8" fmla="*/ 0 w 8"/>
                <a:gd name="T9" fmla="*/ 10 h 10"/>
                <a:gd name="T10" fmla="*/ 2 w 8"/>
                <a:gd name="T11" fmla="*/ 6 h 10"/>
              </a:gdLst>
              <a:ahLst/>
              <a:cxnLst>
                <a:cxn ang="0">
                  <a:pos x="T0" y="T1"/>
                </a:cxn>
                <a:cxn ang="0">
                  <a:pos x="T2" y="T3"/>
                </a:cxn>
                <a:cxn ang="0">
                  <a:pos x="T4" y="T5"/>
                </a:cxn>
                <a:cxn ang="0">
                  <a:pos x="T6" y="T7"/>
                </a:cxn>
                <a:cxn ang="0">
                  <a:pos x="T8" y="T9"/>
                </a:cxn>
                <a:cxn ang="0">
                  <a:pos x="T10" y="T11"/>
                </a:cxn>
              </a:cxnLst>
              <a:rect l="0" t="0" r="r" b="b"/>
              <a:pathLst>
                <a:path w="8" h="10">
                  <a:moveTo>
                    <a:pt x="2" y="6"/>
                  </a:moveTo>
                  <a:lnTo>
                    <a:pt x="6" y="2"/>
                  </a:lnTo>
                  <a:lnTo>
                    <a:pt x="8" y="0"/>
                  </a:lnTo>
                  <a:lnTo>
                    <a:pt x="2" y="4"/>
                  </a:lnTo>
                  <a:lnTo>
                    <a:pt x="0" y="10"/>
                  </a:lnTo>
                  <a:lnTo>
                    <a:pt x="2" y="6"/>
                  </a:lnTo>
                  <a:close/>
                </a:path>
              </a:pathLst>
            </a:custGeom>
            <a:grpFill/>
            <a:ln>
              <a:noFill/>
            </a:ln>
          </p:spPr>
          <p:txBody>
            <a:bodyPr vert="horz" wrap="square" lIns="91440" tIns="45720" rIns="91440" bIns="45720" numCol="1" anchor="t" anchorCtr="0" compatLnSpc="1"/>
            <a:lstStyle/>
            <a:p>
              <a:endParaRPr lang="zh-CN" altLang="en-US"/>
            </a:p>
          </p:txBody>
        </p:sp>
        <p:sp>
          <p:nvSpPr>
            <p:cNvPr id="551" name="Freeform 554"/>
            <p:cNvSpPr/>
            <p:nvPr/>
          </p:nvSpPr>
          <p:spPr bwMode="auto">
            <a:xfrm>
              <a:off x="8571407" y="1656305"/>
              <a:ext cx="14228" cy="8130"/>
            </a:xfrm>
            <a:custGeom>
              <a:avLst/>
              <a:gdLst>
                <a:gd name="T0" fmla="*/ 4 w 4"/>
                <a:gd name="T1" fmla="*/ 0 h 2"/>
                <a:gd name="T2" fmla="*/ 2 w 4"/>
                <a:gd name="T3" fmla="*/ 1 h 2"/>
                <a:gd name="T4" fmla="*/ 0 w 4"/>
                <a:gd name="T5" fmla="*/ 2 h 2"/>
                <a:gd name="T6" fmla="*/ 1 w 4"/>
                <a:gd name="T7" fmla="*/ 2 h 2"/>
                <a:gd name="T8" fmla="*/ 3 w 4"/>
                <a:gd name="T9" fmla="*/ 1 h 2"/>
                <a:gd name="T10" fmla="*/ 4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4" y="0"/>
                  </a:moveTo>
                  <a:cubicBezTo>
                    <a:pt x="2" y="1"/>
                    <a:pt x="2" y="1"/>
                    <a:pt x="2" y="1"/>
                  </a:cubicBezTo>
                  <a:cubicBezTo>
                    <a:pt x="0" y="2"/>
                    <a:pt x="0" y="2"/>
                    <a:pt x="0" y="2"/>
                  </a:cubicBezTo>
                  <a:cubicBezTo>
                    <a:pt x="0" y="2"/>
                    <a:pt x="0" y="2"/>
                    <a:pt x="1" y="2"/>
                  </a:cubicBezTo>
                  <a:cubicBezTo>
                    <a:pt x="3" y="1"/>
                    <a:pt x="3" y="1"/>
                    <a:pt x="3" y="1"/>
                  </a:cubicBez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552" name="Freeform 555"/>
            <p:cNvSpPr/>
            <p:nvPr/>
          </p:nvSpPr>
          <p:spPr bwMode="auto">
            <a:xfrm>
              <a:off x="8706663" y="1583769"/>
              <a:ext cx="16261" cy="12196"/>
            </a:xfrm>
            <a:custGeom>
              <a:avLst/>
              <a:gdLst>
                <a:gd name="T0" fmla="*/ 0 w 8"/>
                <a:gd name="T1" fmla="*/ 6 h 6"/>
                <a:gd name="T2" fmla="*/ 8 w 8"/>
                <a:gd name="T3" fmla="*/ 0 h 6"/>
                <a:gd name="T4" fmla="*/ 4 w 8"/>
                <a:gd name="T5" fmla="*/ 2 h 6"/>
                <a:gd name="T6" fmla="*/ 2 w 8"/>
                <a:gd name="T7" fmla="*/ 4 h 6"/>
                <a:gd name="T8" fmla="*/ 0 w 8"/>
                <a:gd name="T9" fmla="*/ 6 h 6"/>
              </a:gdLst>
              <a:ahLst/>
              <a:cxnLst>
                <a:cxn ang="0">
                  <a:pos x="T0" y="T1"/>
                </a:cxn>
                <a:cxn ang="0">
                  <a:pos x="T2" y="T3"/>
                </a:cxn>
                <a:cxn ang="0">
                  <a:pos x="T4" y="T5"/>
                </a:cxn>
                <a:cxn ang="0">
                  <a:pos x="T6" y="T7"/>
                </a:cxn>
                <a:cxn ang="0">
                  <a:pos x="T8" y="T9"/>
                </a:cxn>
              </a:cxnLst>
              <a:rect l="0" t="0" r="r" b="b"/>
              <a:pathLst>
                <a:path w="8" h="6">
                  <a:moveTo>
                    <a:pt x="0" y="6"/>
                  </a:moveTo>
                  <a:lnTo>
                    <a:pt x="8" y="0"/>
                  </a:lnTo>
                  <a:lnTo>
                    <a:pt x="4" y="2"/>
                  </a:lnTo>
                  <a:lnTo>
                    <a:pt x="2" y="4"/>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53" name="Freeform 556"/>
            <p:cNvSpPr/>
            <p:nvPr/>
          </p:nvSpPr>
          <p:spPr bwMode="auto">
            <a:xfrm>
              <a:off x="8585636" y="1520119"/>
              <a:ext cx="42685" cy="73174"/>
            </a:xfrm>
            <a:custGeom>
              <a:avLst/>
              <a:gdLst>
                <a:gd name="T0" fmla="*/ 4 w 11"/>
                <a:gd name="T1" fmla="*/ 17 h 19"/>
                <a:gd name="T2" fmla="*/ 11 w 11"/>
                <a:gd name="T3" fmla="*/ 2 h 19"/>
                <a:gd name="T4" fmla="*/ 11 w 11"/>
                <a:gd name="T5" fmla="*/ 1 h 19"/>
                <a:gd name="T6" fmla="*/ 8 w 11"/>
                <a:gd name="T7" fmla="*/ 0 h 19"/>
                <a:gd name="T8" fmla="*/ 0 w 11"/>
                <a:gd name="T9" fmla="*/ 19 h 19"/>
                <a:gd name="T10" fmla="*/ 2 w 11"/>
                <a:gd name="T11" fmla="*/ 18 h 19"/>
                <a:gd name="T12" fmla="*/ 4 w 11"/>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4" y="17"/>
                  </a:moveTo>
                  <a:cubicBezTo>
                    <a:pt x="11" y="2"/>
                    <a:pt x="11" y="2"/>
                    <a:pt x="11" y="2"/>
                  </a:cubicBezTo>
                  <a:cubicBezTo>
                    <a:pt x="11" y="1"/>
                    <a:pt x="11" y="1"/>
                    <a:pt x="11" y="1"/>
                  </a:cubicBezTo>
                  <a:cubicBezTo>
                    <a:pt x="10" y="1"/>
                    <a:pt x="9" y="1"/>
                    <a:pt x="8" y="0"/>
                  </a:cubicBezTo>
                  <a:cubicBezTo>
                    <a:pt x="0" y="19"/>
                    <a:pt x="0" y="19"/>
                    <a:pt x="0" y="19"/>
                  </a:cubicBezTo>
                  <a:cubicBezTo>
                    <a:pt x="2" y="18"/>
                    <a:pt x="2" y="18"/>
                    <a:pt x="2" y="18"/>
                  </a:cubicBezTo>
                  <a:lnTo>
                    <a:pt x="4" y="17"/>
                  </a:lnTo>
                  <a:close/>
                </a:path>
              </a:pathLst>
            </a:custGeom>
            <a:grpFill/>
            <a:ln>
              <a:noFill/>
            </a:ln>
          </p:spPr>
          <p:txBody>
            <a:bodyPr vert="horz" wrap="square" lIns="91440" tIns="45720" rIns="91440" bIns="45720" numCol="1" anchor="t" anchorCtr="0" compatLnSpc="1"/>
            <a:lstStyle/>
            <a:p>
              <a:endParaRPr lang="zh-CN" altLang="en-US"/>
            </a:p>
          </p:txBody>
        </p:sp>
        <p:sp>
          <p:nvSpPr>
            <p:cNvPr id="554" name="Freeform 557"/>
            <p:cNvSpPr/>
            <p:nvPr/>
          </p:nvSpPr>
          <p:spPr bwMode="auto">
            <a:xfrm>
              <a:off x="8581571" y="1593293"/>
              <a:ext cx="4065" cy="8130"/>
            </a:xfrm>
            <a:custGeom>
              <a:avLst/>
              <a:gdLst>
                <a:gd name="T0" fmla="*/ 2 w 2"/>
                <a:gd name="T1" fmla="*/ 0 h 4"/>
                <a:gd name="T2" fmla="*/ 0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55" name="Freeform 558"/>
            <p:cNvSpPr/>
            <p:nvPr/>
          </p:nvSpPr>
          <p:spPr bwMode="auto">
            <a:xfrm>
              <a:off x="8585636" y="1589228"/>
              <a:ext cx="8130" cy="8130"/>
            </a:xfrm>
            <a:custGeom>
              <a:avLst/>
              <a:gdLst>
                <a:gd name="T0" fmla="*/ 4 w 4"/>
                <a:gd name="T1" fmla="*/ 0 h 4"/>
                <a:gd name="T2" fmla="*/ 0 w 4"/>
                <a:gd name="T3" fmla="*/ 2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2"/>
                  </a:lnTo>
                  <a:lnTo>
                    <a:pt x="0" y="4"/>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556" name="Freeform 559"/>
            <p:cNvSpPr/>
            <p:nvPr/>
          </p:nvSpPr>
          <p:spPr bwMode="auto">
            <a:xfrm>
              <a:off x="8611421" y="1523487"/>
              <a:ext cx="26424" cy="58946"/>
            </a:xfrm>
            <a:custGeom>
              <a:avLst/>
              <a:gdLst>
                <a:gd name="T0" fmla="*/ 5 w 13"/>
                <a:gd name="T1" fmla="*/ 23 h 29"/>
                <a:gd name="T2" fmla="*/ 13 w 13"/>
                <a:gd name="T3" fmla="*/ 0 h 29"/>
                <a:gd name="T4" fmla="*/ 0 w 13"/>
                <a:gd name="T5" fmla="*/ 29 h 29"/>
                <a:gd name="T6" fmla="*/ 5 w 13"/>
                <a:gd name="T7" fmla="*/ 23 h 29"/>
              </a:gdLst>
              <a:ahLst/>
              <a:cxnLst>
                <a:cxn ang="0">
                  <a:pos x="T0" y="T1"/>
                </a:cxn>
                <a:cxn ang="0">
                  <a:pos x="T2" y="T3"/>
                </a:cxn>
                <a:cxn ang="0">
                  <a:pos x="T4" y="T5"/>
                </a:cxn>
                <a:cxn ang="0">
                  <a:pos x="T6" y="T7"/>
                </a:cxn>
              </a:cxnLst>
              <a:rect l="0" t="0" r="r" b="b"/>
              <a:pathLst>
                <a:path w="13" h="29">
                  <a:moveTo>
                    <a:pt x="5" y="23"/>
                  </a:moveTo>
                  <a:lnTo>
                    <a:pt x="13" y="0"/>
                  </a:lnTo>
                  <a:lnTo>
                    <a:pt x="0" y="29"/>
                  </a:lnTo>
                  <a:lnTo>
                    <a:pt x="5" y="23"/>
                  </a:lnTo>
                  <a:close/>
                </a:path>
              </a:pathLst>
            </a:custGeom>
            <a:grpFill/>
            <a:ln>
              <a:noFill/>
            </a:ln>
          </p:spPr>
          <p:txBody>
            <a:bodyPr vert="horz" wrap="square" lIns="91440" tIns="45720" rIns="91440" bIns="45720" numCol="1" anchor="t" anchorCtr="0" compatLnSpc="1"/>
            <a:lstStyle/>
            <a:p>
              <a:endParaRPr lang="zh-CN" altLang="en-US"/>
            </a:p>
          </p:txBody>
        </p:sp>
        <p:sp>
          <p:nvSpPr>
            <p:cNvPr id="557" name="Freeform 560"/>
            <p:cNvSpPr/>
            <p:nvPr/>
          </p:nvSpPr>
          <p:spPr bwMode="auto">
            <a:xfrm>
              <a:off x="8567342" y="1635979"/>
              <a:ext cx="4065" cy="406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558" name="Freeform 561"/>
            <p:cNvSpPr/>
            <p:nvPr/>
          </p:nvSpPr>
          <p:spPr bwMode="auto">
            <a:xfrm>
              <a:off x="8571407" y="1627848"/>
              <a:ext cx="4065" cy="4065"/>
            </a:xfrm>
            <a:custGeom>
              <a:avLst/>
              <a:gdLst>
                <a:gd name="T0" fmla="*/ 2 w 2"/>
                <a:gd name="T1" fmla="*/ 0 h 2"/>
                <a:gd name="T2" fmla="*/ 0 w 2"/>
                <a:gd name="T3" fmla="*/ 2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59" name="Freeform 562"/>
            <p:cNvSpPr/>
            <p:nvPr/>
          </p:nvSpPr>
          <p:spPr bwMode="auto">
            <a:xfrm>
              <a:off x="8577505" y="1597359"/>
              <a:ext cx="8130" cy="20326"/>
            </a:xfrm>
            <a:custGeom>
              <a:avLst/>
              <a:gdLst>
                <a:gd name="T0" fmla="*/ 2 w 4"/>
                <a:gd name="T1" fmla="*/ 2 h 10"/>
                <a:gd name="T2" fmla="*/ 0 w 4"/>
                <a:gd name="T3" fmla="*/ 10 h 10"/>
                <a:gd name="T4" fmla="*/ 4 w 4"/>
                <a:gd name="T5" fmla="*/ 0 h 10"/>
                <a:gd name="T6" fmla="*/ 2 w 4"/>
                <a:gd name="T7" fmla="*/ 2 h 10"/>
              </a:gdLst>
              <a:ahLst/>
              <a:cxnLst>
                <a:cxn ang="0">
                  <a:pos x="T0" y="T1"/>
                </a:cxn>
                <a:cxn ang="0">
                  <a:pos x="T2" y="T3"/>
                </a:cxn>
                <a:cxn ang="0">
                  <a:pos x="T4" y="T5"/>
                </a:cxn>
                <a:cxn ang="0">
                  <a:pos x="T6" y="T7"/>
                </a:cxn>
              </a:cxnLst>
              <a:rect l="0" t="0" r="r" b="b"/>
              <a:pathLst>
                <a:path w="4" h="10">
                  <a:moveTo>
                    <a:pt x="2" y="2"/>
                  </a:moveTo>
                  <a:lnTo>
                    <a:pt x="0" y="10"/>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560" name="Freeform 563"/>
            <p:cNvSpPr/>
            <p:nvPr/>
          </p:nvSpPr>
          <p:spPr bwMode="auto">
            <a:xfrm>
              <a:off x="8621584" y="1570238"/>
              <a:ext cx="4065" cy="8130"/>
            </a:xfrm>
            <a:custGeom>
              <a:avLst/>
              <a:gdLst>
                <a:gd name="T0" fmla="*/ 0 w 2"/>
                <a:gd name="T1" fmla="*/ 4 h 4"/>
                <a:gd name="T2" fmla="*/ 2 w 2"/>
                <a:gd name="T3" fmla="*/ 0 h 4"/>
                <a:gd name="T4" fmla="*/ 0 w 2"/>
                <a:gd name="T5" fmla="*/ 0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0"/>
                  </a:lnTo>
                  <a:lnTo>
                    <a:pt x="0"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561" name="Freeform 564"/>
            <p:cNvSpPr/>
            <p:nvPr/>
          </p:nvSpPr>
          <p:spPr bwMode="auto">
            <a:xfrm>
              <a:off x="8637845" y="1578368"/>
              <a:ext cx="0" cy="10163"/>
            </a:xfrm>
            <a:custGeom>
              <a:avLst/>
              <a:gdLst>
                <a:gd name="T0" fmla="*/ 3 h 5"/>
                <a:gd name="T1" fmla="*/ 3 h 5"/>
                <a:gd name="T2" fmla="*/ 0 h 5"/>
                <a:gd name="T3" fmla="*/ 5 h 5"/>
                <a:gd name="T4" fmla="*/ 3 h 5"/>
              </a:gdLst>
              <a:ahLst/>
              <a:cxnLst>
                <a:cxn ang="0">
                  <a:pos x="0" y="T0"/>
                </a:cxn>
                <a:cxn ang="0">
                  <a:pos x="0" y="T1"/>
                </a:cxn>
                <a:cxn ang="0">
                  <a:pos x="0" y="T2"/>
                </a:cxn>
                <a:cxn ang="0">
                  <a:pos x="0" y="T3"/>
                </a:cxn>
                <a:cxn ang="0">
                  <a:pos x="0" y="T4"/>
                </a:cxn>
              </a:cxnLst>
              <a:rect l="0" t="0" r="r" b="b"/>
              <a:pathLst>
                <a:path h="5">
                  <a:moveTo>
                    <a:pt x="0" y="3"/>
                  </a:moveTo>
                  <a:lnTo>
                    <a:pt x="0" y="3"/>
                  </a:lnTo>
                  <a:lnTo>
                    <a:pt x="0" y="0"/>
                  </a:lnTo>
                  <a:lnTo>
                    <a:pt x="0" y="5"/>
                  </a:ln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562" name="Freeform 565"/>
            <p:cNvSpPr/>
            <p:nvPr/>
          </p:nvSpPr>
          <p:spPr bwMode="auto">
            <a:xfrm>
              <a:off x="8575473" y="1589228"/>
              <a:ext cx="26424" cy="38620"/>
            </a:xfrm>
            <a:custGeom>
              <a:avLst/>
              <a:gdLst>
                <a:gd name="T0" fmla="*/ 0 w 13"/>
                <a:gd name="T1" fmla="*/ 19 h 19"/>
                <a:gd name="T2" fmla="*/ 7 w 13"/>
                <a:gd name="T3" fmla="*/ 12 h 19"/>
                <a:gd name="T4" fmla="*/ 13 w 13"/>
                <a:gd name="T5" fmla="*/ 0 h 19"/>
                <a:gd name="T6" fmla="*/ 9 w 13"/>
                <a:gd name="T7" fmla="*/ 0 h 19"/>
                <a:gd name="T8" fmla="*/ 5 w 13"/>
                <a:gd name="T9" fmla="*/ 4 h 19"/>
                <a:gd name="T10" fmla="*/ 1 w 13"/>
                <a:gd name="T11" fmla="*/ 14 h 19"/>
                <a:gd name="T12" fmla="*/ 0 w 13"/>
                <a:gd name="T13" fmla="*/ 19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7" y="12"/>
                  </a:lnTo>
                  <a:lnTo>
                    <a:pt x="13" y="0"/>
                  </a:lnTo>
                  <a:lnTo>
                    <a:pt x="9" y="0"/>
                  </a:lnTo>
                  <a:lnTo>
                    <a:pt x="5" y="4"/>
                  </a:lnTo>
                  <a:lnTo>
                    <a:pt x="1" y="14"/>
                  </a:lnTo>
                  <a:lnTo>
                    <a:pt x="0" y="19"/>
                  </a:lnTo>
                  <a:lnTo>
                    <a:pt x="0" y="19"/>
                  </a:lnTo>
                  <a:close/>
                </a:path>
              </a:pathLst>
            </a:custGeom>
            <a:grpFill/>
            <a:ln>
              <a:noFill/>
            </a:ln>
          </p:spPr>
          <p:txBody>
            <a:bodyPr vert="horz" wrap="square" lIns="91440" tIns="45720" rIns="91440" bIns="45720" numCol="1" anchor="t" anchorCtr="0" compatLnSpc="1"/>
            <a:lstStyle/>
            <a:p>
              <a:endParaRPr lang="zh-CN" altLang="en-US"/>
            </a:p>
          </p:txBody>
        </p:sp>
        <p:sp>
          <p:nvSpPr>
            <p:cNvPr id="563" name="Freeform 566"/>
            <p:cNvSpPr/>
            <p:nvPr/>
          </p:nvSpPr>
          <p:spPr bwMode="auto">
            <a:xfrm>
              <a:off x="8571407" y="1617685"/>
              <a:ext cx="6098" cy="14228"/>
            </a:xfrm>
            <a:custGeom>
              <a:avLst/>
              <a:gdLst>
                <a:gd name="T0" fmla="*/ 3 w 3"/>
                <a:gd name="T1" fmla="*/ 0 h 7"/>
                <a:gd name="T2" fmla="*/ 0 w 3"/>
                <a:gd name="T3" fmla="*/ 7 h 7"/>
                <a:gd name="T4" fmla="*/ 2 w 3"/>
                <a:gd name="T5" fmla="*/ 5 h 7"/>
                <a:gd name="T6" fmla="*/ 3 w 3"/>
                <a:gd name="T7" fmla="*/ 0 h 7"/>
              </a:gdLst>
              <a:ahLst/>
              <a:cxnLst>
                <a:cxn ang="0">
                  <a:pos x="T0" y="T1"/>
                </a:cxn>
                <a:cxn ang="0">
                  <a:pos x="T2" y="T3"/>
                </a:cxn>
                <a:cxn ang="0">
                  <a:pos x="T4" y="T5"/>
                </a:cxn>
                <a:cxn ang="0">
                  <a:pos x="T6" y="T7"/>
                </a:cxn>
              </a:cxnLst>
              <a:rect l="0" t="0" r="r" b="b"/>
              <a:pathLst>
                <a:path w="3" h="7">
                  <a:moveTo>
                    <a:pt x="3" y="0"/>
                  </a:moveTo>
                  <a:lnTo>
                    <a:pt x="0" y="7"/>
                  </a:lnTo>
                  <a:lnTo>
                    <a:pt x="2" y="5"/>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564" name="Rectangle 567"/>
            <p:cNvSpPr>
              <a:spLocks noChangeArrowheads="1"/>
            </p:cNvSpPr>
            <p:nvPr/>
          </p:nvSpPr>
          <p:spPr bwMode="auto">
            <a:xfrm>
              <a:off x="8585636" y="1674598"/>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65" name="Freeform 568"/>
            <p:cNvSpPr/>
            <p:nvPr/>
          </p:nvSpPr>
          <p:spPr bwMode="auto">
            <a:xfrm>
              <a:off x="8645975" y="1545846"/>
              <a:ext cx="10163" cy="20326"/>
            </a:xfrm>
            <a:custGeom>
              <a:avLst/>
              <a:gdLst>
                <a:gd name="T0" fmla="*/ 0 w 5"/>
                <a:gd name="T1" fmla="*/ 10 h 10"/>
                <a:gd name="T2" fmla="*/ 3 w 5"/>
                <a:gd name="T3" fmla="*/ 4 h 10"/>
                <a:gd name="T4" fmla="*/ 5 w 5"/>
                <a:gd name="T5" fmla="*/ 0 h 10"/>
                <a:gd name="T6" fmla="*/ 3 w 5"/>
                <a:gd name="T7" fmla="*/ 2 h 10"/>
                <a:gd name="T8" fmla="*/ 0 w 5"/>
                <a:gd name="T9" fmla="*/ 6 h 10"/>
                <a:gd name="T10" fmla="*/ 0 w 5"/>
                <a:gd name="T11" fmla="*/ 10 h 10"/>
              </a:gdLst>
              <a:ahLst/>
              <a:cxnLst>
                <a:cxn ang="0">
                  <a:pos x="T0" y="T1"/>
                </a:cxn>
                <a:cxn ang="0">
                  <a:pos x="T2" y="T3"/>
                </a:cxn>
                <a:cxn ang="0">
                  <a:pos x="T4" y="T5"/>
                </a:cxn>
                <a:cxn ang="0">
                  <a:pos x="T6" y="T7"/>
                </a:cxn>
                <a:cxn ang="0">
                  <a:pos x="T8" y="T9"/>
                </a:cxn>
                <a:cxn ang="0">
                  <a:pos x="T10" y="T11"/>
                </a:cxn>
              </a:cxnLst>
              <a:rect l="0" t="0" r="r" b="b"/>
              <a:pathLst>
                <a:path w="5" h="10">
                  <a:moveTo>
                    <a:pt x="0" y="10"/>
                  </a:moveTo>
                  <a:lnTo>
                    <a:pt x="3" y="4"/>
                  </a:lnTo>
                  <a:lnTo>
                    <a:pt x="5" y="0"/>
                  </a:lnTo>
                  <a:lnTo>
                    <a:pt x="3" y="2"/>
                  </a:lnTo>
                  <a:lnTo>
                    <a:pt x="0" y="6"/>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566" name="Freeform 569"/>
            <p:cNvSpPr/>
            <p:nvPr/>
          </p:nvSpPr>
          <p:spPr bwMode="auto">
            <a:xfrm>
              <a:off x="8637845" y="1549912"/>
              <a:ext cx="12196" cy="20326"/>
            </a:xfrm>
            <a:custGeom>
              <a:avLst/>
              <a:gdLst>
                <a:gd name="T0" fmla="*/ 2 w 6"/>
                <a:gd name="T1" fmla="*/ 8 h 10"/>
                <a:gd name="T2" fmla="*/ 4 w 6"/>
                <a:gd name="T3" fmla="*/ 4 h 10"/>
                <a:gd name="T4" fmla="*/ 6 w 6"/>
                <a:gd name="T5" fmla="*/ 0 h 10"/>
                <a:gd name="T6" fmla="*/ 0 w 6"/>
                <a:gd name="T7" fmla="*/ 4 h 10"/>
                <a:gd name="T8" fmla="*/ 0 w 6"/>
                <a:gd name="T9" fmla="*/ 10 h 10"/>
                <a:gd name="T10" fmla="*/ 2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2" y="8"/>
                  </a:moveTo>
                  <a:lnTo>
                    <a:pt x="4" y="4"/>
                  </a:lnTo>
                  <a:lnTo>
                    <a:pt x="6" y="0"/>
                  </a:lnTo>
                  <a:lnTo>
                    <a:pt x="0" y="4"/>
                  </a:lnTo>
                  <a:lnTo>
                    <a:pt x="0" y="10"/>
                  </a:lnTo>
                  <a:lnTo>
                    <a:pt x="2" y="8"/>
                  </a:lnTo>
                  <a:close/>
                </a:path>
              </a:pathLst>
            </a:custGeom>
            <a:grpFill/>
            <a:ln>
              <a:noFill/>
            </a:ln>
          </p:spPr>
          <p:txBody>
            <a:bodyPr vert="horz" wrap="square" lIns="91440" tIns="45720" rIns="91440" bIns="45720" numCol="1" anchor="t" anchorCtr="0" compatLnSpc="1"/>
            <a:lstStyle/>
            <a:p>
              <a:endParaRPr lang="zh-CN" altLang="en-US"/>
            </a:p>
          </p:txBody>
        </p:sp>
        <p:sp>
          <p:nvSpPr>
            <p:cNvPr id="567" name="Freeform 570"/>
            <p:cNvSpPr/>
            <p:nvPr/>
          </p:nvSpPr>
          <p:spPr bwMode="auto">
            <a:xfrm>
              <a:off x="8645975" y="1549912"/>
              <a:ext cx="6098" cy="8130"/>
            </a:xfrm>
            <a:custGeom>
              <a:avLst/>
              <a:gdLst>
                <a:gd name="T0" fmla="*/ 3 w 3"/>
                <a:gd name="T1" fmla="*/ 0 h 4"/>
                <a:gd name="T2" fmla="*/ 2 w 3"/>
                <a:gd name="T3" fmla="*/ 0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lnTo>
                    <a:pt x="2" y="0"/>
                  </a:lnTo>
                  <a:lnTo>
                    <a:pt x="0" y="4"/>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568" name="Freeform 571"/>
            <p:cNvSpPr/>
            <p:nvPr/>
          </p:nvSpPr>
          <p:spPr bwMode="auto">
            <a:xfrm>
              <a:off x="8645975" y="1553977"/>
              <a:ext cx="6098" cy="12196"/>
            </a:xfrm>
            <a:custGeom>
              <a:avLst/>
              <a:gdLst>
                <a:gd name="T0" fmla="*/ 0 w 3"/>
                <a:gd name="T1" fmla="*/ 6 h 6"/>
                <a:gd name="T2" fmla="*/ 2 w 3"/>
                <a:gd name="T3" fmla="*/ 6 h 6"/>
                <a:gd name="T4" fmla="*/ 3 w 3"/>
                <a:gd name="T5" fmla="*/ 0 h 6"/>
                <a:gd name="T6" fmla="*/ 0 w 3"/>
                <a:gd name="T7" fmla="*/ 6 h 6"/>
                <a:gd name="T8" fmla="*/ 0 w 3"/>
                <a:gd name="T9" fmla="*/ 6 h 6"/>
              </a:gdLst>
              <a:ahLst/>
              <a:cxnLst>
                <a:cxn ang="0">
                  <a:pos x="T0" y="T1"/>
                </a:cxn>
                <a:cxn ang="0">
                  <a:pos x="T2" y="T3"/>
                </a:cxn>
                <a:cxn ang="0">
                  <a:pos x="T4" y="T5"/>
                </a:cxn>
                <a:cxn ang="0">
                  <a:pos x="T6" y="T7"/>
                </a:cxn>
                <a:cxn ang="0">
                  <a:pos x="T8" y="T9"/>
                </a:cxn>
              </a:cxnLst>
              <a:rect l="0" t="0" r="r" b="b"/>
              <a:pathLst>
                <a:path w="3" h="6">
                  <a:moveTo>
                    <a:pt x="0" y="6"/>
                  </a:moveTo>
                  <a:lnTo>
                    <a:pt x="2" y="6"/>
                  </a:lnTo>
                  <a:lnTo>
                    <a:pt x="3" y="0"/>
                  </a:lnTo>
                  <a:lnTo>
                    <a:pt x="0" y="6"/>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69" name="Freeform 572"/>
            <p:cNvSpPr/>
            <p:nvPr/>
          </p:nvSpPr>
          <p:spPr bwMode="auto">
            <a:xfrm>
              <a:off x="8637845" y="1566173"/>
              <a:ext cx="12196" cy="18294"/>
            </a:xfrm>
            <a:custGeom>
              <a:avLst/>
              <a:gdLst>
                <a:gd name="T0" fmla="*/ 0 w 6"/>
                <a:gd name="T1" fmla="*/ 6 h 9"/>
                <a:gd name="T2" fmla="*/ 0 w 6"/>
                <a:gd name="T3" fmla="*/ 9 h 9"/>
                <a:gd name="T4" fmla="*/ 2 w 6"/>
                <a:gd name="T5" fmla="*/ 8 h 9"/>
                <a:gd name="T6" fmla="*/ 6 w 6"/>
                <a:gd name="T7" fmla="*/ 0 h 9"/>
                <a:gd name="T8" fmla="*/ 4 w 6"/>
                <a:gd name="T9" fmla="*/ 0 h 9"/>
                <a:gd name="T10" fmla="*/ 0 w 6"/>
                <a:gd name="T11" fmla="*/ 6 h 9"/>
              </a:gdLst>
              <a:ahLst/>
              <a:cxnLst>
                <a:cxn ang="0">
                  <a:pos x="T0" y="T1"/>
                </a:cxn>
                <a:cxn ang="0">
                  <a:pos x="T2" y="T3"/>
                </a:cxn>
                <a:cxn ang="0">
                  <a:pos x="T4" y="T5"/>
                </a:cxn>
                <a:cxn ang="0">
                  <a:pos x="T6" y="T7"/>
                </a:cxn>
                <a:cxn ang="0">
                  <a:pos x="T8" y="T9"/>
                </a:cxn>
                <a:cxn ang="0">
                  <a:pos x="T10" y="T11"/>
                </a:cxn>
              </a:cxnLst>
              <a:rect l="0" t="0" r="r" b="b"/>
              <a:pathLst>
                <a:path w="6" h="9">
                  <a:moveTo>
                    <a:pt x="0" y="6"/>
                  </a:moveTo>
                  <a:lnTo>
                    <a:pt x="0" y="9"/>
                  </a:lnTo>
                  <a:lnTo>
                    <a:pt x="2" y="8"/>
                  </a:lnTo>
                  <a:lnTo>
                    <a:pt x="6" y="0"/>
                  </a:lnTo>
                  <a:lnTo>
                    <a:pt x="4" y="0"/>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570" name="Freeform 573"/>
            <p:cNvSpPr/>
            <p:nvPr/>
          </p:nvSpPr>
          <p:spPr bwMode="auto">
            <a:xfrm>
              <a:off x="8625649" y="1531618"/>
              <a:ext cx="12196" cy="38620"/>
            </a:xfrm>
            <a:custGeom>
              <a:avLst/>
              <a:gdLst>
                <a:gd name="T0" fmla="*/ 6 w 6"/>
                <a:gd name="T1" fmla="*/ 11 h 19"/>
                <a:gd name="T2" fmla="*/ 6 w 6"/>
                <a:gd name="T3" fmla="*/ 0 h 19"/>
                <a:gd name="T4" fmla="*/ 0 w 6"/>
                <a:gd name="T5" fmla="*/ 19 h 19"/>
                <a:gd name="T6" fmla="*/ 4 w 6"/>
                <a:gd name="T7" fmla="*/ 15 h 19"/>
                <a:gd name="T8" fmla="*/ 6 w 6"/>
                <a:gd name="T9" fmla="*/ 11 h 19"/>
              </a:gdLst>
              <a:ahLst/>
              <a:cxnLst>
                <a:cxn ang="0">
                  <a:pos x="T0" y="T1"/>
                </a:cxn>
                <a:cxn ang="0">
                  <a:pos x="T2" y="T3"/>
                </a:cxn>
                <a:cxn ang="0">
                  <a:pos x="T4" y="T5"/>
                </a:cxn>
                <a:cxn ang="0">
                  <a:pos x="T6" y="T7"/>
                </a:cxn>
                <a:cxn ang="0">
                  <a:pos x="T8" y="T9"/>
                </a:cxn>
              </a:cxnLst>
              <a:rect l="0" t="0" r="r" b="b"/>
              <a:pathLst>
                <a:path w="6" h="19">
                  <a:moveTo>
                    <a:pt x="6" y="11"/>
                  </a:moveTo>
                  <a:lnTo>
                    <a:pt x="6" y="0"/>
                  </a:lnTo>
                  <a:lnTo>
                    <a:pt x="0" y="19"/>
                  </a:lnTo>
                  <a:lnTo>
                    <a:pt x="4" y="15"/>
                  </a:lnTo>
                  <a:lnTo>
                    <a:pt x="6" y="11"/>
                  </a:lnTo>
                  <a:close/>
                </a:path>
              </a:pathLst>
            </a:custGeom>
            <a:grpFill/>
            <a:ln>
              <a:noFill/>
            </a:ln>
          </p:spPr>
          <p:txBody>
            <a:bodyPr vert="horz" wrap="square" lIns="91440" tIns="45720" rIns="91440" bIns="45720" numCol="1" anchor="t" anchorCtr="0" compatLnSpc="1"/>
            <a:lstStyle/>
            <a:p>
              <a:endParaRPr lang="zh-CN" altLang="en-US"/>
            </a:p>
          </p:txBody>
        </p:sp>
        <p:sp>
          <p:nvSpPr>
            <p:cNvPr id="571" name="Freeform 574"/>
            <p:cNvSpPr/>
            <p:nvPr/>
          </p:nvSpPr>
          <p:spPr bwMode="auto">
            <a:xfrm>
              <a:off x="8621584" y="1562107"/>
              <a:ext cx="12196" cy="16261"/>
            </a:xfrm>
            <a:custGeom>
              <a:avLst/>
              <a:gdLst>
                <a:gd name="T0" fmla="*/ 6 w 6"/>
                <a:gd name="T1" fmla="*/ 0 h 8"/>
                <a:gd name="T2" fmla="*/ 2 w 6"/>
                <a:gd name="T3" fmla="*/ 4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2" y="4"/>
                  </a:lnTo>
                  <a:lnTo>
                    <a:pt x="0" y="8"/>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572" name="Freeform 575"/>
            <p:cNvSpPr/>
            <p:nvPr/>
          </p:nvSpPr>
          <p:spPr bwMode="auto">
            <a:xfrm>
              <a:off x="8633780" y="1558042"/>
              <a:ext cx="4065" cy="16261"/>
            </a:xfrm>
            <a:custGeom>
              <a:avLst/>
              <a:gdLst>
                <a:gd name="T0" fmla="*/ 0 w 2"/>
                <a:gd name="T1" fmla="*/ 8 h 8"/>
                <a:gd name="T2" fmla="*/ 2 w 2"/>
                <a:gd name="T3" fmla="*/ 6 h 8"/>
                <a:gd name="T4" fmla="*/ 2 w 2"/>
                <a:gd name="T5" fmla="*/ 0 h 8"/>
                <a:gd name="T6" fmla="*/ 2 w 2"/>
                <a:gd name="T7" fmla="*/ 0 h 8"/>
                <a:gd name="T8" fmla="*/ 0 w 2"/>
                <a:gd name="T9" fmla="*/ 8 h 8"/>
              </a:gdLst>
              <a:ahLst/>
              <a:cxnLst>
                <a:cxn ang="0">
                  <a:pos x="T0" y="T1"/>
                </a:cxn>
                <a:cxn ang="0">
                  <a:pos x="T2" y="T3"/>
                </a:cxn>
                <a:cxn ang="0">
                  <a:pos x="T4" y="T5"/>
                </a:cxn>
                <a:cxn ang="0">
                  <a:pos x="T6" y="T7"/>
                </a:cxn>
                <a:cxn ang="0">
                  <a:pos x="T8" y="T9"/>
                </a:cxn>
              </a:cxnLst>
              <a:rect l="0" t="0" r="r" b="b"/>
              <a:pathLst>
                <a:path w="2" h="8">
                  <a:moveTo>
                    <a:pt x="0" y="8"/>
                  </a:moveTo>
                  <a:lnTo>
                    <a:pt x="2" y="6"/>
                  </a:lnTo>
                  <a:lnTo>
                    <a:pt x="2" y="0"/>
                  </a:lnTo>
                  <a:lnTo>
                    <a:pt x="2" y="0"/>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573" name="Freeform 576"/>
            <p:cNvSpPr/>
            <p:nvPr/>
          </p:nvSpPr>
          <p:spPr bwMode="auto">
            <a:xfrm>
              <a:off x="8633780" y="1553977"/>
              <a:ext cx="4065" cy="8130"/>
            </a:xfrm>
            <a:custGeom>
              <a:avLst/>
              <a:gdLst>
                <a:gd name="T0" fmla="*/ 2 w 2"/>
                <a:gd name="T1" fmla="*/ 2 h 4"/>
                <a:gd name="T2" fmla="*/ 2 w 2"/>
                <a:gd name="T3" fmla="*/ 2 h 4"/>
                <a:gd name="T4" fmla="*/ 2 w 2"/>
                <a:gd name="T5" fmla="*/ 0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2" y="2"/>
                  </a:lnTo>
                  <a:lnTo>
                    <a:pt x="2" y="0"/>
                  </a:lnTo>
                  <a:lnTo>
                    <a:pt x="0"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574" name="Rectangle 577"/>
            <p:cNvSpPr>
              <a:spLocks noChangeArrowheads="1"/>
            </p:cNvSpPr>
            <p:nvPr/>
          </p:nvSpPr>
          <p:spPr bwMode="auto">
            <a:xfrm>
              <a:off x="8637845" y="155804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575" name="Freeform 578"/>
            <p:cNvSpPr/>
            <p:nvPr/>
          </p:nvSpPr>
          <p:spPr bwMode="auto">
            <a:xfrm>
              <a:off x="8611421" y="1570238"/>
              <a:ext cx="10163" cy="14228"/>
            </a:xfrm>
            <a:custGeom>
              <a:avLst/>
              <a:gdLst>
                <a:gd name="T0" fmla="*/ 0 w 5"/>
                <a:gd name="T1" fmla="*/ 7 h 7"/>
                <a:gd name="T2" fmla="*/ 5 w 5"/>
                <a:gd name="T3" fmla="*/ 4 h 7"/>
                <a:gd name="T4" fmla="*/ 5 w 5"/>
                <a:gd name="T5" fmla="*/ 4 h 7"/>
                <a:gd name="T6" fmla="*/ 5 w 5"/>
                <a:gd name="T7" fmla="*/ 0 h 7"/>
                <a:gd name="T8" fmla="*/ 0 w 5"/>
                <a:gd name="T9" fmla="*/ 6 h 7"/>
                <a:gd name="T10" fmla="*/ 0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0" y="7"/>
                  </a:moveTo>
                  <a:lnTo>
                    <a:pt x="5" y="4"/>
                  </a:lnTo>
                  <a:lnTo>
                    <a:pt x="5" y="4"/>
                  </a:lnTo>
                  <a:lnTo>
                    <a:pt x="5" y="0"/>
                  </a:lnTo>
                  <a:lnTo>
                    <a:pt x="0" y="6"/>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576" name="Freeform 579"/>
            <p:cNvSpPr/>
            <p:nvPr/>
          </p:nvSpPr>
          <p:spPr bwMode="auto">
            <a:xfrm>
              <a:off x="8581571" y="1520119"/>
              <a:ext cx="34555" cy="77240"/>
            </a:xfrm>
            <a:custGeom>
              <a:avLst/>
              <a:gdLst>
                <a:gd name="T0" fmla="*/ 0 w 9"/>
                <a:gd name="T1" fmla="*/ 20 h 20"/>
                <a:gd name="T2" fmla="*/ 1 w 9"/>
                <a:gd name="T3" fmla="*/ 19 h 20"/>
                <a:gd name="T4" fmla="*/ 9 w 9"/>
                <a:gd name="T5" fmla="*/ 0 h 20"/>
                <a:gd name="T6" fmla="*/ 8 w 9"/>
                <a:gd name="T7" fmla="*/ 0 h 20"/>
                <a:gd name="T8" fmla="*/ 5 w 9"/>
                <a:gd name="T9" fmla="*/ 4 h 20"/>
                <a:gd name="T10" fmla="*/ 0 w 9"/>
                <a:gd name="T11" fmla="*/ 20 h 20"/>
              </a:gdLst>
              <a:ahLst/>
              <a:cxnLst>
                <a:cxn ang="0">
                  <a:pos x="T0" y="T1"/>
                </a:cxn>
                <a:cxn ang="0">
                  <a:pos x="T2" y="T3"/>
                </a:cxn>
                <a:cxn ang="0">
                  <a:pos x="T4" y="T5"/>
                </a:cxn>
                <a:cxn ang="0">
                  <a:pos x="T6" y="T7"/>
                </a:cxn>
                <a:cxn ang="0">
                  <a:pos x="T8" y="T9"/>
                </a:cxn>
                <a:cxn ang="0">
                  <a:pos x="T10" y="T11"/>
                </a:cxn>
              </a:cxnLst>
              <a:rect l="0" t="0" r="r" b="b"/>
              <a:pathLst>
                <a:path w="9" h="20">
                  <a:moveTo>
                    <a:pt x="0" y="20"/>
                  </a:moveTo>
                  <a:cubicBezTo>
                    <a:pt x="1" y="19"/>
                    <a:pt x="1" y="19"/>
                    <a:pt x="1" y="19"/>
                  </a:cubicBezTo>
                  <a:cubicBezTo>
                    <a:pt x="9" y="0"/>
                    <a:pt x="9" y="0"/>
                    <a:pt x="9" y="0"/>
                  </a:cubicBezTo>
                  <a:cubicBezTo>
                    <a:pt x="9" y="0"/>
                    <a:pt x="9" y="0"/>
                    <a:pt x="8" y="0"/>
                  </a:cubicBezTo>
                  <a:cubicBezTo>
                    <a:pt x="5" y="4"/>
                    <a:pt x="5" y="4"/>
                    <a:pt x="5" y="4"/>
                  </a:cubicBezTo>
                  <a:lnTo>
                    <a:pt x="0" y="20"/>
                  </a:lnTo>
                  <a:close/>
                </a:path>
              </a:pathLst>
            </a:custGeom>
            <a:grpFill/>
            <a:ln>
              <a:noFill/>
            </a:ln>
          </p:spPr>
          <p:txBody>
            <a:bodyPr vert="horz" wrap="square" lIns="91440" tIns="45720" rIns="91440" bIns="45720" numCol="1" anchor="t" anchorCtr="0" compatLnSpc="1"/>
            <a:lstStyle/>
            <a:p>
              <a:endParaRPr lang="zh-CN" altLang="en-US"/>
            </a:p>
          </p:txBody>
        </p:sp>
        <p:sp>
          <p:nvSpPr>
            <p:cNvPr id="577" name="Freeform 580"/>
            <p:cNvSpPr/>
            <p:nvPr/>
          </p:nvSpPr>
          <p:spPr bwMode="auto">
            <a:xfrm>
              <a:off x="8637845" y="1523487"/>
              <a:ext cx="12196" cy="30489"/>
            </a:xfrm>
            <a:custGeom>
              <a:avLst/>
              <a:gdLst>
                <a:gd name="T0" fmla="*/ 0 w 3"/>
                <a:gd name="T1" fmla="*/ 8 h 8"/>
                <a:gd name="T2" fmla="*/ 1 w 3"/>
                <a:gd name="T3" fmla="*/ 8 h 8"/>
                <a:gd name="T4" fmla="*/ 3 w 3"/>
                <a:gd name="T5" fmla="*/ 1 h 8"/>
                <a:gd name="T6" fmla="*/ 1 w 3"/>
                <a:gd name="T7" fmla="*/ 0 h 8"/>
                <a:gd name="T8" fmla="*/ 0 w 3"/>
                <a:gd name="T9" fmla="*/ 2 h 8"/>
                <a:gd name="T10" fmla="*/ 0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0" y="8"/>
                  </a:moveTo>
                  <a:cubicBezTo>
                    <a:pt x="1" y="8"/>
                    <a:pt x="1" y="8"/>
                    <a:pt x="1" y="8"/>
                  </a:cubicBezTo>
                  <a:cubicBezTo>
                    <a:pt x="3" y="1"/>
                    <a:pt x="3" y="1"/>
                    <a:pt x="3" y="1"/>
                  </a:cubicBezTo>
                  <a:cubicBezTo>
                    <a:pt x="2" y="1"/>
                    <a:pt x="2" y="0"/>
                    <a:pt x="1" y="0"/>
                  </a:cubicBezTo>
                  <a:cubicBezTo>
                    <a:pt x="0" y="2"/>
                    <a:pt x="0" y="2"/>
                    <a:pt x="0" y="2"/>
                  </a:cubicBez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578" name="Freeform 581"/>
            <p:cNvSpPr/>
            <p:nvPr/>
          </p:nvSpPr>
          <p:spPr bwMode="auto">
            <a:xfrm>
              <a:off x="8637845" y="1523487"/>
              <a:ext cx="4065" cy="8130"/>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0"/>
                    <a:pt x="0" y="0"/>
                  </a:cubicBezTo>
                  <a:cubicBezTo>
                    <a:pt x="0" y="2"/>
                    <a:pt x="0" y="2"/>
                    <a:pt x="0" y="2"/>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579" name="Freeform 582"/>
            <p:cNvSpPr/>
            <p:nvPr/>
          </p:nvSpPr>
          <p:spPr bwMode="auto">
            <a:xfrm>
              <a:off x="8621584" y="1519422"/>
              <a:ext cx="16261" cy="50816"/>
            </a:xfrm>
            <a:custGeom>
              <a:avLst/>
              <a:gdLst>
                <a:gd name="T0" fmla="*/ 4 w 4"/>
                <a:gd name="T1" fmla="*/ 1 h 13"/>
                <a:gd name="T2" fmla="*/ 0 w 4"/>
                <a:gd name="T3" fmla="*/ 13 h 13"/>
                <a:gd name="T4" fmla="*/ 1 w 4"/>
                <a:gd name="T5" fmla="*/ 13 h 13"/>
                <a:gd name="T6" fmla="*/ 4 w 4"/>
                <a:gd name="T7" fmla="*/ 3 h 13"/>
                <a:gd name="T8" fmla="*/ 4 w 4"/>
                <a:gd name="T9" fmla="*/ 1 h 13"/>
                <a:gd name="T10" fmla="*/ 4 w 4"/>
                <a:gd name="T11" fmla="*/ 0 h 13"/>
                <a:gd name="T12" fmla="*/ 4 w 4"/>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4" h="13">
                  <a:moveTo>
                    <a:pt x="4" y="1"/>
                  </a:moveTo>
                  <a:cubicBezTo>
                    <a:pt x="0" y="13"/>
                    <a:pt x="0" y="13"/>
                    <a:pt x="0" y="13"/>
                  </a:cubicBezTo>
                  <a:cubicBezTo>
                    <a:pt x="1" y="13"/>
                    <a:pt x="1" y="13"/>
                    <a:pt x="1" y="13"/>
                  </a:cubicBezTo>
                  <a:cubicBezTo>
                    <a:pt x="4" y="3"/>
                    <a:pt x="4" y="3"/>
                    <a:pt x="4" y="3"/>
                  </a:cubicBezTo>
                  <a:cubicBezTo>
                    <a:pt x="4" y="1"/>
                    <a:pt x="4" y="1"/>
                    <a:pt x="4" y="1"/>
                  </a:cubicBezTo>
                  <a:cubicBezTo>
                    <a:pt x="4" y="1"/>
                    <a:pt x="4" y="1"/>
                    <a:pt x="4" y="0"/>
                  </a:cubicBezTo>
                  <a:lnTo>
                    <a:pt x="4" y="1"/>
                  </a:lnTo>
                  <a:close/>
                </a:path>
              </a:pathLst>
            </a:custGeom>
            <a:grpFill/>
            <a:ln>
              <a:noFill/>
            </a:ln>
          </p:spPr>
          <p:txBody>
            <a:bodyPr vert="horz" wrap="square" lIns="91440" tIns="45720" rIns="91440" bIns="45720" numCol="1" anchor="t" anchorCtr="0" compatLnSpc="1"/>
            <a:lstStyle/>
            <a:p>
              <a:endParaRPr lang="zh-CN" altLang="en-US"/>
            </a:p>
          </p:txBody>
        </p:sp>
        <p:sp>
          <p:nvSpPr>
            <p:cNvPr id="580" name="Freeform 583"/>
            <p:cNvSpPr/>
            <p:nvPr/>
          </p:nvSpPr>
          <p:spPr bwMode="auto">
            <a:xfrm>
              <a:off x="8520592" y="1597359"/>
              <a:ext cx="60979" cy="38620"/>
            </a:xfrm>
            <a:custGeom>
              <a:avLst/>
              <a:gdLst>
                <a:gd name="T0" fmla="*/ 16 w 16"/>
                <a:gd name="T1" fmla="*/ 0 h 10"/>
                <a:gd name="T2" fmla="*/ 0 w 16"/>
                <a:gd name="T3" fmla="*/ 8 h 10"/>
                <a:gd name="T4" fmla="*/ 4 w 16"/>
                <a:gd name="T5" fmla="*/ 10 h 10"/>
                <a:gd name="T6" fmla="*/ 16 w 16"/>
                <a:gd name="T7" fmla="*/ 1 h 10"/>
                <a:gd name="T8" fmla="*/ 16 w 16"/>
                <a:gd name="T9" fmla="*/ 0 h 10"/>
              </a:gdLst>
              <a:ahLst/>
              <a:cxnLst>
                <a:cxn ang="0">
                  <a:pos x="T0" y="T1"/>
                </a:cxn>
                <a:cxn ang="0">
                  <a:pos x="T2" y="T3"/>
                </a:cxn>
                <a:cxn ang="0">
                  <a:pos x="T4" y="T5"/>
                </a:cxn>
                <a:cxn ang="0">
                  <a:pos x="T6" y="T7"/>
                </a:cxn>
                <a:cxn ang="0">
                  <a:pos x="T8" y="T9"/>
                </a:cxn>
              </a:cxnLst>
              <a:rect l="0" t="0" r="r" b="b"/>
              <a:pathLst>
                <a:path w="16" h="10">
                  <a:moveTo>
                    <a:pt x="16" y="0"/>
                  </a:moveTo>
                  <a:cubicBezTo>
                    <a:pt x="0" y="8"/>
                    <a:pt x="0" y="8"/>
                    <a:pt x="0" y="8"/>
                  </a:cubicBezTo>
                  <a:cubicBezTo>
                    <a:pt x="1" y="8"/>
                    <a:pt x="2" y="9"/>
                    <a:pt x="4" y="10"/>
                  </a:cubicBezTo>
                  <a:cubicBezTo>
                    <a:pt x="16" y="1"/>
                    <a:pt x="16" y="1"/>
                    <a:pt x="16" y="1"/>
                  </a:cubicBez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581" name="Freeform 584"/>
            <p:cNvSpPr/>
            <p:nvPr/>
          </p:nvSpPr>
          <p:spPr bwMode="auto">
            <a:xfrm>
              <a:off x="8551081" y="1631913"/>
              <a:ext cx="20326" cy="16261"/>
            </a:xfrm>
            <a:custGeom>
              <a:avLst/>
              <a:gdLst>
                <a:gd name="T0" fmla="*/ 5 w 5"/>
                <a:gd name="T1" fmla="*/ 0 h 4"/>
                <a:gd name="T2" fmla="*/ 0 w 5"/>
                <a:gd name="T3" fmla="*/ 3 h 4"/>
                <a:gd name="T4" fmla="*/ 1 w 5"/>
                <a:gd name="T5" fmla="*/ 4 h 4"/>
                <a:gd name="T6" fmla="*/ 4 w 5"/>
                <a:gd name="T7" fmla="*/ 1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0" y="3"/>
                    <a:pt x="0" y="3"/>
                    <a:pt x="0" y="3"/>
                  </a:cubicBezTo>
                  <a:cubicBezTo>
                    <a:pt x="0" y="3"/>
                    <a:pt x="0" y="4"/>
                    <a:pt x="1" y="4"/>
                  </a:cubicBezTo>
                  <a:cubicBezTo>
                    <a:pt x="4" y="1"/>
                    <a:pt x="4" y="1"/>
                    <a:pt x="4" y="1"/>
                  </a:cubicBez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582" name="Freeform 585"/>
            <p:cNvSpPr/>
            <p:nvPr/>
          </p:nvSpPr>
          <p:spPr bwMode="auto">
            <a:xfrm>
              <a:off x="8555147" y="1635979"/>
              <a:ext cx="12196" cy="16261"/>
            </a:xfrm>
            <a:custGeom>
              <a:avLst/>
              <a:gdLst>
                <a:gd name="T0" fmla="*/ 3 w 3"/>
                <a:gd name="T1" fmla="*/ 1 h 4"/>
                <a:gd name="T2" fmla="*/ 3 w 3"/>
                <a:gd name="T3" fmla="*/ 0 h 4"/>
                <a:gd name="T4" fmla="*/ 0 w 3"/>
                <a:gd name="T5" fmla="*/ 3 h 4"/>
                <a:gd name="T6" fmla="*/ 1 w 3"/>
                <a:gd name="T7" fmla="*/ 4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3" y="0"/>
                    <a:pt x="3" y="0"/>
                    <a:pt x="3" y="0"/>
                  </a:cubicBezTo>
                  <a:cubicBezTo>
                    <a:pt x="0" y="3"/>
                    <a:pt x="0" y="3"/>
                    <a:pt x="0" y="3"/>
                  </a:cubicBezTo>
                  <a:cubicBezTo>
                    <a:pt x="0" y="3"/>
                    <a:pt x="0" y="4"/>
                    <a:pt x="1" y="4"/>
                  </a:cubicBezTo>
                  <a:lnTo>
                    <a:pt x="3" y="1"/>
                  </a:lnTo>
                  <a:close/>
                </a:path>
              </a:pathLst>
            </a:custGeom>
            <a:grpFill/>
            <a:ln>
              <a:noFill/>
            </a:ln>
          </p:spPr>
          <p:txBody>
            <a:bodyPr vert="horz" wrap="square" lIns="91440" tIns="45720" rIns="91440" bIns="45720" numCol="1" anchor="t" anchorCtr="0" compatLnSpc="1"/>
            <a:lstStyle/>
            <a:p>
              <a:endParaRPr lang="zh-CN" altLang="en-US"/>
            </a:p>
          </p:txBody>
        </p:sp>
        <p:sp>
          <p:nvSpPr>
            <p:cNvPr id="583" name="Freeform 586"/>
            <p:cNvSpPr/>
            <p:nvPr/>
          </p:nvSpPr>
          <p:spPr bwMode="auto">
            <a:xfrm>
              <a:off x="8536853" y="1601424"/>
              <a:ext cx="44718" cy="42685"/>
            </a:xfrm>
            <a:custGeom>
              <a:avLst/>
              <a:gdLst>
                <a:gd name="T0" fmla="*/ 11 w 12"/>
                <a:gd name="T1" fmla="*/ 4 h 11"/>
                <a:gd name="T2" fmla="*/ 12 w 12"/>
                <a:gd name="T3" fmla="*/ 0 h 11"/>
                <a:gd name="T4" fmla="*/ 0 w 12"/>
                <a:gd name="T5" fmla="*/ 9 h 11"/>
                <a:gd name="T6" fmla="*/ 3 w 12"/>
                <a:gd name="T7" fmla="*/ 11 h 11"/>
                <a:gd name="T8" fmla="*/ 9 w 12"/>
                <a:gd name="T9" fmla="*/ 8 h 11"/>
                <a:gd name="T10" fmla="*/ 11 w 12"/>
                <a:gd name="T11" fmla="*/ 4 h 11"/>
              </a:gdLst>
              <a:ahLst/>
              <a:cxnLst>
                <a:cxn ang="0">
                  <a:pos x="T0" y="T1"/>
                </a:cxn>
                <a:cxn ang="0">
                  <a:pos x="T2" y="T3"/>
                </a:cxn>
                <a:cxn ang="0">
                  <a:pos x="T4" y="T5"/>
                </a:cxn>
                <a:cxn ang="0">
                  <a:pos x="T6" y="T7"/>
                </a:cxn>
                <a:cxn ang="0">
                  <a:pos x="T8" y="T9"/>
                </a:cxn>
                <a:cxn ang="0">
                  <a:pos x="T10" y="T11"/>
                </a:cxn>
              </a:cxnLst>
              <a:rect l="0" t="0" r="r" b="b"/>
              <a:pathLst>
                <a:path w="12" h="11">
                  <a:moveTo>
                    <a:pt x="11" y="4"/>
                  </a:moveTo>
                  <a:cubicBezTo>
                    <a:pt x="12" y="0"/>
                    <a:pt x="12" y="0"/>
                    <a:pt x="12" y="0"/>
                  </a:cubicBezTo>
                  <a:cubicBezTo>
                    <a:pt x="0" y="9"/>
                    <a:pt x="0" y="9"/>
                    <a:pt x="0" y="9"/>
                  </a:cubicBezTo>
                  <a:cubicBezTo>
                    <a:pt x="1" y="9"/>
                    <a:pt x="2" y="10"/>
                    <a:pt x="3" y="11"/>
                  </a:cubicBezTo>
                  <a:cubicBezTo>
                    <a:pt x="9" y="8"/>
                    <a:pt x="9" y="8"/>
                    <a:pt x="9" y="8"/>
                  </a:cubicBezTo>
                  <a:lnTo>
                    <a:pt x="11" y="4"/>
                  </a:lnTo>
                  <a:close/>
                </a:path>
              </a:pathLst>
            </a:custGeom>
            <a:grpFill/>
            <a:ln>
              <a:noFill/>
            </a:ln>
          </p:spPr>
          <p:txBody>
            <a:bodyPr vert="horz" wrap="square" lIns="91440" tIns="45720" rIns="91440" bIns="45720" numCol="1" anchor="t" anchorCtr="0" compatLnSpc="1"/>
            <a:lstStyle/>
            <a:p>
              <a:endParaRPr lang="zh-CN" altLang="en-US"/>
            </a:p>
          </p:txBody>
        </p:sp>
        <p:sp>
          <p:nvSpPr>
            <p:cNvPr id="584" name="Freeform 587"/>
            <p:cNvSpPr/>
            <p:nvPr/>
          </p:nvSpPr>
          <p:spPr bwMode="auto">
            <a:xfrm>
              <a:off x="8547016" y="1631913"/>
              <a:ext cx="24391" cy="12196"/>
            </a:xfrm>
            <a:custGeom>
              <a:avLst/>
              <a:gdLst>
                <a:gd name="T0" fmla="*/ 6 w 6"/>
                <a:gd name="T1" fmla="*/ 0 h 3"/>
                <a:gd name="T2" fmla="*/ 0 w 6"/>
                <a:gd name="T3" fmla="*/ 3 h 3"/>
                <a:gd name="T4" fmla="*/ 1 w 6"/>
                <a:gd name="T5" fmla="*/ 3 h 3"/>
                <a:gd name="T6" fmla="*/ 6 w 6"/>
                <a:gd name="T7" fmla="*/ 0 h 3"/>
              </a:gdLst>
              <a:ahLst/>
              <a:cxnLst>
                <a:cxn ang="0">
                  <a:pos x="T0" y="T1"/>
                </a:cxn>
                <a:cxn ang="0">
                  <a:pos x="T2" y="T3"/>
                </a:cxn>
                <a:cxn ang="0">
                  <a:pos x="T4" y="T5"/>
                </a:cxn>
                <a:cxn ang="0">
                  <a:pos x="T6" y="T7"/>
                </a:cxn>
              </a:cxnLst>
              <a:rect l="0" t="0" r="r" b="b"/>
              <a:pathLst>
                <a:path w="6" h="3">
                  <a:moveTo>
                    <a:pt x="6" y="0"/>
                  </a:moveTo>
                  <a:cubicBezTo>
                    <a:pt x="0" y="3"/>
                    <a:pt x="0" y="3"/>
                    <a:pt x="0" y="3"/>
                  </a:cubicBezTo>
                  <a:cubicBezTo>
                    <a:pt x="0" y="3"/>
                    <a:pt x="0" y="3"/>
                    <a:pt x="1" y="3"/>
                  </a:cubicBezTo>
                  <a:cubicBezTo>
                    <a:pt x="6" y="0"/>
                    <a:pt x="6" y="0"/>
                    <a:pt x="6" y="0"/>
                  </a:cubicBezTo>
                  <a:close/>
                </a:path>
              </a:pathLst>
            </a:custGeom>
            <a:grpFill/>
            <a:ln>
              <a:noFill/>
            </a:ln>
          </p:spPr>
          <p:txBody>
            <a:bodyPr vert="horz" wrap="square" lIns="91440" tIns="45720" rIns="91440" bIns="45720" numCol="1" anchor="t" anchorCtr="0" compatLnSpc="1"/>
            <a:lstStyle/>
            <a:p>
              <a:endParaRPr lang="zh-CN" altLang="en-US"/>
            </a:p>
          </p:txBody>
        </p:sp>
        <p:sp>
          <p:nvSpPr>
            <p:cNvPr id="585" name="Freeform 588"/>
            <p:cNvSpPr/>
            <p:nvPr/>
          </p:nvSpPr>
          <p:spPr bwMode="auto">
            <a:xfrm>
              <a:off x="8664269" y="15397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586" name="Freeform 589"/>
            <p:cNvSpPr/>
            <p:nvPr/>
          </p:nvSpPr>
          <p:spPr bwMode="auto">
            <a:xfrm>
              <a:off x="8692435" y="1553280"/>
              <a:ext cx="10163" cy="16261"/>
            </a:xfrm>
            <a:custGeom>
              <a:avLst/>
              <a:gdLst>
                <a:gd name="T0" fmla="*/ 0 w 3"/>
                <a:gd name="T1" fmla="*/ 4 h 4"/>
                <a:gd name="T2" fmla="*/ 3 w 3"/>
                <a:gd name="T3" fmla="*/ 0 h 4"/>
                <a:gd name="T4" fmla="*/ 3 w 3"/>
                <a:gd name="T5" fmla="*/ 0 h 4"/>
                <a:gd name="T6" fmla="*/ 1 w 3"/>
                <a:gd name="T7" fmla="*/ 2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cubicBezTo>
                    <a:pt x="3" y="0"/>
                    <a:pt x="3" y="0"/>
                    <a:pt x="3" y="0"/>
                  </a:cubicBezTo>
                  <a:cubicBezTo>
                    <a:pt x="3" y="0"/>
                    <a:pt x="3" y="0"/>
                    <a:pt x="3" y="0"/>
                  </a:cubicBezTo>
                  <a:cubicBezTo>
                    <a:pt x="1" y="2"/>
                    <a:pt x="1" y="2"/>
                    <a:pt x="1" y="2"/>
                  </a:cubicBez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587" name="Freeform 590"/>
            <p:cNvSpPr/>
            <p:nvPr/>
          </p:nvSpPr>
          <p:spPr bwMode="auto">
            <a:xfrm>
              <a:off x="8637845" y="1527553"/>
              <a:ext cx="18294" cy="30489"/>
            </a:xfrm>
            <a:custGeom>
              <a:avLst/>
              <a:gdLst>
                <a:gd name="T0" fmla="*/ 1 w 5"/>
                <a:gd name="T1" fmla="*/ 7 h 8"/>
                <a:gd name="T2" fmla="*/ 1 w 5"/>
                <a:gd name="T3" fmla="*/ 7 h 8"/>
                <a:gd name="T4" fmla="*/ 0 w 5"/>
                <a:gd name="T5" fmla="*/ 8 h 8"/>
                <a:gd name="T6" fmla="*/ 0 w 5"/>
                <a:gd name="T7" fmla="*/ 8 h 8"/>
                <a:gd name="T8" fmla="*/ 3 w 5"/>
                <a:gd name="T9" fmla="*/ 6 h 8"/>
                <a:gd name="T10" fmla="*/ 5 w 5"/>
                <a:gd name="T11" fmla="*/ 1 h 8"/>
                <a:gd name="T12" fmla="*/ 3 w 5"/>
                <a:gd name="T13" fmla="*/ 0 h 8"/>
                <a:gd name="T14" fmla="*/ 1 w 5"/>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1" y="7"/>
                  </a:moveTo>
                  <a:cubicBezTo>
                    <a:pt x="1" y="7"/>
                    <a:pt x="1" y="7"/>
                    <a:pt x="1" y="7"/>
                  </a:cubicBezTo>
                  <a:cubicBezTo>
                    <a:pt x="0" y="8"/>
                    <a:pt x="0" y="8"/>
                    <a:pt x="0" y="8"/>
                  </a:cubicBezTo>
                  <a:cubicBezTo>
                    <a:pt x="0" y="8"/>
                    <a:pt x="0" y="8"/>
                    <a:pt x="0" y="8"/>
                  </a:cubicBezTo>
                  <a:cubicBezTo>
                    <a:pt x="3" y="6"/>
                    <a:pt x="3" y="6"/>
                    <a:pt x="3" y="6"/>
                  </a:cubicBezTo>
                  <a:cubicBezTo>
                    <a:pt x="5" y="1"/>
                    <a:pt x="5" y="1"/>
                    <a:pt x="5" y="1"/>
                  </a:cubicBezTo>
                  <a:cubicBezTo>
                    <a:pt x="4" y="1"/>
                    <a:pt x="4" y="1"/>
                    <a:pt x="3" y="0"/>
                  </a:cubicBezTo>
                  <a:cubicBezTo>
                    <a:pt x="1" y="7"/>
                    <a:pt x="1" y="7"/>
                    <a:pt x="1" y="7"/>
                  </a:cubicBezTo>
                  <a:close/>
                </a:path>
              </a:pathLst>
            </a:custGeom>
            <a:grpFill/>
            <a:ln>
              <a:noFill/>
            </a:ln>
          </p:spPr>
          <p:txBody>
            <a:bodyPr vert="horz" wrap="square" lIns="91440" tIns="45720" rIns="91440" bIns="45720" numCol="1" anchor="t" anchorCtr="0" compatLnSpc="1"/>
            <a:lstStyle/>
            <a:p>
              <a:endParaRPr lang="zh-CN" altLang="en-US"/>
            </a:p>
          </p:txBody>
        </p:sp>
        <p:sp>
          <p:nvSpPr>
            <p:cNvPr id="588" name="Freeform 591"/>
            <p:cNvSpPr/>
            <p:nvPr/>
          </p:nvSpPr>
          <p:spPr bwMode="auto">
            <a:xfrm>
              <a:off x="8694467" y="1549215"/>
              <a:ext cx="8130" cy="12196"/>
            </a:xfrm>
            <a:custGeom>
              <a:avLst/>
              <a:gdLst>
                <a:gd name="T0" fmla="*/ 0 w 2"/>
                <a:gd name="T1" fmla="*/ 3 h 3"/>
                <a:gd name="T2" fmla="*/ 2 w 2"/>
                <a:gd name="T3" fmla="*/ 1 h 3"/>
                <a:gd name="T4" fmla="*/ 1 w 2"/>
                <a:gd name="T5" fmla="*/ 0 h 3"/>
                <a:gd name="T6" fmla="*/ 0 w 2"/>
                <a:gd name="T7" fmla="*/ 3 h 3"/>
              </a:gdLst>
              <a:ahLst/>
              <a:cxnLst>
                <a:cxn ang="0">
                  <a:pos x="T0" y="T1"/>
                </a:cxn>
                <a:cxn ang="0">
                  <a:pos x="T2" y="T3"/>
                </a:cxn>
                <a:cxn ang="0">
                  <a:pos x="T4" y="T5"/>
                </a:cxn>
                <a:cxn ang="0">
                  <a:pos x="T6" y="T7"/>
                </a:cxn>
              </a:cxnLst>
              <a:rect l="0" t="0" r="r" b="b"/>
              <a:pathLst>
                <a:path w="2" h="3">
                  <a:moveTo>
                    <a:pt x="0" y="3"/>
                  </a:moveTo>
                  <a:cubicBezTo>
                    <a:pt x="2" y="1"/>
                    <a:pt x="2" y="1"/>
                    <a:pt x="2" y="1"/>
                  </a:cubicBezTo>
                  <a:cubicBezTo>
                    <a:pt x="1" y="1"/>
                    <a:pt x="1" y="0"/>
                    <a:pt x="1" y="0"/>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589" name="Freeform 592"/>
            <p:cNvSpPr/>
            <p:nvPr/>
          </p:nvSpPr>
          <p:spPr bwMode="auto">
            <a:xfrm>
              <a:off x="8688370" y="1553280"/>
              <a:ext cx="18294" cy="24391"/>
            </a:xfrm>
            <a:custGeom>
              <a:avLst/>
              <a:gdLst>
                <a:gd name="T0" fmla="*/ 1 w 5"/>
                <a:gd name="T1" fmla="*/ 4 h 6"/>
                <a:gd name="T2" fmla="*/ 1 w 5"/>
                <a:gd name="T3" fmla="*/ 4 h 6"/>
                <a:gd name="T4" fmla="*/ 1 w 5"/>
                <a:gd name="T5" fmla="*/ 4 h 6"/>
                <a:gd name="T6" fmla="*/ 0 w 5"/>
                <a:gd name="T7" fmla="*/ 6 h 6"/>
                <a:gd name="T8" fmla="*/ 2 w 5"/>
                <a:gd name="T9" fmla="*/ 4 h 6"/>
                <a:gd name="T10" fmla="*/ 5 w 5"/>
                <a:gd name="T11" fmla="*/ 2 h 6"/>
                <a:gd name="T12" fmla="*/ 5 w 5"/>
                <a:gd name="T13" fmla="*/ 1 h 6"/>
                <a:gd name="T14" fmla="*/ 4 w 5"/>
                <a:gd name="T15" fmla="*/ 0 h 6"/>
                <a:gd name="T16" fmla="*/ 1 w 5"/>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1" y="4"/>
                  </a:moveTo>
                  <a:cubicBezTo>
                    <a:pt x="1" y="4"/>
                    <a:pt x="1" y="4"/>
                    <a:pt x="1" y="4"/>
                  </a:cubicBezTo>
                  <a:cubicBezTo>
                    <a:pt x="1" y="4"/>
                    <a:pt x="1" y="4"/>
                    <a:pt x="1" y="4"/>
                  </a:cubicBezTo>
                  <a:cubicBezTo>
                    <a:pt x="0" y="6"/>
                    <a:pt x="0" y="6"/>
                    <a:pt x="0" y="6"/>
                  </a:cubicBezTo>
                  <a:cubicBezTo>
                    <a:pt x="2" y="4"/>
                    <a:pt x="2" y="4"/>
                    <a:pt x="2" y="4"/>
                  </a:cubicBezTo>
                  <a:cubicBezTo>
                    <a:pt x="5" y="2"/>
                    <a:pt x="5" y="2"/>
                    <a:pt x="5" y="2"/>
                  </a:cubicBezTo>
                  <a:cubicBezTo>
                    <a:pt x="5" y="1"/>
                    <a:pt x="5" y="1"/>
                    <a:pt x="5" y="1"/>
                  </a:cubicBezTo>
                  <a:cubicBezTo>
                    <a:pt x="5" y="1"/>
                    <a:pt x="5" y="0"/>
                    <a:pt x="4" y="0"/>
                  </a:cubicBezTo>
                  <a:cubicBezTo>
                    <a:pt x="1" y="4"/>
                    <a:pt x="1" y="4"/>
                    <a:pt x="1" y="4"/>
                  </a:cubicBezTo>
                  <a:close/>
                </a:path>
              </a:pathLst>
            </a:custGeom>
            <a:grpFill/>
            <a:ln>
              <a:noFill/>
            </a:ln>
          </p:spPr>
          <p:txBody>
            <a:bodyPr vert="horz" wrap="square" lIns="91440" tIns="45720" rIns="91440" bIns="45720" numCol="1" anchor="t" anchorCtr="0" compatLnSpc="1"/>
            <a:lstStyle/>
            <a:p>
              <a:endParaRPr lang="zh-CN" altLang="en-US"/>
            </a:p>
          </p:txBody>
        </p:sp>
        <p:sp>
          <p:nvSpPr>
            <p:cNvPr id="590" name="Freeform 593"/>
            <p:cNvSpPr/>
            <p:nvPr/>
          </p:nvSpPr>
          <p:spPr bwMode="auto">
            <a:xfrm>
              <a:off x="8559212" y="1640044"/>
              <a:ext cx="8130" cy="12196"/>
            </a:xfrm>
            <a:custGeom>
              <a:avLst/>
              <a:gdLst>
                <a:gd name="T0" fmla="*/ 1 w 2"/>
                <a:gd name="T1" fmla="*/ 3 h 3"/>
                <a:gd name="T2" fmla="*/ 2 w 2"/>
                <a:gd name="T3" fmla="*/ 0 h 3"/>
                <a:gd name="T4" fmla="*/ 0 w 2"/>
                <a:gd name="T5" fmla="*/ 3 h 3"/>
                <a:gd name="T6" fmla="*/ 0 w 2"/>
                <a:gd name="T7" fmla="*/ 3 h 3"/>
                <a:gd name="T8" fmla="*/ 1 w 2"/>
                <a:gd name="T9" fmla="*/ 3 h 3"/>
              </a:gdLst>
              <a:ahLst/>
              <a:cxnLst>
                <a:cxn ang="0">
                  <a:pos x="T0" y="T1"/>
                </a:cxn>
                <a:cxn ang="0">
                  <a:pos x="T2" y="T3"/>
                </a:cxn>
                <a:cxn ang="0">
                  <a:pos x="T4" y="T5"/>
                </a:cxn>
                <a:cxn ang="0">
                  <a:pos x="T6" y="T7"/>
                </a:cxn>
                <a:cxn ang="0">
                  <a:pos x="T8" y="T9"/>
                </a:cxn>
              </a:cxnLst>
              <a:rect l="0" t="0" r="r" b="b"/>
              <a:pathLst>
                <a:path w="2" h="3">
                  <a:moveTo>
                    <a:pt x="1" y="3"/>
                  </a:moveTo>
                  <a:cubicBezTo>
                    <a:pt x="2" y="0"/>
                    <a:pt x="2" y="0"/>
                    <a:pt x="2" y="0"/>
                  </a:cubicBezTo>
                  <a:cubicBezTo>
                    <a:pt x="0" y="3"/>
                    <a:pt x="0" y="3"/>
                    <a:pt x="0" y="3"/>
                  </a:cubicBezTo>
                  <a:cubicBezTo>
                    <a:pt x="0" y="3"/>
                    <a:pt x="0" y="3"/>
                    <a:pt x="0" y="3"/>
                  </a:cubicBezTo>
                  <a:lnTo>
                    <a:pt x="1" y="3"/>
                  </a:lnTo>
                  <a:close/>
                </a:path>
              </a:pathLst>
            </a:custGeom>
            <a:grpFill/>
            <a:ln>
              <a:noFill/>
            </a:ln>
          </p:spPr>
          <p:txBody>
            <a:bodyPr vert="horz" wrap="square" lIns="91440" tIns="45720" rIns="91440" bIns="45720" numCol="1" anchor="t" anchorCtr="0" compatLnSpc="1"/>
            <a:lstStyle/>
            <a:p>
              <a:endParaRPr lang="zh-CN" altLang="en-US"/>
            </a:p>
          </p:txBody>
        </p:sp>
        <p:sp>
          <p:nvSpPr>
            <p:cNvPr id="591" name="Freeform 594"/>
            <p:cNvSpPr/>
            <p:nvPr/>
          </p:nvSpPr>
          <p:spPr bwMode="auto">
            <a:xfrm>
              <a:off x="8650041" y="1539748"/>
              <a:ext cx="26424" cy="26424"/>
            </a:xfrm>
            <a:custGeom>
              <a:avLst/>
              <a:gdLst>
                <a:gd name="T0" fmla="*/ 1 w 7"/>
                <a:gd name="T1" fmla="*/ 4 h 7"/>
                <a:gd name="T2" fmla="*/ 0 w 7"/>
                <a:gd name="T3" fmla="*/ 7 h 7"/>
                <a:gd name="T4" fmla="*/ 2 w 7"/>
                <a:gd name="T5" fmla="*/ 6 h 7"/>
                <a:gd name="T6" fmla="*/ 4 w 7"/>
                <a:gd name="T7" fmla="*/ 3 h 7"/>
                <a:gd name="T8" fmla="*/ 2 w 7"/>
                <a:gd name="T9" fmla="*/ 6 h 7"/>
                <a:gd name="T10" fmla="*/ 6 w 7"/>
                <a:gd name="T11" fmla="*/ 4 h 7"/>
                <a:gd name="T12" fmla="*/ 7 w 7"/>
                <a:gd name="T13" fmla="*/ 2 h 7"/>
                <a:gd name="T14" fmla="*/ 4 w 7"/>
                <a:gd name="T15" fmla="*/ 0 h 7"/>
                <a:gd name="T16" fmla="*/ 4 w 7"/>
                <a:gd name="T17" fmla="*/ 0 h 7"/>
                <a:gd name="T18" fmla="*/ 1 w 7"/>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1" y="4"/>
                  </a:moveTo>
                  <a:cubicBezTo>
                    <a:pt x="0" y="7"/>
                    <a:pt x="0" y="7"/>
                    <a:pt x="0" y="7"/>
                  </a:cubicBezTo>
                  <a:cubicBezTo>
                    <a:pt x="2" y="6"/>
                    <a:pt x="2" y="6"/>
                    <a:pt x="2" y="6"/>
                  </a:cubicBezTo>
                  <a:cubicBezTo>
                    <a:pt x="4" y="3"/>
                    <a:pt x="4" y="3"/>
                    <a:pt x="4" y="3"/>
                  </a:cubicBezTo>
                  <a:cubicBezTo>
                    <a:pt x="2" y="6"/>
                    <a:pt x="2" y="6"/>
                    <a:pt x="2" y="6"/>
                  </a:cubicBezTo>
                  <a:cubicBezTo>
                    <a:pt x="6" y="4"/>
                    <a:pt x="6" y="4"/>
                    <a:pt x="6" y="4"/>
                  </a:cubicBezTo>
                  <a:cubicBezTo>
                    <a:pt x="7" y="2"/>
                    <a:pt x="7" y="2"/>
                    <a:pt x="7" y="2"/>
                  </a:cubicBezTo>
                  <a:cubicBezTo>
                    <a:pt x="6" y="1"/>
                    <a:pt x="5" y="1"/>
                    <a:pt x="4" y="0"/>
                  </a:cubicBezTo>
                  <a:cubicBezTo>
                    <a:pt x="4" y="0"/>
                    <a:pt x="4" y="0"/>
                    <a:pt x="4" y="0"/>
                  </a:cubicBezTo>
                  <a:lnTo>
                    <a:pt x="1" y="4"/>
                  </a:lnTo>
                  <a:close/>
                </a:path>
              </a:pathLst>
            </a:custGeom>
            <a:grpFill/>
            <a:ln>
              <a:noFill/>
            </a:ln>
          </p:spPr>
          <p:txBody>
            <a:bodyPr vert="horz" wrap="square" lIns="91440" tIns="45720" rIns="91440" bIns="45720" numCol="1" anchor="t" anchorCtr="0" compatLnSpc="1"/>
            <a:lstStyle/>
            <a:p>
              <a:endParaRPr lang="zh-CN" altLang="en-US"/>
            </a:p>
          </p:txBody>
        </p:sp>
        <p:sp>
          <p:nvSpPr>
            <p:cNvPr id="592" name="Freeform 595"/>
            <p:cNvSpPr/>
            <p:nvPr/>
          </p:nvSpPr>
          <p:spPr bwMode="auto">
            <a:xfrm>
              <a:off x="8652073" y="1535683"/>
              <a:ext cx="8130" cy="14228"/>
            </a:xfrm>
            <a:custGeom>
              <a:avLst/>
              <a:gdLst>
                <a:gd name="T0" fmla="*/ 1 w 2"/>
                <a:gd name="T1" fmla="*/ 3 h 4"/>
                <a:gd name="T2" fmla="*/ 2 w 2"/>
                <a:gd name="T3" fmla="*/ 0 h 4"/>
                <a:gd name="T4" fmla="*/ 2 w 2"/>
                <a:gd name="T5" fmla="*/ 0 h 4"/>
                <a:gd name="T6" fmla="*/ 0 w 2"/>
                <a:gd name="T7" fmla="*/ 4 h 4"/>
                <a:gd name="T8" fmla="*/ 1 w 2"/>
                <a:gd name="T9" fmla="*/ 3 h 4"/>
              </a:gdLst>
              <a:ahLst/>
              <a:cxnLst>
                <a:cxn ang="0">
                  <a:pos x="T0" y="T1"/>
                </a:cxn>
                <a:cxn ang="0">
                  <a:pos x="T2" y="T3"/>
                </a:cxn>
                <a:cxn ang="0">
                  <a:pos x="T4" y="T5"/>
                </a:cxn>
                <a:cxn ang="0">
                  <a:pos x="T6" y="T7"/>
                </a:cxn>
                <a:cxn ang="0">
                  <a:pos x="T8" y="T9"/>
                </a:cxn>
              </a:cxnLst>
              <a:rect l="0" t="0" r="r" b="b"/>
              <a:pathLst>
                <a:path w="2" h="4">
                  <a:moveTo>
                    <a:pt x="1" y="3"/>
                  </a:moveTo>
                  <a:cubicBezTo>
                    <a:pt x="2" y="0"/>
                    <a:pt x="2" y="0"/>
                    <a:pt x="2" y="0"/>
                  </a:cubicBezTo>
                  <a:cubicBezTo>
                    <a:pt x="2" y="0"/>
                    <a:pt x="2" y="0"/>
                    <a:pt x="2" y="0"/>
                  </a:cubicBezTo>
                  <a:cubicBezTo>
                    <a:pt x="0" y="4"/>
                    <a:pt x="0" y="4"/>
                    <a:pt x="0" y="4"/>
                  </a:cubicBezTo>
                  <a:lnTo>
                    <a:pt x="1" y="3"/>
                  </a:lnTo>
                  <a:close/>
                </a:path>
              </a:pathLst>
            </a:custGeom>
            <a:grpFill/>
            <a:ln>
              <a:noFill/>
            </a:ln>
          </p:spPr>
          <p:txBody>
            <a:bodyPr vert="horz" wrap="square" lIns="91440" tIns="45720" rIns="91440" bIns="45720" numCol="1" anchor="t" anchorCtr="0" compatLnSpc="1"/>
            <a:lstStyle/>
            <a:p>
              <a:endParaRPr lang="zh-CN" altLang="en-US"/>
            </a:p>
          </p:txBody>
        </p:sp>
        <p:sp>
          <p:nvSpPr>
            <p:cNvPr id="593" name="Freeform 596"/>
            <p:cNvSpPr/>
            <p:nvPr/>
          </p:nvSpPr>
          <p:spPr bwMode="auto">
            <a:xfrm>
              <a:off x="8563277" y="1635979"/>
              <a:ext cx="8130" cy="16261"/>
            </a:xfrm>
            <a:custGeom>
              <a:avLst/>
              <a:gdLst>
                <a:gd name="T0" fmla="*/ 2 w 4"/>
                <a:gd name="T1" fmla="*/ 6 h 8"/>
                <a:gd name="T2" fmla="*/ 4 w 4"/>
                <a:gd name="T3" fmla="*/ 0 h 8"/>
                <a:gd name="T4" fmla="*/ 4 w 4"/>
                <a:gd name="T5" fmla="*/ 0 h 8"/>
                <a:gd name="T6" fmla="*/ 2 w 4"/>
                <a:gd name="T7" fmla="*/ 2 h 8"/>
                <a:gd name="T8" fmla="*/ 0 w 4"/>
                <a:gd name="T9" fmla="*/ 8 h 8"/>
                <a:gd name="T10" fmla="*/ 2 w 4"/>
                <a:gd name="T11" fmla="*/ 6 h 8"/>
              </a:gdLst>
              <a:ahLst/>
              <a:cxnLst>
                <a:cxn ang="0">
                  <a:pos x="T0" y="T1"/>
                </a:cxn>
                <a:cxn ang="0">
                  <a:pos x="T2" y="T3"/>
                </a:cxn>
                <a:cxn ang="0">
                  <a:pos x="T4" y="T5"/>
                </a:cxn>
                <a:cxn ang="0">
                  <a:pos x="T6" y="T7"/>
                </a:cxn>
                <a:cxn ang="0">
                  <a:pos x="T8" y="T9"/>
                </a:cxn>
                <a:cxn ang="0">
                  <a:pos x="T10" y="T11"/>
                </a:cxn>
              </a:cxnLst>
              <a:rect l="0" t="0" r="r" b="b"/>
              <a:pathLst>
                <a:path w="4" h="8">
                  <a:moveTo>
                    <a:pt x="2" y="6"/>
                  </a:moveTo>
                  <a:lnTo>
                    <a:pt x="4" y="0"/>
                  </a:lnTo>
                  <a:lnTo>
                    <a:pt x="4" y="0"/>
                  </a:lnTo>
                  <a:lnTo>
                    <a:pt x="2" y="2"/>
                  </a:lnTo>
                  <a:lnTo>
                    <a:pt x="0" y="8"/>
                  </a:lnTo>
                  <a:lnTo>
                    <a:pt x="2" y="6"/>
                  </a:lnTo>
                  <a:close/>
                </a:path>
              </a:pathLst>
            </a:custGeom>
            <a:grpFill/>
            <a:ln>
              <a:noFill/>
            </a:ln>
          </p:spPr>
          <p:txBody>
            <a:bodyPr vert="horz" wrap="square" lIns="91440" tIns="45720" rIns="91440" bIns="45720" numCol="1" anchor="t" anchorCtr="0" compatLnSpc="1"/>
            <a:lstStyle/>
            <a:p>
              <a:endParaRPr lang="zh-CN" altLang="en-US"/>
            </a:p>
          </p:txBody>
        </p:sp>
        <p:sp>
          <p:nvSpPr>
            <p:cNvPr id="594" name="Freeform 597"/>
            <p:cNvSpPr/>
            <p:nvPr/>
          </p:nvSpPr>
          <p:spPr bwMode="auto">
            <a:xfrm>
              <a:off x="8650041" y="1531618"/>
              <a:ext cx="10163" cy="18294"/>
            </a:xfrm>
            <a:custGeom>
              <a:avLst/>
              <a:gdLst>
                <a:gd name="T0" fmla="*/ 1 w 3"/>
                <a:gd name="T1" fmla="*/ 5 h 5"/>
                <a:gd name="T2" fmla="*/ 3 w 3"/>
                <a:gd name="T3" fmla="*/ 1 h 5"/>
                <a:gd name="T4" fmla="*/ 2 w 3"/>
                <a:gd name="T5" fmla="*/ 0 h 5"/>
                <a:gd name="T6" fmla="*/ 0 w 3"/>
                <a:gd name="T7" fmla="*/ 5 h 5"/>
                <a:gd name="T8" fmla="*/ 1 w 3"/>
                <a:gd name="T9" fmla="*/ 5 h 5"/>
              </a:gdLst>
              <a:ahLst/>
              <a:cxnLst>
                <a:cxn ang="0">
                  <a:pos x="T0" y="T1"/>
                </a:cxn>
                <a:cxn ang="0">
                  <a:pos x="T2" y="T3"/>
                </a:cxn>
                <a:cxn ang="0">
                  <a:pos x="T4" y="T5"/>
                </a:cxn>
                <a:cxn ang="0">
                  <a:pos x="T6" y="T7"/>
                </a:cxn>
                <a:cxn ang="0">
                  <a:pos x="T8" y="T9"/>
                </a:cxn>
              </a:cxnLst>
              <a:rect l="0" t="0" r="r" b="b"/>
              <a:pathLst>
                <a:path w="3" h="5">
                  <a:moveTo>
                    <a:pt x="1" y="5"/>
                  </a:moveTo>
                  <a:cubicBezTo>
                    <a:pt x="3" y="1"/>
                    <a:pt x="3" y="1"/>
                    <a:pt x="3" y="1"/>
                  </a:cubicBezTo>
                  <a:cubicBezTo>
                    <a:pt x="2" y="1"/>
                    <a:pt x="2" y="1"/>
                    <a:pt x="2" y="0"/>
                  </a:cubicBezTo>
                  <a:cubicBezTo>
                    <a:pt x="0" y="5"/>
                    <a:pt x="0" y="5"/>
                    <a:pt x="0" y="5"/>
                  </a:cubicBezTo>
                  <a:lnTo>
                    <a:pt x="1" y="5"/>
                  </a:lnTo>
                  <a:close/>
                </a:path>
              </a:pathLst>
            </a:custGeom>
            <a:grpFill/>
            <a:ln>
              <a:noFill/>
            </a:ln>
          </p:spPr>
          <p:txBody>
            <a:bodyPr vert="horz" wrap="square" lIns="91440" tIns="45720" rIns="91440" bIns="45720" numCol="1" anchor="t" anchorCtr="0" compatLnSpc="1"/>
            <a:lstStyle/>
            <a:p>
              <a:endParaRPr lang="zh-CN" altLang="en-US"/>
            </a:p>
          </p:txBody>
        </p:sp>
        <p:sp>
          <p:nvSpPr>
            <p:cNvPr id="595" name="Freeform 598"/>
            <p:cNvSpPr/>
            <p:nvPr/>
          </p:nvSpPr>
          <p:spPr bwMode="auto">
            <a:xfrm>
              <a:off x="8656138" y="1535683"/>
              <a:ext cx="8130" cy="10163"/>
            </a:xfrm>
            <a:custGeom>
              <a:avLst/>
              <a:gdLst>
                <a:gd name="T0" fmla="*/ 2 w 2"/>
                <a:gd name="T1" fmla="*/ 1 h 3"/>
                <a:gd name="T2" fmla="*/ 2 w 2"/>
                <a:gd name="T3" fmla="*/ 1 h 3"/>
                <a:gd name="T4" fmla="*/ 1 w 2"/>
                <a:gd name="T5" fmla="*/ 0 h 3"/>
                <a:gd name="T6" fmla="*/ 0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cubicBezTo>
                    <a:pt x="2" y="1"/>
                    <a:pt x="2" y="1"/>
                    <a:pt x="2" y="1"/>
                  </a:cubicBezTo>
                  <a:cubicBezTo>
                    <a:pt x="2" y="1"/>
                    <a:pt x="1" y="0"/>
                    <a:pt x="1" y="0"/>
                  </a:cubicBezTo>
                  <a:cubicBezTo>
                    <a:pt x="0" y="3"/>
                    <a:pt x="0" y="3"/>
                    <a:pt x="0" y="3"/>
                  </a:cubicBez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596" name="Freeform 599"/>
            <p:cNvSpPr/>
            <p:nvPr/>
          </p:nvSpPr>
          <p:spPr bwMode="auto">
            <a:xfrm>
              <a:off x="8567342" y="1631913"/>
              <a:ext cx="4065" cy="4065"/>
            </a:xfrm>
            <a:custGeom>
              <a:avLst/>
              <a:gdLst>
                <a:gd name="T0" fmla="*/ 2 w 2"/>
                <a:gd name="T1" fmla="*/ 0 h 2"/>
                <a:gd name="T2" fmla="*/ 2 w 2"/>
                <a:gd name="T3" fmla="*/ 0 h 2"/>
                <a:gd name="T4" fmla="*/ 2 w 2"/>
                <a:gd name="T5" fmla="*/ 0 h 2"/>
                <a:gd name="T6" fmla="*/ 0 w 2"/>
                <a:gd name="T7" fmla="*/ 2 h 2"/>
                <a:gd name="T8" fmla="*/ 2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2" y="0"/>
                  </a:lnTo>
                  <a:lnTo>
                    <a:pt x="0" y="2"/>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597" name="Freeform 600"/>
            <p:cNvSpPr/>
            <p:nvPr/>
          </p:nvSpPr>
          <p:spPr bwMode="auto">
            <a:xfrm>
              <a:off x="8575473" y="1625815"/>
              <a:ext cx="6098" cy="6098"/>
            </a:xfrm>
            <a:custGeom>
              <a:avLst/>
              <a:gdLst>
                <a:gd name="T0" fmla="*/ 3 w 3"/>
                <a:gd name="T1" fmla="*/ 1 h 3"/>
                <a:gd name="T2" fmla="*/ 3 w 3"/>
                <a:gd name="T3" fmla="*/ 1 h 3"/>
                <a:gd name="T4" fmla="*/ 3 w 3"/>
                <a:gd name="T5" fmla="*/ 0 h 3"/>
                <a:gd name="T6" fmla="*/ 0 w 3"/>
                <a:gd name="T7" fmla="*/ 1 h 3"/>
                <a:gd name="T8" fmla="*/ 0 w 3"/>
                <a:gd name="T9" fmla="*/ 3 h 3"/>
                <a:gd name="T10" fmla="*/ 3 w 3"/>
                <a:gd name="T11" fmla="*/ 1 h 3"/>
              </a:gdLst>
              <a:ahLst/>
              <a:cxnLst>
                <a:cxn ang="0">
                  <a:pos x="T0" y="T1"/>
                </a:cxn>
                <a:cxn ang="0">
                  <a:pos x="T2" y="T3"/>
                </a:cxn>
                <a:cxn ang="0">
                  <a:pos x="T4" y="T5"/>
                </a:cxn>
                <a:cxn ang="0">
                  <a:pos x="T6" y="T7"/>
                </a:cxn>
                <a:cxn ang="0">
                  <a:pos x="T8" y="T9"/>
                </a:cxn>
                <a:cxn ang="0">
                  <a:pos x="T10" y="T11"/>
                </a:cxn>
              </a:cxnLst>
              <a:rect l="0" t="0" r="r" b="b"/>
              <a:pathLst>
                <a:path w="3" h="3">
                  <a:moveTo>
                    <a:pt x="3" y="1"/>
                  </a:moveTo>
                  <a:lnTo>
                    <a:pt x="3" y="1"/>
                  </a:lnTo>
                  <a:lnTo>
                    <a:pt x="3" y="0"/>
                  </a:lnTo>
                  <a:lnTo>
                    <a:pt x="0" y="1"/>
                  </a:lnTo>
                  <a:lnTo>
                    <a:pt x="0" y="3"/>
                  </a:lnTo>
                  <a:lnTo>
                    <a:pt x="3" y="1"/>
                  </a:lnTo>
                  <a:close/>
                </a:path>
              </a:pathLst>
            </a:custGeom>
            <a:grpFill/>
            <a:ln>
              <a:noFill/>
            </a:ln>
          </p:spPr>
          <p:txBody>
            <a:bodyPr vert="horz" wrap="square" lIns="91440" tIns="45720" rIns="91440" bIns="45720" numCol="1" anchor="t" anchorCtr="0" compatLnSpc="1"/>
            <a:lstStyle/>
            <a:p>
              <a:endParaRPr lang="zh-CN" altLang="en-US"/>
            </a:p>
          </p:txBody>
        </p:sp>
        <p:sp>
          <p:nvSpPr>
            <p:cNvPr id="598" name="Freeform 601"/>
            <p:cNvSpPr/>
            <p:nvPr/>
          </p:nvSpPr>
          <p:spPr bwMode="auto">
            <a:xfrm>
              <a:off x="8571407" y="1631913"/>
              <a:ext cx="406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599" name="Freeform 602"/>
            <p:cNvSpPr/>
            <p:nvPr/>
          </p:nvSpPr>
          <p:spPr bwMode="auto">
            <a:xfrm>
              <a:off x="8571407" y="1627848"/>
              <a:ext cx="4065" cy="4065"/>
            </a:xfrm>
            <a:custGeom>
              <a:avLst/>
              <a:gdLst>
                <a:gd name="T0" fmla="*/ 2 w 2"/>
                <a:gd name="T1" fmla="*/ 0 h 2"/>
                <a:gd name="T2" fmla="*/ 2 w 2"/>
                <a:gd name="T3" fmla="*/ 0 h 2"/>
                <a:gd name="T4" fmla="*/ 0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00" name="Freeform 603"/>
            <p:cNvSpPr/>
            <p:nvPr/>
          </p:nvSpPr>
          <p:spPr bwMode="auto">
            <a:xfrm>
              <a:off x="8581571" y="1583130"/>
              <a:ext cx="30489" cy="42685"/>
            </a:xfrm>
            <a:custGeom>
              <a:avLst/>
              <a:gdLst>
                <a:gd name="T0" fmla="*/ 2 w 15"/>
                <a:gd name="T1" fmla="*/ 21 h 21"/>
                <a:gd name="T2" fmla="*/ 10 w 15"/>
                <a:gd name="T3" fmla="*/ 15 h 21"/>
                <a:gd name="T4" fmla="*/ 10 w 15"/>
                <a:gd name="T5" fmla="*/ 13 h 21"/>
                <a:gd name="T6" fmla="*/ 15 w 15"/>
                <a:gd name="T7" fmla="*/ 0 h 21"/>
                <a:gd name="T8" fmla="*/ 15 w 15"/>
                <a:gd name="T9" fmla="*/ 0 h 21"/>
                <a:gd name="T10" fmla="*/ 15 w 15"/>
                <a:gd name="T11" fmla="*/ 0 h 21"/>
                <a:gd name="T12" fmla="*/ 4 w 15"/>
                <a:gd name="T13" fmla="*/ 15 h 21"/>
                <a:gd name="T14" fmla="*/ 0 w 15"/>
                <a:gd name="T15" fmla="*/ 21 h 21"/>
                <a:gd name="T16" fmla="*/ 2 w 15"/>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2" y="21"/>
                  </a:moveTo>
                  <a:lnTo>
                    <a:pt x="10" y="15"/>
                  </a:lnTo>
                  <a:lnTo>
                    <a:pt x="10" y="13"/>
                  </a:lnTo>
                  <a:lnTo>
                    <a:pt x="15" y="0"/>
                  </a:lnTo>
                  <a:lnTo>
                    <a:pt x="15" y="0"/>
                  </a:lnTo>
                  <a:lnTo>
                    <a:pt x="15" y="0"/>
                  </a:lnTo>
                  <a:lnTo>
                    <a:pt x="4" y="15"/>
                  </a:lnTo>
                  <a:lnTo>
                    <a:pt x="0" y="21"/>
                  </a:lnTo>
                  <a:lnTo>
                    <a:pt x="2" y="21"/>
                  </a:lnTo>
                  <a:close/>
                </a:path>
              </a:pathLst>
            </a:custGeom>
            <a:grpFill/>
            <a:ln>
              <a:noFill/>
            </a:ln>
          </p:spPr>
          <p:txBody>
            <a:bodyPr vert="horz" wrap="square" lIns="91440" tIns="45720" rIns="91440" bIns="45720" numCol="1" anchor="t" anchorCtr="0" compatLnSpc="1"/>
            <a:lstStyle/>
            <a:p>
              <a:endParaRPr lang="zh-CN" altLang="en-US"/>
            </a:p>
          </p:txBody>
        </p:sp>
        <p:sp>
          <p:nvSpPr>
            <p:cNvPr id="601" name="Rectangle 604"/>
            <p:cNvSpPr>
              <a:spLocks noChangeArrowheads="1"/>
            </p:cNvSpPr>
            <p:nvPr/>
          </p:nvSpPr>
          <p:spPr bwMode="auto">
            <a:xfrm>
              <a:off x="8621584" y="1578368"/>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02" name="Freeform 605"/>
            <p:cNvSpPr/>
            <p:nvPr/>
          </p:nvSpPr>
          <p:spPr bwMode="auto">
            <a:xfrm>
              <a:off x="8575473" y="1613620"/>
              <a:ext cx="14228" cy="14228"/>
            </a:xfrm>
            <a:custGeom>
              <a:avLst/>
              <a:gdLst>
                <a:gd name="T0" fmla="*/ 7 w 7"/>
                <a:gd name="T1" fmla="*/ 0 h 7"/>
                <a:gd name="T2" fmla="*/ 0 w 7"/>
                <a:gd name="T3" fmla="*/ 7 h 7"/>
                <a:gd name="T4" fmla="*/ 3 w 7"/>
                <a:gd name="T5" fmla="*/ 6 h 7"/>
                <a:gd name="T6" fmla="*/ 7 w 7"/>
                <a:gd name="T7" fmla="*/ 0 h 7"/>
              </a:gdLst>
              <a:ahLst/>
              <a:cxnLst>
                <a:cxn ang="0">
                  <a:pos x="T0" y="T1"/>
                </a:cxn>
                <a:cxn ang="0">
                  <a:pos x="T2" y="T3"/>
                </a:cxn>
                <a:cxn ang="0">
                  <a:pos x="T4" y="T5"/>
                </a:cxn>
                <a:cxn ang="0">
                  <a:pos x="T6" y="T7"/>
                </a:cxn>
              </a:cxnLst>
              <a:rect l="0" t="0" r="r" b="b"/>
              <a:pathLst>
                <a:path w="7" h="7">
                  <a:moveTo>
                    <a:pt x="7" y="0"/>
                  </a:moveTo>
                  <a:lnTo>
                    <a:pt x="0" y="7"/>
                  </a:lnTo>
                  <a:lnTo>
                    <a:pt x="3" y="6"/>
                  </a:lnTo>
                  <a:lnTo>
                    <a:pt x="7" y="0"/>
                  </a:lnTo>
                  <a:close/>
                </a:path>
              </a:pathLst>
            </a:custGeom>
            <a:grpFill/>
            <a:ln>
              <a:noFill/>
            </a:ln>
          </p:spPr>
          <p:txBody>
            <a:bodyPr vert="horz" wrap="square" lIns="91440" tIns="45720" rIns="91440" bIns="45720" numCol="1" anchor="t" anchorCtr="0" compatLnSpc="1"/>
            <a:lstStyle/>
            <a:p>
              <a:endParaRPr lang="zh-CN" altLang="en-US"/>
            </a:p>
          </p:txBody>
        </p:sp>
        <p:sp>
          <p:nvSpPr>
            <p:cNvPr id="603" name="Freeform 606"/>
            <p:cNvSpPr/>
            <p:nvPr/>
          </p:nvSpPr>
          <p:spPr bwMode="auto">
            <a:xfrm>
              <a:off x="8567342" y="1640044"/>
              <a:ext cx="8130" cy="16261"/>
            </a:xfrm>
            <a:custGeom>
              <a:avLst/>
              <a:gdLst>
                <a:gd name="T0" fmla="*/ 0 w 2"/>
                <a:gd name="T1" fmla="*/ 4 h 4"/>
                <a:gd name="T2" fmla="*/ 1 w 2"/>
                <a:gd name="T3" fmla="*/ 3 h 4"/>
                <a:gd name="T4" fmla="*/ 2 w 2"/>
                <a:gd name="T5" fmla="*/ 0 h 4"/>
                <a:gd name="T6" fmla="*/ 0 w 2"/>
                <a:gd name="T7" fmla="*/ 2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cubicBezTo>
                    <a:pt x="1" y="3"/>
                    <a:pt x="1" y="3"/>
                    <a:pt x="1" y="3"/>
                  </a:cubicBezTo>
                  <a:cubicBezTo>
                    <a:pt x="2" y="0"/>
                    <a:pt x="2" y="0"/>
                    <a:pt x="2" y="0"/>
                  </a:cubicBezTo>
                  <a:cubicBezTo>
                    <a:pt x="0" y="2"/>
                    <a:pt x="0" y="2"/>
                    <a:pt x="0" y="2"/>
                  </a:cubicBezTo>
                  <a:cubicBezTo>
                    <a:pt x="0" y="4"/>
                    <a:pt x="0" y="4"/>
                    <a:pt x="0" y="4"/>
                  </a:cubicBezTo>
                  <a:cubicBezTo>
                    <a:pt x="0" y="4"/>
                    <a:pt x="0" y="4"/>
                    <a:pt x="0" y="4"/>
                  </a:cubicBezTo>
                  <a:close/>
                </a:path>
              </a:pathLst>
            </a:custGeom>
            <a:grpFill/>
            <a:ln>
              <a:noFill/>
            </a:ln>
          </p:spPr>
          <p:txBody>
            <a:bodyPr vert="horz" wrap="square" lIns="91440" tIns="45720" rIns="91440" bIns="45720" numCol="1" anchor="t" anchorCtr="0" compatLnSpc="1"/>
            <a:lstStyle/>
            <a:p>
              <a:endParaRPr lang="zh-CN" altLang="en-US"/>
            </a:p>
          </p:txBody>
        </p:sp>
        <p:sp>
          <p:nvSpPr>
            <p:cNvPr id="604" name="Freeform 608"/>
            <p:cNvSpPr/>
            <p:nvPr/>
          </p:nvSpPr>
          <p:spPr bwMode="auto">
            <a:xfrm>
              <a:off x="8563276" y="1648173"/>
              <a:ext cx="4065" cy="8130"/>
            </a:xfrm>
            <a:custGeom>
              <a:avLst/>
              <a:gdLst>
                <a:gd name="T0" fmla="*/ 1 w 1"/>
                <a:gd name="T1" fmla="*/ 0 h 2"/>
                <a:gd name="T2" fmla="*/ 0 w 1"/>
                <a:gd name="T3" fmla="*/ 1 h 2"/>
                <a:gd name="T4" fmla="*/ 0 w 1"/>
                <a:gd name="T5" fmla="*/ 1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0" y="1"/>
                    <a:pt x="0" y="1"/>
                    <a:pt x="0" y="1"/>
                  </a:cubicBezTo>
                  <a:cubicBezTo>
                    <a:pt x="0" y="1"/>
                    <a:pt x="0" y="1"/>
                    <a:pt x="0" y="1"/>
                  </a:cubicBezTo>
                  <a:cubicBezTo>
                    <a:pt x="0" y="2"/>
                    <a:pt x="0" y="2"/>
                    <a:pt x="1" y="2"/>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605" name="Freeform 609"/>
            <p:cNvSpPr/>
            <p:nvPr/>
          </p:nvSpPr>
          <p:spPr bwMode="auto">
            <a:xfrm>
              <a:off x="8567341" y="1627847"/>
              <a:ext cx="14228" cy="20326"/>
            </a:xfrm>
            <a:custGeom>
              <a:avLst/>
              <a:gdLst>
                <a:gd name="T0" fmla="*/ 7 w 7"/>
                <a:gd name="T1" fmla="*/ 0 h 10"/>
                <a:gd name="T2" fmla="*/ 7 w 7"/>
                <a:gd name="T3" fmla="*/ 0 h 10"/>
                <a:gd name="T4" fmla="*/ 2 w 7"/>
                <a:gd name="T5" fmla="*/ 4 h 10"/>
                <a:gd name="T6" fmla="*/ 0 w 7"/>
                <a:gd name="T7" fmla="*/ 10 h 10"/>
                <a:gd name="T8" fmla="*/ 4 w 7"/>
                <a:gd name="T9" fmla="*/ 6 h 10"/>
                <a:gd name="T10" fmla="*/ 7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7" y="0"/>
                  </a:moveTo>
                  <a:lnTo>
                    <a:pt x="7" y="0"/>
                  </a:lnTo>
                  <a:lnTo>
                    <a:pt x="2" y="4"/>
                  </a:lnTo>
                  <a:lnTo>
                    <a:pt x="0" y="10"/>
                  </a:lnTo>
                  <a:lnTo>
                    <a:pt x="4" y="6"/>
                  </a:lnTo>
                  <a:lnTo>
                    <a:pt x="7" y="0"/>
                  </a:lnTo>
                  <a:close/>
                </a:path>
              </a:pathLst>
            </a:custGeom>
            <a:grpFill/>
            <a:ln>
              <a:noFill/>
            </a:ln>
          </p:spPr>
          <p:txBody>
            <a:bodyPr vert="horz" wrap="square" lIns="91440" tIns="45720" rIns="91440" bIns="45720" numCol="1" anchor="t" anchorCtr="0" compatLnSpc="1"/>
            <a:lstStyle/>
            <a:p>
              <a:endParaRPr lang="zh-CN" altLang="en-US"/>
            </a:p>
          </p:txBody>
        </p:sp>
        <p:sp>
          <p:nvSpPr>
            <p:cNvPr id="606" name="Freeform 610"/>
            <p:cNvSpPr/>
            <p:nvPr/>
          </p:nvSpPr>
          <p:spPr bwMode="auto">
            <a:xfrm>
              <a:off x="8571406" y="1627847"/>
              <a:ext cx="10163" cy="8130"/>
            </a:xfrm>
            <a:custGeom>
              <a:avLst/>
              <a:gdLst>
                <a:gd name="T0" fmla="*/ 2 w 5"/>
                <a:gd name="T1" fmla="*/ 2 h 4"/>
                <a:gd name="T2" fmla="*/ 0 w 5"/>
                <a:gd name="T3" fmla="*/ 2 h 4"/>
                <a:gd name="T4" fmla="*/ 0 w 5"/>
                <a:gd name="T5" fmla="*/ 4 h 4"/>
                <a:gd name="T6" fmla="*/ 5 w 5"/>
                <a:gd name="T7" fmla="*/ 0 h 4"/>
                <a:gd name="T8" fmla="*/ 2 w 5"/>
                <a:gd name="T9" fmla="*/ 2 h 4"/>
              </a:gdLst>
              <a:ahLst/>
              <a:cxnLst>
                <a:cxn ang="0">
                  <a:pos x="T0" y="T1"/>
                </a:cxn>
                <a:cxn ang="0">
                  <a:pos x="T2" y="T3"/>
                </a:cxn>
                <a:cxn ang="0">
                  <a:pos x="T4" y="T5"/>
                </a:cxn>
                <a:cxn ang="0">
                  <a:pos x="T6" y="T7"/>
                </a:cxn>
                <a:cxn ang="0">
                  <a:pos x="T8" y="T9"/>
                </a:cxn>
              </a:cxnLst>
              <a:rect l="0" t="0" r="r" b="b"/>
              <a:pathLst>
                <a:path w="5" h="4">
                  <a:moveTo>
                    <a:pt x="2" y="2"/>
                  </a:moveTo>
                  <a:lnTo>
                    <a:pt x="0" y="2"/>
                  </a:lnTo>
                  <a:lnTo>
                    <a:pt x="0" y="4"/>
                  </a:lnTo>
                  <a:lnTo>
                    <a:pt x="5"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07" name="Freeform 611"/>
            <p:cNvSpPr/>
            <p:nvPr/>
          </p:nvSpPr>
          <p:spPr bwMode="auto">
            <a:xfrm>
              <a:off x="8641909" y="1558041"/>
              <a:ext cx="4065" cy="8130"/>
            </a:xfrm>
            <a:custGeom>
              <a:avLst/>
              <a:gdLst>
                <a:gd name="T0" fmla="*/ 2 w 2"/>
                <a:gd name="T1" fmla="*/ 4 h 4"/>
                <a:gd name="T2" fmla="*/ 2 w 2"/>
                <a:gd name="T3" fmla="*/ 0 h 4"/>
                <a:gd name="T4" fmla="*/ 0 w 2"/>
                <a:gd name="T5" fmla="*/ 4 h 4"/>
                <a:gd name="T6" fmla="*/ 0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0"/>
                  </a:lnTo>
                  <a:lnTo>
                    <a:pt x="0" y="4"/>
                  </a:lnTo>
                  <a:lnTo>
                    <a:pt x="0" y="4"/>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608" name="Freeform 612"/>
            <p:cNvSpPr/>
            <p:nvPr/>
          </p:nvSpPr>
          <p:spPr bwMode="auto">
            <a:xfrm>
              <a:off x="8641909" y="1566171"/>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09" name="Freeform 613"/>
            <p:cNvSpPr/>
            <p:nvPr/>
          </p:nvSpPr>
          <p:spPr bwMode="auto">
            <a:xfrm>
              <a:off x="8726989" y="1569540"/>
              <a:ext cx="14228" cy="18294"/>
            </a:xfrm>
            <a:custGeom>
              <a:avLst/>
              <a:gdLst>
                <a:gd name="T0" fmla="*/ 0 w 4"/>
                <a:gd name="T1" fmla="*/ 5 h 5"/>
                <a:gd name="T2" fmla="*/ 1 w 4"/>
                <a:gd name="T3" fmla="*/ 4 h 5"/>
                <a:gd name="T4" fmla="*/ 4 w 4"/>
                <a:gd name="T5" fmla="*/ 1 h 5"/>
                <a:gd name="T6" fmla="*/ 4 w 4"/>
                <a:gd name="T7" fmla="*/ 1 h 5"/>
                <a:gd name="T8" fmla="*/ 4 w 4"/>
                <a:gd name="T9" fmla="*/ 0 h 5"/>
                <a:gd name="T10" fmla="*/ 0 w 4"/>
                <a:gd name="T11" fmla="*/ 2 h 5"/>
                <a:gd name="T12" fmla="*/ 0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5"/>
                  </a:moveTo>
                  <a:cubicBezTo>
                    <a:pt x="1" y="4"/>
                    <a:pt x="1" y="4"/>
                    <a:pt x="1" y="4"/>
                  </a:cubicBezTo>
                  <a:cubicBezTo>
                    <a:pt x="4" y="1"/>
                    <a:pt x="4" y="1"/>
                    <a:pt x="4" y="1"/>
                  </a:cubicBezTo>
                  <a:cubicBezTo>
                    <a:pt x="4" y="1"/>
                    <a:pt x="4" y="1"/>
                    <a:pt x="4" y="1"/>
                  </a:cubicBezTo>
                  <a:cubicBezTo>
                    <a:pt x="4" y="1"/>
                    <a:pt x="4" y="0"/>
                    <a:pt x="4" y="0"/>
                  </a:cubicBezTo>
                  <a:cubicBezTo>
                    <a:pt x="0" y="2"/>
                    <a:pt x="0" y="2"/>
                    <a:pt x="0" y="2"/>
                  </a:cubicBez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610" name="Freeform 614"/>
            <p:cNvSpPr/>
            <p:nvPr/>
          </p:nvSpPr>
          <p:spPr bwMode="auto">
            <a:xfrm>
              <a:off x="8641909" y="1566171"/>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11" name="Freeform 615"/>
            <p:cNvSpPr/>
            <p:nvPr/>
          </p:nvSpPr>
          <p:spPr bwMode="auto">
            <a:xfrm>
              <a:off x="8637844" y="1566171"/>
              <a:ext cx="8130" cy="12196"/>
            </a:xfrm>
            <a:custGeom>
              <a:avLst/>
              <a:gdLst>
                <a:gd name="T0" fmla="*/ 2 w 4"/>
                <a:gd name="T1" fmla="*/ 2 h 6"/>
                <a:gd name="T2" fmla="*/ 0 w 4"/>
                <a:gd name="T3" fmla="*/ 4 h 6"/>
                <a:gd name="T4" fmla="*/ 0 w 4"/>
                <a:gd name="T5" fmla="*/ 6 h 6"/>
                <a:gd name="T6" fmla="*/ 4 w 4"/>
                <a:gd name="T7" fmla="*/ 0 h 6"/>
                <a:gd name="T8" fmla="*/ 2 w 4"/>
                <a:gd name="T9" fmla="*/ 0 h 6"/>
                <a:gd name="T10" fmla="*/ 2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2" y="2"/>
                  </a:moveTo>
                  <a:lnTo>
                    <a:pt x="0" y="4"/>
                  </a:lnTo>
                  <a:lnTo>
                    <a:pt x="0" y="6"/>
                  </a:lnTo>
                  <a:lnTo>
                    <a:pt x="4" y="0"/>
                  </a:lnTo>
                  <a:lnTo>
                    <a:pt x="2"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12" name="Freeform 616"/>
            <p:cNvSpPr/>
            <p:nvPr/>
          </p:nvSpPr>
          <p:spPr bwMode="auto">
            <a:xfrm>
              <a:off x="8625648" y="1574302"/>
              <a:ext cx="12196" cy="22359"/>
            </a:xfrm>
            <a:custGeom>
              <a:avLst/>
              <a:gdLst>
                <a:gd name="T0" fmla="*/ 0 w 6"/>
                <a:gd name="T1" fmla="*/ 11 h 11"/>
                <a:gd name="T2" fmla="*/ 6 w 6"/>
                <a:gd name="T3" fmla="*/ 7 h 11"/>
                <a:gd name="T4" fmla="*/ 6 w 6"/>
                <a:gd name="T5" fmla="*/ 2 h 11"/>
                <a:gd name="T6" fmla="*/ 6 w 6"/>
                <a:gd name="T7" fmla="*/ 0 h 11"/>
                <a:gd name="T8" fmla="*/ 0 w 6"/>
                <a:gd name="T9" fmla="*/ 11 h 11"/>
              </a:gdLst>
              <a:ahLst/>
              <a:cxnLst>
                <a:cxn ang="0">
                  <a:pos x="T0" y="T1"/>
                </a:cxn>
                <a:cxn ang="0">
                  <a:pos x="T2" y="T3"/>
                </a:cxn>
                <a:cxn ang="0">
                  <a:pos x="T4" y="T5"/>
                </a:cxn>
                <a:cxn ang="0">
                  <a:pos x="T6" y="T7"/>
                </a:cxn>
                <a:cxn ang="0">
                  <a:pos x="T8" y="T9"/>
                </a:cxn>
              </a:cxnLst>
              <a:rect l="0" t="0" r="r" b="b"/>
              <a:pathLst>
                <a:path w="6" h="11">
                  <a:moveTo>
                    <a:pt x="0" y="11"/>
                  </a:moveTo>
                  <a:lnTo>
                    <a:pt x="6" y="7"/>
                  </a:lnTo>
                  <a:lnTo>
                    <a:pt x="6" y="2"/>
                  </a:lnTo>
                  <a:lnTo>
                    <a:pt x="6" y="0"/>
                  </a:lnTo>
                  <a:lnTo>
                    <a:pt x="0" y="11"/>
                  </a:lnTo>
                  <a:close/>
                </a:path>
              </a:pathLst>
            </a:custGeom>
            <a:grpFill/>
            <a:ln>
              <a:noFill/>
            </a:ln>
          </p:spPr>
          <p:txBody>
            <a:bodyPr vert="horz" wrap="square" lIns="91440" tIns="45720" rIns="91440" bIns="45720" numCol="1" anchor="t" anchorCtr="0" compatLnSpc="1"/>
            <a:lstStyle/>
            <a:p>
              <a:endParaRPr lang="zh-CN" altLang="en-US"/>
            </a:p>
          </p:txBody>
        </p:sp>
        <p:sp>
          <p:nvSpPr>
            <p:cNvPr id="613" name="Freeform 617"/>
            <p:cNvSpPr/>
            <p:nvPr/>
          </p:nvSpPr>
          <p:spPr bwMode="auto">
            <a:xfrm>
              <a:off x="8637844" y="1566171"/>
              <a:ext cx="4065" cy="4065"/>
            </a:xfrm>
            <a:custGeom>
              <a:avLst/>
              <a:gdLst>
                <a:gd name="T0" fmla="*/ 2 w 2"/>
                <a:gd name="T1" fmla="*/ 2 h 2"/>
                <a:gd name="T2" fmla="*/ 2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2"/>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14" name="Freeform 618"/>
            <p:cNvSpPr/>
            <p:nvPr/>
          </p:nvSpPr>
          <p:spPr bwMode="auto">
            <a:xfrm>
              <a:off x="8615485" y="1574302"/>
              <a:ext cx="18294" cy="26424"/>
            </a:xfrm>
            <a:custGeom>
              <a:avLst/>
              <a:gdLst>
                <a:gd name="T0" fmla="*/ 3 w 9"/>
                <a:gd name="T1" fmla="*/ 2 h 13"/>
                <a:gd name="T2" fmla="*/ 0 w 9"/>
                <a:gd name="T3" fmla="*/ 13 h 13"/>
                <a:gd name="T4" fmla="*/ 5 w 9"/>
                <a:gd name="T5" fmla="*/ 5 h 13"/>
                <a:gd name="T6" fmla="*/ 9 w 9"/>
                <a:gd name="T7" fmla="*/ 0 h 13"/>
                <a:gd name="T8" fmla="*/ 3 w 9"/>
                <a:gd name="T9" fmla="*/ 2 h 13"/>
                <a:gd name="T10" fmla="*/ 3 w 9"/>
                <a:gd name="T11" fmla="*/ 2 h 13"/>
              </a:gdLst>
              <a:ahLst/>
              <a:cxnLst>
                <a:cxn ang="0">
                  <a:pos x="T0" y="T1"/>
                </a:cxn>
                <a:cxn ang="0">
                  <a:pos x="T2" y="T3"/>
                </a:cxn>
                <a:cxn ang="0">
                  <a:pos x="T4" y="T5"/>
                </a:cxn>
                <a:cxn ang="0">
                  <a:pos x="T6" y="T7"/>
                </a:cxn>
                <a:cxn ang="0">
                  <a:pos x="T8" y="T9"/>
                </a:cxn>
                <a:cxn ang="0">
                  <a:pos x="T10" y="T11"/>
                </a:cxn>
              </a:cxnLst>
              <a:rect l="0" t="0" r="r" b="b"/>
              <a:pathLst>
                <a:path w="9" h="13">
                  <a:moveTo>
                    <a:pt x="3" y="2"/>
                  </a:moveTo>
                  <a:lnTo>
                    <a:pt x="0" y="13"/>
                  </a:lnTo>
                  <a:lnTo>
                    <a:pt x="5" y="5"/>
                  </a:lnTo>
                  <a:lnTo>
                    <a:pt x="9" y="0"/>
                  </a:lnTo>
                  <a:lnTo>
                    <a:pt x="3" y="2"/>
                  </a:lnTo>
                  <a:lnTo>
                    <a:pt x="3" y="2"/>
                  </a:lnTo>
                  <a:close/>
                </a:path>
              </a:pathLst>
            </a:custGeom>
            <a:grpFill/>
            <a:ln>
              <a:noFill/>
            </a:ln>
          </p:spPr>
          <p:txBody>
            <a:bodyPr vert="horz" wrap="square" lIns="91440" tIns="45720" rIns="91440" bIns="45720" numCol="1" anchor="t" anchorCtr="0" compatLnSpc="1"/>
            <a:lstStyle/>
            <a:p>
              <a:endParaRPr lang="zh-CN" altLang="en-US"/>
            </a:p>
          </p:txBody>
        </p:sp>
        <p:sp>
          <p:nvSpPr>
            <p:cNvPr id="615" name="Rectangle 619"/>
            <p:cNvSpPr>
              <a:spLocks noChangeArrowheads="1"/>
            </p:cNvSpPr>
            <p:nvPr/>
          </p:nvSpPr>
          <p:spPr bwMode="auto">
            <a:xfrm>
              <a:off x="8621583" y="1578367"/>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16" name="Freeform 620"/>
            <p:cNvSpPr/>
            <p:nvPr/>
          </p:nvSpPr>
          <p:spPr bwMode="auto">
            <a:xfrm>
              <a:off x="8621583" y="1558041"/>
              <a:ext cx="16261" cy="20326"/>
            </a:xfrm>
            <a:custGeom>
              <a:avLst/>
              <a:gdLst>
                <a:gd name="T0" fmla="*/ 6 w 8"/>
                <a:gd name="T1" fmla="*/ 8 h 10"/>
                <a:gd name="T2" fmla="*/ 8 w 8"/>
                <a:gd name="T3" fmla="*/ 0 h 10"/>
                <a:gd name="T4" fmla="*/ 6 w 8"/>
                <a:gd name="T5" fmla="*/ 2 h 10"/>
                <a:gd name="T6" fmla="*/ 0 w 8"/>
                <a:gd name="T7" fmla="*/ 10 h 10"/>
                <a:gd name="T8" fmla="*/ 0 w 8"/>
                <a:gd name="T9" fmla="*/ 10 h 10"/>
                <a:gd name="T10" fmla="*/ 6 w 8"/>
                <a:gd name="T11" fmla="*/ 8 h 10"/>
              </a:gdLst>
              <a:ahLst/>
              <a:cxnLst>
                <a:cxn ang="0">
                  <a:pos x="T0" y="T1"/>
                </a:cxn>
                <a:cxn ang="0">
                  <a:pos x="T2" y="T3"/>
                </a:cxn>
                <a:cxn ang="0">
                  <a:pos x="T4" y="T5"/>
                </a:cxn>
                <a:cxn ang="0">
                  <a:pos x="T6" y="T7"/>
                </a:cxn>
                <a:cxn ang="0">
                  <a:pos x="T8" y="T9"/>
                </a:cxn>
                <a:cxn ang="0">
                  <a:pos x="T10" y="T11"/>
                </a:cxn>
              </a:cxnLst>
              <a:rect l="0" t="0" r="r" b="b"/>
              <a:pathLst>
                <a:path w="8" h="10">
                  <a:moveTo>
                    <a:pt x="6" y="8"/>
                  </a:moveTo>
                  <a:lnTo>
                    <a:pt x="8" y="0"/>
                  </a:lnTo>
                  <a:lnTo>
                    <a:pt x="6" y="2"/>
                  </a:lnTo>
                  <a:lnTo>
                    <a:pt x="0" y="10"/>
                  </a:lnTo>
                  <a:lnTo>
                    <a:pt x="0" y="10"/>
                  </a:lnTo>
                  <a:lnTo>
                    <a:pt x="6" y="8"/>
                  </a:lnTo>
                  <a:close/>
                </a:path>
              </a:pathLst>
            </a:custGeom>
            <a:grpFill/>
            <a:ln>
              <a:noFill/>
            </a:ln>
          </p:spPr>
          <p:txBody>
            <a:bodyPr vert="horz" wrap="square" lIns="91440" tIns="45720" rIns="91440" bIns="45720" numCol="1" anchor="t" anchorCtr="0" compatLnSpc="1"/>
            <a:lstStyle/>
            <a:p>
              <a:endParaRPr lang="zh-CN" altLang="en-US"/>
            </a:p>
          </p:txBody>
        </p:sp>
        <p:sp>
          <p:nvSpPr>
            <p:cNvPr id="617" name="Freeform 621"/>
            <p:cNvSpPr/>
            <p:nvPr/>
          </p:nvSpPr>
          <p:spPr bwMode="auto">
            <a:xfrm>
              <a:off x="8625648" y="1570236"/>
              <a:ext cx="12196" cy="14228"/>
            </a:xfrm>
            <a:custGeom>
              <a:avLst/>
              <a:gdLst>
                <a:gd name="T0" fmla="*/ 6 w 6"/>
                <a:gd name="T1" fmla="*/ 0 h 7"/>
                <a:gd name="T2" fmla="*/ 6 w 6"/>
                <a:gd name="T3" fmla="*/ 0 h 7"/>
                <a:gd name="T4" fmla="*/ 4 w 6"/>
                <a:gd name="T5" fmla="*/ 2 h 7"/>
                <a:gd name="T6" fmla="*/ 0 w 6"/>
                <a:gd name="T7" fmla="*/ 7 h 7"/>
                <a:gd name="T8" fmla="*/ 6 w 6"/>
                <a:gd name="T9" fmla="*/ 0 h 7"/>
              </a:gdLst>
              <a:ahLst/>
              <a:cxnLst>
                <a:cxn ang="0">
                  <a:pos x="T0" y="T1"/>
                </a:cxn>
                <a:cxn ang="0">
                  <a:pos x="T2" y="T3"/>
                </a:cxn>
                <a:cxn ang="0">
                  <a:pos x="T4" y="T5"/>
                </a:cxn>
                <a:cxn ang="0">
                  <a:pos x="T6" y="T7"/>
                </a:cxn>
                <a:cxn ang="0">
                  <a:pos x="T8" y="T9"/>
                </a:cxn>
              </a:cxnLst>
              <a:rect l="0" t="0" r="r" b="b"/>
              <a:pathLst>
                <a:path w="6" h="7">
                  <a:moveTo>
                    <a:pt x="6" y="0"/>
                  </a:moveTo>
                  <a:lnTo>
                    <a:pt x="6" y="0"/>
                  </a:lnTo>
                  <a:lnTo>
                    <a:pt x="4" y="2"/>
                  </a:lnTo>
                  <a:lnTo>
                    <a:pt x="0" y="7"/>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618" name="Freeform 622"/>
            <p:cNvSpPr/>
            <p:nvPr/>
          </p:nvSpPr>
          <p:spPr bwMode="auto">
            <a:xfrm>
              <a:off x="8688369" y="1569540"/>
              <a:ext cx="6098" cy="8130"/>
            </a:xfrm>
            <a:custGeom>
              <a:avLst/>
              <a:gdLst>
                <a:gd name="T0" fmla="*/ 3 w 3"/>
                <a:gd name="T1" fmla="*/ 2 h 4"/>
                <a:gd name="T2" fmla="*/ 3 w 3"/>
                <a:gd name="T3" fmla="*/ 0 h 4"/>
                <a:gd name="T4" fmla="*/ 0 w 3"/>
                <a:gd name="T5" fmla="*/ 4 h 4"/>
                <a:gd name="T6" fmla="*/ 0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lnTo>
                    <a:pt x="3" y="0"/>
                  </a:lnTo>
                  <a:lnTo>
                    <a:pt x="0" y="4"/>
                  </a:lnTo>
                  <a:lnTo>
                    <a:pt x="0" y="4"/>
                  </a:lnTo>
                  <a:lnTo>
                    <a:pt x="3" y="2"/>
                  </a:lnTo>
                  <a:close/>
                </a:path>
              </a:pathLst>
            </a:custGeom>
            <a:grpFill/>
            <a:ln>
              <a:noFill/>
            </a:ln>
          </p:spPr>
          <p:txBody>
            <a:bodyPr vert="horz" wrap="square" lIns="91440" tIns="45720" rIns="91440" bIns="45720" numCol="1" anchor="t" anchorCtr="0" compatLnSpc="1"/>
            <a:lstStyle/>
            <a:p>
              <a:endParaRPr lang="zh-CN" altLang="en-US"/>
            </a:p>
          </p:txBody>
        </p:sp>
        <p:sp>
          <p:nvSpPr>
            <p:cNvPr id="619" name="Freeform 623"/>
            <p:cNvSpPr/>
            <p:nvPr/>
          </p:nvSpPr>
          <p:spPr bwMode="auto">
            <a:xfrm>
              <a:off x="8688369" y="1569540"/>
              <a:ext cx="4065" cy="8130"/>
            </a:xfrm>
            <a:custGeom>
              <a:avLst/>
              <a:gdLst>
                <a:gd name="T0" fmla="*/ 0 w 2"/>
                <a:gd name="T1" fmla="*/ 2 h 4"/>
                <a:gd name="T2" fmla="*/ 0 w 2"/>
                <a:gd name="T3" fmla="*/ 4 h 4"/>
                <a:gd name="T4" fmla="*/ 0 w 2"/>
                <a:gd name="T5" fmla="*/ 4 h 4"/>
                <a:gd name="T6" fmla="*/ 2 w 2"/>
                <a:gd name="T7" fmla="*/ 0 h 4"/>
                <a:gd name="T8" fmla="*/ 2 w 2"/>
                <a:gd name="T9" fmla="*/ 0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0" y="4"/>
                  </a:lnTo>
                  <a:lnTo>
                    <a:pt x="0" y="4"/>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620" name="Freeform 624"/>
            <p:cNvSpPr/>
            <p:nvPr/>
          </p:nvSpPr>
          <p:spPr bwMode="auto">
            <a:xfrm>
              <a:off x="8692434" y="1549213"/>
              <a:ext cx="6098" cy="16261"/>
            </a:xfrm>
            <a:custGeom>
              <a:avLst/>
              <a:gdLst>
                <a:gd name="T0" fmla="*/ 1 w 2"/>
                <a:gd name="T1" fmla="*/ 1 h 4"/>
                <a:gd name="T2" fmla="*/ 1 w 2"/>
                <a:gd name="T3" fmla="*/ 1 h 4"/>
                <a:gd name="T4" fmla="*/ 0 w 2"/>
                <a:gd name="T5" fmla="*/ 4 h 4"/>
                <a:gd name="T6" fmla="*/ 1 w 2"/>
                <a:gd name="T7" fmla="*/ 3 h 4"/>
                <a:gd name="T8" fmla="*/ 2 w 2"/>
                <a:gd name="T9" fmla="*/ 0 h 4"/>
                <a:gd name="T10" fmla="*/ 2 w 2"/>
                <a:gd name="T11" fmla="*/ 0 h 4"/>
                <a:gd name="T12" fmla="*/ 1 w 2"/>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1"/>
                  </a:moveTo>
                  <a:cubicBezTo>
                    <a:pt x="1" y="1"/>
                    <a:pt x="1" y="1"/>
                    <a:pt x="1" y="1"/>
                  </a:cubicBezTo>
                  <a:cubicBezTo>
                    <a:pt x="0" y="4"/>
                    <a:pt x="0" y="4"/>
                    <a:pt x="0" y="4"/>
                  </a:cubicBezTo>
                  <a:cubicBezTo>
                    <a:pt x="1" y="3"/>
                    <a:pt x="1" y="3"/>
                    <a:pt x="1" y="3"/>
                  </a:cubicBezTo>
                  <a:cubicBezTo>
                    <a:pt x="2" y="0"/>
                    <a:pt x="2" y="0"/>
                    <a:pt x="2" y="0"/>
                  </a:cubicBezTo>
                  <a:cubicBezTo>
                    <a:pt x="2" y="0"/>
                    <a:pt x="2" y="0"/>
                    <a:pt x="2" y="0"/>
                  </a:cubicBezTo>
                  <a:cubicBezTo>
                    <a:pt x="1" y="1"/>
                    <a:pt x="1" y="1"/>
                    <a:pt x="1" y="1"/>
                  </a:cubicBezTo>
                  <a:close/>
                </a:path>
              </a:pathLst>
            </a:custGeom>
            <a:grpFill/>
            <a:ln>
              <a:noFill/>
            </a:ln>
          </p:spPr>
          <p:txBody>
            <a:bodyPr vert="horz" wrap="square" lIns="91440" tIns="45720" rIns="91440" bIns="45720" numCol="1" anchor="t" anchorCtr="0" compatLnSpc="1"/>
            <a:lstStyle/>
            <a:p>
              <a:endParaRPr lang="zh-CN" altLang="en-US"/>
            </a:p>
          </p:txBody>
        </p:sp>
        <p:sp>
          <p:nvSpPr>
            <p:cNvPr id="621" name="Freeform 625"/>
            <p:cNvSpPr/>
            <p:nvPr/>
          </p:nvSpPr>
          <p:spPr bwMode="auto">
            <a:xfrm>
              <a:off x="8694467" y="1549213"/>
              <a:ext cx="4065" cy="8130"/>
            </a:xfrm>
            <a:custGeom>
              <a:avLst/>
              <a:gdLst>
                <a:gd name="T0" fmla="*/ 0 w 1"/>
                <a:gd name="T1" fmla="*/ 1 h 2"/>
                <a:gd name="T2" fmla="*/ 0 w 1"/>
                <a:gd name="T3" fmla="*/ 2 h 2"/>
                <a:gd name="T4" fmla="*/ 0 w 1"/>
                <a:gd name="T5" fmla="*/ 1 h 2"/>
                <a:gd name="T6" fmla="*/ 1 w 1"/>
                <a:gd name="T7" fmla="*/ 0 h 2"/>
                <a:gd name="T8" fmla="*/ 1 w 1"/>
                <a:gd name="T9" fmla="*/ 0 h 2"/>
                <a:gd name="T10" fmla="*/ 0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0" y="1"/>
                  </a:moveTo>
                  <a:cubicBezTo>
                    <a:pt x="0" y="2"/>
                    <a:pt x="0" y="2"/>
                    <a:pt x="0" y="2"/>
                  </a:cubicBezTo>
                  <a:cubicBezTo>
                    <a:pt x="0" y="1"/>
                    <a:pt x="0" y="1"/>
                    <a:pt x="0" y="1"/>
                  </a:cubicBezTo>
                  <a:cubicBezTo>
                    <a:pt x="1" y="0"/>
                    <a:pt x="1"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622" name="Freeform 626"/>
            <p:cNvSpPr/>
            <p:nvPr/>
          </p:nvSpPr>
          <p:spPr bwMode="auto">
            <a:xfrm>
              <a:off x="8692434" y="1561409"/>
              <a:ext cx="2033" cy="8130"/>
            </a:xfrm>
            <a:custGeom>
              <a:avLst/>
              <a:gdLst>
                <a:gd name="T0" fmla="*/ 0 w 1"/>
                <a:gd name="T1" fmla="*/ 4 h 4"/>
                <a:gd name="T2" fmla="*/ 0 w 1"/>
                <a:gd name="T3" fmla="*/ 4 h 4"/>
                <a:gd name="T4" fmla="*/ 0 w 1"/>
                <a:gd name="T5" fmla="*/ 4 h 4"/>
                <a:gd name="T6" fmla="*/ 1 w 1"/>
                <a:gd name="T7" fmla="*/ 0 h 4"/>
                <a:gd name="T8" fmla="*/ 0 w 1"/>
                <a:gd name="T9" fmla="*/ 2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lnTo>
                    <a:pt x="0" y="4"/>
                  </a:lnTo>
                  <a:lnTo>
                    <a:pt x="0" y="4"/>
                  </a:lnTo>
                  <a:lnTo>
                    <a:pt x="1"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623" name="Rectangle 627"/>
            <p:cNvSpPr>
              <a:spLocks noChangeArrowheads="1"/>
            </p:cNvSpPr>
            <p:nvPr/>
          </p:nvSpPr>
          <p:spPr bwMode="auto">
            <a:xfrm>
              <a:off x="8692434" y="1569540"/>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24" name="Freeform 628"/>
            <p:cNvSpPr/>
            <p:nvPr/>
          </p:nvSpPr>
          <p:spPr bwMode="auto">
            <a:xfrm>
              <a:off x="8692434" y="1545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625" name="Freeform 629"/>
            <p:cNvSpPr/>
            <p:nvPr/>
          </p:nvSpPr>
          <p:spPr bwMode="auto">
            <a:xfrm>
              <a:off x="8664268" y="1549910"/>
              <a:ext cx="12196" cy="16261"/>
            </a:xfrm>
            <a:custGeom>
              <a:avLst/>
              <a:gdLst>
                <a:gd name="T0" fmla="*/ 2 w 6"/>
                <a:gd name="T1" fmla="*/ 8 h 8"/>
                <a:gd name="T2" fmla="*/ 2 w 6"/>
                <a:gd name="T3" fmla="*/ 6 h 8"/>
                <a:gd name="T4" fmla="*/ 2 w 6"/>
                <a:gd name="T5" fmla="*/ 8 h 8"/>
                <a:gd name="T6" fmla="*/ 4 w 6"/>
                <a:gd name="T7" fmla="*/ 6 h 8"/>
                <a:gd name="T8" fmla="*/ 6 w 6"/>
                <a:gd name="T9" fmla="*/ 4 h 8"/>
                <a:gd name="T10" fmla="*/ 6 w 6"/>
                <a:gd name="T11" fmla="*/ 0 h 8"/>
                <a:gd name="T12" fmla="*/ 4 w 6"/>
                <a:gd name="T13" fmla="*/ 2 h 8"/>
                <a:gd name="T14" fmla="*/ 0 w 6"/>
                <a:gd name="T15" fmla="*/ 8 h 8"/>
                <a:gd name="T16" fmla="*/ 2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2" y="8"/>
                  </a:moveTo>
                  <a:lnTo>
                    <a:pt x="2" y="6"/>
                  </a:lnTo>
                  <a:lnTo>
                    <a:pt x="2" y="8"/>
                  </a:lnTo>
                  <a:lnTo>
                    <a:pt x="4" y="6"/>
                  </a:lnTo>
                  <a:lnTo>
                    <a:pt x="6" y="4"/>
                  </a:lnTo>
                  <a:lnTo>
                    <a:pt x="6" y="0"/>
                  </a:lnTo>
                  <a:lnTo>
                    <a:pt x="4" y="2"/>
                  </a:lnTo>
                  <a:lnTo>
                    <a:pt x="0" y="8"/>
                  </a:lnTo>
                  <a:lnTo>
                    <a:pt x="2" y="8"/>
                  </a:lnTo>
                  <a:close/>
                </a:path>
              </a:pathLst>
            </a:custGeom>
            <a:grpFill/>
            <a:ln>
              <a:noFill/>
            </a:ln>
          </p:spPr>
          <p:txBody>
            <a:bodyPr vert="horz" wrap="square" lIns="91440" tIns="45720" rIns="91440" bIns="45720" numCol="1" anchor="t" anchorCtr="0" compatLnSpc="1"/>
            <a:lstStyle/>
            <a:p>
              <a:endParaRPr lang="zh-CN" altLang="en-US"/>
            </a:p>
          </p:txBody>
        </p:sp>
        <p:sp>
          <p:nvSpPr>
            <p:cNvPr id="626" name="Freeform 630"/>
            <p:cNvSpPr/>
            <p:nvPr/>
          </p:nvSpPr>
          <p:spPr bwMode="auto">
            <a:xfrm>
              <a:off x="8722923" y="1557344"/>
              <a:ext cx="10163" cy="16261"/>
            </a:xfrm>
            <a:custGeom>
              <a:avLst/>
              <a:gdLst>
                <a:gd name="T0" fmla="*/ 3 w 3"/>
                <a:gd name="T1" fmla="*/ 1 h 4"/>
                <a:gd name="T2" fmla="*/ 2 w 3"/>
                <a:gd name="T3" fmla="*/ 0 h 4"/>
                <a:gd name="T4" fmla="*/ 1 w 3"/>
                <a:gd name="T5" fmla="*/ 0 h 4"/>
                <a:gd name="T6" fmla="*/ 0 w 3"/>
                <a:gd name="T7" fmla="*/ 4 h 4"/>
                <a:gd name="T8" fmla="*/ 3 w 3"/>
                <a:gd name="T9" fmla="*/ 1 h 4"/>
              </a:gdLst>
              <a:ahLst/>
              <a:cxnLst>
                <a:cxn ang="0">
                  <a:pos x="T0" y="T1"/>
                </a:cxn>
                <a:cxn ang="0">
                  <a:pos x="T2" y="T3"/>
                </a:cxn>
                <a:cxn ang="0">
                  <a:pos x="T4" y="T5"/>
                </a:cxn>
                <a:cxn ang="0">
                  <a:pos x="T6" y="T7"/>
                </a:cxn>
                <a:cxn ang="0">
                  <a:pos x="T8" y="T9"/>
                </a:cxn>
              </a:cxnLst>
              <a:rect l="0" t="0" r="r" b="b"/>
              <a:pathLst>
                <a:path w="3" h="4">
                  <a:moveTo>
                    <a:pt x="3" y="1"/>
                  </a:moveTo>
                  <a:cubicBezTo>
                    <a:pt x="2" y="1"/>
                    <a:pt x="2" y="1"/>
                    <a:pt x="2" y="0"/>
                  </a:cubicBezTo>
                  <a:cubicBezTo>
                    <a:pt x="1" y="0"/>
                    <a:pt x="1" y="0"/>
                    <a:pt x="1" y="0"/>
                  </a:cubicBezTo>
                  <a:cubicBezTo>
                    <a:pt x="0" y="4"/>
                    <a:pt x="0" y="4"/>
                    <a:pt x="0" y="4"/>
                  </a:cubicBezTo>
                  <a:lnTo>
                    <a:pt x="3" y="1"/>
                  </a:lnTo>
                  <a:close/>
                </a:path>
              </a:pathLst>
            </a:custGeom>
            <a:grpFill/>
            <a:ln>
              <a:noFill/>
            </a:ln>
          </p:spPr>
          <p:txBody>
            <a:bodyPr vert="horz" wrap="square" lIns="91440" tIns="45720" rIns="91440" bIns="45720" numCol="1" anchor="t" anchorCtr="0" compatLnSpc="1"/>
            <a:lstStyle/>
            <a:p>
              <a:endParaRPr lang="zh-CN" altLang="en-US"/>
            </a:p>
          </p:txBody>
        </p:sp>
        <p:sp>
          <p:nvSpPr>
            <p:cNvPr id="627" name="Freeform 631"/>
            <p:cNvSpPr/>
            <p:nvPr/>
          </p:nvSpPr>
          <p:spPr bwMode="auto">
            <a:xfrm>
              <a:off x="8688369" y="1541083"/>
              <a:ext cx="4065" cy="4065"/>
            </a:xfrm>
            <a:custGeom>
              <a:avLst/>
              <a:gdLst>
                <a:gd name="T0" fmla="*/ 1 w 1"/>
                <a:gd name="T1" fmla="*/ 1 h 1"/>
                <a:gd name="T2" fmla="*/ 1 w 1"/>
                <a:gd name="T3" fmla="*/ 0 h 1"/>
                <a:gd name="T4" fmla="*/ 0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0"/>
                    <a:pt x="1" y="0"/>
                    <a:pt x="1" y="0"/>
                  </a:cubicBezTo>
                  <a:cubicBezTo>
                    <a:pt x="1" y="0"/>
                    <a:pt x="1" y="0"/>
                    <a:pt x="0" y="0"/>
                  </a:cubicBezTo>
                  <a:cubicBezTo>
                    <a:pt x="0" y="1"/>
                    <a:pt x="0" y="1"/>
                    <a:pt x="0" y="1"/>
                  </a:cubicBezTo>
                  <a:lnTo>
                    <a:pt x="1" y="1"/>
                  </a:lnTo>
                  <a:close/>
                </a:path>
              </a:pathLst>
            </a:custGeom>
            <a:grpFill/>
            <a:ln>
              <a:noFill/>
            </a:ln>
          </p:spPr>
          <p:txBody>
            <a:bodyPr vert="horz" wrap="square" lIns="91440" tIns="45720" rIns="91440" bIns="45720" numCol="1" anchor="t" anchorCtr="0" compatLnSpc="1"/>
            <a:lstStyle/>
            <a:p>
              <a:endParaRPr lang="zh-CN" altLang="en-US"/>
            </a:p>
          </p:txBody>
        </p:sp>
        <p:sp>
          <p:nvSpPr>
            <p:cNvPr id="628" name="Freeform 632"/>
            <p:cNvSpPr/>
            <p:nvPr/>
          </p:nvSpPr>
          <p:spPr bwMode="auto">
            <a:xfrm>
              <a:off x="8692434" y="1541083"/>
              <a:ext cx="0" cy="406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1"/>
                    <a:pt x="0" y="1"/>
                  </a:cubicBezTo>
                  <a:close/>
                </a:path>
              </a:pathLst>
            </a:custGeom>
            <a:grpFill/>
            <a:ln>
              <a:noFill/>
            </a:ln>
          </p:spPr>
          <p:txBody>
            <a:bodyPr vert="horz" wrap="square" lIns="91440" tIns="45720" rIns="91440" bIns="45720" numCol="1" anchor="t" anchorCtr="0" compatLnSpc="1"/>
            <a:lstStyle/>
            <a:p>
              <a:endParaRPr lang="zh-CN" altLang="en-US"/>
            </a:p>
          </p:txBody>
        </p:sp>
        <p:sp>
          <p:nvSpPr>
            <p:cNvPr id="629" name="Freeform 633"/>
            <p:cNvSpPr/>
            <p:nvPr/>
          </p:nvSpPr>
          <p:spPr bwMode="auto">
            <a:xfrm>
              <a:off x="8684304" y="1541083"/>
              <a:ext cx="4065" cy="8130"/>
            </a:xfrm>
            <a:custGeom>
              <a:avLst/>
              <a:gdLst>
                <a:gd name="T0" fmla="*/ 1 w 1"/>
                <a:gd name="T1" fmla="*/ 0 h 2"/>
                <a:gd name="T2" fmla="*/ 1 w 1"/>
                <a:gd name="T3" fmla="*/ 0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2"/>
                    <a:pt x="0" y="2"/>
                    <a:pt x="0" y="2"/>
                  </a:cubicBezTo>
                  <a:cubicBezTo>
                    <a:pt x="1" y="1"/>
                    <a:pt x="1" y="1"/>
                    <a:pt x="1"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630" name="Freeform 634"/>
            <p:cNvSpPr/>
            <p:nvPr/>
          </p:nvSpPr>
          <p:spPr bwMode="auto">
            <a:xfrm>
              <a:off x="8688369" y="1577670"/>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31" name="Freeform 635"/>
            <p:cNvSpPr/>
            <p:nvPr/>
          </p:nvSpPr>
          <p:spPr bwMode="auto">
            <a:xfrm>
              <a:off x="8710728" y="15614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632" name="Freeform 636"/>
            <p:cNvSpPr/>
            <p:nvPr/>
          </p:nvSpPr>
          <p:spPr bwMode="auto">
            <a:xfrm>
              <a:off x="8706662" y="1561409"/>
              <a:ext cx="8130" cy="8130"/>
            </a:xfrm>
            <a:custGeom>
              <a:avLst/>
              <a:gdLst>
                <a:gd name="T0" fmla="*/ 0 w 2"/>
                <a:gd name="T1" fmla="*/ 1 h 2"/>
                <a:gd name="T2" fmla="*/ 0 w 2"/>
                <a:gd name="T3" fmla="*/ 2 h 2"/>
                <a:gd name="T4" fmla="*/ 2 w 2"/>
                <a:gd name="T5" fmla="*/ 0 h 2"/>
                <a:gd name="T6" fmla="*/ 1 w 2"/>
                <a:gd name="T7" fmla="*/ 0 h 2"/>
                <a:gd name="T8" fmla="*/ 1 w 2"/>
                <a:gd name="T9" fmla="*/ 0 h 2"/>
                <a:gd name="T10" fmla="*/ 0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1"/>
                  </a:moveTo>
                  <a:cubicBezTo>
                    <a:pt x="0" y="2"/>
                    <a:pt x="0" y="2"/>
                    <a:pt x="0" y="2"/>
                  </a:cubicBezTo>
                  <a:cubicBezTo>
                    <a:pt x="2" y="0"/>
                    <a:pt x="2" y="0"/>
                    <a:pt x="2" y="0"/>
                  </a:cubicBezTo>
                  <a:cubicBezTo>
                    <a:pt x="2" y="0"/>
                    <a:pt x="1" y="0"/>
                    <a:pt x="1" y="0"/>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633" name="Freeform 637"/>
            <p:cNvSpPr/>
            <p:nvPr/>
          </p:nvSpPr>
          <p:spPr bwMode="auto">
            <a:xfrm>
              <a:off x="8698532" y="1553279"/>
              <a:ext cx="28457" cy="30489"/>
            </a:xfrm>
            <a:custGeom>
              <a:avLst/>
              <a:gdLst>
                <a:gd name="T0" fmla="*/ 6 w 7"/>
                <a:gd name="T1" fmla="*/ 0 h 8"/>
                <a:gd name="T2" fmla="*/ 3 w 7"/>
                <a:gd name="T3" fmla="*/ 3 h 8"/>
                <a:gd name="T4" fmla="*/ 0 w 7"/>
                <a:gd name="T5" fmla="*/ 8 h 8"/>
                <a:gd name="T6" fmla="*/ 6 w 7"/>
                <a:gd name="T7" fmla="*/ 4 h 8"/>
                <a:gd name="T8" fmla="*/ 7 w 7"/>
                <a:gd name="T9" fmla="*/ 0 h 8"/>
                <a:gd name="T10" fmla="*/ 7 w 7"/>
                <a:gd name="T11" fmla="*/ 0 h 8"/>
                <a:gd name="T12" fmla="*/ 6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0"/>
                  </a:moveTo>
                  <a:cubicBezTo>
                    <a:pt x="3" y="3"/>
                    <a:pt x="3" y="3"/>
                    <a:pt x="3" y="3"/>
                  </a:cubicBezTo>
                  <a:cubicBezTo>
                    <a:pt x="0" y="8"/>
                    <a:pt x="0" y="8"/>
                    <a:pt x="0" y="8"/>
                  </a:cubicBezTo>
                  <a:cubicBezTo>
                    <a:pt x="6" y="4"/>
                    <a:pt x="6" y="4"/>
                    <a:pt x="6" y="4"/>
                  </a:cubicBezTo>
                  <a:cubicBezTo>
                    <a:pt x="7" y="0"/>
                    <a:pt x="7" y="0"/>
                    <a:pt x="7" y="0"/>
                  </a:cubicBezTo>
                  <a:cubicBezTo>
                    <a:pt x="7" y="0"/>
                    <a:pt x="7" y="0"/>
                    <a:pt x="7" y="0"/>
                  </a:cubicBez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634" name="Freeform 638"/>
            <p:cNvSpPr/>
            <p:nvPr/>
          </p:nvSpPr>
          <p:spPr bwMode="auto">
            <a:xfrm>
              <a:off x="8706662" y="1557344"/>
              <a:ext cx="4065" cy="8130"/>
            </a:xfrm>
            <a:custGeom>
              <a:avLst/>
              <a:gdLst>
                <a:gd name="T0" fmla="*/ 0 w 1"/>
                <a:gd name="T1" fmla="*/ 2 h 2"/>
                <a:gd name="T2" fmla="*/ 0 w 1"/>
                <a:gd name="T3" fmla="*/ 2 h 2"/>
                <a:gd name="T4" fmla="*/ 1 w 1"/>
                <a:gd name="T5" fmla="*/ 1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2"/>
                    <a:pt x="0" y="2"/>
                  </a:cubicBezTo>
                  <a:cubicBezTo>
                    <a:pt x="1" y="1"/>
                    <a:pt x="1" y="1"/>
                    <a:pt x="1" y="1"/>
                  </a:cubicBezTo>
                  <a:cubicBezTo>
                    <a:pt x="1" y="1"/>
                    <a:pt x="1" y="0"/>
                    <a:pt x="1" y="0"/>
                  </a:cubicBez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635" name="Freeform 639"/>
            <p:cNvSpPr/>
            <p:nvPr/>
          </p:nvSpPr>
          <p:spPr bwMode="auto">
            <a:xfrm>
              <a:off x="8706662" y="1561409"/>
              <a:ext cx="4065" cy="4065"/>
            </a:xfrm>
            <a:custGeom>
              <a:avLst/>
              <a:gdLst>
                <a:gd name="T0" fmla="*/ 1 w 1"/>
                <a:gd name="T1" fmla="*/ 0 h 1"/>
                <a:gd name="T2" fmla="*/ 1 w 1"/>
                <a:gd name="T3" fmla="*/ 0 h 1"/>
                <a:gd name="T4" fmla="*/ 1 w 1"/>
                <a:gd name="T5" fmla="*/ 0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1" y="0"/>
                    <a:pt x="1" y="0"/>
                    <a:pt x="1" y="0"/>
                  </a:cubicBezTo>
                  <a:cubicBezTo>
                    <a:pt x="0" y="1"/>
                    <a:pt x="0" y="1"/>
                    <a:pt x="0"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636" name="Freeform 640"/>
            <p:cNvSpPr/>
            <p:nvPr/>
          </p:nvSpPr>
          <p:spPr bwMode="auto">
            <a:xfrm>
              <a:off x="8702597" y="1545148"/>
              <a:ext cx="8130" cy="12196"/>
            </a:xfrm>
            <a:custGeom>
              <a:avLst/>
              <a:gdLst>
                <a:gd name="T0" fmla="*/ 1 w 2"/>
                <a:gd name="T1" fmla="*/ 2 h 3"/>
                <a:gd name="T2" fmla="*/ 2 w 2"/>
                <a:gd name="T3" fmla="*/ 1 h 3"/>
                <a:gd name="T4" fmla="*/ 2 w 2"/>
                <a:gd name="T5" fmla="*/ 0 h 3"/>
                <a:gd name="T6" fmla="*/ 1 w 2"/>
                <a:gd name="T7" fmla="*/ 1 h 3"/>
                <a:gd name="T8" fmla="*/ 0 w 2"/>
                <a:gd name="T9" fmla="*/ 3 h 3"/>
                <a:gd name="T10" fmla="*/ 1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1" y="2"/>
                  </a:moveTo>
                  <a:cubicBezTo>
                    <a:pt x="2" y="1"/>
                    <a:pt x="2" y="1"/>
                    <a:pt x="2" y="1"/>
                  </a:cubicBezTo>
                  <a:cubicBezTo>
                    <a:pt x="2" y="1"/>
                    <a:pt x="2" y="0"/>
                    <a:pt x="2" y="0"/>
                  </a:cubicBezTo>
                  <a:cubicBezTo>
                    <a:pt x="1" y="1"/>
                    <a:pt x="1" y="1"/>
                    <a:pt x="1" y="1"/>
                  </a:cubicBezTo>
                  <a:cubicBezTo>
                    <a:pt x="0" y="3"/>
                    <a:pt x="0" y="3"/>
                    <a:pt x="0" y="3"/>
                  </a:cubicBezTo>
                  <a:lnTo>
                    <a:pt x="1" y="2"/>
                  </a:lnTo>
                  <a:close/>
                </a:path>
              </a:pathLst>
            </a:custGeom>
            <a:grpFill/>
            <a:ln>
              <a:noFill/>
            </a:ln>
          </p:spPr>
          <p:txBody>
            <a:bodyPr vert="horz" wrap="square" lIns="91440" tIns="45720" rIns="91440" bIns="45720" numCol="1" anchor="t" anchorCtr="0" compatLnSpc="1"/>
            <a:lstStyle/>
            <a:p>
              <a:endParaRPr lang="zh-CN" altLang="en-US"/>
            </a:p>
          </p:txBody>
        </p:sp>
        <p:sp>
          <p:nvSpPr>
            <p:cNvPr id="637" name="Freeform 641"/>
            <p:cNvSpPr/>
            <p:nvPr/>
          </p:nvSpPr>
          <p:spPr bwMode="auto">
            <a:xfrm>
              <a:off x="8694467" y="1569540"/>
              <a:ext cx="8130" cy="4065"/>
            </a:xfrm>
            <a:custGeom>
              <a:avLst/>
              <a:gdLst>
                <a:gd name="T0" fmla="*/ 2 w 4"/>
                <a:gd name="T1" fmla="*/ 2 h 2"/>
                <a:gd name="T2" fmla="*/ 4 w 4"/>
                <a:gd name="T3" fmla="*/ 0 h 2"/>
                <a:gd name="T4" fmla="*/ 0 w 4"/>
                <a:gd name="T5" fmla="*/ 0 h 2"/>
                <a:gd name="T6" fmla="*/ 0 w 4"/>
                <a:gd name="T7" fmla="*/ 2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4" y="0"/>
                  </a:lnTo>
                  <a:lnTo>
                    <a:pt x="0"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38" name="Freeform 642"/>
            <p:cNvSpPr/>
            <p:nvPr/>
          </p:nvSpPr>
          <p:spPr bwMode="auto">
            <a:xfrm>
              <a:off x="8641909" y="1553975"/>
              <a:ext cx="30489" cy="30489"/>
            </a:xfrm>
            <a:custGeom>
              <a:avLst/>
              <a:gdLst>
                <a:gd name="T0" fmla="*/ 0 w 15"/>
                <a:gd name="T1" fmla="*/ 15 h 15"/>
                <a:gd name="T2" fmla="*/ 11 w 15"/>
                <a:gd name="T3" fmla="*/ 6 h 15"/>
                <a:gd name="T4" fmla="*/ 15 w 15"/>
                <a:gd name="T5" fmla="*/ 0 h 15"/>
                <a:gd name="T6" fmla="*/ 7 w 15"/>
                <a:gd name="T7" fmla="*/ 4 h 15"/>
                <a:gd name="T8" fmla="*/ 0 w 15"/>
                <a:gd name="T9" fmla="*/ 14 h 15"/>
                <a:gd name="T10" fmla="*/ 0 w 15"/>
                <a:gd name="T11" fmla="*/ 15 h 15"/>
              </a:gdLst>
              <a:ahLst/>
              <a:cxnLst>
                <a:cxn ang="0">
                  <a:pos x="T0" y="T1"/>
                </a:cxn>
                <a:cxn ang="0">
                  <a:pos x="T2" y="T3"/>
                </a:cxn>
                <a:cxn ang="0">
                  <a:pos x="T4" y="T5"/>
                </a:cxn>
                <a:cxn ang="0">
                  <a:pos x="T6" y="T7"/>
                </a:cxn>
                <a:cxn ang="0">
                  <a:pos x="T8" y="T9"/>
                </a:cxn>
                <a:cxn ang="0">
                  <a:pos x="T10" y="T11"/>
                </a:cxn>
              </a:cxnLst>
              <a:rect l="0" t="0" r="r" b="b"/>
              <a:pathLst>
                <a:path w="15" h="15">
                  <a:moveTo>
                    <a:pt x="0" y="15"/>
                  </a:moveTo>
                  <a:lnTo>
                    <a:pt x="11" y="6"/>
                  </a:lnTo>
                  <a:lnTo>
                    <a:pt x="15" y="0"/>
                  </a:lnTo>
                  <a:lnTo>
                    <a:pt x="7" y="4"/>
                  </a:lnTo>
                  <a:lnTo>
                    <a:pt x="0" y="14"/>
                  </a:lnTo>
                  <a:lnTo>
                    <a:pt x="0" y="15"/>
                  </a:lnTo>
                  <a:close/>
                </a:path>
              </a:pathLst>
            </a:custGeom>
            <a:grpFill/>
            <a:ln>
              <a:noFill/>
            </a:ln>
          </p:spPr>
          <p:txBody>
            <a:bodyPr vert="horz" wrap="square" lIns="91440" tIns="45720" rIns="91440" bIns="45720" numCol="1" anchor="t" anchorCtr="0" compatLnSpc="1"/>
            <a:lstStyle/>
            <a:p>
              <a:endParaRPr lang="zh-CN" altLang="en-US"/>
            </a:p>
          </p:txBody>
        </p:sp>
        <p:sp>
          <p:nvSpPr>
            <p:cNvPr id="639" name="Freeform 643"/>
            <p:cNvSpPr/>
            <p:nvPr/>
          </p:nvSpPr>
          <p:spPr bwMode="auto">
            <a:xfrm>
              <a:off x="8694467" y="1561409"/>
              <a:ext cx="12196" cy="8130"/>
            </a:xfrm>
            <a:custGeom>
              <a:avLst/>
              <a:gdLst>
                <a:gd name="T0" fmla="*/ 6 w 6"/>
                <a:gd name="T1" fmla="*/ 0 h 4"/>
                <a:gd name="T2" fmla="*/ 0 w 6"/>
                <a:gd name="T3" fmla="*/ 4 h 4"/>
                <a:gd name="T4" fmla="*/ 4 w 6"/>
                <a:gd name="T5" fmla="*/ 4 h 4"/>
                <a:gd name="T6" fmla="*/ 6 w 6"/>
                <a:gd name="T7" fmla="*/ 0 h 4"/>
              </a:gdLst>
              <a:ahLst/>
              <a:cxnLst>
                <a:cxn ang="0">
                  <a:pos x="T0" y="T1"/>
                </a:cxn>
                <a:cxn ang="0">
                  <a:pos x="T2" y="T3"/>
                </a:cxn>
                <a:cxn ang="0">
                  <a:pos x="T4" y="T5"/>
                </a:cxn>
                <a:cxn ang="0">
                  <a:pos x="T6" y="T7"/>
                </a:cxn>
              </a:cxnLst>
              <a:rect l="0" t="0" r="r" b="b"/>
              <a:pathLst>
                <a:path w="6" h="4">
                  <a:moveTo>
                    <a:pt x="6" y="0"/>
                  </a:moveTo>
                  <a:lnTo>
                    <a:pt x="0" y="4"/>
                  </a:lnTo>
                  <a:lnTo>
                    <a:pt x="4" y="4"/>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640" name="Freeform 644"/>
            <p:cNvSpPr/>
            <p:nvPr/>
          </p:nvSpPr>
          <p:spPr bwMode="auto">
            <a:xfrm>
              <a:off x="8641909" y="1562106"/>
              <a:ext cx="14228" cy="20326"/>
            </a:xfrm>
            <a:custGeom>
              <a:avLst/>
              <a:gdLst>
                <a:gd name="T0" fmla="*/ 7 w 7"/>
                <a:gd name="T1" fmla="*/ 0 h 10"/>
                <a:gd name="T2" fmla="*/ 4 w 7"/>
                <a:gd name="T3" fmla="*/ 2 h 10"/>
                <a:gd name="T4" fmla="*/ 0 w 7"/>
                <a:gd name="T5" fmla="*/ 10 h 10"/>
                <a:gd name="T6" fmla="*/ 7 w 7"/>
                <a:gd name="T7" fmla="*/ 0 h 10"/>
              </a:gdLst>
              <a:ahLst/>
              <a:cxnLst>
                <a:cxn ang="0">
                  <a:pos x="T0" y="T1"/>
                </a:cxn>
                <a:cxn ang="0">
                  <a:pos x="T2" y="T3"/>
                </a:cxn>
                <a:cxn ang="0">
                  <a:pos x="T4" y="T5"/>
                </a:cxn>
                <a:cxn ang="0">
                  <a:pos x="T6" y="T7"/>
                </a:cxn>
              </a:cxnLst>
              <a:rect l="0" t="0" r="r" b="b"/>
              <a:pathLst>
                <a:path w="7" h="10">
                  <a:moveTo>
                    <a:pt x="7" y="0"/>
                  </a:moveTo>
                  <a:lnTo>
                    <a:pt x="4" y="2"/>
                  </a:lnTo>
                  <a:lnTo>
                    <a:pt x="0" y="10"/>
                  </a:lnTo>
                  <a:lnTo>
                    <a:pt x="7" y="0"/>
                  </a:lnTo>
                  <a:close/>
                </a:path>
              </a:pathLst>
            </a:custGeom>
            <a:grpFill/>
            <a:ln>
              <a:noFill/>
            </a:ln>
          </p:spPr>
          <p:txBody>
            <a:bodyPr vert="horz" wrap="square" lIns="91440" tIns="45720" rIns="91440" bIns="45720" numCol="1" anchor="t" anchorCtr="0" compatLnSpc="1"/>
            <a:lstStyle/>
            <a:p>
              <a:endParaRPr lang="zh-CN" altLang="en-US"/>
            </a:p>
          </p:txBody>
        </p:sp>
        <p:sp>
          <p:nvSpPr>
            <p:cNvPr id="641" name="Freeform 645"/>
            <p:cNvSpPr/>
            <p:nvPr/>
          </p:nvSpPr>
          <p:spPr bwMode="auto">
            <a:xfrm>
              <a:off x="8619550" y="1604791"/>
              <a:ext cx="10163" cy="12196"/>
            </a:xfrm>
            <a:custGeom>
              <a:avLst/>
              <a:gdLst>
                <a:gd name="T0" fmla="*/ 5 w 5"/>
                <a:gd name="T1" fmla="*/ 4 h 6"/>
                <a:gd name="T2" fmla="*/ 5 w 5"/>
                <a:gd name="T3" fmla="*/ 0 h 6"/>
                <a:gd name="T4" fmla="*/ 3 w 5"/>
                <a:gd name="T5" fmla="*/ 0 h 6"/>
                <a:gd name="T6" fmla="*/ 0 w 5"/>
                <a:gd name="T7" fmla="*/ 6 h 6"/>
                <a:gd name="T8" fmla="*/ 5 w 5"/>
                <a:gd name="T9" fmla="*/ 4 h 6"/>
              </a:gdLst>
              <a:ahLst/>
              <a:cxnLst>
                <a:cxn ang="0">
                  <a:pos x="T0" y="T1"/>
                </a:cxn>
                <a:cxn ang="0">
                  <a:pos x="T2" y="T3"/>
                </a:cxn>
                <a:cxn ang="0">
                  <a:pos x="T4" y="T5"/>
                </a:cxn>
                <a:cxn ang="0">
                  <a:pos x="T6" y="T7"/>
                </a:cxn>
                <a:cxn ang="0">
                  <a:pos x="T8" y="T9"/>
                </a:cxn>
              </a:cxnLst>
              <a:rect l="0" t="0" r="r" b="b"/>
              <a:pathLst>
                <a:path w="5" h="6">
                  <a:moveTo>
                    <a:pt x="5" y="4"/>
                  </a:moveTo>
                  <a:lnTo>
                    <a:pt x="5" y="0"/>
                  </a:lnTo>
                  <a:lnTo>
                    <a:pt x="3" y="0"/>
                  </a:lnTo>
                  <a:lnTo>
                    <a:pt x="0" y="6"/>
                  </a:lnTo>
                  <a:lnTo>
                    <a:pt x="5" y="4"/>
                  </a:lnTo>
                  <a:close/>
                </a:path>
              </a:pathLst>
            </a:custGeom>
            <a:grpFill/>
            <a:ln>
              <a:noFill/>
            </a:ln>
          </p:spPr>
          <p:txBody>
            <a:bodyPr vert="horz" wrap="square" lIns="91440" tIns="45720" rIns="91440" bIns="45720" numCol="1" anchor="t" anchorCtr="0" compatLnSpc="1"/>
            <a:lstStyle/>
            <a:p>
              <a:endParaRPr lang="zh-CN" altLang="en-US"/>
            </a:p>
          </p:txBody>
        </p:sp>
        <p:sp>
          <p:nvSpPr>
            <p:cNvPr id="642" name="Freeform 646"/>
            <p:cNvSpPr/>
            <p:nvPr/>
          </p:nvSpPr>
          <p:spPr bwMode="auto">
            <a:xfrm>
              <a:off x="8611420" y="1612921"/>
              <a:ext cx="18294" cy="18294"/>
            </a:xfrm>
            <a:custGeom>
              <a:avLst/>
              <a:gdLst>
                <a:gd name="T0" fmla="*/ 0 w 9"/>
                <a:gd name="T1" fmla="*/ 5 h 9"/>
                <a:gd name="T2" fmla="*/ 0 w 9"/>
                <a:gd name="T3" fmla="*/ 9 h 9"/>
                <a:gd name="T4" fmla="*/ 5 w 9"/>
                <a:gd name="T5" fmla="*/ 5 h 9"/>
                <a:gd name="T6" fmla="*/ 9 w 9"/>
                <a:gd name="T7" fmla="*/ 0 h 9"/>
                <a:gd name="T8" fmla="*/ 4 w 9"/>
                <a:gd name="T9" fmla="*/ 2 h 9"/>
                <a:gd name="T10" fmla="*/ 0 w 9"/>
                <a:gd name="T11" fmla="*/ 5 h 9"/>
              </a:gdLst>
              <a:ahLst/>
              <a:cxnLst>
                <a:cxn ang="0">
                  <a:pos x="T0" y="T1"/>
                </a:cxn>
                <a:cxn ang="0">
                  <a:pos x="T2" y="T3"/>
                </a:cxn>
                <a:cxn ang="0">
                  <a:pos x="T4" y="T5"/>
                </a:cxn>
                <a:cxn ang="0">
                  <a:pos x="T6" y="T7"/>
                </a:cxn>
                <a:cxn ang="0">
                  <a:pos x="T8" y="T9"/>
                </a:cxn>
                <a:cxn ang="0">
                  <a:pos x="T10" y="T11"/>
                </a:cxn>
              </a:cxnLst>
              <a:rect l="0" t="0" r="r" b="b"/>
              <a:pathLst>
                <a:path w="9" h="9">
                  <a:moveTo>
                    <a:pt x="0" y="5"/>
                  </a:moveTo>
                  <a:lnTo>
                    <a:pt x="0" y="9"/>
                  </a:lnTo>
                  <a:lnTo>
                    <a:pt x="5" y="5"/>
                  </a:lnTo>
                  <a:lnTo>
                    <a:pt x="9" y="0"/>
                  </a:lnTo>
                  <a:lnTo>
                    <a:pt x="4" y="2"/>
                  </a:ln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643" name="Freeform 647"/>
            <p:cNvSpPr/>
            <p:nvPr/>
          </p:nvSpPr>
          <p:spPr bwMode="auto">
            <a:xfrm>
              <a:off x="8625648" y="1604791"/>
              <a:ext cx="16261" cy="18294"/>
            </a:xfrm>
            <a:custGeom>
              <a:avLst/>
              <a:gdLst>
                <a:gd name="T0" fmla="*/ 0 w 8"/>
                <a:gd name="T1" fmla="*/ 8 h 9"/>
                <a:gd name="T2" fmla="*/ 8 w 8"/>
                <a:gd name="T3" fmla="*/ 0 h 9"/>
                <a:gd name="T4" fmla="*/ 8 w 8"/>
                <a:gd name="T5" fmla="*/ 0 h 9"/>
                <a:gd name="T6" fmla="*/ 2 w 8"/>
                <a:gd name="T7" fmla="*/ 2 h 9"/>
                <a:gd name="T8" fmla="*/ 0 w 8"/>
                <a:gd name="T9" fmla="*/ 9 h 9"/>
                <a:gd name="T10" fmla="*/ 0 w 8"/>
                <a:gd name="T11" fmla="*/ 8 h 9"/>
              </a:gdLst>
              <a:ahLst/>
              <a:cxnLst>
                <a:cxn ang="0">
                  <a:pos x="T0" y="T1"/>
                </a:cxn>
                <a:cxn ang="0">
                  <a:pos x="T2" y="T3"/>
                </a:cxn>
                <a:cxn ang="0">
                  <a:pos x="T4" y="T5"/>
                </a:cxn>
                <a:cxn ang="0">
                  <a:pos x="T6" y="T7"/>
                </a:cxn>
                <a:cxn ang="0">
                  <a:pos x="T8" y="T9"/>
                </a:cxn>
                <a:cxn ang="0">
                  <a:pos x="T10" y="T11"/>
                </a:cxn>
              </a:cxnLst>
              <a:rect l="0" t="0" r="r" b="b"/>
              <a:pathLst>
                <a:path w="8" h="9">
                  <a:moveTo>
                    <a:pt x="0" y="8"/>
                  </a:moveTo>
                  <a:lnTo>
                    <a:pt x="8" y="0"/>
                  </a:lnTo>
                  <a:lnTo>
                    <a:pt x="8" y="0"/>
                  </a:lnTo>
                  <a:lnTo>
                    <a:pt x="2" y="2"/>
                  </a:lnTo>
                  <a:lnTo>
                    <a:pt x="0" y="9"/>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644" name="Freeform 648"/>
            <p:cNvSpPr/>
            <p:nvPr/>
          </p:nvSpPr>
          <p:spPr bwMode="auto">
            <a:xfrm>
              <a:off x="8615485" y="1604791"/>
              <a:ext cx="10163" cy="16261"/>
            </a:xfrm>
            <a:custGeom>
              <a:avLst/>
              <a:gdLst>
                <a:gd name="T0" fmla="*/ 0 w 5"/>
                <a:gd name="T1" fmla="*/ 8 h 8"/>
                <a:gd name="T2" fmla="*/ 2 w 5"/>
                <a:gd name="T3" fmla="*/ 6 h 8"/>
                <a:gd name="T4" fmla="*/ 5 w 5"/>
                <a:gd name="T5" fmla="*/ 0 h 8"/>
                <a:gd name="T6" fmla="*/ 2 w 5"/>
                <a:gd name="T7" fmla="*/ 2 h 8"/>
                <a:gd name="T8" fmla="*/ 2 w 5"/>
                <a:gd name="T9" fmla="*/ 4 h 8"/>
                <a:gd name="T10" fmla="*/ 0 w 5"/>
                <a:gd name="T11" fmla="*/ 8 h 8"/>
              </a:gdLst>
              <a:ahLst/>
              <a:cxnLst>
                <a:cxn ang="0">
                  <a:pos x="T0" y="T1"/>
                </a:cxn>
                <a:cxn ang="0">
                  <a:pos x="T2" y="T3"/>
                </a:cxn>
                <a:cxn ang="0">
                  <a:pos x="T4" y="T5"/>
                </a:cxn>
                <a:cxn ang="0">
                  <a:pos x="T6" y="T7"/>
                </a:cxn>
                <a:cxn ang="0">
                  <a:pos x="T8" y="T9"/>
                </a:cxn>
                <a:cxn ang="0">
                  <a:pos x="T10" y="T11"/>
                </a:cxn>
              </a:cxnLst>
              <a:rect l="0" t="0" r="r" b="b"/>
              <a:pathLst>
                <a:path w="5" h="8">
                  <a:moveTo>
                    <a:pt x="0" y="8"/>
                  </a:moveTo>
                  <a:lnTo>
                    <a:pt x="2" y="6"/>
                  </a:lnTo>
                  <a:lnTo>
                    <a:pt x="5" y="0"/>
                  </a:lnTo>
                  <a:lnTo>
                    <a:pt x="2" y="2"/>
                  </a:lnTo>
                  <a:lnTo>
                    <a:pt x="2" y="4"/>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645" name="Freeform 649"/>
            <p:cNvSpPr/>
            <p:nvPr/>
          </p:nvSpPr>
          <p:spPr bwMode="auto">
            <a:xfrm>
              <a:off x="8641909" y="1600726"/>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46" name="Freeform 650"/>
            <p:cNvSpPr/>
            <p:nvPr/>
          </p:nvSpPr>
          <p:spPr bwMode="auto">
            <a:xfrm>
              <a:off x="8621583" y="1608856"/>
              <a:ext cx="8130" cy="14228"/>
            </a:xfrm>
            <a:custGeom>
              <a:avLst/>
              <a:gdLst>
                <a:gd name="T0" fmla="*/ 2 w 4"/>
                <a:gd name="T1" fmla="*/ 7 h 7"/>
                <a:gd name="T2" fmla="*/ 4 w 4"/>
                <a:gd name="T3" fmla="*/ 0 h 7"/>
                <a:gd name="T4" fmla="*/ 4 w 4"/>
                <a:gd name="T5" fmla="*/ 2 h 7"/>
                <a:gd name="T6" fmla="*/ 0 w 4"/>
                <a:gd name="T7" fmla="*/ 7 h 7"/>
                <a:gd name="T8" fmla="*/ 2 w 4"/>
                <a:gd name="T9" fmla="*/ 7 h 7"/>
              </a:gdLst>
              <a:ahLst/>
              <a:cxnLst>
                <a:cxn ang="0">
                  <a:pos x="T0" y="T1"/>
                </a:cxn>
                <a:cxn ang="0">
                  <a:pos x="T2" y="T3"/>
                </a:cxn>
                <a:cxn ang="0">
                  <a:pos x="T4" y="T5"/>
                </a:cxn>
                <a:cxn ang="0">
                  <a:pos x="T6" y="T7"/>
                </a:cxn>
                <a:cxn ang="0">
                  <a:pos x="T8" y="T9"/>
                </a:cxn>
              </a:cxnLst>
              <a:rect l="0" t="0" r="r" b="b"/>
              <a:pathLst>
                <a:path w="4" h="7">
                  <a:moveTo>
                    <a:pt x="2" y="7"/>
                  </a:moveTo>
                  <a:lnTo>
                    <a:pt x="4" y="0"/>
                  </a:lnTo>
                  <a:lnTo>
                    <a:pt x="4" y="2"/>
                  </a:lnTo>
                  <a:lnTo>
                    <a:pt x="0" y="7"/>
                  </a:lnTo>
                  <a:lnTo>
                    <a:pt x="2" y="7"/>
                  </a:lnTo>
                  <a:close/>
                </a:path>
              </a:pathLst>
            </a:custGeom>
            <a:grpFill/>
            <a:ln>
              <a:noFill/>
            </a:ln>
          </p:spPr>
          <p:txBody>
            <a:bodyPr vert="horz" wrap="square" lIns="91440" tIns="45720" rIns="91440" bIns="45720" numCol="1" anchor="t" anchorCtr="0" compatLnSpc="1"/>
            <a:lstStyle/>
            <a:p>
              <a:endParaRPr lang="zh-CN" altLang="en-US"/>
            </a:p>
          </p:txBody>
        </p:sp>
        <p:sp>
          <p:nvSpPr>
            <p:cNvPr id="647" name="Freeform 651"/>
            <p:cNvSpPr/>
            <p:nvPr/>
          </p:nvSpPr>
          <p:spPr bwMode="auto">
            <a:xfrm>
              <a:off x="8593765" y="1631912"/>
              <a:ext cx="8130" cy="8130"/>
            </a:xfrm>
            <a:custGeom>
              <a:avLst/>
              <a:gdLst>
                <a:gd name="T0" fmla="*/ 2 w 4"/>
                <a:gd name="T1" fmla="*/ 2 h 4"/>
                <a:gd name="T2" fmla="*/ 4 w 4"/>
                <a:gd name="T3" fmla="*/ 0 h 4"/>
                <a:gd name="T4" fmla="*/ 0 w 4"/>
                <a:gd name="T5" fmla="*/ 4 h 4"/>
                <a:gd name="T6" fmla="*/ 2 w 4"/>
                <a:gd name="T7" fmla="*/ 4 h 4"/>
                <a:gd name="T8" fmla="*/ 2 w 4"/>
                <a:gd name="T9" fmla="*/ 2 h 4"/>
              </a:gdLst>
              <a:ahLst/>
              <a:cxnLst>
                <a:cxn ang="0">
                  <a:pos x="T0" y="T1"/>
                </a:cxn>
                <a:cxn ang="0">
                  <a:pos x="T2" y="T3"/>
                </a:cxn>
                <a:cxn ang="0">
                  <a:pos x="T4" y="T5"/>
                </a:cxn>
                <a:cxn ang="0">
                  <a:pos x="T6" y="T7"/>
                </a:cxn>
                <a:cxn ang="0">
                  <a:pos x="T8" y="T9"/>
                </a:cxn>
              </a:cxnLst>
              <a:rect l="0" t="0" r="r" b="b"/>
              <a:pathLst>
                <a:path w="4" h="4">
                  <a:moveTo>
                    <a:pt x="2" y="2"/>
                  </a:moveTo>
                  <a:lnTo>
                    <a:pt x="4" y="0"/>
                  </a:lnTo>
                  <a:lnTo>
                    <a:pt x="0" y="4"/>
                  </a:lnTo>
                  <a:lnTo>
                    <a:pt x="2" y="4"/>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48" name="Freeform 652"/>
            <p:cNvSpPr/>
            <p:nvPr/>
          </p:nvSpPr>
          <p:spPr bwMode="auto">
            <a:xfrm>
              <a:off x="8656138" y="1592595"/>
              <a:ext cx="8130" cy="12196"/>
            </a:xfrm>
            <a:custGeom>
              <a:avLst/>
              <a:gdLst>
                <a:gd name="T0" fmla="*/ 2 w 4"/>
                <a:gd name="T1" fmla="*/ 4 h 6"/>
                <a:gd name="T2" fmla="*/ 0 w 4"/>
                <a:gd name="T3" fmla="*/ 6 h 6"/>
                <a:gd name="T4" fmla="*/ 4 w 4"/>
                <a:gd name="T5" fmla="*/ 2 h 6"/>
                <a:gd name="T6" fmla="*/ 4 w 4"/>
                <a:gd name="T7" fmla="*/ 0 h 6"/>
                <a:gd name="T8" fmla="*/ 4 w 4"/>
                <a:gd name="T9" fmla="*/ 2 h 6"/>
                <a:gd name="T10" fmla="*/ 2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2" y="4"/>
                  </a:moveTo>
                  <a:lnTo>
                    <a:pt x="0" y="6"/>
                  </a:lnTo>
                  <a:lnTo>
                    <a:pt x="4" y="2"/>
                  </a:lnTo>
                  <a:lnTo>
                    <a:pt x="4" y="0"/>
                  </a:lnTo>
                  <a:lnTo>
                    <a:pt x="4" y="2"/>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649" name="Freeform 653"/>
            <p:cNvSpPr/>
            <p:nvPr/>
          </p:nvSpPr>
          <p:spPr bwMode="auto">
            <a:xfrm>
              <a:off x="8589700" y="1640042"/>
              <a:ext cx="8130" cy="8130"/>
            </a:xfrm>
            <a:custGeom>
              <a:avLst/>
              <a:gdLst>
                <a:gd name="T0" fmla="*/ 2 w 4"/>
                <a:gd name="T1" fmla="*/ 0 h 4"/>
                <a:gd name="T2" fmla="*/ 0 w 4"/>
                <a:gd name="T3" fmla="*/ 4 h 4"/>
                <a:gd name="T4" fmla="*/ 4 w 4"/>
                <a:gd name="T5" fmla="*/ 0 h 4"/>
                <a:gd name="T6" fmla="*/ 2 w 4"/>
                <a:gd name="T7" fmla="*/ 0 h 4"/>
              </a:gdLst>
              <a:ahLst/>
              <a:cxnLst>
                <a:cxn ang="0">
                  <a:pos x="T0" y="T1"/>
                </a:cxn>
                <a:cxn ang="0">
                  <a:pos x="T2" y="T3"/>
                </a:cxn>
                <a:cxn ang="0">
                  <a:pos x="T4" y="T5"/>
                </a:cxn>
                <a:cxn ang="0">
                  <a:pos x="T6" y="T7"/>
                </a:cxn>
              </a:cxnLst>
              <a:rect l="0" t="0" r="r" b="b"/>
              <a:pathLst>
                <a:path w="4" h="4">
                  <a:moveTo>
                    <a:pt x="2" y="0"/>
                  </a:moveTo>
                  <a:lnTo>
                    <a:pt x="0" y="4"/>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50" name="Freeform 654"/>
            <p:cNvSpPr/>
            <p:nvPr/>
          </p:nvSpPr>
          <p:spPr bwMode="auto">
            <a:xfrm>
              <a:off x="8611420" y="1608856"/>
              <a:ext cx="8130" cy="12196"/>
            </a:xfrm>
            <a:custGeom>
              <a:avLst/>
              <a:gdLst>
                <a:gd name="T0" fmla="*/ 4 w 4"/>
                <a:gd name="T1" fmla="*/ 2 h 6"/>
                <a:gd name="T2" fmla="*/ 4 w 4"/>
                <a:gd name="T3" fmla="*/ 0 h 6"/>
                <a:gd name="T4" fmla="*/ 2 w 4"/>
                <a:gd name="T5" fmla="*/ 2 h 6"/>
                <a:gd name="T6" fmla="*/ 0 w 4"/>
                <a:gd name="T7" fmla="*/ 6 h 6"/>
                <a:gd name="T8" fmla="*/ 2 w 4"/>
                <a:gd name="T9" fmla="*/ 6 h 6"/>
                <a:gd name="T10" fmla="*/ 4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4" y="2"/>
                  </a:moveTo>
                  <a:lnTo>
                    <a:pt x="4" y="0"/>
                  </a:lnTo>
                  <a:lnTo>
                    <a:pt x="2" y="2"/>
                  </a:lnTo>
                  <a:lnTo>
                    <a:pt x="0" y="6"/>
                  </a:lnTo>
                  <a:lnTo>
                    <a:pt x="2" y="6"/>
                  </a:ln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651" name="Freeform 655"/>
            <p:cNvSpPr/>
            <p:nvPr/>
          </p:nvSpPr>
          <p:spPr bwMode="auto">
            <a:xfrm>
              <a:off x="8619550" y="1608856"/>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52" name="Freeform 656"/>
            <p:cNvSpPr/>
            <p:nvPr/>
          </p:nvSpPr>
          <p:spPr bwMode="auto">
            <a:xfrm>
              <a:off x="8611420" y="1621052"/>
              <a:ext cx="4065" cy="6098"/>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53" name="Rectangle 657"/>
            <p:cNvSpPr>
              <a:spLocks noChangeArrowheads="1"/>
            </p:cNvSpPr>
            <p:nvPr/>
          </p:nvSpPr>
          <p:spPr bwMode="auto">
            <a:xfrm>
              <a:off x="8664268" y="1584465"/>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54" name="Rectangle 658"/>
            <p:cNvSpPr>
              <a:spLocks noChangeArrowheads="1"/>
            </p:cNvSpPr>
            <p:nvPr/>
          </p:nvSpPr>
          <p:spPr bwMode="auto">
            <a:xfrm>
              <a:off x="8664268" y="1584465"/>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655" name="Freeform 659"/>
            <p:cNvSpPr/>
            <p:nvPr/>
          </p:nvSpPr>
          <p:spPr bwMode="auto">
            <a:xfrm>
              <a:off x="8660203" y="1584465"/>
              <a:ext cx="8130" cy="8130"/>
            </a:xfrm>
            <a:custGeom>
              <a:avLst/>
              <a:gdLst>
                <a:gd name="T0" fmla="*/ 0 w 4"/>
                <a:gd name="T1" fmla="*/ 4 h 4"/>
                <a:gd name="T2" fmla="*/ 2 w 4"/>
                <a:gd name="T3" fmla="*/ 2 h 4"/>
                <a:gd name="T4" fmla="*/ 4 w 4"/>
                <a:gd name="T5" fmla="*/ 0 h 4"/>
                <a:gd name="T6" fmla="*/ 2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2" y="2"/>
                  </a:lnTo>
                  <a:lnTo>
                    <a:pt x="4" y="0"/>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656" name="Freeform 660"/>
            <p:cNvSpPr/>
            <p:nvPr/>
          </p:nvSpPr>
          <p:spPr bwMode="auto">
            <a:xfrm>
              <a:off x="8664268" y="1592595"/>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57" name="Rectangle 661"/>
            <p:cNvSpPr>
              <a:spLocks noChangeArrowheads="1"/>
            </p:cNvSpPr>
            <p:nvPr/>
          </p:nvSpPr>
          <p:spPr bwMode="auto">
            <a:xfrm>
              <a:off x="8645974" y="160072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58" name="Freeform 662"/>
            <p:cNvSpPr/>
            <p:nvPr/>
          </p:nvSpPr>
          <p:spPr bwMode="auto">
            <a:xfrm>
              <a:off x="8660203" y="1588530"/>
              <a:ext cx="4065" cy="8130"/>
            </a:xfrm>
            <a:custGeom>
              <a:avLst/>
              <a:gdLst>
                <a:gd name="T0" fmla="*/ 0 w 2"/>
                <a:gd name="T1" fmla="*/ 4 h 4"/>
                <a:gd name="T2" fmla="*/ 2 w 2"/>
                <a:gd name="T3" fmla="*/ 4 h 4"/>
                <a:gd name="T4" fmla="*/ 2 w 2"/>
                <a:gd name="T5" fmla="*/ 2 h 4"/>
                <a:gd name="T6" fmla="*/ 2 w 2"/>
                <a:gd name="T7" fmla="*/ 0 h 4"/>
                <a:gd name="T8" fmla="*/ 0 w 2"/>
                <a:gd name="T9" fmla="*/ 2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4"/>
                  </a:lnTo>
                  <a:lnTo>
                    <a:pt x="2" y="2"/>
                  </a:lnTo>
                  <a:lnTo>
                    <a:pt x="2"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659" name="Freeform 663"/>
            <p:cNvSpPr/>
            <p:nvPr/>
          </p:nvSpPr>
          <p:spPr bwMode="auto">
            <a:xfrm>
              <a:off x="8641909" y="1596660"/>
              <a:ext cx="10163" cy="16261"/>
            </a:xfrm>
            <a:custGeom>
              <a:avLst/>
              <a:gdLst>
                <a:gd name="T0" fmla="*/ 0 w 5"/>
                <a:gd name="T1" fmla="*/ 6 h 8"/>
                <a:gd name="T2" fmla="*/ 0 w 5"/>
                <a:gd name="T3" fmla="*/ 8 h 8"/>
                <a:gd name="T4" fmla="*/ 0 w 5"/>
                <a:gd name="T5" fmla="*/ 6 h 8"/>
                <a:gd name="T6" fmla="*/ 4 w 5"/>
                <a:gd name="T7" fmla="*/ 2 h 8"/>
                <a:gd name="T8" fmla="*/ 5 w 5"/>
                <a:gd name="T9" fmla="*/ 0 h 8"/>
                <a:gd name="T10" fmla="*/ 2 w 5"/>
                <a:gd name="T11" fmla="*/ 2 h 8"/>
                <a:gd name="T12" fmla="*/ 2 w 5"/>
                <a:gd name="T13" fmla="*/ 2 h 8"/>
                <a:gd name="T14" fmla="*/ 0 w 5"/>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6"/>
                  </a:moveTo>
                  <a:lnTo>
                    <a:pt x="0" y="8"/>
                  </a:lnTo>
                  <a:lnTo>
                    <a:pt x="0" y="6"/>
                  </a:lnTo>
                  <a:lnTo>
                    <a:pt x="4" y="2"/>
                  </a:lnTo>
                  <a:lnTo>
                    <a:pt x="5" y="0"/>
                  </a:lnTo>
                  <a:lnTo>
                    <a:pt x="2" y="2"/>
                  </a:lnTo>
                  <a:lnTo>
                    <a:pt x="2"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660" name="Freeform 664"/>
            <p:cNvSpPr/>
            <p:nvPr/>
          </p:nvSpPr>
          <p:spPr bwMode="auto">
            <a:xfrm>
              <a:off x="8650040" y="1592595"/>
              <a:ext cx="6098" cy="8130"/>
            </a:xfrm>
            <a:custGeom>
              <a:avLst/>
              <a:gdLst>
                <a:gd name="T0" fmla="*/ 3 w 3"/>
                <a:gd name="T1" fmla="*/ 0 h 4"/>
                <a:gd name="T2" fmla="*/ 1 w 3"/>
                <a:gd name="T3" fmla="*/ 2 h 4"/>
                <a:gd name="T4" fmla="*/ 0 w 3"/>
                <a:gd name="T5" fmla="*/ 4 h 4"/>
                <a:gd name="T6" fmla="*/ 3 w 3"/>
                <a:gd name="T7" fmla="*/ 0 h 4"/>
              </a:gdLst>
              <a:ahLst/>
              <a:cxnLst>
                <a:cxn ang="0">
                  <a:pos x="T0" y="T1"/>
                </a:cxn>
                <a:cxn ang="0">
                  <a:pos x="T2" y="T3"/>
                </a:cxn>
                <a:cxn ang="0">
                  <a:pos x="T4" y="T5"/>
                </a:cxn>
                <a:cxn ang="0">
                  <a:pos x="T6" y="T7"/>
                </a:cxn>
              </a:cxnLst>
              <a:rect l="0" t="0" r="r" b="b"/>
              <a:pathLst>
                <a:path w="3" h="4">
                  <a:moveTo>
                    <a:pt x="3" y="0"/>
                  </a:moveTo>
                  <a:lnTo>
                    <a:pt x="1" y="2"/>
                  </a:lnTo>
                  <a:lnTo>
                    <a:pt x="0" y="4"/>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661" name="Freeform 665"/>
            <p:cNvSpPr/>
            <p:nvPr/>
          </p:nvSpPr>
          <p:spPr bwMode="auto">
            <a:xfrm>
              <a:off x="8656138" y="1588530"/>
              <a:ext cx="8130" cy="4065"/>
            </a:xfrm>
            <a:custGeom>
              <a:avLst/>
              <a:gdLst>
                <a:gd name="T0" fmla="*/ 4 w 4"/>
                <a:gd name="T1" fmla="*/ 0 h 2"/>
                <a:gd name="T2" fmla="*/ 4 w 4"/>
                <a:gd name="T3" fmla="*/ 0 h 2"/>
                <a:gd name="T4" fmla="*/ 2 w 4"/>
                <a:gd name="T5" fmla="*/ 0 h 2"/>
                <a:gd name="T6" fmla="*/ 0 w 4"/>
                <a:gd name="T7" fmla="*/ 2 h 2"/>
                <a:gd name="T8" fmla="*/ 4 w 4"/>
                <a:gd name="T9" fmla="*/ 0 h 2"/>
              </a:gdLst>
              <a:ahLst/>
              <a:cxnLst>
                <a:cxn ang="0">
                  <a:pos x="T0" y="T1"/>
                </a:cxn>
                <a:cxn ang="0">
                  <a:pos x="T2" y="T3"/>
                </a:cxn>
                <a:cxn ang="0">
                  <a:pos x="T4" y="T5"/>
                </a:cxn>
                <a:cxn ang="0">
                  <a:pos x="T6" y="T7"/>
                </a:cxn>
                <a:cxn ang="0">
                  <a:pos x="T8" y="T9"/>
                </a:cxn>
              </a:cxnLst>
              <a:rect l="0" t="0" r="r" b="b"/>
              <a:pathLst>
                <a:path w="4" h="2">
                  <a:moveTo>
                    <a:pt x="4" y="0"/>
                  </a:moveTo>
                  <a:lnTo>
                    <a:pt x="4" y="0"/>
                  </a:lnTo>
                  <a:lnTo>
                    <a:pt x="2" y="0"/>
                  </a:lnTo>
                  <a:lnTo>
                    <a:pt x="0"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662" name="Freeform 666"/>
            <p:cNvSpPr/>
            <p:nvPr/>
          </p:nvSpPr>
          <p:spPr bwMode="auto">
            <a:xfrm>
              <a:off x="8652072" y="1588530"/>
              <a:ext cx="8130" cy="8130"/>
            </a:xfrm>
            <a:custGeom>
              <a:avLst/>
              <a:gdLst>
                <a:gd name="T0" fmla="*/ 4 w 4"/>
                <a:gd name="T1" fmla="*/ 0 h 4"/>
                <a:gd name="T2" fmla="*/ 0 w 4"/>
                <a:gd name="T3" fmla="*/ 2 h 4"/>
                <a:gd name="T4" fmla="*/ 0 w 4"/>
                <a:gd name="T5" fmla="*/ 4 h 4"/>
                <a:gd name="T6" fmla="*/ 2 w 4"/>
                <a:gd name="T7" fmla="*/ 2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0" y="2"/>
                  </a:lnTo>
                  <a:lnTo>
                    <a:pt x="0" y="4"/>
                  </a:lnTo>
                  <a:lnTo>
                    <a:pt x="2"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663" name="Freeform 667"/>
            <p:cNvSpPr/>
            <p:nvPr/>
          </p:nvSpPr>
          <p:spPr bwMode="auto">
            <a:xfrm>
              <a:off x="8607355" y="1621052"/>
              <a:ext cx="8130" cy="10163"/>
            </a:xfrm>
            <a:custGeom>
              <a:avLst/>
              <a:gdLst>
                <a:gd name="T0" fmla="*/ 2 w 4"/>
                <a:gd name="T1" fmla="*/ 1 h 5"/>
                <a:gd name="T2" fmla="*/ 4 w 4"/>
                <a:gd name="T3" fmla="*/ 0 h 5"/>
                <a:gd name="T4" fmla="*/ 4 w 4"/>
                <a:gd name="T5" fmla="*/ 0 h 5"/>
                <a:gd name="T6" fmla="*/ 2 w 4"/>
                <a:gd name="T7" fmla="*/ 3 h 5"/>
                <a:gd name="T8" fmla="*/ 0 w 4"/>
                <a:gd name="T9" fmla="*/ 5 h 5"/>
                <a:gd name="T10" fmla="*/ 2 w 4"/>
                <a:gd name="T11" fmla="*/ 1 h 5"/>
              </a:gdLst>
              <a:ahLst/>
              <a:cxnLst>
                <a:cxn ang="0">
                  <a:pos x="T0" y="T1"/>
                </a:cxn>
                <a:cxn ang="0">
                  <a:pos x="T2" y="T3"/>
                </a:cxn>
                <a:cxn ang="0">
                  <a:pos x="T4" y="T5"/>
                </a:cxn>
                <a:cxn ang="0">
                  <a:pos x="T6" y="T7"/>
                </a:cxn>
                <a:cxn ang="0">
                  <a:pos x="T8" y="T9"/>
                </a:cxn>
                <a:cxn ang="0">
                  <a:pos x="T10" y="T11"/>
                </a:cxn>
              </a:cxnLst>
              <a:rect l="0" t="0" r="r" b="b"/>
              <a:pathLst>
                <a:path w="4" h="5">
                  <a:moveTo>
                    <a:pt x="2" y="1"/>
                  </a:moveTo>
                  <a:lnTo>
                    <a:pt x="4" y="0"/>
                  </a:lnTo>
                  <a:lnTo>
                    <a:pt x="4" y="0"/>
                  </a:lnTo>
                  <a:lnTo>
                    <a:pt x="2" y="3"/>
                  </a:lnTo>
                  <a:lnTo>
                    <a:pt x="0" y="5"/>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664" name="Freeform 668"/>
            <p:cNvSpPr/>
            <p:nvPr/>
          </p:nvSpPr>
          <p:spPr bwMode="auto">
            <a:xfrm>
              <a:off x="8589700" y="1674597"/>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665" name="Freeform 669"/>
            <p:cNvSpPr/>
            <p:nvPr/>
          </p:nvSpPr>
          <p:spPr bwMode="auto">
            <a:xfrm>
              <a:off x="8589700" y="1670532"/>
              <a:ext cx="4065" cy="8130"/>
            </a:xfrm>
            <a:custGeom>
              <a:avLst/>
              <a:gdLst>
                <a:gd name="T0" fmla="*/ 2 w 2"/>
                <a:gd name="T1" fmla="*/ 0 h 4"/>
                <a:gd name="T2" fmla="*/ 0 w 2"/>
                <a:gd name="T3" fmla="*/ 2 h 4"/>
                <a:gd name="T4" fmla="*/ 0 w 2"/>
                <a:gd name="T5" fmla="*/ 4 h 4"/>
                <a:gd name="T6" fmla="*/ 0 w 2"/>
                <a:gd name="T7" fmla="*/ 2 h 4"/>
                <a:gd name="T8" fmla="*/ 2 w 2"/>
                <a:gd name="T9" fmla="*/ 0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lnTo>
                    <a:pt x="0" y="2"/>
                  </a:lnTo>
                  <a:lnTo>
                    <a:pt x="0" y="4"/>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66" name="Freeform 670"/>
            <p:cNvSpPr/>
            <p:nvPr/>
          </p:nvSpPr>
          <p:spPr bwMode="auto">
            <a:xfrm>
              <a:off x="8589700" y="1670532"/>
              <a:ext cx="8130" cy="4065"/>
            </a:xfrm>
            <a:custGeom>
              <a:avLst/>
              <a:gdLst>
                <a:gd name="T0" fmla="*/ 2 w 4"/>
                <a:gd name="T1" fmla="*/ 0 h 2"/>
                <a:gd name="T2" fmla="*/ 0 w 4"/>
                <a:gd name="T3" fmla="*/ 2 h 2"/>
                <a:gd name="T4" fmla="*/ 4 w 4"/>
                <a:gd name="T5" fmla="*/ 0 h 2"/>
                <a:gd name="T6" fmla="*/ 4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lnTo>
                    <a:pt x="0" y="2"/>
                  </a:lnTo>
                  <a:lnTo>
                    <a:pt x="4" y="0"/>
                  </a:lnTo>
                  <a:lnTo>
                    <a:pt x="4"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67" name="Freeform 671"/>
            <p:cNvSpPr/>
            <p:nvPr/>
          </p:nvSpPr>
          <p:spPr bwMode="auto">
            <a:xfrm>
              <a:off x="8589700" y="1640042"/>
              <a:ext cx="8130" cy="16261"/>
            </a:xfrm>
            <a:custGeom>
              <a:avLst/>
              <a:gdLst>
                <a:gd name="T0" fmla="*/ 4 w 4"/>
                <a:gd name="T1" fmla="*/ 4 h 8"/>
                <a:gd name="T2" fmla="*/ 4 w 4"/>
                <a:gd name="T3" fmla="*/ 0 h 8"/>
                <a:gd name="T4" fmla="*/ 4 w 4"/>
                <a:gd name="T5" fmla="*/ 0 h 8"/>
                <a:gd name="T6" fmla="*/ 0 w 4"/>
                <a:gd name="T7" fmla="*/ 4 h 8"/>
                <a:gd name="T8" fmla="*/ 0 w 4"/>
                <a:gd name="T9" fmla="*/ 8 h 8"/>
                <a:gd name="T10" fmla="*/ 4 w 4"/>
                <a:gd name="T11" fmla="*/ 4 h 8"/>
              </a:gdLst>
              <a:ahLst/>
              <a:cxnLst>
                <a:cxn ang="0">
                  <a:pos x="T0" y="T1"/>
                </a:cxn>
                <a:cxn ang="0">
                  <a:pos x="T2" y="T3"/>
                </a:cxn>
                <a:cxn ang="0">
                  <a:pos x="T4" y="T5"/>
                </a:cxn>
                <a:cxn ang="0">
                  <a:pos x="T6" y="T7"/>
                </a:cxn>
                <a:cxn ang="0">
                  <a:pos x="T8" y="T9"/>
                </a:cxn>
                <a:cxn ang="0">
                  <a:pos x="T10" y="T11"/>
                </a:cxn>
              </a:cxnLst>
              <a:rect l="0" t="0" r="r" b="b"/>
              <a:pathLst>
                <a:path w="4" h="8">
                  <a:moveTo>
                    <a:pt x="4" y="4"/>
                  </a:moveTo>
                  <a:lnTo>
                    <a:pt x="4" y="0"/>
                  </a:lnTo>
                  <a:lnTo>
                    <a:pt x="4" y="0"/>
                  </a:lnTo>
                  <a:lnTo>
                    <a:pt x="0" y="4"/>
                  </a:lnTo>
                  <a:lnTo>
                    <a:pt x="0" y="8"/>
                  </a:lnTo>
                  <a:lnTo>
                    <a:pt x="4" y="4"/>
                  </a:lnTo>
                  <a:close/>
                </a:path>
              </a:pathLst>
            </a:custGeom>
            <a:grpFill/>
            <a:ln>
              <a:noFill/>
            </a:ln>
          </p:spPr>
          <p:txBody>
            <a:bodyPr vert="horz" wrap="square" lIns="91440" tIns="45720" rIns="91440" bIns="45720" numCol="1" anchor="t" anchorCtr="0" compatLnSpc="1"/>
            <a:lstStyle/>
            <a:p>
              <a:endParaRPr lang="zh-CN" altLang="en-US"/>
            </a:p>
          </p:txBody>
        </p:sp>
        <p:sp>
          <p:nvSpPr>
            <p:cNvPr id="668" name="Freeform 672"/>
            <p:cNvSpPr/>
            <p:nvPr/>
          </p:nvSpPr>
          <p:spPr bwMode="auto">
            <a:xfrm>
              <a:off x="8585635" y="1674597"/>
              <a:ext cx="4065" cy="4065"/>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0" y="0"/>
                    <a:pt x="0" y="0"/>
                    <a:pt x="0" y="0"/>
                  </a:cubicBezTo>
                  <a:cubicBezTo>
                    <a:pt x="0" y="1"/>
                    <a:pt x="0" y="1"/>
                    <a:pt x="0" y="1"/>
                  </a:cubicBezTo>
                  <a:cubicBezTo>
                    <a:pt x="1" y="1"/>
                    <a:pt x="1" y="1"/>
                    <a:pt x="1"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669" name="Rectangle 673"/>
            <p:cNvSpPr>
              <a:spLocks noChangeArrowheads="1"/>
            </p:cNvSpPr>
            <p:nvPr/>
          </p:nvSpPr>
          <p:spPr bwMode="auto">
            <a:xfrm>
              <a:off x="8607355" y="1665770"/>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70" name="Freeform 674"/>
            <p:cNvSpPr/>
            <p:nvPr/>
          </p:nvSpPr>
          <p:spPr bwMode="auto">
            <a:xfrm>
              <a:off x="8593765" y="1674597"/>
              <a:ext cx="4065" cy="4065"/>
            </a:xfrm>
            <a:custGeom>
              <a:avLst/>
              <a:gdLst>
                <a:gd name="T0" fmla="*/ 0 w 2"/>
                <a:gd name="T1" fmla="*/ 2 h 2"/>
                <a:gd name="T2" fmla="*/ 0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671" name="Freeform 675"/>
            <p:cNvSpPr/>
            <p:nvPr/>
          </p:nvSpPr>
          <p:spPr bwMode="auto">
            <a:xfrm>
              <a:off x="8607355" y="1665770"/>
              <a:ext cx="4065" cy="4065"/>
            </a:xfrm>
            <a:custGeom>
              <a:avLst/>
              <a:gdLst>
                <a:gd name="T0" fmla="*/ 0 w 2"/>
                <a:gd name="T1" fmla="*/ 2 h 2"/>
                <a:gd name="T2" fmla="*/ 0 w 2"/>
                <a:gd name="T3" fmla="*/ 2 h 2"/>
                <a:gd name="T4" fmla="*/ 2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672" name="Freeform 676"/>
            <p:cNvSpPr/>
            <p:nvPr/>
          </p:nvSpPr>
          <p:spPr bwMode="auto">
            <a:xfrm>
              <a:off x="8593765" y="1670532"/>
              <a:ext cx="8130" cy="8130"/>
            </a:xfrm>
            <a:custGeom>
              <a:avLst/>
              <a:gdLst>
                <a:gd name="T0" fmla="*/ 4 w 4"/>
                <a:gd name="T1" fmla="*/ 0 h 4"/>
                <a:gd name="T2" fmla="*/ 2 w 4"/>
                <a:gd name="T3" fmla="*/ 0 h 4"/>
                <a:gd name="T4" fmla="*/ 0 w 4"/>
                <a:gd name="T5" fmla="*/ 4 h 4"/>
                <a:gd name="T6" fmla="*/ 2 w 4"/>
                <a:gd name="T7" fmla="*/ 2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lnTo>
                    <a:pt x="2" y="0"/>
                  </a:lnTo>
                  <a:lnTo>
                    <a:pt x="0" y="4"/>
                  </a:lnTo>
                  <a:lnTo>
                    <a:pt x="2"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673" name="Freeform 677"/>
            <p:cNvSpPr/>
            <p:nvPr/>
          </p:nvSpPr>
          <p:spPr bwMode="auto">
            <a:xfrm>
              <a:off x="8585635" y="1674597"/>
              <a:ext cx="4065"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4" name="Freeform 678"/>
            <p:cNvSpPr/>
            <p:nvPr/>
          </p:nvSpPr>
          <p:spPr bwMode="auto">
            <a:xfrm>
              <a:off x="8585635" y="1678662"/>
              <a:ext cx="4065" cy="0"/>
            </a:xfrm>
            <a:custGeom>
              <a:avLst/>
              <a:gdLst>
                <a:gd name="T0" fmla="*/ 0 w 1"/>
                <a:gd name="T1" fmla="*/ 1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1" y="0"/>
                    <a:pt x="1" y="0"/>
                  </a:cubicBezTo>
                  <a:cubicBezTo>
                    <a:pt x="1" y="0"/>
                    <a:pt x="1" y="0"/>
                    <a:pt x="1" y="0"/>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75" name="Rectangle 679"/>
            <p:cNvSpPr>
              <a:spLocks noChangeArrowheads="1"/>
            </p:cNvSpPr>
            <p:nvPr/>
          </p:nvSpPr>
          <p:spPr bwMode="auto">
            <a:xfrm>
              <a:off x="8585635" y="165630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76" name="Freeform 680"/>
            <p:cNvSpPr/>
            <p:nvPr/>
          </p:nvSpPr>
          <p:spPr bwMode="auto">
            <a:xfrm>
              <a:off x="8585635" y="1656303"/>
              <a:ext cx="4065" cy="4065"/>
            </a:xfrm>
            <a:custGeom>
              <a:avLst/>
              <a:gdLst>
                <a:gd name="T0" fmla="*/ 2 w 2"/>
                <a:gd name="T1" fmla="*/ 0 h 2"/>
                <a:gd name="T2" fmla="*/ 0 w 2"/>
                <a:gd name="T3" fmla="*/ 0 h 2"/>
                <a:gd name="T4" fmla="*/ 0 w 2"/>
                <a:gd name="T5" fmla="*/ 0 h 2"/>
                <a:gd name="T6" fmla="*/ 0 w 2"/>
                <a:gd name="T7" fmla="*/ 2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0"/>
                  </a:lnTo>
                  <a:lnTo>
                    <a:pt x="0" y="0"/>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77" name="Freeform 681"/>
            <p:cNvSpPr/>
            <p:nvPr/>
          </p:nvSpPr>
          <p:spPr bwMode="auto">
            <a:xfrm>
              <a:off x="8585635" y="167459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678" name="Freeform 682"/>
            <p:cNvSpPr/>
            <p:nvPr/>
          </p:nvSpPr>
          <p:spPr bwMode="auto">
            <a:xfrm>
              <a:off x="8581570" y="1656303"/>
              <a:ext cx="8130" cy="8130"/>
            </a:xfrm>
            <a:custGeom>
              <a:avLst/>
              <a:gdLst>
                <a:gd name="T0" fmla="*/ 2 w 4"/>
                <a:gd name="T1" fmla="*/ 2 h 4"/>
                <a:gd name="T2" fmla="*/ 0 w 4"/>
                <a:gd name="T3" fmla="*/ 4 h 4"/>
                <a:gd name="T4" fmla="*/ 4 w 4"/>
                <a:gd name="T5" fmla="*/ 0 h 4"/>
                <a:gd name="T6" fmla="*/ 2 w 4"/>
                <a:gd name="T7" fmla="*/ 2 h 4"/>
              </a:gdLst>
              <a:ahLst/>
              <a:cxnLst>
                <a:cxn ang="0">
                  <a:pos x="T0" y="T1"/>
                </a:cxn>
                <a:cxn ang="0">
                  <a:pos x="T2" y="T3"/>
                </a:cxn>
                <a:cxn ang="0">
                  <a:pos x="T4" y="T5"/>
                </a:cxn>
                <a:cxn ang="0">
                  <a:pos x="T6" y="T7"/>
                </a:cxn>
              </a:cxnLst>
              <a:rect l="0" t="0" r="r" b="b"/>
              <a:pathLst>
                <a:path w="4" h="4">
                  <a:moveTo>
                    <a:pt x="2" y="2"/>
                  </a:moveTo>
                  <a:lnTo>
                    <a:pt x="0" y="4"/>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679" name="Freeform 683"/>
            <p:cNvSpPr/>
            <p:nvPr/>
          </p:nvSpPr>
          <p:spPr bwMode="auto">
            <a:xfrm>
              <a:off x="8585635" y="1656303"/>
              <a:ext cx="4065" cy="0"/>
            </a:xfrm>
            <a:custGeom>
              <a:avLst/>
              <a:gdLst>
                <a:gd name="T0" fmla="*/ 2 w 2"/>
                <a:gd name="T1" fmla="*/ 0 w 2"/>
                <a:gd name="T2" fmla="*/ 0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0" y="0"/>
                  </a:lnTo>
                  <a:lnTo>
                    <a:pt x="0"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80" name="Freeform 684"/>
            <p:cNvSpPr/>
            <p:nvPr/>
          </p:nvSpPr>
          <p:spPr bwMode="auto">
            <a:xfrm>
              <a:off x="8585635" y="1648173"/>
              <a:ext cx="4065" cy="8130"/>
            </a:xfrm>
            <a:custGeom>
              <a:avLst/>
              <a:gdLst>
                <a:gd name="T0" fmla="*/ 2 w 2"/>
                <a:gd name="T1" fmla="*/ 0 h 4"/>
                <a:gd name="T2" fmla="*/ 0 w 2"/>
                <a:gd name="T3" fmla="*/ 2 h 4"/>
                <a:gd name="T4" fmla="*/ 0 w 2"/>
                <a:gd name="T5" fmla="*/ 4 h 4"/>
                <a:gd name="T6" fmla="*/ 2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4"/>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81" name="Freeform 685"/>
            <p:cNvSpPr/>
            <p:nvPr/>
          </p:nvSpPr>
          <p:spPr bwMode="auto">
            <a:xfrm>
              <a:off x="8577504" y="1666466"/>
              <a:ext cx="4065" cy="4065"/>
            </a:xfrm>
            <a:custGeom>
              <a:avLst/>
              <a:gdLst>
                <a:gd name="T0" fmla="*/ 1 w 1"/>
                <a:gd name="T1" fmla="*/ 0 h 1"/>
                <a:gd name="T2" fmla="*/ 0 w 1"/>
                <a:gd name="T3" fmla="*/ 0 h 1"/>
                <a:gd name="T4" fmla="*/ 0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0" y="1"/>
                    <a:pt x="1" y="1"/>
                    <a:pt x="1"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682" name="Oval 686"/>
            <p:cNvSpPr>
              <a:spLocks noChangeArrowheads="1"/>
            </p:cNvSpPr>
            <p:nvPr/>
          </p:nvSpPr>
          <p:spPr bwMode="auto">
            <a:xfrm>
              <a:off x="8585635" y="1674597"/>
              <a:ext cx="2033" cy="2033"/>
            </a:xfrm>
            <a:prstGeom prst="ellipse">
              <a:avLst/>
            </a:prstGeom>
            <a:grpFill/>
            <a:ln>
              <a:noFill/>
            </a:ln>
          </p:spPr>
          <p:txBody>
            <a:bodyPr vert="horz" wrap="square" lIns="91440" tIns="45720" rIns="91440" bIns="45720" numCol="1" anchor="t" anchorCtr="0" compatLnSpc="1"/>
            <a:lstStyle/>
            <a:p>
              <a:endParaRPr lang="zh-CN" altLang="en-US"/>
            </a:p>
          </p:txBody>
        </p:sp>
        <p:sp>
          <p:nvSpPr>
            <p:cNvPr id="683" name="Freeform 687"/>
            <p:cNvSpPr/>
            <p:nvPr/>
          </p:nvSpPr>
          <p:spPr bwMode="auto">
            <a:xfrm>
              <a:off x="8581570" y="1656303"/>
              <a:ext cx="12196" cy="14228"/>
            </a:xfrm>
            <a:custGeom>
              <a:avLst/>
              <a:gdLst>
                <a:gd name="T0" fmla="*/ 0 w 3"/>
                <a:gd name="T1" fmla="*/ 4 h 4"/>
                <a:gd name="T2" fmla="*/ 0 w 3"/>
                <a:gd name="T3" fmla="*/ 4 h 4"/>
                <a:gd name="T4" fmla="*/ 2 w 3"/>
                <a:gd name="T5" fmla="*/ 3 h 4"/>
                <a:gd name="T6" fmla="*/ 3 w 3"/>
                <a:gd name="T7" fmla="*/ 0 h 4"/>
                <a:gd name="T8" fmla="*/ 0 w 3"/>
                <a:gd name="T9" fmla="*/ 3 h 4"/>
                <a:gd name="T10" fmla="*/ 0 w 3"/>
                <a:gd name="T11" fmla="*/ 4 h 4"/>
                <a:gd name="T12" fmla="*/ 0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4"/>
                  </a:moveTo>
                  <a:cubicBezTo>
                    <a:pt x="0" y="4"/>
                    <a:pt x="0" y="4"/>
                    <a:pt x="0" y="4"/>
                  </a:cubicBezTo>
                  <a:cubicBezTo>
                    <a:pt x="2" y="3"/>
                    <a:pt x="2" y="3"/>
                    <a:pt x="2" y="3"/>
                  </a:cubicBezTo>
                  <a:cubicBezTo>
                    <a:pt x="3" y="0"/>
                    <a:pt x="3" y="0"/>
                    <a:pt x="3" y="0"/>
                  </a:cubicBezTo>
                  <a:cubicBezTo>
                    <a:pt x="0" y="3"/>
                    <a:pt x="0" y="3"/>
                    <a:pt x="0" y="3"/>
                  </a:cubicBezTo>
                  <a:cubicBezTo>
                    <a:pt x="0" y="4"/>
                    <a:pt x="0" y="4"/>
                    <a:pt x="0" y="4"/>
                  </a:cubicBezTo>
                  <a:cubicBezTo>
                    <a:pt x="0" y="4"/>
                    <a:pt x="0" y="4"/>
                    <a:pt x="0" y="4"/>
                  </a:cubicBezTo>
                  <a:close/>
                </a:path>
              </a:pathLst>
            </a:custGeom>
            <a:grpFill/>
            <a:ln>
              <a:noFill/>
            </a:ln>
          </p:spPr>
          <p:txBody>
            <a:bodyPr vert="horz" wrap="square" lIns="91440" tIns="45720" rIns="91440" bIns="45720" numCol="1" anchor="t" anchorCtr="0" compatLnSpc="1"/>
            <a:lstStyle/>
            <a:p>
              <a:endParaRPr lang="zh-CN" altLang="en-US"/>
            </a:p>
          </p:txBody>
        </p:sp>
        <p:sp>
          <p:nvSpPr>
            <p:cNvPr id="684" name="Freeform 688"/>
            <p:cNvSpPr/>
            <p:nvPr/>
          </p:nvSpPr>
          <p:spPr bwMode="auto">
            <a:xfrm>
              <a:off x="8581570" y="1656303"/>
              <a:ext cx="12196" cy="10163"/>
            </a:xfrm>
            <a:custGeom>
              <a:avLst/>
              <a:gdLst>
                <a:gd name="T0" fmla="*/ 6 w 6"/>
                <a:gd name="T1" fmla="*/ 0 h 5"/>
                <a:gd name="T2" fmla="*/ 4 w 6"/>
                <a:gd name="T3" fmla="*/ 0 h 5"/>
                <a:gd name="T4" fmla="*/ 0 w 6"/>
                <a:gd name="T5" fmla="*/ 4 h 5"/>
                <a:gd name="T6" fmla="*/ 0 w 6"/>
                <a:gd name="T7" fmla="*/ 5 h 5"/>
                <a:gd name="T8" fmla="*/ 6 w 6"/>
                <a:gd name="T9" fmla="*/ 0 h 5"/>
                <a:gd name="T10" fmla="*/ 6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6" y="0"/>
                  </a:moveTo>
                  <a:lnTo>
                    <a:pt x="4" y="0"/>
                  </a:lnTo>
                  <a:lnTo>
                    <a:pt x="0" y="4"/>
                  </a:lnTo>
                  <a:lnTo>
                    <a:pt x="0" y="5"/>
                  </a:lnTo>
                  <a:lnTo>
                    <a:pt x="6" y="0"/>
                  </a:lnTo>
                  <a:lnTo>
                    <a:pt x="6" y="0"/>
                  </a:lnTo>
                  <a:close/>
                </a:path>
              </a:pathLst>
            </a:custGeom>
            <a:grpFill/>
            <a:ln>
              <a:noFill/>
            </a:ln>
          </p:spPr>
          <p:txBody>
            <a:bodyPr vert="horz" wrap="square" lIns="91440" tIns="45720" rIns="91440" bIns="45720" numCol="1" anchor="t" anchorCtr="0" compatLnSpc="1"/>
            <a:lstStyle/>
            <a:p>
              <a:endParaRPr lang="zh-CN" altLang="en-US"/>
            </a:p>
          </p:txBody>
        </p:sp>
        <p:sp>
          <p:nvSpPr>
            <p:cNvPr id="685" name="Rectangle 689"/>
            <p:cNvSpPr>
              <a:spLocks noChangeArrowheads="1"/>
            </p:cNvSpPr>
            <p:nvPr/>
          </p:nvSpPr>
          <p:spPr bwMode="auto">
            <a:xfrm>
              <a:off x="8593765" y="1670532"/>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86" name="Freeform 690"/>
            <p:cNvSpPr/>
            <p:nvPr/>
          </p:nvSpPr>
          <p:spPr bwMode="auto">
            <a:xfrm>
              <a:off x="8625648" y="1659672"/>
              <a:ext cx="406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687" name="Freeform 691"/>
            <p:cNvSpPr/>
            <p:nvPr/>
          </p:nvSpPr>
          <p:spPr bwMode="auto">
            <a:xfrm>
              <a:off x="8625648" y="1651541"/>
              <a:ext cx="16261" cy="8130"/>
            </a:xfrm>
            <a:custGeom>
              <a:avLst/>
              <a:gdLst>
                <a:gd name="T0" fmla="*/ 8 w 8"/>
                <a:gd name="T1" fmla="*/ 0 h 4"/>
                <a:gd name="T2" fmla="*/ 4 w 8"/>
                <a:gd name="T3" fmla="*/ 2 h 4"/>
                <a:gd name="T4" fmla="*/ 2 w 8"/>
                <a:gd name="T5" fmla="*/ 4 h 4"/>
                <a:gd name="T6" fmla="*/ 0 w 8"/>
                <a:gd name="T7" fmla="*/ 4 h 4"/>
                <a:gd name="T8" fmla="*/ 8 w 8"/>
                <a:gd name="T9" fmla="*/ 2 h 4"/>
                <a:gd name="T10" fmla="*/ 8 w 8"/>
                <a:gd name="T11" fmla="*/ 2 h 4"/>
                <a:gd name="T12" fmla="*/ 8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0"/>
                  </a:moveTo>
                  <a:lnTo>
                    <a:pt x="4" y="2"/>
                  </a:lnTo>
                  <a:lnTo>
                    <a:pt x="2" y="4"/>
                  </a:lnTo>
                  <a:lnTo>
                    <a:pt x="0" y="4"/>
                  </a:lnTo>
                  <a:lnTo>
                    <a:pt x="8" y="2"/>
                  </a:lnTo>
                  <a:lnTo>
                    <a:pt x="8" y="2"/>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688" name="Freeform 692"/>
            <p:cNvSpPr/>
            <p:nvPr/>
          </p:nvSpPr>
          <p:spPr bwMode="auto">
            <a:xfrm>
              <a:off x="8621583" y="1655606"/>
              <a:ext cx="8130" cy="6098"/>
            </a:xfrm>
            <a:custGeom>
              <a:avLst/>
              <a:gdLst>
                <a:gd name="T0" fmla="*/ 4 w 4"/>
                <a:gd name="T1" fmla="*/ 0 h 3"/>
                <a:gd name="T2" fmla="*/ 2 w 4"/>
                <a:gd name="T3" fmla="*/ 2 h 3"/>
                <a:gd name="T4" fmla="*/ 0 w 4"/>
                <a:gd name="T5" fmla="*/ 2 h 3"/>
                <a:gd name="T6" fmla="*/ 0 w 4"/>
                <a:gd name="T7" fmla="*/ 3 h 3"/>
                <a:gd name="T8" fmla="*/ 2 w 4"/>
                <a:gd name="T9" fmla="*/ 2 h 3"/>
                <a:gd name="T10" fmla="*/ 4 w 4"/>
                <a:gd name="T11" fmla="*/ 2 h 3"/>
                <a:gd name="T12" fmla="*/ 4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0"/>
                  </a:moveTo>
                  <a:lnTo>
                    <a:pt x="2" y="2"/>
                  </a:lnTo>
                  <a:lnTo>
                    <a:pt x="0" y="2"/>
                  </a:lnTo>
                  <a:lnTo>
                    <a:pt x="0" y="3"/>
                  </a:lnTo>
                  <a:lnTo>
                    <a:pt x="2" y="2"/>
                  </a:lnTo>
                  <a:lnTo>
                    <a:pt x="4" y="2"/>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689" name="Freeform 693"/>
            <p:cNvSpPr/>
            <p:nvPr/>
          </p:nvSpPr>
          <p:spPr bwMode="auto">
            <a:xfrm>
              <a:off x="8615485" y="1659672"/>
              <a:ext cx="6098" cy="2033"/>
            </a:xfrm>
            <a:custGeom>
              <a:avLst/>
              <a:gdLst>
                <a:gd name="T0" fmla="*/ 3 w 3"/>
                <a:gd name="T1" fmla="*/ 0 h 1"/>
                <a:gd name="T2" fmla="*/ 2 w 3"/>
                <a:gd name="T3" fmla="*/ 0 h 1"/>
                <a:gd name="T4" fmla="*/ 0 w 3"/>
                <a:gd name="T5" fmla="*/ 1 h 1"/>
                <a:gd name="T6" fmla="*/ 3 w 3"/>
                <a:gd name="T7" fmla="*/ 1 h 1"/>
                <a:gd name="T8" fmla="*/ 3 w 3"/>
                <a:gd name="T9" fmla="*/ 0 h 1"/>
                <a:gd name="T10" fmla="*/ 3 w 3"/>
                <a:gd name="T11" fmla="*/ 0 h 1"/>
              </a:gdLst>
              <a:ahLst/>
              <a:cxnLst>
                <a:cxn ang="0">
                  <a:pos x="T0" y="T1"/>
                </a:cxn>
                <a:cxn ang="0">
                  <a:pos x="T2" y="T3"/>
                </a:cxn>
                <a:cxn ang="0">
                  <a:pos x="T4" y="T5"/>
                </a:cxn>
                <a:cxn ang="0">
                  <a:pos x="T6" y="T7"/>
                </a:cxn>
                <a:cxn ang="0">
                  <a:pos x="T8" y="T9"/>
                </a:cxn>
                <a:cxn ang="0">
                  <a:pos x="T10" y="T11"/>
                </a:cxn>
              </a:cxnLst>
              <a:rect l="0" t="0" r="r" b="b"/>
              <a:pathLst>
                <a:path w="3" h="1">
                  <a:moveTo>
                    <a:pt x="3" y="0"/>
                  </a:moveTo>
                  <a:lnTo>
                    <a:pt x="2" y="0"/>
                  </a:lnTo>
                  <a:lnTo>
                    <a:pt x="0" y="1"/>
                  </a:lnTo>
                  <a:lnTo>
                    <a:pt x="3" y="1"/>
                  </a:lnTo>
                  <a:lnTo>
                    <a:pt x="3" y="0"/>
                  </a:lnTo>
                  <a:lnTo>
                    <a:pt x="3" y="0"/>
                  </a:lnTo>
                  <a:close/>
                </a:path>
              </a:pathLst>
            </a:custGeom>
            <a:grpFill/>
            <a:ln>
              <a:noFill/>
            </a:ln>
          </p:spPr>
          <p:txBody>
            <a:bodyPr vert="horz" wrap="square" lIns="91440" tIns="45720" rIns="91440" bIns="45720" numCol="1" anchor="t" anchorCtr="0" compatLnSpc="1"/>
            <a:lstStyle/>
            <a:p>
              <a:endParaRPr lang="zh-CN" altLang="en-US"/>
            </a:p>
          </p:txBody>
        </p:sp>
        <p:sp>
          <p:nvSpPr>
            <p:cNvPr id="690" name="Freeform 694"/>
            <p:cNvSpPr/>
            <p:nvPr/>
          </p:nvSpPr>
          <p:spPr bwMode="auto">
            <a:xfrm>
              <a:off x="8621583" y="1659672"/>
              <a:ext cx="0" cy="2033"/>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691" name="Freeform 695"/>
            <p:cNvSpPr/>
            <p:nvPr/>
          </p:nvSpPr>
          <p:spPr bwMode="auto">
            <a:xfrm>
              <a:off x="8641909" y="1651541"/>
              <a:ext cx="4065" cy="4065"/>
            </a:xfrm>
            <a:custGeom>
              <a:avLst/>
              <a:gdLst>
                <a:gd name="T0" fmla="*/ 2 w 2"/>
                <a:gd name="T1" fmla="*/ 0 h 2"/>
                <a:gd name="T2" fmla="*/ 0 w 2"/>
                <a:gd name="T3" fmla="*/ 0 h 2"/>
                <a:gd name="T4" fmla="*/ 0 w 2"/>
                <a:gd name="T5" fmla="*/ 2 h 2"/>
                <a:gd name="T6" fmla="*/ 0 w 2"/>
                <a:gd name="T7" fmla="*/ 2 h 2"/>
                <a:gd name="T8" fmla="*/ 0 w 2"/>
                <a:gd name="T9" fmla="*/ 2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0" y="0"/>
                  </a:lnTo>
                  <a:lnTo>
                    <a:pt x="0" y="2"/>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92" name="Rectangle 696"/>
            <p:cNvSpPr>
              <a:spLocks noChangeArrowheads="1"/>
            </p:cNvSpPr>
            <p:nvPr/>
          </p:nvSpPr>
          <p:spPr bwMode="auto">
            <a:xfrm>
              <a:off x="8641909" y="16556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93" name="Rectangle 697"/>
            <p:cNvSpPr>
              <a:spLocks noChangeArrowheads="1"/>
            </p:cNvSpPr>
            <p:nvPr/>
          </p:nvSpPr>
          <p:spPr bwMode="auto">
            <a:xfrm>
              <a:off x="8641909" y="16556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94" name="Rectangle 698"/>
            <p:cNvSpPr>
              <a:spLocks noChangeArrowheads="1"/>
            </p:cNvSpPr>
            <p:nvPr/>
          </p:nvSpPr>
          <p:spPr bwMode="auto">
            <a:xfrm>
              <a:off x="8641909" y="16556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95" name="Freeform 699"/>
            <p:cNvSpPr/>
            <p:nvPr/>
          </p:nvSpPr>
          <p:spPr bwMode="auto">
            <a:xfrm>
              <a:off x="8615485" y="1659672"/>
              <a:ext cx="4065" cy="2033"/>
            </a:xfrm>
            <a:custGeom>
              <a:avLst/>
              <a:gdLst>
                <a:gd name="T0" fmla="*/ 0 w 2"/>
                <a:gd name="T1" fmla="*/ 1 h 1"/>
                <a:gd name="T2" fmla="*/ 0 w 2"/>
                <a:gd name="T3" fmla="*/ 1 h 1"/>
                <a:gd name="T4" fmla="*/ 0 w 2"/>
                <a:gd name="T5" fmla="*/ 1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0" y="1"/>
                  </a:lnTo>
                  <a:lnTo>
                    <a:pt x="2"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696" name="Freeform 700"/>
            <p:cNvSpPr/>
            <p:nvPr/>
          </p:nvSpPr>
          <p:spPr bwMode="auto">
            <a:xfrm>
              <a:off x="8611420" y="1661704"/>
              <a:ext cx="4065" cy="4065"/>
            </a:xfrm>
            <a:custGeom>
              <a:avLst/>
              <a:gdLst>
                <a:gd name="T0" fmla="*/ 2 w 2"/>
                <a:gd name="T1" fmla="*/ 0 h 2"/>
                <a:gd name="T2" fmla="*/ 0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2"/>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697" name="Rectangle 701"/>
            <p:cNvSpPr>
              <a:spLocks noChangeArrowheads="1"/>
            </p:cNvSpPr>
            <p:nvPr/>
          </p:nvSpPr>
          <p:spPr bwMode="auto">
            <a:xfrm>
              <a:off x="8593765" y="167053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698" name="Freeform 702"/>
            <p:cNvSpPr/>
            <p:nvPr/>
          </p:nvSpPr>
          <p:spPr bwMode="auto">
            <a:xfrm>
              <a:off x="8589700" y="1664434"/>
              <a:ext cx="12196" cy="6098"/>
            </a:xfrm>
            <a:custGeom>
              <a:avLst/>
              <a:gdLst>
                <a:gd name="T0" fmla="*/ 4 w 6"/>
                <a:gd name="T1" fmla="*/ 1 h 3"/>
                <a:gd name="T2" fmla="*/ 6 w 6"/>
                <a:gd name="T3" fmla="*/ 0 h 3"/>
                <a:gd name="T4" fmla="*/ 2 w 6"/>
                <a:gd name="T5" fmla="*/ 1 h 3"/>
                <a:gd name="T6" fmla="*/ 0 w 6"/>
                <a:gd name="T7" fmla="*/ 3 h 3"/>
                <a:gd name="T8" fmla="*/ 0 w 6"/>
                <a:gd name="T9" fmla="*/ 3 h 3"/>
                <a:gd name="T10" fmla="*/ 2 w 6"/>
                <a:gd name="T11" fmla="*/ 3 h 3"/>
                <a:gd name="T12" fmla="*/ 2 w 6"/>
                <a:gd name="T13" fmla="*/ 3 h 3"/>
                <a:gd name="T14" fmla="*/ 4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4" y="1"/>
                  </a:moveTo>
                  <a:lnTo>
                    <a:pt x="6" y="0"/>
                  </a:lnTo>
                  <a:lnTo>
                    <a:pt x="2" y="1"/>
                  </a:lnTo>
                  <a:lnTo>
                    <a:pt x="0" y="3"/>
                  </a:lnTo>
                  <a:lnTo>
                    <a:pt x="0" y="3"/>
                  </a:lnTo>
                  <a:lnTo>
                    <a:pt x="2" y="3"/>
                  </a:lnTo>
                  <a:lnTo>
                    <a:pt x="2" y="3"/>
                  </a:lnTo>
                  <a:lnTo>
                    <a:pt x="4" y="1"/>
                  </a:lnTo>
                  <a:close/>
                </a:path>
              </a:pathLst>
            </a:custGeom>
            <a:grpFill/>
            <a:ln>
              <a:noFill/>
            </a:ln>
          </p:spPr>
          <p:txBody>
            <a:bodyPr vert="horz" wrap="square" lIns="91440" tIns="45720" rIns="91440" bIns="45720" numCol="1" anchor="t" anchorCtr="0" compatLnSpc="1"/>
            <a:lstStyle/>
            <a:p>
              <a:endParaRPr lang="zh-CN" altLang="en-US"/>
            </a:p>
          </p:txBody>
        </p:sp>
        <p:sp>
          <p:nvSpPr>
            <p:cNvPr id="699" name="Freeform 703"/>
            <p:cNvSpPr/>
            <p:nvPr/>
          </p:nvSpPr>
          <p:spPr bwMode="auto">
            <a:xfrm>
              <a:off x="8589700" y="1670532"/>
              <a:ext cx="0" cy="406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2"/>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00" name="Freeform 704"/>
            <p:cNvSpPr/>
            <p:nvPr/>
          </p:nvSpPr>
          <p:spPr bwMode="auto">
            <a:xfrm>
              <a:off x="8611420" y="1661704"/>
              <a:ext cx="10163" cy="8130"/>
            </a:xfrm>
            <a:custGeom>
              <a:avLst/>
              <a:gdLst>
                <a:gd name="T0" fmla="*/ 2 w 5"/>
                <a:gd name="T1" fmla="*/ 0 h 4"/>
                <a:gd name="T2" fmla="*/ 0 w 5"/>
                <a:gd name="T3" fmla="*/ 2 h 4"/>
                <a:gd name="T4" fmla="*/ 0 w 5"/>
                <a:gd name="T5" fmla="*/ 4 h 4"/>
                <a:gd name="T6" fmla="*/ 5 w 5"/>
                <a:gd name="T7" fmla="*/ 0 h 4"/>
                <a:gd name="T8" fmla="*/ 5 w 5"/>
                <a:gd name="T9" fmla="*/ 0 h 4"/>
                <a:gd name="T10" fmla="*/ 2 w 5"/>
                <a:gd name="T11" fmla="*/ 0 h 4"/>
              </a:gdLst>
              <a:ahLst/>
              <a:cxnLst>
                <a:cxn ang="0">
                  <a:pos x="T0" y="T1"/>
                </a:cxn>
                <a:cxn ang="0">
                  <a:pos x="T2" y="T3"/>
                </a:cxn>
                <a:cxn ang="0">
                  <a:pos x="T4" y="T5"/>
                </a:cxn>
                <a:cxn ang="0">
                  <a:pos x="T6" y="T7"/>
                </a:cxn>
                <a:cxn ang="0">
                  <a:pos x="T8" y="T9"/>
                </a:cxn>
                <a:cxn ang="0">
                  <a:pos x="T10" y="T11"/>
                </a:cxn>
              </a:cxnLst>
              <a:rect l="0" t="0" r="r" b="b"/>
              <a:pathLst>
                <a:path w="5" h="4">
                  <a:moveTo>
                    <a:pt x="2" y="0"/>
                  </a:moveTo>
                  <a:lnTo>
                    <a:pt x="0" y="2"/>
                  </a:lnTo>
                  <a:lnTo>
                    <a:pt x="0" y="4"/>
                  </a:lnTo>
                  <a:lnTo>
                    <a:pt x="5" y="0"/>
                  </a:lnTo>
                  <a:lnTo>
                    <a:pt x="5"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01" name="Freeform 705"/>
            <p:cNvSpPr/>
            <p:nvPr/>
          </p:nvSpPr>
          <p:spPr bwMode="auto">
            <a:xfrm>
              <a:off x="8589700" y="1670532"/>
              <a:ext cx="4065" cy="4065"/>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02" name="Freeform 706"/>
            <p:cNvSpPr/>
            <p:nvPr/>
          </p:nvSpPr>
          <p:spPr bwMode="auto">
            <a:xfrm>
              <a:off x="8611420" y="1661704"/>
              <a:ext cx="4065" cy="406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03" name="Freeform 707"/>
            <p:cNvSpPr/>
            <p:nvPr/>
          </p:nvSpPr>
          <p:spPr bwMode="auto">
            <a:xfrm>
              <a:off x="8607355" y="1661704"/>
              <a:ext cx="4065" cy="4065"/>
            </a:xfrm>
            <a:custGeom>
              <a:avLst/>
              <a:gdLst>
                <a:gd name="T0" fmla="*/ 0 w 2"/>
                <a:gd name="T1" fmla="*/ 2 h 2"/>
                <a:gd name="T2" fmla="*/ 0 w 2"/>
                <a:gd name="T3" fmla="*/ 2 h 2"/>
                <a:gd name="T4" fmla="*/ 2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04" name="Freeform 708"/>
            <p:cNvSpPr/>
            <p:nvPr/>
          </p:nvSpPr>
          <p:spPr bwMode="auto">
            <a:xfrm>
              <a:off x="8607355" y="1661704"/>
              <a:ext cx="8130" cy="8130"/>
            </a:xfrm>
            <a:custGeom>
              <a:avLst/>
              <a:gdLst>
                <a:gd name="T0" fmla="*/ 2 w 4"/>
                <a:gd name="T1" fmla="*/ 2 h 4"/>
                <a:gd name="T2" fmla="*/ 2 w 4"/>
                <a:gd name="T3" fmla="*/ 2 h 4"/>
                <a:gd name="T4" fmla="*/ 0 w 4"/>
                <a:gd name="T5" fmla="*/ 4 h 4"/>
                <a:gd name="T6" fmla="*/ 2 w 4"/>
                <a:gd name="T7" fmla="*/ 2 h 4"/>
                <a:gd name="T8" fmla="*/ 4 w 4"/>
                <a:gd name="T9" fmla="*/ 0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lnTo>
                    <a:pt x="2" y="2"/>
                  </a:lnTo>
                  <a:lnTo>
                    <a:pt x="0" y="4"/>
                  </a:lnTo>
                  <a:lnTo>
                    <a:pt x="2" y="2"/>
                  </a:lnTo>
                  <a:lnTo>
                    <a:pt x="4"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705" name="Rectangle 709"/>
            <p:cNvSpPr>
              <a:spLocks noChangeArrowheads="1"/>
            </p:cNvSpPr>
            <p:nvPr/>
          </p:nvSpPr>
          <p:spPr bwMode="auto">
            <a:xfrm>
              <a:off x="8611420" y="1665770"/>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06" name="Freeform 710"/>
            <p:cNvSpPr/>
            <p:nvPr/>
          </p:nvSpPr>
          <p:spPr bwMode="auto">
            <a:xfrm>
              <a:off x="8641909" y="1651541"/>
              <a:ext cx="4065" cy="4065"/>
            </a:xfrm>
            <a:custGeom>
              <a:avLst/>
              <a:gdLst>
                <a:gd name="T0" fmla="*/ 2 w 2"/>
                <a:gd name="T1" fmla="*/ 0 h 2"/>
                <a:gd name="T2" fmla="*/ 2 w 2"/>
                <a:gd name="T3" fmla="*/ 0 h 2"/>
                <a:gd name="T4" fmla="*/ 0 w 2"/>
                <a:gd name="T5" fmla="*/ 2 h 2"/>
                <a:gd name="T6" fmla="*/ 0 w 2"/>
                <a:gd name="T7" fmla="*/ 2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07" name="Freeform 711"/>
            <p:cNvSpPr/>
            <p:nvPr/>
          </p:nvSpPr>
          <p:spPr bwMode="auto">
            <a:xfrm>
              <a:off x="8664268" y="1612921"/>
              <a:ext cx="4065"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08" name="Freeform 712"/>
            <p:cNvSpPr/>
            <p:nvPr/>
          </p:nvSpPr>
          <p:spPr bwMode="auto">
            <a:xfrm>
              <a:off x="8656138" y="1604791"/>
              <a:ext cx="12196" cy="12196"/>
            </a:xfrm>
            <a:custGeom>
              <a:avLst/>
              <a:gdLst>
                <a:gd name="T0" fmla="*/ 0 w 6"/>
                <a:gd name="T1" fmla="*/ 4 h 6"/>
                <a:gd name="T2" fmla="*/ 0 w 6"/>
                <a:gd name="T3" fmla="*/ 6 h 6"/>
                <a:gd name="T4" fmla="*/ 4 w 6"/>
                <a:gd name="T5" fmla="*/ 4 h 6"/>
                <a:gd name="T6" fmla="*/ 4 w 6"/>
                <a:gd name="T7" fmla="*/ 2 h 6"/>
                <a:gd name="T8" fmla="*/ 6 w 6"/>
                <a:gd name="T9" fmla="*/ 0 h 6"/>
                <a:gd name="T10" fmla="*/ 0 w 6"/>
                <a:gd name="T11" fmla="*/ 4 h 6"/>
              </a:gdLst>
              <a:ahLst/>
              <a:cxnLst>
                <a:cxn ang="0">
                  <a:pos x="T0" y="T1"/>
                </a:cxn>
                <a:cxn ang="0">
                  <a:pos x="T2" y="T3"/>
                </a:cxn>
                <a:cxn ang="0">
                  <a:pos x="T4" y="T5"/>
                </a:cxn>
                <a:cxn ang="0">
                  <a:pos x="T6" y="T7"/>
                </a:cxn>
                <a:cxn ang="0">
                  <a:pos x="T8" y="T9"/>
                </a:cxn>
                <a:cxn ang="0">
                  <a:pos x="T10" y="T11"/>
                </a:cxn>
              </a:cxnLst>
              <a:rect l="0" t="0" r="r" b="b"/>
              <a:pathLst>
                <a:path w="6" h="6">
                  <a:moveTo>
                    <a:pt x="0" y="4"/>
                  </a:moveTo>
                  <a:lnTo>
                    <a:pt x="0" y="6"/>
                  </a:lnTo>
                  <a:lnTo>
                    <a:pt x="4" y="4"/>
                  </a:lnTo>
                  <a:lnTo>
                    <a:pt x="4" y="2"/>
                  </a:lnTo>
                  <a:lnTo>
                    <a:pt x="6"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09" name="Freeform 713"/>
            <p:cNvSpPr/>
            <p:nvPr/>
          </p:nvSpPr>
          <p:spPr bwMode="auto">
            <a:xfrm>
              <a:off x="8664268" y="1604791"/>
              <a:ext cx="4065" cy="406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10" name="Freeform 714"/>
            <p:cNvSpPr/>
            <p:nvPr/>
          </p:nvSpPr>
          <p:spPr bwMode="auto">
            <a:xfrm>
              <a:off x="8680238" y="1587833"/>
              <a:ext cx="12196" cy="16261"/>
            </a:xfrm>
            <a:custGeom>
              <a:avLst/>
              <a:gdLst>
                <a:gd name="T0" fmla="*/ 2 w 6"/>
                <a:gd name="T1" fmla="*/ 8 h 8"/>
                <a:gd name="T2" fmla="*/ 6 w 6"/>
                <a:gd name="T3" fmla="*/ 0 h 8"/>
                <a:gd name="T4" fmla="*/ 0 w 6"/>
                <a:gd name="T5" fmla="*/ 8 h 8"/>
                <a:gd name="T6" fmla="*/ 2 w 6"/>
                <a:gd name="T7" fmla="*/ 8 h 8"/>
              </a:gdLst>
              <a:ahLst/>
              <a:cxnLst>
                <a:cxn ang="0">
                  <a:pos x="T0" y="T1"/>
                </a:cxn>
                <a:cxn ang="0">
                  <a:pos x="T2" y="T3"/>
                </a:cxn>
                <a:cxn ang="0">
                  <a:pos x="T4" y="T5"/>
                </a:cxn>
                <a:cxn ang="0">
                  <a:pos x="T6" y="T7"/>
                </a:cxn>
              </a:cxnLst>
              <a:rect l="0" t="0" r="r" b="b"/>
              <a:pathLst>
                <a:path w="6" h="8">
                  <a:moveTo>
                    <a:pt x="2" y="8"/>
                  </a:moveTo>
                  <a:lnTo>
                    <a:pt x="6" y="0"/>
                  </a:lnTo>
                  <a:lnTo>
                    <a:pt x="0" y="8"/>
                  </a:lnTo>
                  <a:lnTo>
                    <a:pt x="2" y="8"/>
                  </a:lnTo>
                  <a:close/>
                </a:path>
              </a:pathLst>
            </a:custGeom>
            <a:grpFill/>
            <a:ln>
              <a:noFill/>
            </a:ln>
          </p:spPr>
          <p:txBody>
            <a:bodyPr vert="horz" wrap="square" lIns="91440" tIns="45720" rIns="91440" bIns="45720" numCol="1" anchor="t" anchorCtr="0" compatLnSpc="1"/>
            <a:lstStyle/>
            <a:p>
              <a:endParaRPr lang="zh-CN" altLang="en-US"/>
            </a:p>
          </p:txBody>
        </p:sp>
        <p:sp>
          <p:nvSpPr>
            <p:cNvPr id="711" name="Freeform 715"/>
            <p:cNvSpPr/>
            <p:nvPr/>
          </p:nvSpPr>
          <p:spPr bwMode="auto">
            <a:xfrm>
              <a:off x="8664268" y="1608856"/>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12" name="Freeform 716"/>
            <p:cNvSpPr/>
            <p:nvPr/>
          </p:nvSpPr>
          <p:spPr bwMode="auto">
            <a:xfrm>
              <a:off x="8664268" y="1612921"/>
              <a:ext cx="0" cy="4065"/>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13" name="Rectangle 717"/>
            <p:cNvSpPr>
              <a:spLocks noChangeArrowheads="1"/>
            </p:cNvSpPr>
            <p:nvPr/>
          </p:nvSpPr>
          <p:spPr bwMode="auto">
            <a:xfrm>
              <a:off x="8680238" y="1595964"/>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714" name="Rectangle 718"/>
            <p:cNvSpPr>
              <a:spLocks noChangeArrowheads="1"/>
            </p:cNvSpPr>
            <p:nvPr/>
          </p:nvSpPr>
          <p:spPr bwMode="auto">
            <a:xfrm>
              <a:off x="8656138" y="1612921"/>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15" name="Freeform 719"/>
            <p:cNvSpPr/>
            <p:nvPr/>
          </p:nvSpPr>
          <p:spPr bwMode="auto">
            <a:xfrm>
              <a:off x="8656138" y="1596660"/>
              <a:ext cx="12196" cy="16261"/>
            </a:xfrm>
            <a:custGeom>
              <a:avLst/>
              <a:gdLst>
                <a:gd name="T0" fmla="*/ 6 w 6"/>
                <a:gd name="T1" fmla="*/ 4 h 8"/>
                <a:gd name="T2" fmla="*/ 6 w 6"/>
                <a:gd name="T3" fmla="*/ 2 h 8"/>
                <a:gd name="T4" fmla="*/ 6 w 6"/>
                <a:gd name="T5" fmla="*/ 0 h 8"/>
                <a:gd name="T6" fmla="*/ 0 w 6"/>
                <a:gd name="T7" fmla="*/ 8 h 8"/>
                <a:gd name="T8" fmla="*/ 0 w 6"/>
                <a:gd name="T9" fmla="*/ 8 h 8"/>
                <a:gd name="T10" fmla="*/ 6 w 6"/>
                <a:gd name="T11" fmla="*/ 4 h 8"/>
              </a:gdLst>
              <a:ahLst/>
              <a:cxnLst>
                <a:cxn ang="0">
                  <a:pos x="T0" y="T1"/>
                </a:cxn>
                <a:cxn ang="0">
                  <a:pos x="T2" y="T3"/>
                </a:cxn>
                <a:cxn ang="0">
                  <a:pos x="T4" y="T5"/>
                </a:cxn>
                <a:cxn ang="0">
                  <a:pos x="T6" y="T7"/>
                </a:cxn>
                <a:cxn ang="0">
                  <a:pos x="T8" y="T9"/>
                </a:cxn>
                <a:cxn ang="0">
                  <a:pos x="T10" y="T11"/>
                </a:cxn>
              </a:cxnLst>
              <a:rect l="0" t="0" r="r" b="b"/>
              <a:pathLst>
                <a:path w="6" h="8">
                  <a:moveTo>
                    <a:pt x="6" y="4"/>
                  </a:moveTo>
                  <a:lnTo>
                    <a:pt x="6" y="2"/>
                  </a:lnTo>
                  <a:lnTo>
                    <a:pt x="6" y="0"/>
                  </a:lnTo>
                  <a:lnTo>
                    <a:pt x="0" y="8"/>
                  </a:lnTo>
                  <a:lnTo>
                    <a:pt x="0" y="8"/>
                  </a:lnTo>
                  <a:lnTo>
                    <a:pt x="6" y="4"/>
                  </a:lnTo>
                  <a:close/>
                </a:path>
              </a:pathLst>
            </a:custGeom>
            <a:grpFill/>
            <a:ln>
              <a:noFill/>
            </a:ln>
          </p:spPr>
          <p:txBody>
            <a:bodyPr vert="horz" wrap="square" lIns="91440" tIns="45720" rIns="91440" bIns="45720" numCol="1" anchor="t" anchorCtr="0" compatLnSpc="1"/>
            <a:lstStyle/>
            <a:p>
              <a:endParaRPr lang="zh-CN" altLang="en-US"/>
            </a:p>
          </p:txBody>
        </p:sp>
        <p:sp>
          <p:nvSpPr>
            <p:cNvPr id="716" name="Freeform 720"/>
            <p:cNvSpPr/>
            <p:nvPr/>
          </p:nvSpPr>
          <p:spPr bwMode="auto">
            <a:xfrm>
              <a:off x="8680238" y="1587833"/>
              <a:ext cx="4065" cy="8130"/>
            </a:xfrm>
            <a:custGeom>
              <a:avLst/>
              <a:gdLst>
                <a:gd name="T0" fmla="*/ 0 w 2"/>
                <a:gd name="T1" fmla="*/ 4 h 4"/>
                <a:gd name="T2" fmla="*/ 2 w 2"/>
                <a:gd name="T3" fmla="*/ 0 h 4"/>
                <a:gd name="T4" fmla="*/ 2 w 2"/>
                <a:gd name="T5" fmla="*/ 2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0"/>
                  </a:lnTo>
                  <a:lnTo>
                    <a:pt x="2"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17" name="Freeform 721"/>
            <p:cNvSpPr/>
            <p:nvPr/>
          </p:nvSpPr>
          <p:spPr bwMode="auto">
            <a:xfrm>
              <a:off x="8680238" y="1591898"/>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18" name="Freeform 722"/>
            <p:cNvSpPr/>
            <p:nvPr/>
          </p:nvSpPr>
          <p:spPr bwMode="auto">
            <a:xfrm>
              <a:off x="8660203" y="1612921"/>
              <a:ext cx="4065" cy="14228"/>
            </a:xfrm>
            <a:custGeom>
              <a:avLst/>
              <a:gdLst>
                <a:gd name="T0" fmla="*/ 0 w 2"/>
                <a:gd name="T1" fmla="*/ 7 h 7"/>
                <a:gd name="T2" fmla="*/ 2 w 2"/>
                <a:gd name="T3" fmla="*/ 2 h 7"/>
                <a:gd name="T4" fmla="*/ 2 w 2"/>
                <a:gd name="T5" fmla="*/ 0 h 7"/>
                <a:gd name="T6" fmla="*/ 2 w 2"/>
                <a:gd name="T7" fmla="*/ 0 h 7"/>
                <a:gd name="T8" fmla="*/ 0 w 2"/>
                <a:gd name="T9" fmla="*/ 7 h 7"/>
              </a:gdLst>
              <a:ahLst/>
              <a:cxnLst>
                <a:cxn ang="0">
                  <a:pos x="T0" y="T1"/>
                </a:cxn>
                <a:cxn ang="0">
                  <a:pos x="T2" y="T3"/>
                </a:cxn>
                <a:cxn ang="0">
                  <a:pos x="T4" y="T5"/>
                </a:cxn>
                <a:cxn ang="0">
                  <a:pos x="T6" y="T7"/>
                </a:cxn>
                <a:cxn ang="0">
                  <a:pos x="T8" y="T9"/>
                </a:cxn>
              </a:cxnLst>
              <a:rect l="0" t="0" r="r" b="b"/>
              <a:pathLst>
                <a:path w="2" h="7">
                  <a:moveTo>
                    <a:pt x="0" y="7"/>
                  </a:moveTo>
                  <a:lnTo>
                    <a:pt x="2" y="2"/>
                  </a:lnTo>
                  <a:lnTo>
                    <a:pt x="2" y="0"/>
                  </a:lnTo>
                  <a:lnTo>
                    <a:pt x="2" y="0"/>
                  </a:ln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719" name="Freeform 723"/>
            <p:cNvSpPr/>
            <p:nvPr/>
          </p:nvSpPr>
          <p:spPr bwMode="auto">
            <a:xfrm>
              <a:off x="8641909" y="1651541"/>
              <a:ext cx="4065" cy="4065"/>
            </a:xfrm>
            <a:custGeom>
              <a:avLst/>
              <a:gdLst>
                <a:gd name="T0" fmla="*/ 2 w 2"/>
                <a:gd name="T1" fmla="*/ 0 h 2"/>
                <a:gd name="T2" fmla="*/ 0 w 2"/>
                <a:gd name="T3" fmla="*/ 2 h 2"/>
                <a:gd name="T4" fmla="*/ 2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2" y="2"/>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20" name="Rectangle 724"/>
            <p:cNvSpPr>
              <a:spLocks noChangeArrowheads="1"/>
            </p:cNvSpPr>
            <p:nvPr/>
          </p:nvSpPr>
          <p:spPr bwMode="auto">
            <a:xfrm>
              <a:off x="8664268" y="1631215"/>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21" name="Rectangle 725"/>
            <p:cNvSpPr>
              <a:spLocks noChangeArrowheads="1"/>
            </p:cNvSpPr>
            <p:nvPr/>
          </p:nvSpPr>
          <p:spPr bwMode="auto">
            <a:xfrm>
              <a:off x="8680238" y="1622388"/>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22" name="Freeform 726"/>
            <p:cNvSpPr/>
            <p:nvPr/>
          </p:nvSpPr>
          <p:spPr bwMode="auto">
            <a:xfrm>
              <a:off x="8680238" y="1622388"/>
              <a:ext cx="4065" cy="0"/>
            </a:xfrm>
            <a:custGeom>
              <a:avLst/>
              <a:gdLst>
                <a:gd name="T0" fmla="*/ 0 w 2"/>
                <a:gd name="T1" fmla="*/ 2 w 2"/>
                <a:gd name="T2" fmla="*/ 2 w 2"/>
                <a:gd name="T3" fmla="*/ 2 w 2"/>
                <a:gd name="T4" fmla="*/ 2 w 2"/>
                <a:gd name="T5" fmla="*/ 0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lnTo>
                    <a:pt x="2" y="0"/>
                  </a:lnTo>
                  <a:lnTo>
                    <a:pt x="2" y="0"/>
                  </a:lnTo>
                  <a:lnTo>
                    <a:pt x="2" y="0"/>
                  </a:lnTo>
                  <a:lnTo>
                    <a:pt x="2"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23" name="Freeform 727"/>
            <p:cNvSpPr/>
            <p:nvPr/>
          </p:nvSpPr>
          <p:spPr bwMode="auto">
            <a:xfrm>
              <a:off x="8660203" y="1623085"/>
              <a:ext cx="8130" cy="8130"/>
            </a:xfrm>
            <a:custGeom>
              <a:avLst/>
              <a:gdLst>
                <a:gd name="T0" fmla="*/ 2 w 4"/>
                <a:gd name="T1" fmla="*/ 4 h 4"/>
                <a:gd name="T2" fmla="*/ 2 w 4"/>
                <a:gd name="T3" fmla="*/ 4 h 4"/>
                <a:gd name="T4" fmla="*/ 4 w 4"/>
                <a:gd name="T5" fmla="*/ 0 h 4"/>
                <a:gd name="T6" fmla="*/ 2 w 4"/>
                <a:gd name="T7" fmla="*/ 0 h 4"/>
                <a:gd name="T8" fmla="*/ 0 w 4"/>
                <a:gd name="T9" fmla="*/ 4 h 4"/>
                <a:gd name="T10" fmla="*/ 2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2" y="4"/>
                  </a:moveTo>
                  <a:lnTo>
                    <a:pt x="2" y="4"/>
                  </a:lnTo>
                  <a:lnTo>
                    <a:pt x="4" y="0"/>
                  </a:lnTo>
                  <a:lnTo>
                    <a:pt x="2" y="0"/>
                  </a:lnTo>
                  <a:lnTo>
                    <a:pt x="0" y="4"/>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724" name="Freeform 728"/>
            <p:cNvSpPr/>
            <p:nvPr/>
          </p:nvSpPr>
          <p:spPr bwMode="auto">
            <a:xfrm>
              <a:off x="8664268" y="1627150"/>
              <a:ext cx="4065" cy="4065"/>
            </a:xfrm>
            <a:custGeom>
              <a:avLst/>
              <a:gdLst>
                <a:gd name="T0" fmla="*/ 0 w 2"/>
                <a:gd name="T1" fmla="*/ 2 h 2"/>
                <a:gd name="T2" fmla="*/ 2 w 2"/>
                <a:gd name="T3" fmla="*/ 0 h 2"/>
                <a:gd name="T4" fmla="*/ 2 w 2"/>
                <a:gd name="T5" fmla="*/ 0 h 2"/>
                <a:gd name="T6" fmla="*/ 0 w 2"/>
                <a:gd name="T7" fmla="*/ 2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0"/>
                  </a:lnTo>
                  <a:lnTo>
                    <a:pt x="2" y="0"/>
                  </a:lnTo>
                  <a:lnTo>
                    <a:pt x="0" y="2"/>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25" name="Freeform 729"/>
            <p:cNvSpPr/>
            <p:nvPr/>
          </p:nvSpPr>
          <p:spPr bwMode="auto">
            <a:xfrm>
              <a:off x="8660203" y="1623085"/>
              <a:ext cx="4065" cy="8130"/>
            </a:xfrm>
            <a:custGeom>
              <a:avLst/>
              <a:gdLst>
                <a:gd name="T0" fmla="*/ 0 w 2"/>
                <a:gd name="T1" fmla="*/ 4 h 4"/>
                <a:gd name="T2" fmla="*/ 0 w 2"/>
                <a:gd name="T3" fmla="*/ 4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0"/>
                  </a:lnTo>
                  <a:lnTo>
                    <a:pt x="0" y="2"/>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26" name="Freeform 730"/>
            <p:cNvSpPr/>
            <p:nvPr/>
          </p:nvSpPr>
          <p:spPr bwMode="auto">
            <a:xfrm>
              <a:off x="8656138" y="1616987"/>
              <a:ext cx="8130" cy="10163"/>
            </a:xfrm>
            <a:custGeom>
              <a:avLst/>
              <a:gdLst>
                <a:gd name="T0" fmla="*/ 0 w 4"/>
                <a:gd name="T1" fmla="*/ 5 h 5"/>
                <a:gd name="T2" fmla="*/ 2 w 4"/>
                <a:gd name="T3" fmla="*/ 3 h 5"/>
                <a:gd name="T4" fmla="*/ 4 w 4"/>
                <a:gd name="T5" fmla="*/ 0 h 5"/>
                <a:gd name="T6" fmla="*/ 2 w 4"/>
                <a:gd name="T7" fmla="*/ 5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lnTo>
                    <a:pt x="2" y="3"/>
                  </a:lnTo>
                  <a:lnTo>
                    <a:pt x="4" y="0"/>
                  </a:lnTo>
                  <a:lnTo>
                    <a:pt x="2" y="5"/>
                  </a:ln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727" name="Freeform 731"/>
            <p:cNvSpPr/>
            <p:nvPr/>
          </p:nvSpPr>
          <p:spPr bwMode="auto">
            <a:xfrm>
              <a:off x="8656138" y="1623085"/>
              <a:ext cx="4065" cy="4065"/>
            </a:xfrm>
            <a:custGeom>
              <a:avLst/>
              <a:gdLst>
                <a:gd name="T0" fmla="*/ 0 w 2"/>
                <a:gd name="T1" fmla="*/ 2 h 2"/>
                <a:gd name="T2" fmla="*/ 2 w 2"/>
                <a:gd name="T3" fmla="*/ 2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28" name="Freeform 732"/>
            <p:cNvSpPr/>
            <p:nvPr/>
          </p:nvSpPr>
          <p:spPr bwMode="auto">
            <a:xfrm>
              <a:off x="8660203" y="1621052"/>
              <a:ext cx="4065" cy="6098"/>
            </a:xfrm>
            <a:custGeom>
              <a:avLst/>
              <a:gdLst>
                <a:gd name="T0" fmla="*/ 2 w 2"/>
                <a:gd name="T1" fmla="*/ 1 h 3"/>
                <a:gd name="T2" fmla="*/ 2 w 2"/>
                <a:gd name="T3" fmla="*/ 0 h 3"/>
                <a:gd name="T4" fmla="*/ 0 w 2"/>
                <a:gd name="T5" fmla="*/ 1 h 3"/>
                <a:gd name="T6" fmla="*/ 0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2" y="0"/>
                  </a:lnTo>
                  <a:lnTo>
                    <a:pt x="0" y="1"/>
                  </a:lnTo>
                  <a:lnTo>
                    <a:pt x="0" y="3"/>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729" name="Freeform 733"/>
            <p:cNvSpPr/>
            <p:nvPr/>
          </p:nvSpPr>
          <p:spPr bwMode="auto">
            <a:xfrm>
              <a:off x="8652072" y="1596660"/>
              <a:ext cx="12196" cy="20326"/>
            </a:xfrm>
            <a:custGeom>
              <a:avLst/>
              <a:gdLst>
                <a:gd name="T0" fmla="*/ 0 w 6"/>
                <a:gd name="T1" fmla="*/ 10 h 10"/>
                <a:gd name="T2" fmla="*/ 2 w 6"/>
                <a:gd name="T3" fmla="*/ 8 h 10"/>
                <a:gd name="T4" fmla="*/ 2 w 6"/>
                <a:gd name="T5" fmla="*/ 8 h 10"/>
                <a:gd name="T6" fmla="*/ 6 w 6"/>
                <a:gd name="T7" fmla="*/ 0 h 10"/>
                <a:gd name="T8" fmla="*/ 2 w 6"/>
                <a:gd name="T9" fmla="*/ 4 h 10"/>
                <a:gd name="T10" fmla="*/ 0 w 6"/>
                <a:gd name="T11" fmla="*/ 10 h 10"/>
              </a:gdLst>
              <a:ahLst/>
              <a:cxnLst>
                <a:cxn ang="0">
                  <a:pos x="T0" y="T1"/>
                </a:cxn>
                <a:cxn ang="0">
                  <a:pos x="T2" y="T3"/>
                </a:cxn>
                <a:cxn ang="0">
                  <a:pos x="T4" y="T5"/>
                </a:cxn>
                <a:cxn ang="0">
                  <a:pos x="T6" y="T7"/>
                </a:cxn>
                <a:cxn ang="0">
                  <a:pos x="T8" y="T9"/>
                </a:cxn>
                <a:cxn ang="0">
                  <a:pos x="T10" y="T11"/>
                </a:cxn>
              </a:cxnLst>
              <a:rect l="0" t="0" r="r" b="b"/>
              <a:pathLst>
                <a:path w="6" h="10">
                  <a:moveTo>
                    <a:pt x="0" y="10"/>
                  </a:moveTo>
                  <a:lnTo>
                    <a:pt x="2" y="8"/>
                  </a:lnTo>
                  <a:lnTo>
                    <a:pt x="2" y="8"/>
                  </a:lnTo>
                  <a:lnTo>
                    <a:pt x="6" y="0"/>
                  </a:lnTo>
                  <a:lnTo>
                    <a:pt x="2" y="4"/>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730" name="Freeform 734"/>
            <p:cNvSpPr/>
            <p:nvPr/>
          </p:nvSpPr>
          <p:spPr bwMode="auto">
            <a:xfrm>
              <a:off x="8581570" y="1617683"/>
              <a:ext cx="20326" cy="22359"/>
            </a:xfrm>
            <a:custGeom>
              <a:avLst/>
              <a:gdLst>
                <a:gd name="T0" fmla="*/ 8 w 10"/>
                <a:gd name="T1" fmla="*/ 0 h 11"/>
                <a:gd name="T2" fmla="*/ 8 w 10"/>
                <a:gd name="T3" fmla="*/ 2 h 11"/>
                <a:gd name="T4" fmla="*/ 0 w 10"/>
                <a:gd name="T5" fmla="*/ 11 h 11"/>
                <a:gd name="T6" fmla="*/ 8 w 10"/>
                <a:gd name="T7" fmla="*/ 5 h 11"/>
                <a:gd name="T8" fmla="*/ 10 w 10"/>
                <a:gd name="T9" fmla="*/ 0 h 11"/>
                <a:gd name="T10" fmla="*/ 8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8" y="0"/>
                  </a:moveTo>
                  <a:lnTo>
                    <a:pt x="8" y="2"/>
                  </a:lnTo>
                  <a:lnTo>
                    <a:pt x="0" y="11"/>
                  </a:lnTo>
                  <a:lnTo>
                    <a:pt x="8" y="5"/>
                  </a:lnTo>
                  <a:lnTo>
                    <a:pt x="10" y="0"/>
                  </a:lnTo>
                  <a:lnTo>
                    <a:pt x="8" y="0"/>
                  </a:lnTo>
                  <a:close/>
                </a:path>
              </a:pathLst>
            </a:custGeom>
            <a:grpFill/>
            <a:ln>
              <a:noFill/>
            </a:ln>
          </p:spPr>
          <p:txBody>
            <a:bodyPr vert="horz" wrap="square" lIns="91440" tIns="45720" rIns="91440" bIns="45720" numCol="1" anchor="t" anchorCtr="0" compatLnSpc="1"/>
            <a:lstStyle/>
            <a:p>
              <a:endParaRPr lang="zh-CN" altLang="en-US"/>
            </a:p>
          </p:txBody>
        </p:sp>
        <p:sp>
          <p:nvSpPr>
            <p:cNvPr id="731" name="Freeform 735"/>
            <p:cNvSpPr/>
            <p:nvPr/>
          </p:nvSpPr>
          <p:spPr bwMode="auto">
            <a:xfrm>
              <a:off x="8615485" y="1596660"/>
              <a:ext cx="6098" cy="12196"/>
            </a:xfrm>
            <a:custGeom>
              <a:avLst/>
              <a:gdLst>
                <a:gd name="T0" fmla="*/ 2 w 3"/>
                <a:gd name="T1" fmla="*/ 6 h 6"/>
                <a:gd name="T2" fmla="*/ 3 w 3"/>
                <a:gd name="T3" fmla="*/ 0 h 6"/>
                <a:gd name="T4" fmla="*/ 0 w 3"/>
                <a:gd name="T5" fmla="*/ 4 h 6"/>
                <a:gd name="T6" fmla="*/ 0 w 3"/>
                <a:gd name="T7" fmla="*/ 6 h 6"/>
                <a:gd name="T8" fmla="*/ 2 w 3"/>
                <a:gd name="T9" fmla="*/ 6 h 6"/>
              </a:gdLst>
              <a:ahLst/>
              <a:cxnLst>
                <a:cxn ang="0">
                  <a:pos x="T0" y="T1"/>
                </a:cxn>
                <a:cxn ang="0">
                  <a:pos x="T2" y="T3"/>
                </a:cxn>
                <a:cxn ang="0">
                  <a:pos x="T4" y="T5"/>
                </a:cxn>
                <a:cxn ang="0">
                  <a:pos x="T6" y="T7"/>
                </a:cxn>
                <a:cxn ang="0">
                  <a:pos x="T8" y="T9"/>
                </a:cxn>
              </a:cxnLst>
              <a:rect l="0" t="0" r="r" b="b"/>
              <a:pathLst>
                <a:path w="3" h="6">
                  <a:moveTo>
                    <a:pt x="2" y="6"/>
                  </a:moveTo>
                  <a:lnTo>
                    <a:pt x="3" y="0"/>
                  </a:lnTo>
                  <a:lnTo>
                    <a:pt x="0" y="4"/>
                  </a:lnTo>
                  <a:lnTo>
                    <a:pt x="0" y="6"/>
                  </a:lnTo>
                  <a:lnTo>
                    <a:pt x="2" y="6"/>
                  </a:lnTo>
                  <a:close/>
                </a:path>
              </a:pathLst>
            </a:custGeom>
            <a:grpFill/>
            <a:ln>
              <a:noFill/>
            </a:ln>
          </p:spPr>
          <p:txBody>
            <a:bodyPr vert="horz" wrap="square" lIns="91440" tIns="45720" rIns="91440" bIns="45720" numCol="1" anchor="t" anchorCtr="0" compatLnSpc="1"/>
            <a:lstStyle/>
            <a:p>
              <a:endParaRPr lang="zh-CN" altLang="en-US"/>
            </a:p>
          </p:txBody>
        </p:sp>
        <p:sp>
          <p:nvSpPr>
            <p:cNvPr id="732" name="Freeform 736"/>
            <p:cNvSpPr/>
            <p:nvPr/>
          </p:nvSpPr>
          <p:spPr bwMode="auto">
            <a:xfrm>
              <a:off x="8611420" y="1608856"/>
              <a:ext cx="4065" cy="4065"/>
            </a:xfrm>
            <a:custGeom>
              <a:avLst/>
              <a:gdLst>
                <a:gd name="T0" fmla="*/ 2 w 2"/>
                <a:gd name="T1" fmla="*/ 2 h 2"/>
                <a:gd name="T2" fmla="*/ 2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2"/>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733" name="Freeform 737"/>
            <p:cNvSpPr/>
            <p:nvPr/>
          </p:nvSpPr>
          <p:spPr bwMode="auto">
            <a:xfrm>
              <a:off x="8611420" y="1604791"/>
              <a:ext cx="4065" cy="8130"/>
            </a:xfrm>
            <a:custGeom>
              <a:avLst/>
              <a:gdLst>
                <a:gd name="T0" fmla="*/ 2 w 2"/>
                <a:gd name="T1" fmla="*/ 0 h 4"/>
                <a:gd name="T2" fmla="*/ 0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0" y="4"/>
                  </a:lnTo>
                  <a:lnTo>
                    <a:pt x="2"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34" name="Freeform 738"/>
            <p:cNvSpPr/>
            <p:nvPr/>
          </p:nvSpPr>
          <p:spPr bwMode="auto">
            <a:xfrm>
              <a:off x="8607355" y="1612921"/>
              <a:ext cx="8130" cy="10163"/>
            </a:xfrm>
            <a:custGeom>
              <a:avLst/>
              <a:gdLst>
                <a:gd name="T0" fmla="*/ 4 w 4"/>
                <a:gd name="T1" fmla="*/ 0 h 5"/>
                <a:gd name="T2" fmla="*/ 2 w 4"/>
                <a:gd name="T3" fmla="*/ 0 h 5"/>
                <a:gd name="T4" fmla="*/ 0 w 4"/>
                <a:gd name="T5" fmla="*/ 5 h 5"/>
                <a:gd name="T6" fmla="*/ 2 w 4"/>
                <a:gd name="T7" fmla="*/ 4 h 5"/>
                <a:gd name="T8" fmla="*/ 4 w 4"/>
                <a:gd name="T9" fmla="*/ 0 h 5"/>
              </a:gdLst>
              <a:ahLst/>
              <a:cxnLst>
                <a:cxn ang="0">
                  <a:pos x="T0" y="T1"/>
                </a:cxn>
                <a:cxn ang="0">
                  <a:pos x="T2" y="T3"/>
                </a:cxn>
                <a:cxn ang="0">
                  <a:pos x="T4" y="T5"/>
                </a:cxn>
                <a:cxn ang="0">
                  <a:pos x="T6" y="T7"/>
                </a:cxn>
                <a:cxn ang="0">
                  <a:pos x="T8" y="T9"/>
                </a:cxn>
              </a:cxnLst>
              <a:rect l="0" t="0" r="r" b="b"/>
              <a:pathLst>
                <a:path w="4" h="5">
                  <a:moveTo>
                    <a:pt x="4" y="0"/>
                  </a:moveTo>
                  <a:lnTo>
                    <a:pt x="2" y="0"/>
                  </a:lnTo>
                  <a:lnTo>
                    <a:pt x="0" y="5"/>
                  </a:lnTo>
                  <a:lnTo>
                    <a:pt x="2" y="4"/>
                  </a:ln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735" name="Freeform 739"/>
            <p:cNvSpPr/>
            <p:nvPr/>
          </p:nvSpPr>
          <p:spPr bwMode="auto">
            <a:xfrm>
              <a:off x="8607355" y="1612921"/>
              <a:ext cx="406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36" name="Freeform 740"/>
            <p:cNvSpPr/>
            <p:nvPr/>
          </p:nvSpPr>
          <p:spPr bwMode="auto">
            <a:xfrm>
              <a:off x="8571406" y="1644108"/>
              <a:ext cx="18294" cy="20326"/>
            </a:xfrm>
            <a:custGeom>
              <a:avLst/>
              <a:gdLst>
                <a:gd name="T0" fmla="*/ 4 w 5"/>
                <a:gd name="T1" fmla="*/ 2 h 5"/>
                <a:gd name="T2" fmla="*/ 5 w 5"/>
                <a:gd name="T3" fmla="*/ 0 h 5"/>
                <a:gd name="T4" fmla="*/ 0 w 5"/>
                <a:gd name="T5" fmla="*/ 4 h 5"/>
                <a:gd name="T6" fmla="*/ 0 w 5"/>
                <a:gd name="T7" fmla="*/ 4 h 5"/>
                <a:gd name="T8" fmla="*/ 0 w 5"/>
                <a:gd name="T9" fmla="*/ 5 h 5"/>
                <a:gd name="T10" fmla="*/ 2 w 5"/>
                <a:gd name="T11" fmla="*/ 4 h 5"/>
                <a:gd name="T12" fmla="*/ 4 w 5"/>
                <a:gd name="T13" fmla="*/ 3 h 5"/>
                <a:gd name="T14" fmla="*/ 4 w 5"/>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4" y="2"/>
                  </a:moveTo>
                  <a:cubicBezTo>
                    <a:pt x="5" y="0"/>
                    <a:pt x="5" y="0"/>
                    <a:pt x="5" y="0"/>
                  </a:cubicBezTo>
                  <a:cubicBezTo>
                    <a:pt x="0" y="4"/>
                    <a:pt x="0" y="4"/>
                    <a:pt x="0" y="4"/>
                  </a:cubicBezTo>
                  <a:cubicBezTo>
                    <a:pt x="0" y="4"/>
                    <a:pt x="0" y="4"/>
                    <a:pt x="0" y="4"/>
                  </a:cubicBezTo>
                  <a:cubicBezTo>
                    <a:pt x="0" y="4"/>
                    <a:pt x="0" y="4"/>
                    <a:pt x="0" y="5"/>
                  </a:cubicBezTo>
                  <a:cubicBezTo>
                    <a:pt x="2" y="4"/>
                    <a:pt x="2" y="4"/>
                    <a:pt x="2" y="4"/>
                  </a:cubicBezTo>
                  <a:cubicBezTo>
                    <a:pt x="4" y="3"/>
                    <a:pt x="4" y="3"/>
                    <a:pt x="4" y="3"/>
                  </a:cubicBezTo>
                  <a:lnTo>
                    <a:pt x="4" y="2"/>
                  </a:lnTo>
                  <a:close/>
                </a:path>
              </a:pathLst>
            </a:custGeom>
            <a:grpFill/>
            <a:ln>
              <a:noFill/>
            </a:ln>
          </p:spPr>
          <p:txBody>
            <a:bodyPr vert="horz" wrap="square" lIns="91440" tIns="45720" rIns="91440" bIns="45720" numCol="1" anchor="t" anchorCtr="0" compatLnSpc="1"/>
            <a:lstStyle/>
            <a:p>
              <a:endParaRPr lang="zh-CN" altLang="en-US"/>
            </a:p>
          </p:txBody>
        </p:sp>
        <p:sp>
          <p:nvSpPr>
            <p:cNvPr id="737" name="Freeform 741"/>
            <p:cNvSpPr/>
            <p:nvPr/>
          </p:nvSpPr>
          <p:spPr bwMode="auto">
            <a:xfrm>
              <a:off x="8577504" y="1656303"/>
              <a:ext cx="8130" cy="4065"/>
            </a:xfrm>
            <a:custGeom>
              <a:avLst/>
              <a:gdLst>
                <a:gd name="T0" fmla="*/ 0 w 4"/>
                <a:gd name="T1" fmla="*/ 2 h 2"/>
                <a:gd name="T2" fmla="*/ 4 w 4"/>
                <a:gd name="T3" fmla="*/ 0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4"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38" name="Freeform 742"/>
            <p:cNvSpPr/>
            <p:nvPr/>
          </p:nvSpPr>
          <p:spPr bwMode="auto">
            <a:xfrm>
              <a:off x="8585635" y="1640042"/>
              <a:ext cx="8130" cy="12196"/>
            </a:xfrm>
            <a:custGeom>
              <a:avLst/>
              <a:gdLst>
                <a:gd name="T0" fmla="*/ 2 w 4"/>
                <a:gd name="T1" fmla="*/ 4 h 6"/>
                <a:gd name="T2" fmla="*/ 4 w 4"/>
                <a:gd name="T3" fmla="*/ 0 h 6"/>
                <a:gd name="T4" fmla="*/ 2 w 4"/>
                <a:gd name="T5" fmla="*/ 2 h 6"/>
                <a:gd name="T6" fmla="*/ 0 w 4"/>
                <a:gd name="T7" fmla="*/ 6 h 6"/>
                <a:gd name="T8" fmla="*/ 2 w 4"/>
                <a:gd name="T9" fmla="*/ 4 h 6"/>
              </a:gdLst>
              <a:ahLst/>
              <a:cxnLst>
                <a:cxn ang="0">
                  <a:pos x="T0" y="T1"/>
                </a:cxn>
                <a:cxn ang="0">
                  <a:pos x="T2" y="T3"/>
                </a:cxn>
                <a:cxn ang="0">
                  <a:pos x="T4" y="T5"/>
                </a:cxn>
                <a:cxn ang="0">
                  <a:pos x="T6" y="T7"/>
                </a:cxn>
                <a:cxn ang="0">
                  <a:pos x="T8" y="T9"/>
                </a:cxn>
              </a:cxnLst>
              <a:rect l="0" t="0" r="r" b="b"/>
              <a:pathLst>
                <a:path w="4" h="6">
                  <a:moveTo>
                    <a:pt x="2" y="4"/>
                  </a:moveTo>
                  <a:lnTo>
                    <a:pt x="4" y="0"/>
                  </a:lnTo>
                  <a:lnTo>
                    <a:pt x="2" y="2"/>
                  </a:lnTo>
                  <a:lnTo>
                    <a:pt x="0" y="6"/>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739" name="Rectangle 743"/>
            <p:cNvSpPr>
              <a:spLocks noChangeArrowheads="1"/>
            </p:cNvSpPr>
            <p:nvPr/>
          </p:nvSpPr>
          <p:spPr bwMode="auto">
            <a:xfrm>
              <a:off x="8652072" y="1588530"/>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740" name="Freeform 744"/>
            <p:cNvSpPr/>
            <p:nvPr/>
          </p:nvSpPr>
          <p:spPr bwMode="auto">
            <a:xfrm>
              <a:off x="8629713" y="1600726"/>
              <a:ext cx="4065" cy="12196"/>
            </a:xfrm>
            <a:custGeom>
              <a:avLst/>
              <a:gdLst>
                <a:gd name="T0" fmla="*/ 0 w 2"/>
                <a:gd name="T1" fmla="*/ 6 h 6"/>
                <a:gd name="T2" fmla="*/ 0 w 2"/>
                <a:gd name="T3" fmla="*/ 4 h 6"/>
                <a:gd name="T4" fmla="*/ 2 w 2"/>
                <a:gd name="T5" fmla="*/ 0 h 6"/>
                <a:gd name="T6" fmla="*/ 0 w 2"/>
                <a:gd name="T7" fmla="*/ 2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lnTo>
                    <a:pt x="0" y="4"/>
                  </a:lnTo>
                  <a:lnTo>
                    <a:pt x="2" y="0"/>
                  </a:lnTo>
                  <a:lnTo>
                    <a:pt x="0" y="2"/>
                  </a:lnTo>
                  <a:lnTo>
                    <a:pt x="0" y="6"/>
                  </a:lnTo>
                  <a:close/>
                </a:path>
              </a:pathLst>
            </a:custGeom>
            <a:grpFill/>
            <a:ln>
              <a:noFill/>
            </a:ln>
          </p:spPr>
          <p:txBody>
            <a:bodyPr vert="horz" wrap="square" lIns="91440" tIns="45720" rIns="91440" bIns="45720" numCol="1" anchor="t" anchorCtr="0" compatLnSpc="1"/>
            <a:lstStyle/>
            <a:p>
              <a:endParaRPr lang="zh-CN" altLang="en-US"/>
            </a:p>
          </p:txBody>
        </p:sp>
        <p:sp>
          <p:nvSpPr>
            <p:cNvPr id="741" name="Freeform 745"/>
            <p:cNvSpPr/>
            <p:nvPr/>
          </p:nvSpPr>
          <p:spPr bwMode="auto">
            <a:xfrm>
              <a:off x="8641909" y="1592595"/>
              <a:ext cx="8130" cy="12196"/>
            </a:xfrm>
            <a:custGeom>
              <a:avLst/>
              <a:gdLst>
                <a:gd name="T0" fmla="*/ 2 w 4"/>
                <a:gd name="T1" fmla="*/ 4 h 6"/>
                <a:gd name="T2" fmla="*/ 4 w 4"/>
                <a:gd name="T3" fmla="*/ 0 h 6"/>
                <a:gd name="T4" fmla="*/ 0 w 4"/>
                <a:gd name="T5" fmla="*/ 2 h 6"/>
                <a:gd name="T6" fmla="*/ 0 w 4"/>
                <a:gd name="T7" fmla="*/ 6 h 6"/>
                <a:gd name="T8" fmla="*/ 2 w 4"/>
                <a:gd name="T9" fmla="*/ 4 h 6"/>
              </a:gdLst>
              <a:ahLst/>
              <a:cxnLst>
                <a:cxn ang="0">
                  <a:pos x="T0" y="T1"/>
                </a:cxn>
                <a:cxn ang="0">
                  <a:pos x="T2" y="T3"/>
                </a:cxn>
                <a:cxn ang="0">
                  <a:pos x="T4" y="T5"/>
                </a:cxn>
                <a:cxn ang="0">
                  <a:pos x="T6" y="T7"/>
                </a:cxn>
                <a:cxn ang="0">
                  <a:pos x="T8" y="T9"/>
                </a:cxn>
              </a:cxnLst>
              <a:rect l="0" t="0" r="r" b="b"/>
              <a:pathLst>
                <a:path w="4" h="6">
                  <a:moveTo>
                    <a:pt x="2" y="4"/>
                  </a:moveTo>
                  <a:lnTo>
                    <a:pt x="4" y="0"/>
                  </a:lnTo>
                  <a:lnTo>
                    <a:pt x="0" y="2"/>
                  </a:lnTo>
                  <a:lnTo>
                    <a:pt x="0" y="6"/>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742" name="Rectangle 746"/>
            <p:cNvSpPr>
              <a:spLocks noChangeArrowheads="1"/>
            </p:cNvSpPr>
            <p:nvPr/>
          </p:nvSpPr>
          <p:spPr bwMode="auto">
            <a:xfrm>
              <a:off x="8621583" y="166170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43" name="Freeform 747"/>
            <p:cNvSpPr/>
            <p:nvPr/>
          </p:nvSpPr>
          <p:spPr bwMode="auto">
            <a:xfrm>
              <a:off x="8615485" y="1608856"/>
              <a:ext cx="4065" cy="406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44" name="Freeform 748"/>
            <p:cNvSpPr/>
            <p:nvPr/>
          </p:nvSpPr>
          <p:spPr bwMode="auto">
            <a:xfrm>
              <a:off x="8581570" y="1656303"/>
              <a:ext cx="4065" cy="4065"/>
            </a:xfrm>
            <a:custGeom>
              <a:avLst/>
              <a:gdLst>
                <a:gd name="T0" fmla="*/ 2 w 2"/>
                <a:gd name="T1" fmla="*/ 0 h 2"/>
                <a:gd name="T2" fmla="*/ 2 w 2"/>
                <a:gd name="T3" fmla="*/ 0 h 2"/>
                <a:gd name="T4" fmla="*/ 0 w 2"/>
                <a:gd name="T5" fmla="*/ 2 h 2"/>
                <a:gd name="T6" fmla="*/ 2 w 2"/>
                <a:gd name="T7" fmla="*/ 2 h 2"/>
                <a:gd name="T8" fmla="*/ 2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lnTo>
                    <a:pt x="2" y="0"/>
                  </a:lnTo>
                  <a:lnTo>
                    <a:pt x="0" y="2"/>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45" name="Freeform 749"/>
            <p:cNvSpPr/>
            <p:nvPr/>
          </p:nvSpPr>
          <p:spPr bwMode="auto">
            <a:xfrm>
              <a:off x="8645974" y="1592595"/>
              <a:ext cx="6098" cy="8130"/>
            </a:xfrm>
            <a:custGeom>
              <a:avLst/>
              <a:gdLst>
                <a:gd name="T0" fmla="*/ 0 w 3"/>
                <a:gd name="T1" fmla="*/ 4 h 4"/>
                <a:gd name="T2" fmla="*/ 3 w 3"/>
                <a:gd name="T3" fmla="*/ 0 h 4"/>
                <a:gd name="T4" fmla="*/ 2 w 3"/>
                <a:gd name="T5" fmla="*/ 0 h 4"/>
                <a:gd name="T6" fmla="*/ 0 w 3"/>
                <a:gd name="T7" fmla="*/ 4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3" y="0"/>
                  </a:lnTo>
                  <a:lnTo>
                    <a:pt x="2" y="0"/>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46" name="Freeform 750"/>
            <p:cNvSpPr/>
            <p:nvPr/>
          </p:nvSpPr>
          <p:spPr bwMode="auto">
            <a:xfrm>
              <a:off x="8645974" y="1592595"/>
              <a:ext cx="6098" cy="8130"/>
            </a:xfrm>
            <a:custGeom>
              <a:avLst/>
              <a:gdLst>
                <a:gd name="T0" fmla="*/ 3 w 3"/>
                <a:gd name="T1" fmla="*/ 2 h 4"/>
                <a:gd name="T2" fmla="*/ 3 w 3"/>
                <a:gd name="T3" fmla="*/ 0 h 4"/>
                <a:gd name="T4" fmla="*/ 3 w 3"/>
                <a:gd name="T5" fmla="*/ 0 h 4"/>
                <a:gd name="T6" fmla="*/ 0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lnTo>
                    <a:pt x="3" y="0"/>
                  </a:lnTo>
                  <a:lnTo>
                    <a:pt x="3" y="0"/>
                  </a:lnTo>
                  <a:lnTo>
                    <a:pt x="0" y="4"/>
                  </a:lnTo>
                  <a:lnTo>
                    <a:pt x="3" y="2"/>
                  </a:lnTo>
                  <a:close/>
                </a:path>
              </a:pathLst>
            </a:custGeom>
            <a:grpFill/>
            <a:ln>
              <a:noFill/>
            </a:ln>
          </p:spPr>
          <p:txBody>
            <a:bodyPr vert="horz" wrap="square" lIns="91440" tIns="45720" rIns="91440" bIns="45720" numCol="1" anchor="t" anchorCtr="0" compatLnSpc="1"/>
            <a:lstStyle/>
            <a:p>
              <a:endParaRPr lang="zh-CN" altLang="en-US"/>
            </a:p>
          </p:txBody>
        </p:sp>
        <p:sp>
          <p:nvSpPr>
            <p:cNvPr id="747" name="Freeform 751"/>
            <p:cNvSpPr/>
            <p:nvPr/>
          </p:nvSpPr>
          <p:spPr bwMode="auto">
            <a:xfrm>
              <a:off x="8619550" y="1600726"/>
              <a:ext cx="6098" cy="8130"/>
            </a:xfrm>
            <a:custGeom>
              <a:avLst/>
              <a:gdLst>
                <a:gd name="T0" fmla="*/ 3 w 3"/>
                <a:gd name="T1" fmla="*/ 2 h 4"/>
                <a:gd name="T2" fmla="*/ 3 w 3"/>
                <a:gd name="T3" fmla="*/ 0 h 4"/>
                <a:gd name="T4" fmla="*/ 1 w 3"/>
                <a:gd name="T5" fmla="*/ 4 h 4"/>
                <a:gd name="T6" fmla="*/ 0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lnTo>
                    <a:pt x="3" y="0"/>
                  </a:lnTo>
                  <a:lnTo>
                    <a:pt x="1" y="4"/>
                  </a:lnTo>
                  <a:lnTo>
                    <a:pt x="0" y="4"/>
                  </a:lnTo>
                  <a:lnTo>
                    <a:pt x="3" y="2"/>
                  </a:lnTo>
                  <a:close/>
                </a:path>
              </a:pathLst>
            </a:custGeom>
            <a:grpFill/>
            <a:ln>
              <a:noFill/>
            </a:ln>
          </p:spPr>
          <p:txBody>
            <a:bodyPr vert="horz" wrap="square" lIns="91440" tIns="45720" rIns="91440" bIns="45720" numCol="1" anchor="t" anchorCtr="0" compatLnSpc="1"/>
            <a:lstStyle/>
            <a:p>
              <a:endParaRPr lang="zh-CN" altLang="en-US"/>
            </a:p>
          </p:txBody>
        </p:sp>
        <p:sp>
          <p:nvSpPr>
            <p:cNvPr id="748" name="Freeform 752"/>
            <p:cNvSpPr/>
            <p:nvPr/>
          </p:nvSpPr>
          <p:spPr bwMode="auto">
            <a:xfrm>
              <a:off x="8619550" y="1608856"/>
              <a:ext cx="2033" cy="0"/>
            </a:xfrm>
            <a:custGeom>
              <a:avLst/>
              <a:gdLst>
                <a:gd name="T0" fmla="*/ 0 w 1"/>
                <a:gd name="T1" fmla="*/ 1 w 1"/>
                <a:gd name="T2" fmla="*/ 0 w 1"/>
                <a:gd name="T3" fmla="*/ 0 w 1"/>
                <a:gd name="T4" fmla="*/ 0 w 1"/>
              </a:gdLst>
              <a:ahLst/>
              <a:cxnLst>
                <a:cxn ang="0">
                  <a:pos x="T0" y="0"/>
                </a:cxn>
                <a:cxn ang="0">
                  <a:pos x="T1" y="0"/>
                </a:cxn>
                <a:cxn ang="0">
                  <a:pos x="T2" y="0"/>
                </a:cxn>
                <a:cxn ang="0">
                  <a:pos x="T3" y="0"/>
                </a:cxn>
                <a:cxn ang="0">
                  <a:pos x="T4" y="0"/>
                </a:cxn>
              </a:cxnLst>
              <a:rect l="0" t="0" r="r" b="b"/>
              <a:pathLst>
                <a:path w="1">
                  <a:moveTo>
                    <a:pt x="0" y="0"/>
                  </a:moveTo>
                  <a:lnTo>
                    <a:pt x="1" y="0"/>
                  </a:lnTo>
                  <a:lnTo>
                    <a:pt x="0" y="0"/>
                  </a:lnTo>
                  <a:lnTo>
                    <a:pt x="0"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49" name="Freeform 753"/>
            <p:cNvSpPr/>
            <p:nvPr/>
          </p:nvSpPr>
          <p:spPr bwMode="auto">
            <a:xfrm>
              <a:off x="8625648" y="1600726"/>
              <a:ext cx="8130" cy="4065"/>
            </a:xfrm>
            <a:custGeom>
              <a:avLst/>
              <a:gdLst>
                <a:gd name="T0" fmla="*/ 2 w 4"/>
                <a:gd name="T1" fmla="*/ 2 h 2"/>
                <a:gd name="T2" fmla="*/ 4 w 4"/>
                <a:gd name="T3" fmla="*/ 0 h 2"/>
                <a:gd name="T4" fmla="*/ 0 w 4"/>
                <a:gd name="T5" fmla="*/ 0 h 2"/>
                <a:gd name="T6" fmla="*/ 0 w 4"/>
                <a:gd name="T7" fmla="*/ 2 h 2"/>
                <a:gd name="T8" fmla="*/ 2 w 4"/>
                <a:gd name="T9" fmla="*/ 2 h 2"/>
              </a:gdLst>
              <a:ahLst/>
              <a:cxnLst>
                <a:cxn ang="0">
                  <a:pos x="T0" y="T1"/>
                </a:cxn>
                <a:cxn ang="0">
                  <a:pos x="T2" y="T3"/>
                </a:cxn>
                <a:cxn ang="0">
                  <a:pos x="T4" y="T5"/>
                </a:cxn>
                <a:cxn ang="0">
                  <a:pos x="T6" y="T7"/>
                </a:cxn>
                <a:cxn ang="0">
                  <a:pos x="T8" y="T9"/>
                </a:cxn>
              </a:cxnLst>
              <a:rect l="0" t="0" r="r" b="b"/>
              <a:pathLst>
                <a:path w="4" h="2">
                  <a:moveTo>
                    <a:pt x="2" y="2"/>
                  </a:moveTo>
                  <a:lnTo>
                    <a:pt x="4" y="0"/>
                  </a:lnTo>
                  <a:lnTo>
                    <a:pt x="0"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750" name="Freeform 754"/>
            <p:cNvSpPr/>
            <p:nvPr/>
          </p:nvSpPr>
          <p:spPr bwMode="auto">
            <a:xfrm>
              <a:off x="8629713" y="1600726"/>
              <a:ext cx="4065" cy="4065"/>
            </a:xfrm>
            <a:custGeom>
              <a:avLst/>
              <a:gdLst>
                <a:gd name="T0" fmla="*/ 2 w 2"/>
                <a:gd name="T1" fmla="*/ 0 h 2"/>
                <a:gd name="T2" fmla="*/ 2 w 2"/>
                <a:gd name="T3" fmla="*/ 0 h 2"/>
                <a:gd name="T4" fmla="*/ 2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2" y="0"/>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51" name="Freeform 755"/>
            <p:cNvSpPr/>
            <p:nvPr/>
          </p:nvSpPr>
          <p:spPr bwMode="auto">
            <a:xfrm>
              <a:off x="8589700" y="1625814"/>
              <a:ext cx="12196" cy="18294"/>
            </a:xfrm>
            <a:custGeom>
              <a:avLst/>
              <a:gdLst>
                <a:gd name="T0" fmla="*/ 6 w 6"/>
                <a:gd name="T1" fmla="*/ 3 h 9"/>
                <a:gd name="T2" fmla="*/ 6 w 6"/>
                <a:gd name="T3" fmla="*/ 0 h 9"/>
                <a:gd name="T4" fmla="*/ 4 w 6"/>
                <a:gd name="T5" fmla="*/ 1 h 9"/>
                <a:gd name="T6" fmla="*/ 0 w 6"/>
                <a:gd name="T7" fmla="*/ 9 h 9"/>
                <a:gd name="T8" fmla="*/ 2 w 6"/>
                <a:gd name="T9" fmla="*/ 7 h 9"/>
                <a:gd name="T10" fmla="*/ 6 w 6"/>
                <a:gd name="T11" fmla="*/ 3 h 9"/>
              </a:gdLst>
              <a:ahLst/>
              <a:cxnLst>
                <a:cxn ang="0">
                  <a:pos x="T0" y="T1"/>
                </a:cxn>
                <a:cxn ang="0">
                  <a:pos x="T2" y="T3"/>
                </a:cxn>
                <a:cxn ang="0">
                  <a:pos x="T4" y="T5"/>
                </a:cxn>
                <a:cxn ang="0">
                  <a:pos x="T6" y="T7"/>
                </a:cxn>
                <a:cxn ang="0">
                  <a:pos x="T8" y="T9"/>
                </a:cxn>
                <a:cxn ang="0">
                  <a:pos x="T10" y="T11"/>
                </a:cxn>
              </a:cxnLst>
              <a:rect l="0" t="0" r="r" b="b"/>
              <a:pathLst>
                <a:path w="6" h="9">
                  <a:moveTo>
                    <a:pt x="6" y="3"/>
                  </a:moveTo>
                  <a:lnTo>
                    <a:pt x="6" y="0"/>
                  </a:lnTo>
                  <a:lnTo>
                    <a:pt x="4" y="1"/>
                  </a:lnTo>
                  <a:lnTo>
                    <a:pt x="0" y="9"/>
                  </a:lnTo>
                  <a:lnTo>
                    <a:pt x="2" y="7"/>
                  </a:lnTo>
                  <a:lnTo>
                    <a:pt x="6" y="3"/>
                  </a:lnTo>
                  <a:close/>
                </a:path>
              </a:pathLst>
            </a:custGeom>
            <a:grpFill/>
            <a:ln>
              <a:noFill/>
            </a:ln>
          </p:spPr>
          <p:txBody>
            <a:bodyPr vert="horz" wrap="square" lIns="91440" tIns="45720" rIns="91440" bIns="45720" numCol="1" anchor="t" anchorCtr="0" compatLnSpc="1"/>
            <a:lstStyle/>
            <a:p>
              <a:endParaRPr lang="zh-CN" altLang="en-US"/>
            </a:p>
          </p:txBody>
        </p:sp>
        <p:sp>
          <p:nvSpPr>
            <p:cNvPr id="752" name="Rectangle 756"/>
            <p:cNvSpPr>
              <a:spLocks noChangeArrowheads="1"/>
            </p:cNvSpPr>
            <p:nvPr/>
          </p:nvSpPr>
          <p:spPr bwMode="auto">
            <a:xfrm>
              <a:off x="8605961" y="168679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53" name="Freeform 757"/>
            <p:cNvSpPr/>
            <p:nvPr/>
          </p:nvSpPr>
          <p:spPr bwMode="auto">
            <a:xfrm>
              <a:off x="8615485" y="1655606"/>
              <a:ext cx="26424" cy="26424"/>
            </a:xfrm>
            <a:custGeom>
              <a:avLst/>
              <a:gdLst>
                <a:gd name="T0" fmla="*/ 11 w 13"/>
                <a:gd name="T1" fmla="*/ 2 h 13"/>
                <a:gd name="T2" fmla="*/ 13 w 13"/>
                <a:gd name="T3" fmla="*/ 0 h 13"/>
                <a:gd name="T4" fmla="*/ 3 w 13"/>
                <a:gd name="T5" fmla="*/ 9 h 13"/>
                <a:gd name="T6" fmla="*/ 0 w 13"/>
                <a:gd name="T7" fmla="*/ 13 h 13"/>
                <a:gd name="T8" fmla="*/ 0 w 13"/>
                <a:gd name="T9" fmla="*/ 13 h 13"/>
                <a:gd name="T10" fmla="*/ 11 w 13"/>
                <a:gd name="T11" fmla="*/ 2 h 13"/>
                <a:gd name="T12" fmla="*/ 11 w 13"/>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1" y="2"/>
                  </a:moveTo>
                  <a:lnTo>
                    <a:pt x="13" y="0"/>
                  </a:lnTo>
                  <a:lnTo>
                    <a:pt x="3" y="9"/>
                  </a:lnTo>
                  <a:lnTo>
                    <a:pt x="0" y="13"/>
                  </a:lnTo>
                  <a:lnTo>
                    <a:pt x="0" y="13"/>
                  </a:lnTo>
                  <a:lnTo>
                    <a:pt x="11" y="2"/>
                  </a:lnTo>
                  <a:lnTo>
                    <a:pt x="11" y="2"/>
                  </a:lnTo>
                  <a:close/>
                </a:path>
              </a:pathLst>
            </a:custGeom>
            <a:grpFill/>
            <a:ln>
              <a:noFill/>
            </a:ln>
          </p:spPr>
          <p:txBody>
            <a:bodyPr vert="horz" wrap="square" lIns="91440" tIns="45720" rIns="91440" bIns="45720" numCol="1" anchor="t" anchorCtr="0" compatLnSpc="1"/>
            <a:lstStyle/>
            <a:p>
              <a:endParaRPr lang="zh-CN" altLang="en-US"/>
            </a:p>
          </p:txBody>
        </p:sp>
        <p:sp>
          <p:nvSpPr>
            <p:cNvPr id="754" name="Freeform 758"/>
            <p:cNvSpPr/>
            <p:nvPr/>
          </p:nvSpPr>
          <p:spPr bwMode="auto">
            <a:xfrm>
              <a:off x="8601896" y="1686793"/>
              <a:ext cx="4065" cy="8130"/>
            </a:xfrm>
            <a:custGeom>
              <a:avLst/>
              <a:gdLst>
                <a:gd name="T0" fmla="*/ 0 w 2"/>
                <a:gd name="T1" fmla="*/ 2 h 4"/>
                <a:gd name="T2" fmla="*/ 0 w 2"/>
                <a:gd name="T3" fmla="*/ 4 h 4"/>
                <a:gd name="T4" fmla="*/ 2 w 2"/>
                <a:gd name="T5" fmla="*/ 0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2" y="0"/>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55" name="Freeform 759"/>
            <p:cNvSpPr/>
            <p:nvPr/>
          </p:nvSpPr>
          <p:spPr bwMode="auto">
            <a:xfrm>
              <a:off x="8680238" y="1595964"/>
              <a:ext cx="30489" cy="26424"/>
            </a:xfrm>
            <a:custGeom>
              <a:avLst/>
              <a:gdLst>
                <a:gd name="T0" fmla="*/ 0 w 15"/>
                <a:gd name="T1" fmla="*/ 13 h 13"/>
                <a:gd name="T2" fmla="*/ 4 w 15"/>
                <a:gd name="T3" fmla="*/ 11 h 13"/>
                <a:gd name="T4" fmla="*/ 13 w 15"/>
                <a:gd name="T5" fmla="*/ 2 h 13"/>
                <a:gd name="T6" fmla="*/ 15 w 15"/>
                <a:gd name="T7" fmla="*/ 0 h 13"/>
                <a:gd name="T8" fmla="*/ 2 w 15"/>
                <a:gd name="T9" fmla="*/ 11 h 13"/>
                <a:gd name="T10" fmla="*/ 0 w 15"/>
                <a:gd name="T11" fmla="*/ 11 h 13"/>
                <a:gd name="T12" fmla="*/ 0 w 1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0" y="13"/>
                  </a:moveTo>
                  <a:lnTo>
                    <a:pt x="4" y="11"/>
                  </a:lnTo>
                  <a:lnTo>
                    <a:pt x="13" y="2"/>
                  </a:lnTo>
                  <a:lnTo>
                    <a:pt x="15" y="0"/>
                  </a:lnTo>
                  <a:lnTo>
                    <a:pt x="2" y="11"/>
                  </a:lnTo>
                  <a:lnTo>
                    <a:pt x="0" y="11"/>
                  </a:lnTo>
                  <a:lnTo>
                    <a:pt x="0" y="13"/>
                  </a:lnTo>
                  <a:close/>
                </a:path>
              </a:pathLst>
            </a:custGeom>
            <a:grpFill/>
            <a:ln>
              <a:noFill/>
            </a:ln>
          </p:spPr>
          <p:txBody>
            <a:bodyPr vert="horz" wrap="square" lIns="91440" tIns="45720" rIns="91440" bIns="45720" numCol="1" anchor="t" anchorCtr="0" compatLnSpc="1"/>
            <a:lstStyle/>
            <a:p>
              <a:endParaRPr lang="zh-CN" altLang="en-US"/>
            </a:p>
          </p:txBody>
        </p:sp>
        <p:sp>
          <p:nvSpPr>
            <p:cNvPr id="756" name="Freeform 760"/>
            <p:cNvSpPr/>
            <p:nvPr/>
          </p:nvSpPr>
          <p:spPr bwMode="auto">
            <a:xfrm>
              <a:off x="8597831" y="1682727"/>
              <a:ext cx="8130" cy="12196"/>
            </a:xfrm>
            <a:custGeom>
              <a:avLst/>
              <a:gdLst>
                <a:gd name="T0" fmla="*/ 2 w 2"/>
                <a:gd name="T1" fmla="*/ 0 h 3"/>
                <a:gd name="T2" fmla="*/ 0 w 2"/>
                <a:gd name="T3" fmla="*/ 2 h 3"/>
                <a:gd name="T4" fmla="*/ 1 w 2"/>
                <a:gd name="T5" fmla="*/ 3 h 3"/>
                <a:gd name="T6" fmla="*/ 1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0" y="2"/>
                    <a:pt x="0" y="2"/>
                    <a:pt x="0" y="2"/>
                  </a:cubicBezTo>
                  <a:cubicBezTo>
                    <a:pt x="0" y="2"/>
                    <a:pt x="1" y="2"/>
                    <a:pt x="1" y="3"/>
                  </a:cubicBezTo>
                  <a:cubicBezTo>
                    <a:pt x="1" y="2"/>
                    <a:pt x="1" y="2"/>
                    <a:pt x="1" y="2"/>
                  </a:cubicBez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57" name="Freeform 761"/>
            <p:cNvSpPr/>
            <p:nvPr/>
          </p:nvSpPr>
          <p:spPr bwMode="auto">
            <a:xfrm>
              <a:off x="8601896" y="1690858"/>
              <a:ext cx="0" cy="406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0"/>
                    <a:pt x="0" y="0"/>
                    <a:pt x="0"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758" name="Freeform 762"/>
            <p:cNvSpPr/>
            <p:nvPr/>
          </p:nvSpPr>
          <p:spPr bwMode="auto">
            <a:xfrm>
              <a:off x="8680238" y="1604094"/>
              <a:ext cx="4065" cy="8130"/>
            </a:xfrm>
            <a:custGeom>
              <a:avLst/>
              <a:gdLst>
                <a:gd name="T0" fmla="*/ 0 w 2"/>
                <a:gd name="T1" fmla="*/ 2 h 4"/>
                <a:gd name="T2" fmla="*/ 0 w 2"/>
                <a:gd name="T3" fmla="*/ 4 h 4"/>
                <a:gd name="T4" fmla="*/ 2 w 2"/>
                <a:gd name="T5" fmla="*/ 0 h 4"/>
                <a:gd name="T6" fmla="*/ 0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59" name="Rectangle 763"/>
            <p:cNvSpPr>
              <a:spLocks noChangeArrowheads="1"/>
            </p:cNvSpPr>
            <p:nvPr/>
          </p:nvSpPr>
          <p:spPr bwMode="auto">
            <a:xfrm>
              <a:off x="8585635" y="1656303"/>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760" name="Rectangle 764"/>
            <p:cNvSpPr>
              <a:spLocks noChangeArrowheads="1"/>
            </p:cNvSpPr>
            <p:nvPr/>
          </p:nvSpPr>
          <p:spPr bwMode="auto">
            <a:xfrm>
              <a:off x="8680238" y="1604094"/>
              <a:ext cx="4065"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61" name="Freeform 765"/>
            <p:cNvSpPr/>
            <p:nvPr/>
          </p:nvSpPr>
          <p:spPr bwMode="auto">
            <a:xfrm>
              <a:off x="8680238" y="1600029"/>
              <a:ext cx="8130" cy="16261"/>
            </a:xfrm>
            <a:custGeom>
              <a:avLst/>
              <a:gdLst>
                <a:gd name="T0" fmla="*/ 0 w 4"/>
                <a:gd name="T1" fmla="*/ 8 h 8"/>
                <a:gd name="T2" fmla="*/ 2 w 4"/>
                <a:gd name="T3" fmla="*/ 6 h 8"/>
                <a:gd name="T4" fmla="*/ 4 w 4"/>
                <a:gd name="T5" fmla="*/ 0 h 8"/>
                <a:gd name="T6" fmla="*/ 2 w 4"/>
                <a:gd name="T7" fmla="*/ 2 h 8"/>
                <a:gd name="T8" fmla="*/ 0 w 4"/>
                <a:gd name="T9" fmla="*/ 6 h 8"/>
                <a:gd name="T10" fmla="*/ 0 w 4"/>
                <a:gd name="T11" fmla="*/ 8 h 8"/>
              </a:gdLst>
              <a:ahLst/>
              <a:cxnLst>
                <a:cxn ang="0">
                  <a:pos x="T0" y="T1"/>
                </a:cxn>
                <a:cxn ang="0">
                  <a:pos x="T2" y="T3"/>
                </a:cxn>
                <a:cxn ang="0">
                  <a:pos x="T4" y="T5"/>
                </a:cxn>
                <a:cxn ang="0">
                  <a:pos x="T6" y="T7"/>
                </a:cxn>
                <a:cxn ang="0">
                  <a:pos x="T8" y="T9"/>
                </a:cxn>
                <a:cxn ang="0">
                  <a:pos x="T10" y="T11"/>
                </a:cxn>
              </a:cxnLst>
              <a:rect l="0" t="0" r="r" b="b"/>
              <a:pathLst>
                <a:path w="4" h="8">
                  <a:moveTo>
                    <a:pt x="0" y="8"/>
                  </a:moveTo>
                  <a:lnTo>
                    <a:pt x="2" y="6"/>
                  </a:lnTo>
                  <a:lnTo>
                    <a:pt x="4" y="0"/>
                  </a:lnTo>
                  <a:lnTo>
                    <a:pt x="2" y="2"/>
                  </a:lnTo>
                  <a:lnTo>
                    <a:pt x="0" y="6"/>
                  </a:lnTo>
                  <a:lnTo>
                    <a:pt x="0" y="8"/>
                  </a:lnTo>
                  <a:close/>
                </a:path>
              </a:pathLst>
            </a:custGeom>
            <a:grpFill/>
            <a:ln>
              <a:noFill/>
            </a:ln>
          </p:spPr>
          <p:txBody>
            <a:bodyPr vert="horz" wrap="square" lIns="91440" tIns="45720" rIns="91440" bIns="45720" numCol="1" anchor="t" anchorCtr="0" compatLnSpc="1"/>
            <a:lstStyle/>
            <a:p>
              <a:endParaRPr lang="zh-CN" altLang="en-US"/>
            </a:p>
          </p:txBody>
        </p:sp>
        <p:sp>
          <p:nvSpPr>
            <p:cNvPr id="762" name="Freeform 766"/>
            <p:cNvSpPr/>
            <p:nvPr/>
          </p:nvSpPr>
          <p:spPr bwMode="auto">
            <a:xfrm>
              <a:off x="8680238" y="1612225"/>
              <a:ext cx="4065" cy="4065"/>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63" name="Freeform 767"/>
            <p:cNvSpPr/>
            <p:nvPr/>
          </p:nvSpPr>
          <p:spPr bwMode="auto">
            <a:xfrm>
              <a:off x="8589700" y="1670532"/>
              <a:ext cx="8130" cy="8130"/>
            </a:xfrm>
            <a:custGeom>
              <a:avLst/>
              <a:gdLst>
                <a:gd name="T0" fmla="*/ 1 w 2"/>
                <a:gd name="T1" fmla="*/ 2 h 2"/>
                <a:gd name="T2" fmla="*/ 2 w 2"/>
                <a:gd name="T3" fmla="*/ 0 h 2"/>
                <a:gd name="T4" fmla="*/ 0 w 2"/>
                <a:gd name="T5" fmla="*/ 1 h 2"/>
                <a:gd name="T6" fmla="*/ 0 w 2"/>
                <a:gd name="T7" fmla="*/ 2 h 2"/>
                <a:gd name="T8" fmla="*/ 0 w 2"/>
                <a:gd name="T9" fmla="*/ 2 h 2"/>
                <a:gd name="T10" fmla="*/ 0 w 2"/>
                <a:gd name="T11" fmla="*/ 2 h 2"/>
                <a:gd name="T12" fmla="*/ 1 w 2"/>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1" y="2"/>
                  </a:moveTo>
                  <a:cubicBezTo>
                    <a:pt x="2" y="0"/>
                    <a:pt x="2" y="0"/>
                    <a:pt x="2" y="0"/>
                  </a:cubicBezTo>
                  <a:cubicBezTo>
                    <a:pt x="0" y="1"/>
                    <a:pt x="0" y="1"/>
                    <a:pt x="0" y="1"/>
                  </a:cubicBezTo>
                  <a:cubicBezTo>
                    <a:pt x="0" y="2"/>
                    <a:pt x="0" y="2"/>
                    <a:pt x="0" y="2"/>
                  </a:cubicBezTo>
                  <a:cubicBezTo>
                    <a:pt x="0" y="2"/>
                    <a:pt x="0" y="2"/>
                    <a:pt x="0" y="2"/>
                  </a:cubicBezTo>
                  <a:cubicBezTo>
                    <a:pt x="0" y="2"/>
                    <a:pt x="0" y="2"/>
                    <a:pt x="0" y="2"/>
                  </a:cubicBezTo>
                  <a:cubicBezTo>
                    <a:pt x="1" y="2"/>
                    <a:pt x="1" y="2"/>
                    <a:pt x="1" y="2"/>
                  </a:cubicBezTo>
                  <a:close/>
                </a:path>
              </a:pathLst>
            </a:custGeom>
            <a:grpFill/>
            <a:ln>
              <a:noFill/>
            </a:ln>
          </p:spPr>
          <p:txBody>
            <a:bodyPr vert="horz" wrap="square" lIns="91440" tIns="45720" rIns="91440" bIns="45720" numCol="1" anchor="t" anchorCtr="0" compatLnSpc="1"/>
            <a:lstStyle/>
            <a:p>
              <a:endParaRPr lang="zh-CN" altLang="en-US"/>
            </a:p>
          </p:txBody>
        </p:sp>
        <p:sp>
          <p:nvSpPr>
            <p:cNvPr id="764" name="Freeform 768"/>
            <p:cNvSpPr/>
            <p:nvPr/>
          </p:nvSpPr>
          <p:spPr bwMode="auto">
            <a:xfrm>
              <a:off x="8597831" y="1666466"/>
              <a:ext cx="14228" cy="24391"/>
            </a:xfrm>
            <a:custGeom>
              <a:avLst/>
              <a:gdLst>
                <a:gd name="T0" fmla="*/ 4 w 4"/>
                <a:gd name="T1" fmla="*/ 0 h 6"/>
                <a:gd name="T2" fmla="*/ 4 w 4"/>
                <a:gd name="T3" fmla="*/ 0 h 6"/>
                <a:gd name="T4" fmla="*/ 0 w 4"/>
                <a:gd name="T5" fmla="*/ 5 h 6"/>
                <a:gd name="T6" fmla="*/ 0 w 4"/>
                <a:gd name="T7" fmla="*/ 6 h 6"/>
                <a:gd name="T8" fmla="*/ 2 w 4"/>
                <a:gd name="T9" fmla="*/ 4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0"/>
                  </a:moveTo>
                  <a:cubicBezTo>
                    <a:pt x="4" y="0"/>
                    <a:pt x="4" y="0"/>
                    <a:pt x="4" y="0"/>
                  </a:cubicBezTo>
                  <a:cubicBezTo>
                    <a:pt x="0" y="5"/>
                    <a:pt x="0" y="5"/>
                    <a:pt x="0" y="5"/>
                  </a:cubicBezTo>
                  <a:cubicBezTo>
                    <a:pt x="0" y="5"/>
                    <a:pt x="0" y="6"/>
                    <a:pt x="0" y="6"/>
                  </a:cubicBezTo>
                  <a:cubicBezTo>
                    <a:pt x="2" y="4"/>
                    <a:pt x="2" y="4"/>
                    <a:pt x="2" y="4"/>
                  </a:cubicBezTo>
                  <a:lnTo>
                    <a:pt x="4" y="0"/>
                  </a:lnTo>
                  <a:close/>
                </a:path>
              </a:pathLst>
            </a:custGeom>
            <a:grpFill/>
            <a:ln>
              <a:noFill/>
            </a:ln>
          </p:spPr>
          <p:txBody>
            <a:bodyPr vert="horz" wrap="square" lIns="91440" tIns="45720" rIns="91440" bIns="45720" numCol="1" anchor="t" anchorCtr="0" compatLnSpc="1"/>
            <a:lstStyle/>
            <a:p>
              <a:endParaRPr lang="zh-CN" altLang="en-US"/>
            </a:p>
          </p:txBody>
        </p:sp>
        <p:sp>
          <p:nvSpPr>
            <p:cNvPr id="765" name="Freeform 769"/>
            <p:cNvSpPr/>
            <p:nvPr/>
          </p:nvSpPr>
          <p:spPr bwMode="auto">
            <a:xfrm>
              <a:off x="8577504" y="1664434"/>
              <a:ext cx="4065" cy="2033"/>
            </a:xfrm>
            <a:custGeom>
              <a:avLst/>
              <a:gdLst>
                <a:gd name="T0" fmla="*/ 2 w 2"/>
                <a:gd name="T1" fmla="*/ 1 h 1"/>
                <a:gd name="T2" fmla="*/ 2 w 2"/>
                <a:gd name="T3" fmla="*/ 0 h 1"/>
                <a:gd name="T4" fmla="*/ 2 w 2"/>
                <a:gd name="T5" fmla="*/ 1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0"/>
                  </a:lnTo>
                  <a:lnTo>
                    <a:pt x="2" y="1"/>
                  </a:lnTo>
                  <a:lnTo>
                    <a:pt x="0" y="1"/>
                  </a:ln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766" name="Freeform 770"/>
            <p:cNvSpPr/>
            <p:nvPr/>
          </p:nvSpPr>
          <p:spPr bwMode="auto">
            <a:xfrm>
              <a:off x="8589700" y="1678662"/>
              <a:ext cx="4065" cy="4065"/>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0"/>
                    <a:pt x="1" y="0"/>
                    <a:pt x="1" y="0"/>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67" name="Freeform 771"/>
            <p:cNvSpPr/>
            <p:nvPr/>
          </p:nvSpPr>
          <p:spPr bwMode="auto">
            <a:xfrm>
              <a:off x="8581570" y="1660368"/>
              <a:ext cx="4065" cy="6098"/>
            </a:xfrm>
            <a:custGeom>
              <a:avLst/>
              <a:gdLst>
                <a:gd name="T0" fmla="*/ 2 w 2"/>
                <a:gd name="T1" fmla="*/ 0 h 3"/>
                <a:gd name="T2" fmla="*/ 2 w 2"/>
                <a:gd name="T3" fmla="*/ 0 h 3"/>
                <a:gd name="T4" fmla="*/ 0 w 2"/>
                <a:gd name="T5" fmla="*/ 3 h 3"/>
                <a:gd name="T6" fmla="*/ 0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3"/>
                  </a:lnTo>
                  <a:lnTo>
                    <a:pt x="0" y="2"/>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68" name="Freeform 772"/>
            <p:cNvSpPr/>
            <p:nvPr/>
          </p:nvSpPr>
          <p:spPr bwMode="auto">
            <a:xfrm>
              <a:off x="8577504" y="1666466"/>
              <a:ext cx="4065" cy="4065"/>
            </a:xfrm>
            <a:custGeom>
              <a:avLst/>
              <a:gdLst>
                <a:gd name="T0" fmla="*/ 0 w 1"/>
                <a:gd name="T1" fmla="*/ 0 h 1"/>
                <a:gd name="T2" fmla="*/ 1 w 1"/>
                <a:gd name="T3" fmla="*/ 0 h 1"/>
                <a:gd name="T4" fmla="*/ 0 w 1"/>
                <a:gd name="T5" fmla="*/ 0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1" y="0"/>
                    <a:pt x="1" y="0"/>
                    <a:pt x="1" y="0"/>
                  </a:cubicBezTo>
                  <a:cubicBezTo>
                    <a:pt x="0" y="0"/>
                    <a:pt x="0" y="0"/>
                    <a:pt x="0" y="0"/>
                  </a:cubicBezTo>
                  <a:cubicBezTo>
                    <a:pt x="0" y="0"/>
                    <a:pt x="0" y="0"/>
                    <a:pt x="0" y="1"/>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69" name="Freeform 773"/>
            <p:cNvSpPr/>
            <p:nvPr/>
          </p:nvSpPr>
          <p:spPr bwMode="auto">
            <a:xfrm>
              <a:off x="8593765" y="1678662"/>
              <a:ext cx="4065" cy="8130"/>
            </a:xfrm>
            <a:custGeom>
              <a:avLst/>
              <a:gdLst>
                <a:gd name="T0" fmla="*/ 0 w 1"/>
                <a:gd name="T1" fmla="*/ 1 h 2"/>
                <a:gd name="T2" fmla="*/ 0 w 1"/>
                <a:gd name="T3" fmla="*/ 2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0" y="2"/>
                    <a:pt x="0" y="2"/>
                  </a:cubicBezTo>
                  <a:cubicBezTo>
                    <a:pt x="1" y="0"/>
                    <a:pt x="1" y="0"/>
                    <a:pt x="1" y="0"/>
                  </a:cubicBez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770" name="Freeform 774"/>
            <p:cNvSpPr/>
            <p:nvPr/>
          </p:nvSpPr>
          <p:spPr bwMode="auto">
            <a:xfrm>
              <a:off x="8593765" y="1666466"/>
              <a:ext cx="18294" cy="20326"/>
            </a:xfrm>
            <a:custGeom>
              <a:avLst/>
              <a:gdLst>
                <a:gd name="T0" fmla="*/ 5 w 5"/>
                <a:gd name="T1" fmla="*/ 0 h 5"/>
                <a:gd name="T2" fmla="*/ 2 w 5"/>
                <a:gd name="T3" fmla="*/ 2 h 5"/>
                <a:gd name="T4" fmla="*/ 1 w 5"/>
                <a:gd name="T5" fmla="*/ 3 h 5"/>
                <a:gd name="T6" fmla="*/ 0 w 5"/>
                <a:gd name="T7" fmla="*/ 5 h 5"/>
                <a:gd name="T8" fmla="*/ 1 w 5"/>
                <a:gd name="T9" fmla="*/ 5 h 5"/>
                <a:gd name="T10" fmla="*/ 5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5" y="0"/>
                  </a:moveTo>
                  <a:cubicBezTo>
                    <a:pt x="2" y="2"/>
                    <a:pt x="2" y="2"/>
                    <a:pt x="2" y="2"/>
                  </a:cubicBezTo>
                  <a:cubicBezTo>
                    <a:pt x="1" y="3"/>
                    <a:pt x="1" y="3"/>
                    <a:pt x="1" y="3"/>
                  </a:cubicBezTo>
                  <a:cubicBezTo>
                    <a:pt x="0" y="5"/>
                    <a:pt x="0" y="5"/>
                    <a:pt x="0" y="5"/>
                  </a:cubicBezTo>
                  <a:cubicBezTo>
                    <a:pt x="0" y="5"/>
                    <a:pt x="1" y="5"/>
                    <a:pt x="1" y="5"/>
                  </a:cubicBez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771" name="Freeform 775"/>
            <p:cNvSpPr/>
            <p:nvPr/>
          </p:nvSpPr>
          <p:spPr bwMode="auto">
            <a:xfrm>
              <a:off x="8593765" y="1674597"/>
              <a:ext cx="4065" cy="8130"/>
            </a:xfrm>
            <a:custGeom>
              <a:avLst/>
              <a:gdLst>
                <a:gd name="T0" fmla="*/ 1 w 1"/>
                <a:gd name="T1" fmla="*/ 0 h 2"/>
                <a:gd name="T2" fmla="*/ 0 w 1"/>
                <a:gd name="T3" fmla="*/ 1 h 2"/>
                <a:gd name="T4" fmla="*/ 0 w 1"/>
                <a:gd name="T5" fmla="*/ 2 h 2"/>
                <a:gd name="T6" fmla="*/ 0 w 1"/>
                <a:gd name="T7" fmla="*/ 2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1"/>
                    <a:pt x="0" y="1"/>
                    <a:pt x="0" y="1"/>
                  </a:cubicBezTo>
                  <a:cubicBezTo>
                    <a:pt x="0" y="2"/>
                    <a:pt x="0" y="2"/>
                    <a:pt x="0" y="2"/>
                  </a:cubicBezTo>
                  <a:cubicBezTo>
                    <a:pt x="0" y="2"/>
                    <a:pt x="0" y="2"/>
                    <a:pt x="0" y="2"/>
                  </a:cubicBezTo>
                  <a:cubicBezTo>
                    <a:pt x="1" y="1"/>
                    <a:pt x="1" y="1"/>
                    <a:pt x="1" y="1"/>
                  </a:cubicBezTo>
                  <a:lnTo>
                    <a:pt x="1" y="0"/>
                  </a:lnTo>
                  <a:close/>
                </a:path>
              </a:pathLst>
            </a:custGeom>
            <a:grpFill/>
            <a:ln>
              <a:noFill/>
            </a:ln>
          </p:spPr>
          <p:txBody>
            <a:bodyPr vert="horz" wrap="square" lIns="91440" tIns="45720" rIns="91440" bIns="45720" numCol="1" anchor="t" anchorCtr="0" compatLnSpc="1"/>
            <a:lstStyle/>
            <a:p>
              <a:endParaRPr lang="zh-CN" altLang="en-US"/>
            </a:p>
          </p:txBody>
        </p:sp>
        <p:sp>
          <p:nvSpPr>
            <p:cNvPr id="772" name="Freeform 776"/>
            <p:cNvSpPr/>
            <p:nvPr/>
          </p:nvSpPr>
          <p:spPr bwMode="auto">
            <a:xfrm>
              <a:off x="8589700" y="1678662"/>
              <a:ext cx="4065" cy="4065"/>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0" y="1"/>
                    <a:pt x="0" y="1"/>
                    <a:pt x="1" y="1"/>
                  </a:cubicBezTo>
                  <a:cubicBezTo>
                    <a:pt x="1" y="0"/>
                    <a:pt x="1" y="0"/>
                    <a:pt x="1" y="0"/>
                  </a:cubicBezTo>
                  <a:close/>
                </a:path>
              </a:pathLst>
            </a:custGeom>
            <a:grpFill/>
            <a:ln>
              <a:noFill/>
            </a:ln>
          </p:spPr>
          <p:txBody>
            <a:bodyPr vert="horz" wrap="square" lIns="91440" tIns="45720" rIns="91440" bIns="45720" numCol="1" anchor="t" anchorCtr="0" compatLnSpc="1"/>
            <a:lstStyle/>
            <a:p>
              <a:endParaRPr lang="zh-CN" altLang="en-US"/>
            </a:p>
          </p:txBody>
        </p:sp>
        <p:sp>
          <p:nvSpPr>
            <p:cNvPr id="773" name="Freeform 777"/>
            <p:cNvSpPr/>
            <p:nvPr/>
          </p:nvSpPr>
          <p:spPr bwMode="auto">
            <a:xfrm>
              <a:off x="8629713" y="1596660"/>
              <a:ext cx="12196" cy="12196"/>
            </a:xfrm>
            <a:custGeom>
              <a:avLst/>
              <a:gdLst>
                <a:gd name="T0" fmla="*/ 6 w 6"/>
                <a:gd name="T1" fmla="*/ 4 h 6"/>
                <a:gd name="T2" fmla="*/ 6 w 6"/>
                <a:gd name="T3" fmla="*/ 0 h 6"/>
                <a:gd name="T4" fmla="*/ 2 w 6"/>
                <a:gd name="T5" fmla="*/ 2 h 6"/>
                <a:gd name="T6" fmla="*/ 0 w 6"/>
                <a:gd name="T7" fmla="*/ 6 h 6"/>
                <a:gd name="T8" fmla="*/ 6 w 6"/>
                <a:gd name="T9" fmla="*/ 4 h 6"/>
              </a:gdLst>
              <a:ahLst/>
              <a:cxnLst>
                <a:cxn ang="0">
                  <a:pos x="T0" y="T1"/>
                </a:cxn>
                <a:cxn ang="0">
                  <a:pos x="T2" y="T3"/>
                </a:cxn>
                <a:cxn ang="0">
                  <a:pos x="T4" y="T5"/>
                </a:cxn>
                <a:cxn ang="0">
                  <a:pos x="T6" y="T7"/>
                </a:cxn>
                <a:cxn ang="0">
                  <a:pos x="T8" y="T9"/>
                </a:cxn>
              </a:cxnLst>
              <a:rect l="0" t="0" r="r" b="b"/>
              <a:pathLst>
                <a:path w="6" h="6">
                  <a:moveTo>
                    <a:pt x="6" y="4"/>
                  </a:moveTo>
                  <a:lnTo>
                    <a:pt x="6" y="0"/>
                  </a:lnTo>
                  <a:lnTo>
                    <a:pt x="2" y="2"/>
                  </a:lnTo>
                  <a:lnTo>
                    <a:pt x="0" y="6"/>
                  </a:lnTo>
                  <a:lnTo>
                    <a:pt x="6" y="4"/>
                  </a:lnTo>
                  <a:close/>
                </a:path>
              </a:pathLst>
            </a:custGeom>
            <a:grpFill/>
            <a:ln>
              <a:noFill/>
            </a:ln>
          </p:spPr>
          <p:txBody>
            <a:bodyPr vert="horz" wrap="square" lIns="91440" tIns="45720" rIns="91440" bIns="45720" numCol="1" anchor="t" anchorCtr="0" compatLnSpc="1"/>
            <a:lstStyle/>
            <a:p>
              <a:endParaRPr lang="zh-CN" altLang="en-US"/>
            </a:p>
          </p:txBody>
        </p:sp>
        <p:sp>
          <p:nvSpPr>
            <p:cNvPr id="774" name="Freeform 778"/>
            <p:cNvSpPr/>
            <p:nvPr/>
          </p:nvSpPr>
          <p:spPr bwMode="auto">
            <a:xfrm>
              <a:off x="8664268" y="1608856"/>
              <a:ext cx="4065" cy="8130"/>
            </a:xfrm>
            <a:custGeom>
              <a:avLst/>
              <a:gdLst>
                <a:gd name="T0" fmla="*/ 0 w 2"/>
                <a:gd name="T1" fmla="*/ 2 h 4"/>
                <a:gd name="T2" fmla="*/ 0 w 2"/>
                <a:gd name="T3" fmla="*/ 4 h 4"/>
                <a:gd name="T4" fmla="*/ 2 w 2"/>
                <a:gd name="T5" fmla="*/ 2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75" name="Freeform 779"/>
            <p:cNvSpPr/>
            <p:nvPr/>
          </p:nvSpPr>
          <p:spPr bwMode="auto">
            <a:xfrm>
              <a:off x="8680238" y="1604094"/>
              <a:ext cx="0" cy="4065"/>
            </a:xfrm>
            <a:custGeom>
              <a:avLst/>
              <a:gdLst>
                <a:gd name="T0" fmla="*/ 2 h 2"/>
                <a:gd name="T1" fmla="*/ 0 h 2"/>
                <a:gd name="T2" fmla="*/ 0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76" name="Rectangle 780"/>
            <p:cNvSpPr>
              <a:spLocks noChangeArrowheads="1"/>
            </p:cNvSpPr>
            <p:nvPr/>
          </p:nvSpPr>
          <p:spPr bwMode="auto">
            <a:xfrm>
              <a:off x="8680238" y="160409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77" name="Freeform 781"/>
            <p:cNvSpPr/>
            <p:nvPr/>
          </p:nvSpPr>
          <p:spPr bwMode="auto">
            <a:xfrm>
              <a:off x="8664268" y="1616987"/>
              <a:ext cx="4065" cy="4065"/>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778" name="Freeform 782"/>
            <p:cNvSpPr/>
            <p:nvPr/>
          </p:nvSpPr>
          <p:spPr bwMode="auto">
            <a:xfrm>
              <a:off x="8660203" y="1612921"/>
              <a:ext cx="8130" cy="10163"/>
            </a:xfrm>
            <a:custGeom>
              <a:avLst/>
              <a:gdLst>
                <a:gd name="T0" fmla="*/ 0 w 4"/>
                <a:gd name="T1" fmla="*/ 5 h 5"/>
                <a:gd name="T2" fmla="*/ 2 w 4"/>
                <a:gd name="T3" fmla="*/ 4 h 5"/>
                <a:gd name="T4" fmla="*/ 4 w 4"/>
                <a:gd name="T5" fmla="*/ 2 h 5"/>
                <a:gd name="T6" fmla="*/ 4 w 4"/>
                <a:gd name="T7" fmla="*/ 0 h 5"/>
                <a:gd name="T8" fmla="*/ 2 w 4"/>
                <a:gd name="T9" fmla="*/ 2 h 5"/>
                <a:gd name="T10" fmla="*/ 0 w 4"/>
                <a:gd name="T11" fmla="*/ 5 h 5"/>
              </a:gdLst>
              <a:ahLst/>
              <a:cxnLst>
                <a:cxn ang="0">
                  <a:pos x="T0" y="T1"/>
                </a:cxn>
                <a:cxn ang="0">
                  <a:pos x="T2" y="T3"/>
                </a:cxn>
                <a:cxn ang="0">
                  <a:pos x="T4" y="T5"/>
                </a:cxn>
                <a:cxn ang="0">
                  <a:pos x="T6" y="T7"/>
                </a:cxn>
                <a:cxn ang="0">
                  <a:pos x="T8" y="T9"/>
                </a:cxn>
                <a:cxn ang="0">
                  <a:pos x="T10" y="T11"/>
                </a:cxn>
              </a:cxnLst>
              <a:rect l="0" t="0" r="r" b="b"/>
              <a:pathLst>
                <a:path w="4" h="5">
                  <a:moveTo>
                    <a:pt x="0" y="5"/>
                  </a:moveTo>
                  <a:lnTo>
                    <a:pt x="2" y="4"/>
                  </a:lnTo>
                  <a:lnTo>
                    <a:pt x="4" y="2"/>
                  </a:lnTo>
                  <a:lnTo>
                    <a:pt x="4" y="0"/>
                  </a:lnTo>
                  <a:lnTo>
                    <a:pt x="2" y="2"/>
                  </a:lnTo>
                  <a:lnTo>
                    <a:pt x="0" y="5"/>
                  </a:lnTo>
                  <a:close/>
                </a:path>
              </a:pathLst>
            </a:custGeom>
            <a:grpFill/>
            <a:ln>
              <a:noFill/>
            </a:ln>
          </p:spPr>
          <p:txBody>
            <a:bodyPr vert="horz" wrap="square" lIns="91440" tIns="45720" rIns="91440" bIns="45720" numCol="1" anchor="t" anchorCtr="0" compatLnSpc="1"/>
            <a:lstStyle/>
            <a:p>
              <a:endParaRPr lang="zh-CN" altLang="en-US"/>
            </a:p>
          </p:txBody>
        </p:sp>
        <p:sp>
          <p:nvSpPr>
            <p:cNvPr id="779" name="Freeform 783"/>
            <p:cNvSpPr/>
            <p:nvPr/>
          </p:nvSpPr>
          <p:spPr bwMode="auto">
            <a:xfrm>
              <a:off x="8664268" y="1631215"/>
              <a:ext cx="8130" cy="8130"/>
            </a:xfrm>
            <a:custGeom>
              <a:avLst/>
              <a:gdLst>
                <a:gd name="T0" fmla="*/ 0 w 4"/>
                <a:gd name="T1" fmla="*/ 4 h 4"/>
                <a:gd name="T2" fmla="*/ 2 w 4"/>
                <a:gd name="T3" fmla="*/ 2 h 4"/>
                <a:gd name="T4" fmla="*/ 4 w 4"/>
                <a:gd name="T5" fmla="*/ 0 h 4"/>
                <a:gd name="T6" fmla="*/ 4 w 4"/>
                <a:gd name="T7" fmla="*/ 0 h 4"/>
                <a:gd name="T8" fmla="*/ 2 w 4"/>
                <a:gd name="T9" fmla="*/ 0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2" y="2"/>
                  </a:lnTo>
                  <a:lnTo>
                    <a:pt x="4" y="0"/>
                  </a:lnTo>
                  <a:lnTo>
                    <a:pt x="4" y="0"/>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80" name="Freeform 784"/>
            <p:cNvSpPr/>
            <p:nvPr/>
          </p:nvSpPr>
          <p:spPr bwMode="auto">
            <a:xfrm>
              <a:off x="8680238" y="1591898"/>
              <a:ext cx="4065" cy="12196"/>
            </a:xfrm>
            <a:custGeom>
              <a:avLst/>
              <a:gdLst>
                <a:gd name="T0" fmla="*/ 2 w 2"/>
                <a:gd name="T1" fmla="*/ 0 h 6"/>
                <a:gd name="T2" fmla="*/ 0 w 2"/>
                <a:gd name="T3" fmla="*/ 2 h 6"/>
                <a:gd name="T4" fmla="*/ 0 w 2"/>
                <a:gd name="T5" fmla="*/ 6 h 6"/>
                <a:gd name="T6" fmla="*/ 0 w 2"/>
                <a:gd name="T7" fmla="*/ 4 h 6"/>
                <a:gd name="T8" fmla="*/ 2 w 2"/>
                <a:gd name="T9" fmla="*/ 2 h 6"/>
                <a:gd name="T10" fmla="*/ 2 w 2"/>
                <a:gd name="T11" fmla="*/ 0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0" y="2"/>
                  </a:lnTo>
                  <a:lnTo>
                    <a:pt x="0" y="6"/>
                  </a:lnTo>
                  <a:lnTo>
                    <a:pt x="0" y="4"/>
                  </a:lnTo>
                  <a:lnTo>
                    <a:pt x="2"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81" name="Rectangle 785"/>
            <p:cNvSpPr>
              <a:spLocks noChangeArrowheads="1"/>
            </p:cNvSpPr>
            <p:nvPr/>
          </p:nvSpPr>
          <p:spPr bwMode="auto">
            <a:xfrm>
              <a:off x="8680238" y="1595964"/>
              <a:ext cx="2033" cy="4065"/>
            </a:xfrm>
            <a:prstGeom prst="rect">
              <a:avLst/>
            </a:prstGeom>
            <a:grpFill/>
            <a:ln>
              <a:noFill/>
            </a:ln>
          </p:spPr>
          <p:txBody>
            <a:bodyPr vert="horz" wrap="square" lIns="91440" tIns="45720" rIns="91440" bIns="45720" numCol="1" anchor="t" anchorCtr="0" compatLnSpc="1"/>
            <a:lstStyle/>
            <a:p>
              <a:endParaRPr lang="zh-CN" altLang="en-US"/>
            </a:p>
          </p:txBody>
        </p:sp>
        <p:sp>
          <p:nvSpPr>
            <p:cNvPr id="782" name="Freeform 786"/>
            <p:cNvSpPr/>
            <p:nvPr/>
          </p:nvSpPr>
          <p:spPr bwMode="auto">
            <a:xfrm>
              <a:off x="8680238" y="1600029"/>
              <a:ext cx="0" cy="8130"/>
            </a:xfrm>
            <a:custGeom>
              <a:avLst/>
              <a:gdLst>
                <a:gd name="T0" fmla="*/ 2 h 4"/>
                <a:gd name="T1" fmla="*/ 0 h 4"/>
                <a:gd name="T2" fmla="*/ 4 h 4"/>
                <a:gd name="T3" fmla="*/ 2 h 4"/>
              </a:gdLst>
              <a:ahLst/>
              <a:cxnLst>
                <a:cxn ang="0">
                  <a:pos x="0" y="T0"/>
                </a:cxn>
                <a:cxn ang="0">
                  <a:pos x="0" y="T1"/>
                </a:cxn>
                <a:cxn ang="0">
                  <a:pos x="0" y="T2"/>
                </a:cxn>
                <a:cxn ang="0">
                  <a:pos x="0" y="T3"/>
                </a:cxn>
              </a:cxnLst>
              <a:rect l="0" t="0" r="r" b="b"/>
              <a:pathLst>
                <a:path h="4">
                  <a:moveTo>
                    <a:pt x="0" y="2"/>
                  </a:moveTo>
                  <a:lnTo>
                    <a:pt x="0" y="0"/>
                  </a:lnTo>
                  <a:lnTo>
                    <a:pt x="0" y="4"/>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83" name="Freeform 787"/>
            <p:cNvSpPr/>
            <p:nvPr/>
          </p:nvSpPr>
          <p:spPr bwMode="auto">
            <a:xfrm>
              <a:off x="8664268" y="1608856"/>
              <a:ext cx="4065" cy="4065"/>
            </a:xfrm>
            <a:custGeom>
              <a:avLst/>
              <a:gdLst>
                <a:gd name="T0" fmla="*/ 0 w 2"/>
                <a:gd name="T1" fmla="*/ 2 h 2"/>
                <a:gd name="T2" fmla="*/ 2 w 2"/>
                <a:gd name="T3" fmla="*/ 0 h 2"/>
                <a:gd name="T4" fmla="*/ 2 w 2"/>
                <a:gd name="T5" fmla="*/ 0 h 2"/>
                <a:gd name="T6" fmla="*/ 2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2"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84" name="Freeform 788"/>
            <p:cNvSpPr/>
            <p:nvPr/>
          </p:nvSpPr>
          <p:spPr bwMode="auto">
            <a:xfrm>
              <a:off x="8621583" y="1659672"/>
              <a:ext cx="4065" cy="2033"/>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0" y="1"/>
                  </a:lnTo>
                  <a:lnTo>
                    <a:pt x="2"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785" name="Freeform 789"/>
            <p:cNvSpPr/>
            <p:nvPr/>
          </p:nvSpPr>
          <p:spPr bwMode="auto">
            <a:xfrm>
              <a:off x="8621583" y="1655606"/>
              <a:ext cx="20326" cy="18294"/>
            </a:xfrm>
            <a:custGeom>
              <a:avLst/>
              <a:gdLst>
                <a:gd name="T0" fmla="*/ 2 w 10"/>
                <a:gd name="T1" fmla="*/ 2 h 9"/>
                <a:gd name="T2" fmla="*/ 0 w 10"/>
                <a:gd name="T3" fmla="*/ 9 h 9"/>
                <a:gd name="T4" fmla="*/ 10 w 10"/>
                <a:gd name="T5" fmla="*/ 0 h 9"/>
                <a:gd name="T6" fmla="*/ 10 w 10"/>
                <a:gd name="T7" fmla="*/ 0 h 9"/>
                <a:gd name="T8" fmla="*/ 2 w 10"/>
                <a:gd name="T9" fmla="*/ 2 h 9"/>
              </a:gdLst>
              <a:ahLst/>
              <a:cxnLst>
                <a:cxn ang="0">
                  <a:pos x="T0" y="T1"/>
                </a:cxn>
                <a:cxn ang="0">
                  <a:pos x="T2" y="T3"/>
                </a:cxn>
                <a:cxn ang="0">
                  <a:pos x="T4" y="T5"/>
                </a:cxn>
                <a:cxn ang="0">
                  <a:pos x="T6" y="T7"/>
                </a:cxn>
                <a:cxn ang="0">
                  <a:pos x="T8" y="T9"/>
                </a:cxn>
              </a:cxnLst>
              <a:rect l="0" t="0" r="r" b="b"/>
              <a:pathLst>
                <a:path w="10" h="9">
                  <a:moveTo>
                    <a:pt x="2" y="2"/>
                  </a:moveTo>
                  <a:lnTo>
                    <a:pt x="0" y="9"/>
                  </a:lnTo>
                  <a:lnTo>
                    <a:pt x="10" y="0"/>
                  </a:lnTo>
                  <a:lnTo>
                    <a:pt x="10" y="0"/>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786" name="Rectangle 790"/>
            <p:cNvSpPr>
              <a:spLocks noChangeArrowheads="1"/>
            </p:cNvSpPr>
            <p:nvPr/>
          </p:nvSpPr>
          <p:spPr bwMode="auto">
            <a:xfrm>
              <a:off x="8641909" y="1655606"/>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87" name="Freeform 791"/>
            <p:cNvSpPr/>
            <p:nvPr/>
          </p:nvSpPr>
          <p:spPr bwMode="auto">
            <a:xfrm>
              <a:off x="8680238" y="1587833"/>
              <a:ext cx="4065" cy="8130"/>
            </a:xfrm>
            <a:custGeom>
              <a:avLst/>
              <a:gdLst>
                <a:gd name="T0" fmla="*/ 0 w 2"/>
                <a:gd name="T1" fmla="*/ 4 h 4"/>
                <a:gd name="T2" fmla="*/ 0 w 2"/>
                <a:gd name="T3" fmla="*/ 4 h 4"/>
                <a:gd name="T4" fmla="*/ 0 w 2"/>
                <a:gd name="T5" fmla="*/ 4 h 4"/>
                <a:gd name="T6" fmla="*/ 2 w 2"/>
                <a:gd name="T7" fmla="*/ 0 h 4"/>
                <a:gd name="T8" fmla="*/ 2 w 2"/>
                <a:gd name="T9" fmla="*/ 0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0" y="4"/>
                  </a:lnTo>
                  <a:lnTo>
                    <a:pt x="0" y="4"/>
                  </a:lnTo>
                  <a:lnTo>
                    <a:pt x="2" y="0"/>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88" name="Freeform 792"/>
            <p:cNvSpPr/>
            <p:nvPr/>
          </p:nvSpPr>
          <p:spPr bwMode="auto">
            <a:xfrm>
              <a:off x="8637844" y="1655606"/>
              <a:ext cx="4065" cy="4065"/>
            </a:xfrm>
            <a:custGeom>
              <a:avLst/>
              <a:gdLst>
                <a:gd name="T0" fmla="*/ 2 w 2"/>
                <a:gd name="T1" fmla="*/ 0 h 2"/>
                <a:gd name="T2" fmla="*/ 2 w 2"/>
                <a:gd name="T3" fmla="*/ 0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2" y="0"/>
                  </a:lnTo>
                  <a:lnTo>
                    <a:pt x="2" y="0"/>
                  </a:lnTo>
                  <a:close/>
                </a:path>
              </a:pathLst>
            </a:custGeom>
            <a:grpFill/>
            <a:ln>
              <a:noFill/>
            </a:ln>
          </p:spPr>
          <p:txBody>
            <a:bodyPr vert="horz" wrap="square" lIns="91440" tIns="45720" rIns="91440" bIns="45720" numCol="1" anchor="t" anchorCtr="0" compatLnSpc="1"/>
            <a:lstStyle/>
            <a:p>
              <a:endParaRPr lang="zh-CN" altLang="en-US"/>
            </a:p>
          </p:txBody>
        </p:sp>
        <p:sp>
          <p:nvSpPr>
            <p:cNvPr id="789" name="Freeform 793"/>
            <p:cNvSpPr/>
            <p:nvPr/>
          </p:nvSpPr>
          <p:spPr bwMode="auto">
            <a:xfrm>
              <a:off x="8615485" y="1659672"/>
              <a:ext cx="10163" cy="18294"/>
            </a:xfrm>
            <a:custGeom>
              <a:avLst/>
              <a:gdLst>
                <a:gd name="T0" fmla="*/ 5 w 5"/>
                <a:gd name="T1" fmla="*/ 0 h 9"/>
                <a:gd name="T2" fmla="*/ 3 w 5"/>
                <a:gd name="T3" fmla="*/ 1 h 9"/>
                <a:gd name="T4" fmla="*/ 0 w 5"/>
                <a:gd name="T5" fmla="*/ 9 h 9"/>
                <a:gd name="T6" fmla="*/ 3 w 5"/>
                <a:gd name="T7" fmla="*/ 7 h 9"/>
                <a:gd name="T8" fmla="*/ 5 w 5"/>
                <a:gd name="T9" fmla="*/ 0 h 9"/>
                <a:gd name="T10" fmla="*/ 5 w 5"/>
                <a:gd name="T11" fmla="*/ 0 h 9"/>
              </a:gdLst>
              <a:ahLst/>
              <a:cxnLst>
                <a:cxn ang="0">
                  <a:pos x="T0" y="T1"/>
                </a:cxn>
                <a:cxn ang="0">
                  <a:pos x="T2" y="T3"/>
                </a:cxn>
                <a:cxn ang="0">
                  <a:pos x="T4" y="T5"/>
                </a:cxn>
                <a:cxn ang="0">
                  <a:pos x="T6" y="T7"/>
                </a:cxn>
                <a:cxn ang="0">
                  <a:pos x="T8" y="T9"/>
                </a:cxn>
                <a:cxn ang="0">
                  <a:pos x="T10" y="T11"/>
                </a:cxn>
              </a:cxnLst>
              <a:rect l="0" t="0" r="r" b="b"/>
              <a:pathLst>
                <a:path w="5" h="9">
                  <a:moveTo>
                    <a:pt x="5" y="0"/>
                  </a:moveTo>
                  <a:lnTo>
                    <a:pt x="3" y="1"/>
                  </a:lnTo>
                  <a:lnTo>
                    <a:pt x="0" y="9"/>
                  </a:lnTo>
                  <a:lnTo>
                    <a:pt x="3" y="7"/>
                  </a:lnTo>
                  <a:lnTo>
                    <a:pt x="5" y="0"/>
                  </a:ln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790" name="Freeform 794"/>
            <p:cNvSpPr/>
            <p:nvPr/>
          </p:nvSpPr>
          <p:spPr bwMode="auto">
            <a:xfrm>
              <a:off x="8680238" y="1616290"/>
              <a:ext cx="8130" cy="6098"/>
            </a:xfrm>
            <a:custGeom>
              <a:avLst/>
              <a:gdLst>
                <a:gd name="T0" fmla="*/ 2 w 4"/>
                <a:gd name="T1" fmla="*/ 3 h 3"/>
                <a:gd name="T2" fmla="*/ 2 w 4"/>
                <a:gd name="T3" fmla="*/ 3 h 3"/>
                <a:gd name="T4" fmla="*/ 4 w 4"/>
                <a:gd name="T5" fmla="*/ 0 h 3"/>
                <a:gd name="T6" fmla="*/ 0 w 4"/>
                <a:gd name="T7" fmla="*/ 1 h 3"/>
                <a:gd name="T8" fmla="*/ 0 w 4"/>
                <a:gd name="T9" fmla="*/ 3 h 3"/>
                <a:gd name="T10" fmla="*/ 2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2" y="3"/>
                  </a:moveTo>
                  <a:lnTo>
                    <a:pt x="2" y="3"/>
                  </a:lnTo>
                  <a:lnTo>
                    <a:pt x="4" y="0"/>
                  </a:lnTo>
                  <a:lnTo>
                    <a:pt x="0" y="1"/>
                  </a:lnTo>
                  <a:lnTo>
                    <a:pt x="0" y="3"/>
                  </a:lnTo>
                  <a:lnTo>
                    <a:pt x="2" y="3"/>
                  </a:lnTo>
                  <a:close/>
                </a:path>
              </a:pathLst>
            </a:custGeom>
            <a:grpFill/>
            <a:ln>
              <a:noFill/>
            </a:ln>
          </p:spPr>
          <p:txBody>
            <a:bodyPr vert="horz" wrap="square" lIns="91440" tIns="45720" rIns="91440" bIns="45720" numCol="1" anchor="t" anchorCtr="0" compatLnSpc="1"/>
            <a:lstStyle/>
            <a:p>
              <a:endParaRPr lang="zh-CN" altLang="en-US"/>
            </a:p>
          </p:txBody>
        </p:sp>
        <p:sp>
          <p:nvSpPr>
            <p:cNvPr id="791" name="Freeform 795"/>
            <p:cNvSpPr/>
            <p:nvPr/>
          </p:nvSpPr>
          <p:spPr bwMode="auto">
            <a:xfrm>
              <a:off x="8664268" y="1623085"/>
              <a:ext cx="4065" cy="8130"/>
            </a:xfrm>
            <a:custGeom>
              <a:avLst/>
              <a:gdLst>
                <a:gd name="T0" fmla="*/ 0 w 2"/>
                <a:gd name="T1" fmla="*/ 4 h 4"/>
                <a:gd name="T2" fmla="*/ 2 w 2"/>
                <a:gd name="T3" fmla="*/ 2 h 4"/>
                <a:gd name="T4" fmla="*/ 2 w 2"/>
                <a:gd name="T5" fmla="*/ 0 h 4"/>
                <a:gd name="T6" fmla="*/ 2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2" y="0"/>
                  </a:lnTo>
                  <a:lnTo>
                    <a:pt x="2" y="0"/>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792" name="Freeform 796"/>
            <p:cNvSpPr/>
            <p:nvPr/>
          </p:nvSpPr>
          <p:spPr bwMode="auto">
            <a:xfrm>
              <a:off x="8680238" y="1616290"/>
              <a:ext cx="0" cy="20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793" name="Freeform 797"/>
            <p:cNvSpPr/>
            <p:nvPr/>
          </p:nvSpPr>
          <p:spPr bwMode="auto">
            <a:xfrm>
              <a:off x="8641909" y="1655606"/>
              <a:ext cx="4065" cy="4065"/>
            </a:xfrm>
            <a:custGeom>
              <a:avLst/>
              <a:gdLst>
                <a:gd name="T0" fmla="*/ 0 w 2"/>
                <a:gd name="T1" fmla="*/ 0 h 2"/>
                <a:gd name="T2" fmla="*/ 0 w 2"/>
                <a:gd name="T3" fmla="*/ 0 h 2"/>
                <a:gd name="T4" fmla="*/ 0 w 2"/>
                <a:gd name="T5" fmla="*/ 0 h 2"/>
                <a:gd name="T6" fmla="*/ 0 w 2"/>
                <a:gd name="T7" fmla="*/ 2 h 2"/>
                <a:gd name="T8" fmla="*/ 2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0" y="0"/>
                  </a:lnTo>
                  <a:lnTo>
                    <a:pt x="0" y="2"/>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94" name="Freeform 798"/>
            <p:cNvSpPr/>
            <p:nvPr/>
          </p:nvSpPr>
          <p:spPr bwMode="auto">
            <a:xfrm>
              <a:off x="8637844" y="1655606"/>
              <a:ext cx="4065" cy="4065"/>
            </a:xfrm>
            <a:custGeom>
              <a:avLst/>
              <a:gdLst>
                <a:gd name="T0" fmla="*/ 0 w 2"/>
                <a:gd name="T1" fmla="*/ 2 h 2"/>
                <a:gd name="T2" fmla="*/ 0 w 2"/>
                <a:gd name="T3" fmla="*/ 2 h 2"/>
                <a:gd name="T4" fmla="*/ 2 w 2"/>
                <a:gd name="T5" fmla="*/ 2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2"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795" name="Freeform 799"/>
            <p:cNvSpPr/>
            <p:nvPr/>
          </p:nvSpPr>
          <p:spPr bwMode="auto">
            <a:xfrm>
              <a:off x="8684304" y="1583768"/>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96" name="Freeform 800"/>
            <p:cNvSpPr/>
            <p:nvPr/>
          </p:nvSpPr>
          <p:spPr bwMode="auto">
            <a:xfrm>
              <a:off x="8680238" y="1577670"/>
              <a:ext cx="0" cy="20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797" name="Freeform 801"/>
            <p:cNvSpPr/>
            <p:nvPr/>
          </p:nvSpPr>
          <p:spPr bwMode="auto">
            <a:xfrm>
              <a:off x="8664268" y="1584465"/>
              <a:ext cx="4065"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2"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798" name="Rectangle 802"/>
            <p:cNvSpPr>
              <a:spLocks noChangeArrowheads="1"/>
            </p:cNvSpPr>
            <p:nvPr/>
          </p:nvSpPr>
          <p:spPr bwMode="auto">
            <a:xfrm>
              <a:off x="8680238" y="157970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799" name="Rectangle 803"/>
            <p:cNvSpPr>
              <a:spLocks noChangeArrowheads="1"/>
            </p:cNvSpPr>
            <p:nvPr/>
          </p:nvSpPr>
          <p:spPr bwMode="auto">
            <a:xfrm>
              <a:off x="8680238" y="157970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800" name="Freeform 804"/>
            <p:cNvSpPr/>
            <p:nvPr/>
          </p:nvSpPr>
          <p:spPr bwMode="auto">
            <a:xfrm>
              <a:off x="8680238" y="1577670"/>
              <a:ext cx="0" cy="2033"/>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lnTo>
                    <a:pt x="0" y="0"/>
                  </a:lnTo>
                  <a:lnTo>
                    <a:pt x="0" y="0"/>
                  </a:lnTo>
                  <a:lnTo>
                    <a:pt x="0"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801" name="Rectangle 805"/>
            <p:cNvSpPr>
              <a:spLocks noChangeArrowheads="1"/>
            </p:cNvSpPr>
            <p:nvPr/>
          </p:nvSpPr>
          <p:spPr bwMode="auto">
            <a:xfrm>
              <a:off x="8680238" y="1579703"/>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802" name="Rectangle 806"/>
            <p:cNvSpPr>
              <a:spLocks noChangeArrowheads="1"/>
            </p:cNvSpPr>
            <p:nvPr/>
          </p:nvSpPr>
          <p:spPr bwMode="auto">
            <a:xfrm>
              <a:off x="8664268" y="1582432"/>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803" name="Freeform 807"/>
            <p:cNvSpPr/>
            <p:nvPr/>
          </p:nvSpPr>
          <p:spPr bwMode="auto">
            <a:xfrm>
              <a:off x="8680238" y="1569540"/>
              <a:ext cx="4065" cy="8130"/>
            </a:xfrm>
            <a:custGeom>
              <a:avLst/>
              <a:gdLst>
                <a:gd name="T0" fmla="*/ 0 w 2"/>
                <a:gd name="T1" fmla="*/ 4 h 4"/>
                <a:gd name="T2" fmla="*/ 2 w 2"/>
                <a:gd name="T3" fmla="*/ 0 h 4"/>
                <a:gd name="T4" fmla="*/ 0 w 2"/>
                <a:gd name="T5" fmla="*/ 2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0"/>
                  </a:lnTo>
                  <a:lnTo>
                    <a:pt x="0"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804" name="Freeform 809"/>
            <p:cNvSpPr/>
            <p:nvPr/>
          </p:nvSpPr>
          <p:spPr bwMode="auto">
            <a:xfrm>
              <a:off x="8660204" y="1582433"/>
              <a:ext cx="4065" cy="6098"/>
            </a:xfrm>
            <a:custGeom>
              <a:avLst/>
              <a:gdLst>
                <a:gd name="T0" fmla="*/ 2 w 2"/>
                <a:gd name="T1" fmla="*/ 3 h 3"/>
                <a:gd name="T2" fmla="*/ 2 w 2"/>
                <a:gd name="T3" fmla="*/ 0 h 3"/>
                <a:gd name="T4" fmla="*/ 2 w 2"/>
                <a:gd name="T5" fmla="*/ 0 h 3"/>
                <a:gd name="T6" fmla="*/ 0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2" y="0"/>
                  </a:lnTo>
                  <a:lnTo>
                    <a:pt x="2" y="0"/>
                  </a:lnTo>
                  <a:lnTo>
                    <a:pt x="0" y="3"/>
                  </a:lnTo>
                  <a:lnTo>
                    <a:pt x="2" y="3"/>
                  </a:lnTo>
                  <a:close/>
                </a:path>
              </a:pathLst>
            </a:custGeom>
            <a:grpFill/>
            <a:ln>
              <a:noFill/>
            </a:ln>
          </p:spPr>
          <p:txBody>
            <a:bodyPr vert="horz" wrap="square" lIns="91440" tIns="45720" rIns="91440" bIns="45720" numCol="1" anchor="t" anchorCtr="0" compatLnSpc="1"/>
            <a:lstStyle/>
            <a:p>
              <a:endParaRPr lang="zh-CN" altLang="en-US"/>
            </a:p>
          </p:txBody>
        </p:sp>
        <p:sp>
          <p:nvSpPr>
            <p:cNvPr id="805" name="Freeform 810"/>
            <p:cNvSpPr/>
            <p:nvPr/>
          </p:nvSpPr>
          <p:spPr bwMode="auto">
            <a:xfrm>
              <a:off x="8664270" y="1578368"/>
              <a:ext cx="4065" cy="4065"/>
            </a:xfrm>
            <a:custGeom>
              <a:avLst/>
              <a:gdLst>
                <a:gd name="T0" fmla="*/ 2 w 2"/>
                <a:gd name="T1" fmla="*/ 2 h 2"/>
                <a:gd name="T2" fmla="*/ 2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2"/>
                  </a:lnTo>
                  <a:lnTo>
                    <a:pt x="0" y="2"/>
                  </a:lnTo>
                  <a:lnTo>
                    <a:pt x="2" y="2"/>
                  </a:lnTo>
                  <a:close/>
                </a:path>
              </a:pathLst>
            </a:custGeom>
            <a:grpFill/>
            <a:ln>
              <a:noFill/>
            </a:ln>
          </p:spPr>
          <p:txBody>
            <a:bodyPr vert="horz" wrap="square" lIns="91440" tIns="45720" rIns="91440" bIns="45720" numCol="1" anchor="t" anchorCtr="0" compatLnSpc="1"/>
            <a:lstStyle/>
            <a:p>
              <a:endParaRPr lang="zh-CN" altLang="en-US"/>
            </a:p>
          </p:txBody>
        </p:sp>
        <p:sp>
          <p:nvSpPr>
            <p:cNvPr id="806" name="Freeform 811"/>
            <p:cNvSpPr/>
            <p:nvPr/>
          </p:nvSpPr>
          <p:spPr bwMode="auto">
            <a:xfrm>
              <a:off x="8684305" y="1579704"/>
              <a:ext cx="4065" cy="8130"/>
            </a:xfrm>
            <a:custGeom>
              <a:avLst/>
              <a:gdLst>
                <a:gd name="T0" fmla="*/ 0 w 2"/>
                <a:gd name="T1" fmla="*/ 4 h 4"/>
                <a:gd name="T2" fmla="*/ 2 w 2"/>
                <a:gd name="T3" fmla="*/ 0 h 4"/>
                <a:gd name="T4" fmla="*/ 0 w 2"/>
                <a:gd name="T5" fmla="*/ 2 h 4"/>
                <a:gd name="T6" fmla="*/ 0 w 2"/>
                <a:gd name="T7" fmla="*/ 4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0"/>
                  </a:lnTo>
                  <a:lnTo>
                    <a:pt x="0" y="2"/>
                  </a:lnTo>
                  <a:lnTo>
                    <a:pt x="0" y="4"/>
                  </a:lnTo>
                  <a:lnTo>
                    <a:pt x="0" y="4"/>
                  </a:lnTo>
                  <a:close/>
                </a:path>
              </a:pathLst>
            </a:custGeom>
            <a:grpFill/>
            <a:ln>
              <a:noFill/>
            </a:ln>
          </p:spPr>
          <p:txBody>
            <a:bodyPr vert="horz" wrap="square" lIns="91440" tIns="45720" rIns="91440" bIns="45720" numCol="1" anchor="t" anchorCtr="0" compatLnSpc="1"/>
            <a:lstStyle/>
            <a:p>
              <a:endParaRPr lang="zh-CN" altLang="en-US"/>
            </a:p>
          </p:txBody>
        </p:sp>
        <p:sp>
          <p:nvSpPr>
            <p:cNvPr id="807" name="Freeform 812"/>
            <p:cNvSpPr/>
            <p:nvPr/>
          </p:nvSpPr>
          <p:spPr bwMode="auto">
            <a:xfrm>
              <a:off x="8656139" y="1592596"/>
              <a:ext cx="12196" cy="20326"/>
            </a:xfrm>
            <a:custGeom>
              <a:avLst/>
              <a:gdLst>
                <a:gd name="T0" fmla="*/ 0 w 6"/>
                <a:gd name="T1" fmla="*/ 10 h 10"/>
                <a:gd name="T2" fmla="*/ 6 w 6"/>
                <a:gd name="T3" fmla="*/ 2 h 10"/>
                <a:gd name="T4" fmla="*/ 6 w 6"/>
                <a:gd name="T5" fmla="*/ 0 h 10"/>
                <a:gd name="T6" fmla="*/ 4 w 6"/>
                <a:gd name="T7" fmla="*/ 2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lnTo>
                    <a:pt x="6" y="2"/>
                  </a:lnTo>
                  <a:lnTo>
                    <a:pt x="6" y="0"/>
                  </a:lnTo>
                  <a:lnTo>
                    <a:pt x="4" y="2"/>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808" name="Freeform 813"/>
            <p:cNvSpPr/>
            <p:nvPr/>
          </p:nvSpPr>
          <p:spPr bwMode="auto">
            <a:xfrm>
              <a:off x="8680240" y="1583769"/>
              <a:ext cx="4065" cy="8130"/>
            </a:xfrm>
            <a:custGeom>
              <a:avLst/>
              <a:gdLst>
                <a:gd name="T0" fmla="*/ 2 w 2"/>
                <a:gd name="T1" fmla="*/ 4 h 4"/>
                <a:gd name="T2" fmla="*/ 2 w 2"/>
                <a:gd name="T3" fmla="*/ 0 h 4"/>
                <a:gd name="T4" fmla="*/ 0 w 2"/>
                <a:gd name="T5" fmla="*/ 2 h 4"/>
                <a:gd name="T6" fmla="*/ 0 w 2"/>
                <a:gd name="T7" fmla="*/ 4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0"/>
                  </a:lnTo>
                  <a:lnTo>
                    <a:pt x="0" y="2"/>
                  </a:lnTo>
                  <a:lnTo>
                    <a:pt x="0" y="4"/>
                  </a:lnTo>
                  <a:lnTo>
                    <a:pt x="2" y="4"/>
                  </a:lnTo>
                  <a:close/>
                </a:path>
              </a:pathLst>
            </a:custGeom>
            <a:grpFill/>
            <a:ln>
              <a:noFill/>
            </a:ln>
          </p:spPr>
          <p:txBody>
            <a:bodyPr vert="horz" wrap="square" lIns="91440" tIns="45720" rIns="91440" bIns="45720" numCol="1" anchor="t" anchorCtr="0" compatLnSpc="1"/>
            <a:lstStyle/>
            <a:p>
              <a:endParaRPr lang="zh-CN" altLang="en-US"/>
            </a:p>
          </p:txBody>
        </p:sp>
        <p:sp>
          <p:nvSpPr>
            <p:cNvPr id="809" name="Freeform 814"/>
            <p:cNvSpPr/>
            <p:nvPr/>
          </p:nvSpPr>
          <p:spPr bwMode="auto">
            <a:xfrm>
              <a:off x="8684305" y="1583769"/>
              <a:ext cx="0" cy="8130"/>
            </a:xfrm>
            <a:custGeom>
              <a:avLst/>
              <a:gdLst>
                <a:gd name="T0" fmla="*/ 2 h 4"/>
                <a:gd name="T1" fmla="*/ 2 h 4"/>
                <a:gd name="T2" fmla="*/ 0 h 4"/>
                <a:gd name="T3" fmla="*/ 0 h 4"/>
                <a:gd name="T4" fmla="*/ 4 h 4"/>
                <a:gd name="T5" fmla="*/ 2 h 4"/>
              </a:gdLst>
              <a:ahLst/>
              <a:cxnLst>
                <a:cxn ang="0">
                  <a:pos x="0" y="T0"/>
                </a:cxn>
                <a:cxn ang="0">
                  <a:pos x="0" y="T1"/>
                </a:cxn>
                <a:cxn ang="0">
                  <a:pos x="0" y="T2"/>
                </a:cxn>
                <a:cxn ang="0">
                  <a:pos x="0" y="T3"/>
                </a:cxn>
                <a:cxn ang="0">
                  <a:pos x="0" y="T4"/>
                </a:cxn>
                <a:cxn ang="0">
                  <a:pos x="0" y="T5"/>
                </a:cxn>
              </a:cxnLst>
              <a:rect l="0" t="0" r="r" b="b"/>
              <a:pathLst>
                <a:path h="4">
                  <a:moveTo>
                    <a:pt x="0" y="2"/>
                  </a:moveTo>
                  <a:lnTo>
                    <a:pt x="0" y="2"/>
                  </a:lnTo>
                  <a:lnTo>
                    <a:pt x="0" y="0"/>
                  </a:lnTo>
                  <a:lnTo>
                    <a:pt x="0" y="0"/>
                  </a:lnTo>
                  <a:lnTo>
                    <a:pt x="0" y="4"/>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10" name="Freeform 815"/>
            <p:cNvSpPr/>
            <p:nvPr/>
          </p:nvSpPr>
          <p:spPr bwMode="auto">
            <a:xfrm>
              <a:off x="8652074" y="1582433"/>
              <a:ext cx="12196" cy="10163"/>
            </a:xfrm>
            <a:custGeom>
              <a:avLst/>
              <a:gdLst>
                <a:gd name="T0" fmla="*/ 4 w 6"/>
                <a:gd name="T1" fmla="*/ 3 h 5"/>
                <a:gd name="T2" fmla="*/ 6 w 6"/>
                <a:gd name="T3" fmla="*/ 0 h 5"/>
                <a:gd name="T4" fmla="*/ 2 w 6"/>
                <a:gd name="T5" fmla="*/ 1 h 5"/>
                <a:gd name="T6" fmla="*/ 0 w 6"/>
                <a:gd name="T7" fmla="*/ 3 h 5"/>
                <a:gd name="T8" fmla="*/ 0 w 6"/>
                <a:gd name="T9" fmla="*/ 5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lnTo>
                    <a:pt x="6" y="0"/>
                  </a:lnTo>
                  <a:lnTo>
                    <a:pt x="2" y="1"/>
                  </a:lnTo>
                  <a:lnTo>
                    <a:pt x="0" y="3"/>
                  </a:lnTo>
                  <a:lnTo>
                    <a:pt x="0" y="5"/>
                  </a:lnTo>
                  <a:lnTo>
                    <a:pt x="4" y="3"/>
                  </a:lnTo>
                  <a:close/>
                </a:path>
              </a:pathLst>
            </a:custGeom>
            <a:grpFill/>
            <a:ln>
              <a:noFill/>
            </a:ln>
          </p:spPr>
          <p:txBody>
            <a:bodyPr vert="horz" wrap="square" lIns="91440" tIns="45720" rIns="91440" bIns="45720" numCol="1" anchor="t" anchorCtr="0" compatLnSpc="1"/>
            <a:lstStyle/>
            <a:p>
              <a:endParaRPr lang="zh-CN" altLang="en-US"/>
            </a:p>
          </p:txBody>
        </p:sp>
        <p:sp>
          <p:nvSpPr>
            <p:cNvPr id="811" name="Freeform 816"/>
            <p:cNvSpPr/>
            <p:nvPr/>
          </p:nvSpPr>
          <p:spPr bwMode="auto">
            <a:xfrm>
              <a:off x="8680240" y="1579704"/>
              <a:ext cx="4065" cy="4065"/>
            </a:xfrm>
            <a:custGeom>
              <a:avLst/>
              <a:gdLst>
                <a:gd name="T0" fmla="*/ 0 w 2"/>
                <a:gd name="T1" fmla="*/ 2 h 2"/>
                <a:gd name="T2" fmla="*/ 0 w 2"/>
                <a:gd name="T3" fmla="*/ 0 h 2"/>
                <a:gd name="T4" fmla="*/ 2 w 2"/>
                <a:gd name="T5" fmla="*/ 0 h 2"/>
                <a:gd name="T6" fmla="*/ 0 w 2"/>
                <a:gd name="T7" fmla="*/ 0 h 2"/>
                <a:gd name="T8" fmla="*/ 0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0"/>
                  </a:lnTo>
                  <a:lnTo>
                    <a:pt x="2" y="0"/>
                  </a:lnTo>
                  <a:lnTo>
                    <a:pt x="0"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12" name="Rectangle 817"/>
            <p:cNvSpPr>
              <a:spLocks noChangeArrowheads="1"/>
            </p:cNvSpPr>
            <p:nvPr/>
          </p:nvSpPr>
          <p:spPr bwMode="auto">
            <a:xfrm>
              <a:off x="8684305" y="1587834"/>
              <a:ext cx="2033" cy="2033"/>
            </a:xfrm>
            <a:prstGeom prst="rect">
              <a:avLst/>
            </a:prstGeom>
            <a:grpFill/>
            <a:ln>
              <a:noFill/>
            </a:ln>
          </p:spPr>
          <p:txBody>
            <a:bodyPr vert="horz" wrap="square" lIns="91440" tIns="45720" rIns="91440" bIns="45720" numCol="1" anchor="t" anchorCtr="0" compatLnSpc="1"/>
            <a:lstStyle/>
            <a:p>
              <a:endParaRPr lang="zh-CN" altLang="en-US"/>
            </a:p>
          </p:txBody>
        </p:sp>
        <p:sp>
          <p:nvSpPr>
            <p:cNvPr id="813" name="Freeform 818"/>
            <p:cNvSpPr/>
            <p:nvPr/>
          </p:nvSpPr>
          <p:spPr bwMode="auto">
            <a:xfrm>
              <a:off x="8664270" y="1592596"/>
              <a:ext cx="4065" cy="4065"/>
            </a:xfrm>
            <a:custGeom>
              <a:avLst/>
              <a:gdLst>
                <a:gd name="T0" fmla="*/ 0 w 2"/>
                <a:gd name="T1" fmla="*/ 2 h 2"/>
                <a:gd name="T2" fmla="*/ 2 w 2"/>
                <a:gd name="T3" fmla="*/ 0 h 2"/>
                <a:gd name="T4" fmla="*/ 2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0"/>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14" name="Freeform 819"/>
            <p:cNvSpPr/>
            <p:nvPr/>
          </p:nvSpPr>
          <p:spPr bwMode="auto">
            <a:xfrm>
              <a:off x="8664270" y="1588531"/>
              <a:ext cx="4065" cy="4065"/>
            </a:xfrm>
            <a:custGeom>
              <a:avLst/>
              <a:gdLst>
                <a:gd name="T0" fmla="*/ 0 w 2"/>
                <a:gd name="T1" fmla="*/ 0 h 2"/>
                <a:gd name="T2" fmla="*/ 0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2" y="0"/>
                  </a:ln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815" name="Freeform 820"/>
            <p:cNvSpPr/>
            <p:nvPr/>
          </p:nvSpPr>
          <p:spPr bwMode="auto">
            <a:xfrm>
              <a:off x="8680240" y="1579704"/>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16" name="Freeform 821"/>
            <p:cNvSpPr/>
            <p:nvPr/>
          </p:nvSpPr>
          <p:spPr bwMode="auto">
            <a:xfrm>
              <a:off x="8664270" y="1588531"/>
              <a:ext cx="4065" cy="4065"/>
            </a:xfrm>
            <a:custGeom>
              <a:avLst/>
              <a:gdLst>
                <a:gd name="T0" fmla="*/ 0 w 2"/>
                <a:gd name="T1" fmla="*/ 2 h 2"/>
                <a:gd name="T2" fmla="*/ 2 w 2"/>
                <a:gd name="T3" fmla="*/ 2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0" y="2"/>
                  </a:lnTo>
                  <a:lnTo>
                    <a:pt x="0" y="2"/>
                  </a:lnTo>
                  <a:close/>
                </a:path>
              </a:pathLst>
            </a:custGeom>
            <a:grpFill/>
            <a:ln>
              <a:noFill/>
            </a:ln>
          </p:spPr>
          <p:txBody>
            <a:bodyPr vert="horz" wrap="square" lIns="91440" tIns="45720" rIns="91440" bIns="45720" numCol="1" anchor="t" anchorCtr="0" compatLnSpc="1"/>
            <a:lstStyle/>
            <a:p>
              <a:endParaRPr lang="zh-CN" altLang="en-US"/>
            </a:p>
          </p:txBody>
        </p:sp>
        <p:sp>
          <p:nvSpPr>
            <p:cNvPr id="817" name="Freeform 822"/>
            <p:cNvSpPr/>
            <p:nvPr/>
          </p:nvSpPr>
          <p:spPr bwMode="auto">
            <a:xfrm>
              <a:off x="8268548" y="2119741"/>
              <a:ext cx="20326" cy="26424"/>
            </a:xfrm>
            <a:custGeom>
              <a:avLst/>
              <a:gdLst>
                <a:gd name="T0" fmla="*/ 0 w 5"/>
                <a:gd name="T1" fmla="*/ 7 h 7"/>
                <a:gd name="T2" fmla="*/ 5 w 5"/>
                <a:gd name="T3" fmla="*/ 2 h 7"/>
                <a:gd name="T4" fmla="*/ 2 w 5"/>
                <a:gd name="T5" fmla="*/ 0 h 7"/>
                <a:gd name="T6" fmla="*/ 0 w 5"/>
                <a:gd name="T7" fmla="*/ 1 h 7"/>
                <a:gd name="T8" fmla="*/ 0 w 5"/>
                <a:gd name="T9" fmla="*/ 7 h 7"/>
              </a:gdLst>
              <a:ahLst/>
              <a:cxnLst>
                <a:cxn ang="0">
                  <a:pos x="T0" y="T1"/>
                </a:cxn>
                <a:cxn ang="0">
                  <a:pos x="T2" y="T3"/>
                </a:cxn>
                <a:cxn ang="0">
                  <a:pos x="T4" y="T5"/>
                </a:cxn>
                <a:cxn ang="0">
                  <a:pos x="T6" y="T7"/>
                </a:cxn>
                <a:cxn ang="0">
                  <a:pos x="T8" y="T9"/>
                </a:cxn>
              </a:cxnLst>
              <a:rect l="0" t="0" r="r" b="b"/>
              <a:pathLst>
                <a:path w="5" h="7">
                  <a:moveTo>
                    <a:pt x="0" y="7"/>
                  </a:moveTo>
                  <a:cubicBezTo>
                    <a:pt x="5" y="2"/>
                    <a:pt x="5" y="2"/>
                    <a:pt x="5" y="2"/>
                  </a:cubicBezTo>
                  <a:cubicBezTo>
                    <a:pt x="4" y="1"/>
                    <a:pt x="3" y="1"/>
                    <a:pt x="2" y="0"/>
                  </a:cubicBezTo>
                  <a:cubicBezTo>
                    <a:pt x="0" y="1"/>
                    <a:pt x="0" y="1"/>
                    <a:pt x="0" y="1"/>
                  </a:cubicBezTo>
                  <a:lnTo>
                    <a:pt x="0" y="7"/>
                  </a:lnTo>
                  <a:close/>
                </a:path>
              </a:pathLst>
            </a:custGeom>
            <a:grpFill/>
            <a:ln>
              <a:noFill/>
            </a:ln>
          </p:spPr>
          <p:txBody>
            <a:bodyPr vert="horz" wrap="square" lIns="91440" tIns="45720" rIns="91440" bIns="45720" numCol="1" anchor="t" anchorCtr="0" compatLnSpc="1"/>
            <a:lstStyle/>
            <a:p>
              <a:endParaRPr lang="zh-CN" altLang="en-US"/>
            </a:p>
          </p:txBody>
        </p:sp>
        <p:sp>
          <p:nvSpPr>
            <p:cNvPr id="818" name="Freeform 823"/>
            <p:cNvSpPr/>
            <p:nvPr/>
          </p:nvSpPr>
          <p:spPr bwMode="auto">
            <a:xfrm>
              <a:off x="8268548" y="2115676"/>
              <a:ext cx="8130" cy="8130"/>
            </a:xfrm>
            <a:custGeom>
              <a:avLst/>
              <a:gdLst>
                <a:gd name="T0" fmla="*/ 2 w 2"/>
                <a:gd name="T1" fmla="*/ 1 h 2"/>
                <a:gd name="T2" fmla="*/ 0 w 2"/>
                <a:gd name="T3" fmla="*/ 0 h 2"/>
                <a:gd name="T4" fmla="*/ 0 w 2"/>
                <a:gd name="T5" fmla="*/ 2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0" y="0"/>
                  </a:cubicBezTo>
                  <a:cubicBezTo>
                    <a:pt x="0" y="2"/>
                    <a:pt x="0" y="2"/>
                    <a:pt x="0" y="2"/>
                  </a:cubicBezTo>
                  <a:lnTo>
                    <a:pt x="2" y="1"/>
                  </a:lnTo>
                  <a:close/>
                </a:path>
              </a:pathLst>
            </a:custGeom>
            <a:grpFill/>
            <a:ln>
              <a:noFill/>
            </a:ln>
          </p:spPr>
          <p:txBody>
            <a:bodyPr vert="horz" wrap="square" lIns="91440" tIns="45720" rIns="91440" bIns="45720" numCol="1" anchor="t" anchorCtr="0" compatLnSpc="1"/>
            <a:lstStyle/>
            <a:p>
              <a:endParaRPr lang="zh-CN" altLang="en-US"/>
            </a:p>
          </p:txBody>
        </p:sp>
        <p:sp>
          <p:nvSpPr>
            <p:cNvPr id="819" name="Freeform 824"/>
            <p:cNvSpPr/>
            <p:nvPr/>
          </p:nvSpPr>
          <p:spPr bwMode="auto">
            <a:xfrm>
              <a:off x="8199440" y="2166491"/>
              <a:ext cx="42685" cy="69109"/>
            </a:xfrm>
            <a:custGeom>
              <a:avLst/>
              <a:gdLst>
                <a:gd name="T0" fmla="*/ 21 w 21"/>
                <a:gd name="T1" fmla="*/ 0 h 34"/>
                <a:gd name="T2" fmla="*/ 0 w 21"/>
                <a:gd name="T3" fmla="*/ 13 h 34"/>
                <a:gd name="T4" fmla="*/ 0 w 21"/>
                <a:gd name="T5" fmla="*/ 34 h 34"/>
                <a:gd name="T6" fmla="*/ 15 w 21"/>
                <a:gd name="T7" fmla="*/ 19 h 34"/>
                <a:gd name="T8" fmla="*/ 21 w 21"/>
                <a:gd name="T9" fmla="*/ 0 h 34"/>
              </a:gdLst>
              <a:ahLst/>
              <a:cxnLst>
                <a:cxn ang="0">
                  <a:pos x="T0" y="T1"/>
                </a:cxn>
                <a:cxn ang="0">
                  <a:pos x="T2" y="T3"/>
                </a:cxn>
                <a:cxn ang="0">
                  <a:pos x="T4" y="T5"/>
                </a:cxn>
                <a:cxn ang="0">
                  <a:pos x="T6" y="T7"/>
                </a:cxn>
                <a:cxn ang="0">
                  <a:pos x="T8" y="T9"/>
                </a:cxn>
              </a:cxnLst>
              <a:rect l="0" t="0" r="r" b="b"/>
              <a:pathLst>
                <a:path w="21" h="34">
                  <a:moveTo>
                    <a:pt x="21" y="0"/>
                  </a:moveTo>
                  <a:lnTo>
                    <a:pt x="0" y="13"/>
                  </a:lnTo>
                  <a:lnTo>
                    <a:pt x="0" y="34"/>
                  </a:lnTo>
                  <a:lnTo>
                    <a:pt x="15" y="19"/>
                  </a:lnTo>
                  <a:lnTo>
                    <a:pt x="21" y="0"/>
                  </a:lnTo>
                  <a:close/>
                </a:path>
              </a:pathLst>
            </a:custGeom>
            <a:grpFill/>
            <a:ln>
              <a:noFill/>
            </a:ln>
          </p:spPr>
          <p:txBody>
            <a:bodyPr vert="horz" wrap="square" lIns="91440" tIns="45720" rIns="91440" bIns="45720" numCol="1" anchor="t" anchorCtr="0" compatLnSpc="1"/>
            <a:lstStyle/>
            <a:p>
              <a:endParaRPr lang="zh-CN" altLang="en-US"/>
            </a:p>
          </p:txBody>
        </p:sp>
        <p:sp>
          <p:nvSpPr>
            <p:cNvPr id="820" name="Freeform 825"/>
            <p:cNvSpPr/>
            <p:nvPr/>
          </p:nvSpPr>
          <p:spPr bwMode="auto">
            <a:xfrm>
              <a:off x="8260418" y="2115676"/>
              <a:ext cx="8130" cy="12196"/>
            </a:xfrm>
            <a:custGeom>
              <a:avLst/>
              <a:gdLst>
                <a:gd name="T0" fmla="*/ 0 w 2"/>
                <a:gd name="T1" fmla="*/ 3 h 3"/>
                <a:gd name="T2" fmla="*/ 2 w 2"/>
                <a:gd name="T3" fmla="*/ 2 h 3"/>
                <a:gd name="T4" fmla="*/ 2 w 2"/>
                <a:gd name="T5" fmla="*/ 0 h 3"/>
                <a:gd name="T6" fmla="*/ 2 w 2"/>
                <a:gd name="T7" fmla="*/ 0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cubicBezTo>
                    <a:pt x="2" y="2"/>
                    <a:pt x="2" y="2"/>
                    <a:pt x="2" y="2"/>
                  </a:cubicBezTo>
                  <a:cubicBezTo>
                    <a:pt x="2" y="0"/>
                    <a:pt x="2" y="0"/>
                    <a:pt x="2" y="0"/>
                  </a:cubicBezTo>
                  <a:cubicBezTo>
                    <a:pt x="2" y="0"/>
                    <a:pt x="2" y="0"/>
                    <a:pt x="2" y="0"/>
                  </a:cubicBezTo>
                  <a:lnTo>
                    <a:pt x="0" y="3"/>
                  </a:lnTo>
                  <a:close/>
                </a:path>
              </a:pathLst>
            </a:custGeom>
            <a:grpFill/>
            <a:ln>
              <a:noFill/>
            </a:ln>
          </p:spPr>
          <p:txBody>
            <a:bodyPr vert="horz" wrap="square" lIns="91440" tIns="45720" rIns="91440" bIns="45720" numCol="1" anchor="t" anchorCtr="0" compatLnSpc="1"/>
            <a:lstStyle/>
            <a:p>
              <a:endParaRPr lang="zh-CN" altLang="en-US"/>
            </a:p>
          </p:txBody>
        </p:sp>
        <p:sp>
          <p:nvSpPr>
            <p:cNvPr id="821" name="Freeform 826"/>
            <p:cNvSpPr/>
            <p:nvPr/>
          </p:nvSpPr>
          <p:spPr bwMode="auto">
            <a:xfrm>
              <a:off x="8199440" y="2178687"/>
              <a:ext cx="30489" cy="56913"/>
            </a:xfrm>
            <a:custGeom>
              <a:avLst/>
              <a:gdLst>
                <a:gd name="T0" fmla="*/ 0 w 15"/>
                <a:gd name="T1" fmla="*/ 15 h 28"/>
                <a:gd name="T2" fmla="*/ 0 w 15"/>
                <a:gd name="T3" fmla="*/ 28 h 28"/>
                <a:gd name="T4" fmla="*/ 15 w 15"/>
                <a:gd name="T5" fmla="*/ 1 h 28"/>
                <a:gd name="T6" fmla="*/ 15 w 15"/>
                <a:gd name="T7" fmla="*/ 0 h 28"/>
                <a:gd name="T8" fmla="*/ 0 w 15"/>
                <a:gd name="T9" fmla="*/ 15 h 28"/>
              </a:gdLst>
              <a:ahLst/>
              <a:cxnLst>
                <a:cxn ang="0">
                  <a:pos x="T0" y="T1"/>
                </a:cxn>
                <a:cxn ang="0">
                  <a:pos x="T2" y="T3"/>
                </a:cxn>
                <a:cxn ang="0">
                  <a:pos x="T4" y="T5"/>
                </a:cxn>
                <a:cxn ang="0">
                  <a:pos x="T6" y="T7"/>
                </a:cxn>
                <a:cxn ang="0">
                  <a:pos x="T8" y="T9"/>
                </a:cxn>
              </a:cxnLst>
              <a:rect l="0" t="0" r="r" b="b"/>
              <a:pathLst>
                <a:path w="15" h="28">
                  <a:moveTo>
                    <a:pt x="0" y="15"/>
                  </a:moveTo>
                  <a:lnTo>
                    <a:pt x="0" y="28"/>
                  </a:lnTo>
                  <a:lnTo>
                    <a:pt x="15" y="1"/>
                  </a:lnTo>
                  <a:lnTo>
                    <a:pt x="15" y="0"/>
                  </a:lnTo>
                  <a:lnTo>
                    <a:pt x="0" y="15"/>
                  </a:lnTo>
                  <a:close/>
                </a:path>
              </a:pathLst>
            </a:custGeom>
            <a:grpFill/>
            <a:ln>
              <a:noFill/>
            </a:ln>
          </p:spPr>
          <p:txBody>
            <a:bodyPr vert="horz" wrap="square" lIns="91440" tIns="45720" rIns="91440" bIns="45720" numCol="1" anchor="t" anchorCtr="0" compatLnSpc="1"/>
            <a:lstStyle/>
            <a:p>
              <a:endParaRPr lang="zh-CN" altLang="en-US"/>
            </a:p>
          </p:txBody>
        </p:sp>
        <p:sp>
          <p:nvSpPr>
            <p:cNvPr id="822" name="Freeform 827"/>
            <p:cNvSpPr/>
            <p:nvPr/>
          </p:nvSpPr>
          <p:spPr bwMode="auto">
            <a:xfrm>
              <a:off x="8229929" y="2178687"/>
              <a:ext cx="4065" cy="2033"/>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0"/>
                  </a:lnTo>
                  <a:lnTo>
                    <a:pt x="0" y="0"/>
                  </a:lnTo>
                  <a:lnTo>
                    <a:pt x="0" y="1"/>
                  </a:lnTo>
                  <a:close/>
                </a:path>
              </a:pathLst>
            </a:custGeom>
            <a:grpFill/>
            <a:ln>
              <a:noFill/>
            </a:ln>
          </p:spPr>
          <p:txBody>
            <a:bodyPr vert="horz" wrap="square" lIns="91440" tIns="45720" rIns="91440" bIns="45720" numCol="1" anchor="t" anchorCtr="0" compatLnSpc="1"/>
            <a:lstStyle/>
            <a:p>
              <a:endParaRPr lang="zh-CN" altLang="en-US"/>
            </a:p>
          </p:txBody>
        </p:sp>
        <p:sp>
          <p:nvSpPr>
            <p:cNvPr id="823" name="Freeform 828"/>
            <p:cNvSpPr/>
            <p:nvPr/>
          </p:nvSpPr>
          <p:spPr bwMode="auto">
            <a:xfrm>
              <a:off x="8250255" y="2103480"/>
              <a:ext cx="34554" cy="50815"/>
            </a:xfrm>
            <a:custGeom>
              <a:avLst/>
              <a:gdLst>
                <a:gd name="T0" fmla="*/ 13 w 17"/>
                <a:gd name="T1" fmla="*/ 2 h 25"/>
                <a:gd name="T2" fmla="*/ 0 w 17"/>
                <a:gd name="T3" fmla="*/ 25 h 25"/>
                <a:gd name="T4" fmla="*/ 17 w 17"/>
                <a:gd name="T5" fmla="*/ 10 h 25"/>
                <a:gd name="T6" fmla="*/ 17 w 17"/>
                <a:gd name="T7" fmla="*/ 0 h 25"/>
                <a:gd name="T8" fmla="*/ 13 w 17"/>
                <a:gd name="T9" fmla="*/ 2 h 25"/>
              </a:gdLst>
              <a:ahLst/>
              <a:cxnLst>
                <a:cxn ang="0">
                  <a:pos x="T0" y="T1"/>
                </a:cxn>
                <a:cxn ang="0">
                  <a:pos x="T2" y="T3"/>
                </a:cxn>
                <a:cxn ang="0">
                  <a:pos x="T4" y="T5"/>
                </a:cxn>
                <a:cxn ang="0">
                  <a:pos x="T6" y="T7"/>
                </a:cxn>
                <a:cxn ang="0">
                  <a:pos x="T8" y="T9"/>
                </a:cxn>
              </a:cxnLst>
              <a:rect l="0" t="0" r="r" b="b"/>
              <a:pathLst>
                <a:path w="17" h="25">
                  <a:moveTo>
                    <a:pt x="13" y="2"/>
                  </a:moveTo>
                  <a:lnTo>
                    <a:pt x="0" y="25"/>
                  </a:lnTo>
                  <a:lnTo>
                    <a:pt x="17" y="10"/>
                  </a:lnTo>
                  <a:lnTo>
                    <a:pt x="17" y="0"/>
                  </a:lnTo>
                  <a:lnTo>
                    <a:pt x="13" y="2"/>
                  </a:lnTo>
                  <a:close/>
                </a:path>
              </a:pathLst>
            </a:custGeom>
            <a:grpFill/>
            <a:ln>
              <a:noFill/>
            </a:ln>
          </p:spPr>
          <p:txBody>
            <a:bodyPr vert="horz" wrap="square" lIns="91440" tIns="45720" rIns="91440" bIns="45720" numCol="1" anchor="t" anchorCtr="0" compatLnSpc="1"/>
            <a:lstStyle/>
            <a:p>
              <a:endParaRPr lang="zh-CN" altLang="en-US"/>
            </a:p>
          </p:txBody>
        </p:sp>
        <p:sp>
          <p:nvSpPr>
            <p:cNvPr id="824" name="Freeform 829"/>
            <p:cNvSpPr/>
            <p:nvPr/>
          </p:nvSpPr>
          <p:spPr bwMode="auto">
            <a:xfrm>
              <a:off x="8254320" y="2111611"/>
              <a:ext cx="10163" cy="58946"/>
            </a:xfrm>
            <a:custGeom>
              <a:avLst/>
              <a:gdLst>
                <a:gd name="T0" fmla="*/ 0 w 5"/>
                <a:gd name="T1" fmla="*/ 10 h 29"/>
                <a:gd name="T2" fmla="*/ 5 w 5"/>
                <a:gd name="T3" fmla="*/ 29 h 29"/>
                <a:gd name="T4" fmla="*/ 5 w 5"/>
                <a:gd name="T5" fmla="*/ 27 h 29"/>
                <a:gd name="T6" fmla="*/ 5 w 5"/>
                <a:gd name="T7" fmla="*/ 0 h 29"/>
                <a:gd name="T8" fmla="*/ 0 w 5"/>
                <a:gd name="T9" fmla="*/ 10 h 29"/>
              </a:gdLst>
              <a:ahLst/>
              <a:cxnLst>
                <a:cxn ang="0">
                  <a:pos x="T0" y="T1"/>
                </a:cxn>
                <a:cxn ang="0">
                  <a:pos x="T2" y="T3"/>
                </a:cxn>
                <a:cxn ang="0">
                  <a:pos x="T4" y="T5"/>
                </a:cxn>
                <a:cxn ang="0">
                  <a:pos x="T6" y="T7"/>
                </a:cxn>
                <a:cxn ang="0">
                  <a:pos x="T8" y="T9"/>
                </a:cxn>
              </a:cxnLst>
              <a:rect l="0" t="0" r="r" b="b"/>
              <a:pathLst>
                <a:path w="5" h="29">
                  <a:moveTo>
                    <a:pt x="0" y="10"/>
                  </a:moveTo>
                  <a:lnTo>
                    <a:pt x="5" y="29"/>
                  </a:lnTo>
                  <a:lnTo>
                    <a:pt x="5" y="27"/>
                  </a:lnTo>
                  <a:lnTo>
                    <a:pt x="5" y="0"/>
                  </a:lnTo>
                  <a:lnTo>
                    <a:pt x="0" y="10"/>
                  </a:lnTo>
                  <a:close/>
                </a:path>
              </a:pathLst>
            </a:custGeom>
            <a:grpFill/>
            <a:ln>
              <a:noFill/>
            </a:ln>
          </p:spPr>
          <p:txBody>
            <a:bodyPr vert="horz" wrap="square" lIns="91440" tIns="45720" rIns="91440" bIns="45720" numCol="1" anchor="t" anchorCtr="0" compatLnSpc="1"/>
            <a:lstStyle/>
            <a:p>
              <a:endParaRPr lang="zh-CN" altLang="en-US"/>
            </a:p>
          </p:txBody>
        </p:sp>
        <p:sp>
          <p:nvSpPr>
            <p:cNvPr id="825" name="Freeform 830"/>
            <p:cNvSpPr/>
            <p:nvPr/>
          </p:nvSpPr>
          <p:spPr bwMode="auto">
            <a:xfrm>
              <a:off x="8207570" y="2140067"/>
              <a:ext cx="52848" cy="111794"/>
            </a:xfrm>
            <a:custGeom>
              <a:avLst/>
              <a:gdLst>
                <a:gd name="T0" fmla="*/ 5 w 14"/>
                <a:gd name="T1" fmla="*/ 8 h 29"/>
                <a:gd name="T2" fmla="*/ 4 w 14"/>
                <a:gd name="T3" fmla="*/ 10 h 29"/>
                <a:gd name="T4" fmla="*/ 0 w 14"/>
                <a:gd name="T5" fmla="*/ 25 h 29"/>
                <a:gd name="T6" fmla="*/ 14 w 14"/>
                <a:gd name="T7" fmla="*/ 29 h 29"/>
                <a:gd name="T8" fmla="*/ 14 w 14"/>
                <a:gd name="T9" fmla="*/ 0 h 29"/>
                <a:gd name="T10" fmla="*/ 5 w 14"/>
                <a:gd name="T11" fmla="*/ 8 h 29"/>
              </a:gdLst>
              <a:ahLst/>
              <a:cxnLst>
                <a:cxn ang="0">
                  <a:pos x="T0" y="T1"/>
                </a:cxn>
                <a:cxn ang="0">
                  <a:pos x="T2" y="T3"/>
                </a:cxn>
                <a:cxn ang="0">
                  <a:pos x="T4" y="T5"/>
                </a:cxn>
                <a:cxn ang="0">
                  <a:pos x="T6" y="T7"/>
                </a:cxn>
                <a:cxn ang="0">
                  <a:pos x="T8" y="T9"/>
                </a:cxn>
                <a:cxn ang="0">
                  <a:pos x="T10" y="T11"/>
                </a:cxn>
              </a:cxnLst>
              <a:rect l="0" t="0" r="r" b="b"/>
              <a:pathLst>
                <a:path w="14" h="29">
                  <a:moveTo>
                    <a:pt x="5" y="8"/>
                  </a:moveTo>
                  <a:cubicBezTo>
                    <a:pt x="4" y="10"/>
                    <a:pt x="4" y="10"/>
                    <a:pt x="4" y="10"/>
                  </a:cubicBezTo>
                  <a:cubicBezTo>
                    <a:pt x="0" y="25"/>
                    <a:pt x="0" y="25"/>
                    <a:pt x="0" y="25"/>
                  </a:cubicBezTo>
                  <a:cubicBezTo>
                    <a:pt x="4" y="26"/>
                    <a:pt x="9" y="28"/>
                    <a:pt x="14" y="29"/>
                  </a:cubicBezTo>
                  <a:cubicBezTo>
                    <a:pt x="14" y="0"/>
                    <a:pt x="14" y="0"/>
                    <a:pt x="14" y="0"/>
                  </a:cubicBezTo>
                  <a:lnTo>
                    <a:pt x="5" y="8"/>
                  </a:lnTo>
                  <a:close/>
                </a:path>
              </a:pathLst>
            </a:custGeom>
            <a:grpFill/>
            <a:ln>
              <a:noFill/>
            </a:ln>
          </p:spPr>
          <p:txBody>
            <a:bodyPr vert="horz" wrap="square" lIns="91440" tIns="45720" rIns="91440" bIns="45720" numCol="1" anchor="t" anchorCtr="0" compatLnSpc="1"/>
            <a:lstStyle/>
            <a:p>
              <a:endParaRPr lang="zh-CN" altLang="en-US"/>
            </a:p>
          </p:txBody>
        </p:sp>
        <p:sp>
          <p:nvSpPr>
            <p:cNvPr id="826" name="Freeform 831"/>
            <p:cNvSpPr/>
            <p:nvPr/>
          </p:nvSpPr>
          <p:spPr bwMode="auto">
            <a:xfrm>
              <a:off x="8199440" y="22356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p:spPr>
          <p:txBody>
            <a:bodyPr vert="horz" wrap="square" lIns="91440" tIns="45720" rIns="91440" bIns="45720" numCol="1" anchor="t" anchorCtr="0" compatLnSpc="1"/>
            <a:lstStyle/>
            <a:p>
              <a:endParaRPr lang="zh-CN" altLang="en-US"/>
            </a:p>
          </p:txBody>
        </p:sp>
        <p:sp>
          <p:nvSpPr>
            <p:cNvPr id="827" name="Freeform 832"/>
            <p:cNvSpPr/>
            <p:nvPr/>
          </p:nvSpPr>
          <p:spPr bwMode="auto">
            <a:xfrm>
              <a:off x="8185211" y="2166491"/>
              <a:ext cx="30489" cy="56913"/>
            </a:xfrm>
            <a:custGeom>
              <a:avLst/>
              <a:gdLst>
                <a:gd name="T0" fmla="*/ 0 w 8"/>
                <a:gd name="T1" fmla="*/ 13 h 15"/>
                <a:gd name="T2" fmla="*/ 0 w 8"/>
                <a:gd name="T3" fmla="*/ 13 h 15"/>
                <a:gd name="T4" fmla="*/ 4 w 8"/>
                <a:gd name="T5" fmla="*/ 15 h 15"/>
                <a:gd name="T6" fmla="*/ 8 w 8"/>
                <a:gd name="T7" fmla="*/ 0 h 15"/>
                <a:gd name="T8" fmla="*/ 0 w 8"/>
                <a:gd name="T9" fmla="*/ 13 h 15"/>
              </a:gdLst>
              <a:ahLst/>
              <a:cxnLst>
                <a:cxn ang="0">
                  <a:pos x="T0" y="T1"/>
                </a:cxn>
                <a:cxn ang="0">
                  <a:pos x="T2" y="T3"/>
                </a:cxn>
                <a:cxn ang="0">
                  <a:pos x="T4" y="T5"/>
                </a:cxn>
                <a:cxn ang="0">
                  <a:pos x="T6" y="T7"/>
                </a:cxn>
                <a:cxn ang="0">
                  <a:pos x="T8" y="T9"/>
                </a:cxn>
              </a:cxnLst>
              <a:rect l="0" t="0" r="r" b="b"/>
              <a:pathLst>
                <a:path w="8" h="15">
                  <a:moveTo>
                    <a:pt x="0" y="13"/>
                  </a:moveTo>
                  <a:cubicBezTo>
                    <a:pt x="0" y="13"/>
                    <a:pt x="0" y="13"/>
                    <a:pt x="0" y="13"/>
                  </a:cubicBezTo>
                  <a:cubicBezTo>
                    <a:pt x="1" y="14"/>
                    <a:pt x="3" y="14"/>
                    <a:pt x="4" y="15"/>
                  </a:cubicBezTo>
                  <a:cubicBezTo>
                    <a:pt x="8" y="0"/>
                    <a:pt x="8" y="0"/>
                    <a:pt x="8" y="0"/>
                  </a:cubicBezTo>
                  <a:lnTo>
                    <a:pt x="0" y="13"/>
                  </a:lnTo>
                  <a:close/>
                </a:path>
              </a:pathLst>
            </a:custGeom>
            <a:grpFill/>
            <a:ln>
              <a:noFill/>
            </a:ln>
          </p:spPr>
          <p:txBody>
            <a:bodyPr vert="horz" wrap="square" lIns="91440" tIns="45720" rIns="91440" bIns="45720" numCol="1" anchor="t" anchorCtr="0" compatLnSpc="1"/>
            <a:lstStyle/>
            <a:p>
              <a:endParaRPr lang="zh-CN" altLang="en-US"/>
            </a:p>
          </p:txBody>
        </p:sp>
        <p:sp>
          <p:nvSpPr>
            <p:cNvPr id="828" name="Freeform 833"/>
            <p:cNvSpPr/>
            <p:nvPr/>
          </p:nvSpPr>
          <p:spPr bwMode="auto">
            <a:xfrm>
              <a:off x="8181146" y="2213242"/>
              <a:ext cx="18294" cy="26424"/>
            </a:xfrm>
            <a:custGeom>
              <a:avLst/>
              <a:gdLst>
                <a:gd name="T0" fmla="*/ 5 w 5"/>
                <a:gd name="T1" fmla="*/ 0 h 7"/>
                <a:gd name="T2" fmla="*/ 0 w 5"/>
                <a:gd name="T3" fmla="*/ 5 h 7"/>
                <a:gd name="T4" fmla="*/ 5 w 5"/>
                <a:gd name="T5" fmla="*/ 7 h 7"/>
                <a:gd name="T6" fmla="*/ 5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cubicBezTo>
                    <a:pt x="0" y="5"/>
                    <a:pt x="0" y="5"/>
                    <a:pt x="0" y="5"/>
                  </a:cubicBezTo>
                  <a:cubicBezTo>
                    <a:pt x="1" y="6"/>
                    <a:pt x="3" y="7"/>
                    <a:pt x="5" y="7"/>
                  </a:cubicBezTo>
                  <a:cubicBezTo>
                    <a:pt x="5" y="7"/>
                    <a:pt x="5" y="7"/>
                    <a:pt x="5" y="7"/>
                  </a:cubicBezTo>
                  <a:lnTo>
                    <a:pt x="5" y="0"/>
                  </a:lnTo>
                  <a:close/>
                </a:path>
              </a:pathLst>
            </a:custGeom>
            <a:grpFill/>
            <a:ln>
              <a:noFill/>
            </a:ln>
          </p:spPr>
          <p:txBody>
            <a:bodyPr vert="horz" wrap="square" lIns="91440" tIns="45720" rIns="91440" bIns="45720" numCol="1" anchor="t" anchorCtr="0" compatLnSpc="1"/>
            <a:lstStyle/>
            <a:p>
              <a:endParaRPr lang="zh-CN" altLang="en-US"/>
            </a:p>
          </p:txBody>
        </p:sp>
        <p:sp>
          <p:nvSpPr>
            <p:cNvPr id="829" name="Freeform 834"/>
            <p:cNvSpPr/>
            <p:nvPr/>
          </p:nvSpPr>
          <p:spPr bwMode="auto">
            <a:xfrm>
              <a:off x="8268548" y="1682728"/>
              <a:ext cx="542709" cy="587427"/>
            </a:xfrm>
            <a:custGeom>
              <a:avLst/>
              <a:gdLst>
                <a:gd name="T0" fmla="*/ 128 w 142"/>
                <a:gd name="T1" fmla="*/ 0 h 152"/>
                <a:gd name="T2" fmla="*/ 102 w 142"/>
                <a:gd name="T3" fmla="*/ 15 h 152"/>
                <a:gd name="T4" fmla="*/ 96 w 142"/>
                <a:gd name="T5" fmla="*/ 23 h 152"/>
                <a:gd name="T6" fmla="*/ 95 w 142"/>
                <a:gd name="T7" fmla="*/ 26 h 152"/>
                <a:gd name="T8" fmla="*/ 99 w 142"/>
                <a:gd name="T9" fmla="*/ 53 h 152"/>
                <a:gd name="T10" fmla="*/ 94 w 142"/>
                <a:gd name="T11" fmla="*/ 79 h 152"/>
                <a:gd name="T12" fmla="*/ 78 w 142"/>
                <a:gd name="T13" fmla="*/ 103 h 152"/>
                <a:gd name="T14" fmla="*/ 32 w 142"/>
                <a:gd name="T15" fmla="*/ 119 h 152"/>
                <a:gd name="T16" fmla="*/ 5 w 142"/>
                <a:gd name="T17" fmla="*/ 115 h 152"/>
                <a:gd name="T18" fmla="*/ 0 w 142"/>
                <a:gd name="T19" fmla="*/ 120 h 152"/>
                <a:gd name="T20" fmla="*/ 0 w 142"/>
                <a:gd name="T21" fmla="*/ 149 h 152"/>
                <a:gd name="T22" fmla="*/ 32 w 142"/>
                <a:gd name="T23" fmla="*/ 152 h 152"/>
                <a:gd name="T24" fmla="*/ 127 w 142"/>
                <a:gd name="T25" fmla="*/ 105 h 152"/>
                <a:gd name="T26" fmla="*/ 142 w 142"/>
                <a:gd name="T27" fmla="*/ 54 h 152"/>
                <a:gd name="T28" fmla="*/ 128 w 142"/>
                <a:gd name="T2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52">
                  <a:moveTo>
                    <a:pt x="128" y="0"/>
                  </a:moveTo>
                  <a:cubicBezTo>
                    <a:pt x="102" y="15"/>
                    <a:pt x="102" y="15"/>
                    <a:pt x="102" y="15"/>
                  </a:cubicBezTo>
                  <a:cubicBezTo>
                    <a:pt x="96" y="23"/>
                    <a:pt x="96" y="23"/>
                    <a:pt x="96" y="23"/>
                  </a:cubicBezTo>
                  <a:cubicBezTo>
                    <a:pt x="95" y="26"/>
                    <a:pt x="95" y="26"/>
                    <a:pt x="95" y="26"/>
                  </a:cubicBezTo>
                  <a:cubicBezTo>
                    <a:pt x="98" y="34"/>
                    <a:pt x="99" y="43"/>
                    <a:pt x="99" y="53"/>
                  </a:cubicBezTo>
                  <a:cubicBezTo>
                    <a:pt x="99" y="62"/>
                    <a:pt x="98" y="71"/>
                    <a:pt x="94" y="79"/>
                  </a:cubicBezTo>
                  <a:cubicBezTo>
                    <a:pt x="91" y="89"/>
                    <a:pt x="85" y="96"/>
                    <a:pt x="78" y="103"/>
                  </a:cubicBezTo>
                  <a:cubicBezTo>
                    <a:pt x="66" y="114"/>
                    <a:pt x="50" y="119"/>
                    <a:pt x="32" y="119"/>
                  </a:cubicBezTo>
                  <a:cubicBezTo>
                    <a:pt x="22" y="119"/>
                    <a:pt x="13" y="118"/>
                    <a:pt x="5" y="115"/>
                  </a:cubicBezTo>
                  <a:cubicBezTo>
                    <a:pt x="0" y="120"/>
                    <a:pt x="0" y="120"/>
                    <a:pt x="0" y="120"/>
                  </a:cubicBezTo>
                  <a:cubicBezTo>
                    <a:pt x="0" y="149"/>
                    <a:pt x="0" y="149"/>
                    <a:pt x="0" y="149"/>
                  </a:cubicBezTo>
                  <a:cubicBezTo>
                    <a:pt x="10" y="151"/>
                    <a:pt x="20" y="152"/>
                    <a:pt x="32" y="152"/>
                  </a:cubicBezTo>
                  <a:cubicBezTo>
                    <a:pt x="76" y="152"/>
                    <a:pt x="108" y="136"/>
                    <a:pt x="127" y="105"/>
                  </a:cubicBezTo>
                  <a:cubicBezTo>
                    <a:pt x="137" y="89"/>
                    <a:pt x="142" y="72"/>
                    <a:pt x="142" y="54"/>
                  </a:cubicBezTo>
                  <a:cubicBezTo>
                    <a:pt x="142" y="33"/>
                    <a:pt x="137" y="16"/>
                    <a:pt x="128" y="0"/>
                  </a:cubicBezTo>
                  <a:close/>
                </a:path>
              </a:pathLst>
            </a:custGeom>
            <a:grpFill/>
            <a:ln>
              <a:noFill/>
            </a:ln>
          </p:spPr>
          <p:txBody>
            <a:bodyPr vert="horz" wrap="square" lIns="91440" tIns="45720" rIns="91440" bIns="45720" numCol="1" anchor="t" anchorCtr="0" compatLnSpc="1"/>
            <a:lstStyle/>
            <a:p>
              <a:endParaRPr lang="zh-CN" altLang="en-US"/>
            </a:p>
          </p:txBody>
        </p:sp>
        <p:sp>
          <p:nvSpPr>
            <p:cNvPr id="830" name="Freeform 835"/>
            <p:cNvSpPr/>
            <p:nvPr/>
          </p:nvSpPr>
          <p:spPr bwMode="auto">
            <a:xfrm>
              <a:off x="8203505" y="2089252"/>
              <a:ext cx="52848" cy="73174"/>
            </a:xfrm>
            <a:custGeom>
              <a:avLst/>
              <a:gdLst>
                <a:gd name="T0" fmla="*/ 11 w 14"/>
                <a:gd name="T1" fmla="*/ 12 h 19"/>
                <a:gd name="T2" fmla="*/ 14 w 14"/>
                <a:gd name="T3" fmla="*/ 3 h 19"/>
                <a:gd name="T4" fmla="*/ 8 w 14"/>
                <a:gd name="T5" fmla="*/ 0 h 19"/>
                <a:gd name="T6" fmla="*/ 0 w 14"/>
                <a:gd name="T7" fmla="*/ 8 h 19"/>
                <a:gd name="T8" fmla="*/ 0 w 14"/>
                <a:gd name="T9" fmla="*/ 19 h 19"/>
                <a:gd name="T10" fmla="*/ 11 w 14"/>
                <a:gd name="T11" fmla="*/ 12 h 19"/>
              </a:gdLst>
              <a:ahLst/>
              <a:cxnLst>
                <a:cxn ang="0">
                  <a:pos x="T0" y="T1"/>
                </a:cxn>
                <a:cxn ang="0">
                  <a:pos x="T2" y="T3"/>
                </a:cxn>
                <a:cxn ang="0">
                  <a:pos x="T4" y="T5"/>
                </a:cxn>
                <a:cxn ang="0">
                  <a:pos x="T6" y="T7"/>
                </a:cxn>
                <a:cxn ang="0">
                  <a:pos x="T8" y="T9"/>
                </a:cxn>
                <a:cxn ang="0">
                  <a:pos x="T10" y="T11"/>
                </a:cxn>
              </a:cxnLst>
              <a:rect l="0" t="0" r="r" b="b"/>
              <a:pathLst>
                <a:path w="14" h="19">
                  <a:moveTo>
                    <a:pt x="11" y="12"/>
                  </a:moveTo>
                  <a:cubicBezTo>
                    <a:pt x="14" y="3"/>
                    <a:pt x="14" y="3"/>
                    <a:pt x="14" y="3"/>
                  </a:cubicBezTo>
                  <a:cubicBezTo>
                    <a:pt x="12" y="2"/>
                    <a:pt x="10" y="1"/>
                    <a:pt x="8" y="0"/>
                  </a:cubicBezTo>
                  <a:cubicBezTo>
                    <a:pt x="0" y="8"/>
                    <a:pt x="0" y="8"/>
                    <a:pt x="0" y="8"/>
                  </a:cubicBezTo>
                  <a:cubicBezTo>
                    <a:pt x="0" y="19"/>
                    <a:pt x="0" y="19"/>
                    <a:pt x="0" y="19"/>
                  </a:cubicBezTo>
                  <a:lnTo>
                    <a:pt x="11" y="12"/>
                  </a:lnTo>
                  <a:close/>
                </a:path>
              </a:pathLst>
            </a:custGeom>
            <a:grpFill/>
            <a:ln>
              <a:noFill/>
            </a:ln>
          </p:spPr>
          <p:txBody>
            <a:bodyPr vert="horz" wrap="square" lIns="91440" tIns="45720" rIns="91440" bIns="45720" numCol="1" anchor="t" anchorCtr="0" compatLnSpc="1"/>
            <a:lstStyle/>
            <a:p>
              <a:endParaRPr lang="zh-CN" altLang="en-US"/>
            </a:p>
          </p:txBody>
        </p:sp>
        <p:sp>
          <p:nvSpPr>
            <p:cNvPr id="831" name="Freeform 836"/>
            <p:cNvSpPr/>
            <p:nvPr/>
          </p:nvSpPr>
          <p:spPr bwMode="auto">
            <a:xfrm>
              <a:off x="8250255" y="2068926"/>
              <a:ext cx="22359" cy="32522"/>
            </a:xfrm>
            <a:custGeom>
              <a:avLst/>
              <a:gdLst>
                <a:gd name="T0" fmla="*/ 4 w 6"/>
                <a:gd name="T1" fmla="*/ 5 h 8"/>
                <a:gd name="T2" fmla="*/ 6 w 6"/>
                <a:gd name="T3" fmla="*/ 2 h 8"/>
                <a:gd name="T4" fmla="*/ 2 w 6"/>
                <a:gd name="T5" fmla="*/ 0 h 8"/>
                <a:gd name="T6" fmla="*/ 0 w 6"/>
                <a:gd name="T7" fmla="*/ 8 h 8"/>
                <a:gd name="T8" fmla="*/ 4 w 6"/>
                <a:gd name="T9" fmla="*/ 5 h 8"/>
              </a:gdLst>
              <a:ahLst/>
              <a:cxnLst>
                <a:cxn ang="0">
                  <a:pos x="T0" y="T1"/>
                </a:cxn>
                <a:cxn ang="0">
                  <a:pos x="T2" y="T3"/>
                </a:cxn>
                <a:cxn ang="0">
                  <a:pos x="T4" y="T5"/>
                </a:cxn>
                <a:cxn ang="0">
                  <a:pos x="T6" y="T7"/>
                </a:cxn>
                <a:cxn ang="0">
                  <a:pos x="T8" y="T9"/>
                </a:cxn>
              </a:cxnLst>
              <a:rect l="0" t="0" r="r" b="b"/>
              <a:pathLst>
                <a:path w="6" h="8">
                  <a:moveTo>
                    <a:pt x="4" y="5"/>
                  </a:moveTo>
                  <a:cubicBezTo>
                    <a:pt x="6" y="2"/>
                    <a:pt x="6" y="2"/>
                    <a:pt x="6" y="2"/>
                  </a:cubicBezTo>
                  <a:cubicBezTo>
                    <a:pt x="5" y="1"/>
                    <a:pt x="3" y="0"/>
                    <a:pt x="2" y="0"/>
                  </a:cubicBezTo>
                  <a:cubicBezTo>
                    <a:pt x="0" y="8"/>
                    <a:pt x="0" y="8"/>
                    <a:pt x="0" y="8"/>
                  </a:cubicBezTo>
                  <a:lnTo>
                    <a:pt x="4" y="5"/>
                  </a:lnTo>
                  <a:close/>
                </a:path>
              </a:pathLst>
            </a:custGeom>
            <a:grpFill/>
            <a:ln>
              <a:noFill/>
            </a:ln>
          </p:spPr>
          <p:txBody>
            <a:bodyPr vert="horz" wrap="square" lIns="91440" tIns="45720" rIns="91440" bIns="45720" numCol="1" anchor="t" anchorCtr="0" compatLnSpc="1"/>
            <a:lstStyle/>
            <a:p>
              <a:endParaRPr lang="zh-CN" altLang="en-US"/>
            </a:p>
          </p:txBody>
        </p:sp>
        <p:sp>
          <p:nvSpPr>
            <p:cNvPr id="832" name="Freeform 837"/>
            <p:cNvSpPr/>
            <p:nvPr/>
          </p:nvSpPr>
          <p:spPr bwMode="auto">
            <a:xfrm>
              <a:off x="8130331" y="2115676"/>
              <a:ext cx="69109" cy="77240"/>
            </a:xfrm>
            <a:custGeom>
              <a:avLst/>
              <a:gdLst>
                <a:gd name="T0" fmla="*/ 18 w 18"/>
                <a:gd name="T1" fmla="*/ 0 h 20"/>
                <a:gd name="T2" fmla="*/ 0 w 18"/>
                <a:gd name="T3" fmla="*/ 18 h 20"/>
                <a:gd name="T4" fmla="*/ 3 w 18"/>
                <a:gd name="T5" fmla="*/ 20 h 20"/>
                <a:gd name="T6" fmla="*/ 18 w 18"/>
                <a:gd name="T7" fmla="*/ 10 h 20"/>
                <a:gd name="T8" fmla="*/ 18 w 18"/>
                <a:gd name="T9" fmla="*/ 0 h 20"/>
              </a:gdLst>
              <a:ahLst/>
              <a:cxnLst>
                <a:cxn ang="0">
                  <a:pos x="T0" y="T1"/>
                </a:cxn>
                <a:cxn ang="0">
                  <a:pos x="T2" y="T3"/>
                </a:cxn>
                <a:cxn ang="0">
                  <a:pos x="T4" y="T5"/>
                </a:cxn>
                <a:cxn ang="0">
                  <a:pos x="T6" y="T7"/>
                </a:cxn>
                <a:cxn ang="0">
                  <a:pos x="T8" y="T9"/>
                </a:cxn>
              </a:cxnLst>
              <a:rect l="0" t="0" r="r" b="b"/>
              <a:pathLst>
                <a:path w="18" h="20">
                  <a:moveTo>
                    <a:pt x="18" y="0"/>
                  </a:moveTo>
                  <a:cubicBezTo>
                    <a:pt x="0" y="18"/>
                    <a:pt x="0" y="18"/>
                    <a:pt x="0" y="18"/>
                  </a:cubicBezTo>
                  <a:cubicBezTo>
                    <a:pt x="1" y="19"/>
                    <a:pt x="2" y="20"/>
                    <a:pt x="3" y="20"/>
                  </a:cubicBezTo>
                  <a:cubicBezTo>
                    <a:pt x="18" y="10"/>
                    <a:pt x="18" y="10"/>
                    <a:pt x="18" y="10"/>
                  </a:cubicBezTo>
                  <a:lnTo>
                    <a:pt x="18" y="0"/>
                  </a:lnTo>
                  <a:close/>
                </a:path>
              </a:pathLst>
            </a:custGeom>
            <a:grpFill/>
            <a:ln>
              <a:noFill/>
            </a:ln>
          </p:spPr>
          <p:txBody>
            <a:bodyPr vert="horz" wrap="square" lIns="91440" tIns="45720" rIns="91440" bIns="45720" numCol="1" anchor="t" anchorCtr="0" compatLnSpc="1"/>
            <a:lstStyle/>
            <a:p>
              <a:endParaRPr lang="zh-CN" altLang="en-US"/>
            </a:p>
          </p:txBody>
        </p:sp>
        <p:sp>
          <p:nvSpPr>
            <p:cNvPr id="833" name="Freeform 838"/>
            <p:cNvSpPr/>
            <p:nvPr/>
          </p:nvSpPr>
          <p:spPr bwMode="auto">
            <a:xfrm>
              <a:off x="8120167" y="2178687"/>
              <a:ext cx="60978" cy="56913"/>
            </a:xfrm>
            <a:custGeom>
              <a:avLst/>
              <a:gdLst>
                <a:gd name="T0" fmla="*/ 16 w 16"/>
                <a:gd name="T1" fmla="*/ 0 h 15"/>
                <a:gd name="T2" fmla="*/ 0 w 16"/>
                <a:gd name="T3" fmla="*/ 10 h 15"/>
                <a:gd name="T4" fmla="*/ 10 w 16"/>
                <a:gd name="T5" fmla="*/ 15 h 15"/>
                <a:gd name="T6" fmla="*/ 16 w 16"/>
                <a:gd name="T7" fmla="*/ 10 h 15"/>
                <a:gd name="T8" fmla="*/ 16 w 16"/>
                <a:gd name="T9" fmla="*/ 0 h 15"/>
              </a:gdLst>
              <a:ahLst/>
              <a:cxnLst>
                <a:cxn ang="0">
                  <a:pos x="T0" y="T1"/>
                </a:cxn>
                <a:cxn ang="0">
                  <a:pos x="T2" y="T3"/>
                </a:cxn>
                <a:cxn ang="0">
                  <a:pos x="T4" y="T5"/>
                </a:cxn>
                <a:cxn ang="0">
                  <a:pos x="T6" y="T7"/>
                </a:cxn>
                <a:cxn ang="0">
                  <a:pos x="T8" y="T9"/>
                </a:cxn>
              </a:cxnLst>
              <a:rect l="0" t="0" r="r" b="b"/>
              <a:pathLst>
                <a:path w="16" h="15">
                  <a:moveTo>
                    <a:pt x="16" y="0"/>
                  </a:moveTo>
                  <a:cubicBezTo>
                    <a:pt x="0" y="10"/>
                    <a:pt x="0" y="10"/>
                    <a:pt x="0" y="10"/>
                  </a:cubicBezTo>
                  <a:cubicBezTo>
                    <a:pt x="3" y="12"/>
                    <a:pt x="7" y="14"/>
                    <a:pt x="10" y="15"/>
                  </a:cubicBezTo>
                  <a:cubicBezTo>
                    <a:pt x="16" y="10"/>
                    <a:pt x="16" y="10"/>
                    <a:pt x="16" y="10"/>
                  </a:cubicBezTo>
                  <a:lnTo>
                    <a:pt x="16" y="0"/>
                  </a:lnTo>
                  <a:close/>
                </a:path>
              </a:pathLst>
            </a:custGeom>
            <a:grpFill/>
            <a:ln>
              <a:noFill/>
            </a:ln>
          </p:spPr>
          <p:txBody>
            <a:bodyPr vert="horz" wrap="square" lIns="91440" tIns="45720" rIns="91440" bIns="45720" numCol="1" anchor="t" anchorCtr="0" compatLnSpc="1"/>
            <a:lstStyle/>
            <a:p>
              <a:endParaRPr lang="zh-CN" altLang="en-US"/>
            </a:p>
          </p:txBody>
        </p:sp>
        <p:sp>
          <p:nvSpPr>
            <p:cNvPr id="834" name="Freeform 839"/>
            <p:cNvSpPr/>
            <p:nvPr/>
          </p:nvSpPr>
          <p:spPr bwMode="auto">
            <a:xfrm>
              <a:off x="7973819" y="1469303"/>
              <a:ext cx="638242" cy="701253"/>
            </a:xfrm>
            <a:custGeom>
              <a:avLst/>
              <a:gdLst>
                <a:gd name="T0" fmla="*/ 64 w 167"/>
                <a:gd name="T1" fmla="*/ 150 h 181"/>
                <a:gd name="T2" fmla="*/ 42 w 167"/>
                <a:gd name="T3" fmla="*/ 100 h 181"/>
                <a:gd name="T4" fmla="*/ 64 w 167"/>
                <a:gd name="T5" fmla="*/ 49 h 181"/>
                <a:gd name="T6" fmla="*/ 110 w 167"/>
                <a:gd name="T7" fmla="*/ 33 h 181"/>
                <a:gd name="T8" fmla="*/ 143 w 167"/>
                <a:gd name="T9" fmla="*/ 41 h 181"/>
                <a:gd name="T10" fmla="*/ 159 w 167"/>
                <a:gd name="T11" fmla="*/ 33 h 181"/>
                <a:gd name="T12" fmla="*/ 164 w 167"/>
                <a:gd name="T13" fmla="*/ 17 h 181"/>
                <a:gd name="T14" fmla="*/ 144 w 167"/>
                <a:gd name="T15" fmla="*/ 40 h 181"/>
                <a:gd name="T16" fmla="*/ 164 w 167"/>
                <a:gd name="T17" fmla="*/ 17 h 181"/>
                <a:gd name="T18" fmla="*/ 165 w 167"/>
                <a:gd name="T19" fmla="*/ 13 h 181"/>
                <a:gd name="T20" fmla="*/ 164 w 167"/>
                <a:gd name="T21" fmla="*/ 17 h 181"/>
                <a:gd name="T22" fmla="*/ 167 w 167"/>
                <a:gd name="T23" fmla="*/ 13 h 181"/>
                <a:gd name="T24" fmla="*/ 110 w 167"/>
                <a:gd name="T25" fmla="*/ 0 h 181"/>
                <a:gd name="T26" fmla="*/ 14 w 167"/>
                <a:gd name="T27" fmla="*/ 47 h 181"/>
                <a:gd name="T28" fmla="*/ 0 w 167"/>
                <a:gd name="T29" fmla="*/ 100 h 181"/>
                <a:gd name="T30" fmla="*/ 7 w 167"/>
                <a:gd name="T31" fmla="*/ 137 h 181"/>
                <a:gd name="T32" fmla="*/ 31 w 167"/>
                <a:gd name="T33" fmla="*/ 172 h 181"/>
                <a:gd name="T34" fmla="*/ 42 w 167"/>
                <a:gd name="T35" fmla="*/ 181 h 181"/>
                <a:gd name="T36" fmla="*/ 59 w 167"/>
                <a:gd name="T37" fmla="*/ 163 h 181"/>
                <a:gd name="T38" fmla="*/ 59 w 167"/>
                <a:gd name="T39" fmla="*/ 162 h 181"/>
                <a:gd name="T40" fmla="*/ 59 w 167"/>
                <a:gd name="T41" fmla="*/ 163 h 181"/>
                <a:gd name="T42" fmla="*/ 69 w 167"/>
                <a:gd name="T43" fmla="*/ 154 h 181"/>
                <a:gd name="T44" fmla="*/ 64 w 167"/>
                <a:gd name="T45" fmla="*/ 1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181">
                  <a:moveTo>
                    <a:pt x="64" y="150"/>
                  </a:moveTo>
                  <a:cubicBezTo>
                    <a:pt x="50" y="137"/>
                    <a:pt x="42" y="121"/>
                    <a:pt x="42" y="100"/>
                  </a:cubicBezTo>
                  <a:cubicBezTo>
                    <a:pt x="42" y="79"/>
                    <a:pt x="50" y="62"/>
                    <a:pt x="64" y="49"/>
                  </a:cubicBezTo>
                  <a:cubicBezTo>
                    <a:pt x="76" y="39"/>
                    <a:pt x="92" y="33"/>
                    <a:pt x="110" y="33"/>
                  </a:cubicBezTo>
                  <a:cubicBezTo>
                    <a:pt x="122" y="33"/>
                    <a:pt x="133" y="36"/>
                    <a:pt x="143" y="41"/>
                  </a:cubicBezTo>
                  <a:cubicBezTo>
                    <a:pt x="159" y="33"/>
                    <a:pt x="159" y="33"/>
                    <a:pt x="159" y="33"/>
                  </a:cubicBezTo>
                  <a:cubicBezTo>
                    <a:pt x="164" y="17"/>
                    <a:pt x="164" y="17"/>
                    <a:pt x="164" y="17"/>
                  </a:cubicBezTo>
                  <a:cubicBezTo>
                    <a:pt x="144" y="40"/>
                    <a:pt x="144" y="40"/>
                    <a:pt x="144" y="40"/>
                  </a:cubicBezTo>
                  <a:cubicBezTo>
                    <a:pt x="164" y="17"/>
                    <a:pt x="164" y="17"/>
                    <a:pt x="164" y="17"/>
                  </a:cubicBezTo>
                  <a:cubicBezTo>
                    <a:pt x="165" y="13"/>
                    <a:pt x="165" y="13"/>
                    <a:pt x="165" y="13"/>
                  </a:cubicBezTo>
                  <a:cubicBezTo>
                    <a:pt x="164" y="17"/>
                    <a:pt x="164" y="17"/>
                    <a:pt x="164" y="17"/>
                  </a:cubicBezTo>
                  <a:cubicBezTo>
                    <a:pt x="167" y="13"/>
                    <a:pt x="167" y="13"/>
                    <a:pt x="167" y="13"/>
                  </a:cubicBezTo>
                  <a:cubicBezTo>
                    <a:pt x="151" y="5"/>
                    <a:pt x="132" y="0"/>
                    <a:pt x="110" y="0"/>
                  </a:cubicBezTo>
                  <a:cubicBezTo>
                    <a:pt x="65" y="1"/>
                    <a:pt x="33" y="17"/>
                    <a:pt x="14" y="47"/>
                  </a:cubicBezTo>
                  <a:cubicBezTo>
                    <a:pt x="5" y="63"/>
                    <a:pt x="0" y="81"/>
                    <a:pt x="0" y="100"/>
                  </a:cubicBezTo>
                  <a:cubicBezTo>
                    <a:pt x="0" y="113"/>
                    <a:pt x="2" y="125"/>
                    <a:pt x="7" y="137"/>
                  </a:cubicBezTo>
                  <a:cubicBezTo>
                    <a:pt x="12" y="151"/>
                    <a:pt x="20" y="162"/>
                    <a:pt x="31" y="172"/>
                  </a:cubicBezTo>
                  <a:cubicBezTo>
                    <a:pt x="34" y="175"/>
                    <a:pt x="38" y="178"/>
                    <a:pt x="42" y="181"/>
                  </a:cubicBezTo>
                  <a:cubicBezTo>
                    <a:pt x="59" y="163"/>
                    <a:pt x="59" y="163"/>
                    <a:pt x="59" y="163"/>
                  </a:cubicBezTo>
                  <a:cubicBezTo>
                    <a:pt x="59" y="162"/>
                    <a:pt x="59" y="162"/>
                    <a:pt x="59" y="162"/>
                  </a:cubicBezTo>
                  <a:cubicBezTo>
                    <a:pt x="59" y="163"/>
                    <a:pt x="59" y="163"/>
                    <a:pt x="59" y="163"/>
                  </a:cubicBezTo>
                  <a:cubicBezTo>
                    <a:pt x="69" y="154"/>
                    <a:pt x="69" y="154"/>
                    <a:pt x="69" y="154"/>
                  </a:cubicBezTo>
                  <a:cubicBezTo>
                    <a:pt x="67" y="153"/>
                    <a:pt x="66" y="152"/>
                    <a:pt x="64" y="150"/>
                  </a:cubicBezTo>
                  <a:close/>
                </a:path>
              </a:pathLst>
            </a:custGeom>
            <a:grpFill/>
            <a:ln>
              <a:noFill/>
            </a:ln>
          </p:spPr>
          <p:txBody>
            <a:bodyPr vert="horz" wrap="square" lIns="91440" tIns="45720" rIns="91440" bIns="45720" numCol="1" anchor="t" anchorCtr="0" compatLnSpc="1"/>
            <a:lstStyle/>
            <a:p>
              <a:endParaRPr lang="zh-CN" altLang="en-US"/>
            </a:p>
          </p:txBody>
        </p:sp>
        <p:sp>
          <p:nvSpPr>
            <p:cNvPr id="835" name="Freeform 840"/>
            <p:cNvSpPr/>
            <p:nvPr/>
          </p:nvSpPr>
          <p:spPr bwMode="auto">
            <a:xfrm>
              <a:off x="2553122" y="1535683"/>
              <a:ext cx="8130" cy="22359"/>
            </a:xfrm>
            <a:custGeom>
              <a:avLst/>
              <a:gdLst>
                <a:gd name="T0" fmla="*/ 2 w 4"/>
                <a:gd name="T1" fmla="*/ 11 h 11"/>
                <a:gd name="T2" fmla="*/ 4 w 4"/>
                <a:gd name="T3" fmla="*/ 11 h 11"/>
                <a:gd name="T4" fmla="*/ 0 w 4"/>
                <a:gd name="T5" fmla="*/ 2 h 11"/>
                <a:gd name="T6" fmla="*/ 0 w 4"/>
                <a:gd name="T7" fmla="*/ 0 h 11"/>
                <a:gd name="T8" fmla="*/ 2 w 4"/>
                <a:gd name="T9" fmla="*/ 11 h 11"/>
              </a:gdLst>
              <a:ahLst/>
              <a:cxnLst>
                <a:cxn ang="0">
                  <a:pos x="T0" y="T1"/>
                </a:cxn>
                <a:cxn ang="0">
                  <a:pos x="T2" y="T3"/>
                </a:cxn>
                <a:cxn ang="0">
                  <a:pos x="T4" y="T5"/>
                </a:cxn>
                <a:cxn ang="0">
                  <a:pos x="T6" y="T7"/>
                </a:cxn>
                <a:cxn ang="0">
                  <a:pos x="T8" y="T9"/>
                </a:cxn>
              </a:cxnLst>
              <a:rect l="0" t="0" r="r" b="b"/>
              <a:pathLst>
                <a:path w="4" h="11">
                  <a:moveTo>
                    <a:pt x="2" y="11"/>
                  </a:moveTo>
                  <a:lnTo>
                    <a:pt x="4" y="11"/>
                  </a:lnTo>
                  <a:lnTo>
                    <a:pt x="0" y="2"/>
                  </a:lnTo>
                  <a:lnTo>
                    <a:pt x="0" y="0"/>
                  </a:lnTo>
                  <a:lnTo>
                    <a:pt x="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Rectangle 841"/>
            <p:cNvSpPr>
              <a:spLocks noChangeArrowheads="1"/>
            </p:cNvSpPr>
            <p:nvPr/>
          </p:nvSpPr>
          <p:spPr bwMode="auto">
            <a:xfrm>
              <a:off x="2553122" y="153161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7" name="Freeform 842"/>
            <p:cNvSpPr/>
            <p:nvPr/>
          </p:nvSpPr>
          <p:spPr bwMode="auto">
            <a:xfrm>
              <a:off x="2549057" y="1535683"/>
              <a:ext cx="8130" cy="22359"/>
            </a:xfrm>
            <a:custGeom>
              <a:avLst/>
              <a:gdLst>
                <a:gd name="T0" fmla="*/ 0 w 4"/>
                <a:gd name="T1" fmla="*/ 2 h 11"/>
                <a:gd name="T2" fmla="*/ 0 w 4"/>
                <a:gd name="T3" fmla="*/ 4 h 11"/>
                <a:gd name="T4" fmla="*/ 4 w 4"/>
                <a:gd name="T5" fmla="*/ 11 h 11"/>
                <a:gd name="T6" fmla="*/ 4 w 4"/>
                <a:gd name="T7" fmla="*/ 11 h 11"/>
                <a:gd name="T8" fmla="*/ 2 w 4"/>
                <a:gd name="T9" fmla="*/ 0 h 11"/>
                <a:gd name="T10" fmla="*/ 0 w 4"/>
                <a:gd name="T11" fmla="*/ 0 h 11"/>
                <a:gd name="T12" fmla="*/ 0 w 4"/>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0" y="2"/>
                  </a:moveTo>
                  <a:lnTo>
                    <a:pt x="0" y="4"/>
                  </a:lnTo>
                  <a:lnTo>
                    <a:pt x="4" y="11"/>
                  </a:lnTo>
                  <a:lnTo>
                    <a:pt x="4" y="11"/>
                  </a:lnTo>
                  <a:lnTo>
                    <a:pt x="2"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843"/>
            <p:cNvSpPr/>
            <p:nvPr/>
          </p:nvSpPr>
          <p:spPr bwMode="auto">
            <a:xfrm>
              <a:off x="2549057" y="1531618"/>
              <a:ext cx="4065" cy="4065"/>
            </a:xfrm>
            <a:custGeom>
              <a:avLst/>
              <a:gdLst>
                <a:gd name="T0" fmla="*/ 0 w 2"/>
                <a:gd name="T1" fmla="*/ 2 h 2"/>
                <a:gd name="T2" fmla="*/ 2 w 2"/>
                <a:gd name="T3" fmla="*/ 2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844"/>
            <p:cNvSpPr/>
            <p:nvPr/>
          </p:nvSpPr>
          <p:spPr bwMode="auto">
            <a:xfrm>
              <a:off x="2583321" y="1455075"/>
              <a:ext cx="52848" cy="46750"/>
            </a:xfrm>
            <a:custGeom>
              <a:avLst/>
              <a:gdLst>
                <a:gd name="T0" fmla="*/ 26 w 26"/>
                <a:gd name="T1" fmla="*/ 0 h 23"/>
                <a:gd name="T2" fmla="*/ 2 w 26"/>
                <a:gd name="T3" fmla="*/ 19 h 23"/>
                <a:gd name="T4" fmla="*/ 0 w 26"/>
                <a:gd name="T5" fmla="*/ 23 h 23"/>
                <a:gd name="T6" fmla="*/ 26 w 26"/>
                <a:gd name="T7" fmla="*/ 0 h 23"/>
              </a:gdLst>
              <a:ahLst/>
              <a:cxnLst>
                <a:cxn ang="0">
                  <a:pos x="T0" y="T1"/>
                </a:cxn>
                <a:cxn ang="0">
                  <a:pos x="T2" y="T3"/>
                </a:cxn>
                <a:cxn ang="0">
                  <a:pos x="T4" y="T5"/>
                </a:cxn>
                <a:cxn ang="0">
                  <a:pos x="T6" y="T7"/>
                </a:cxn>
              </a:cxnLst>
              <a:rect l="0" t="0" r="r" b="b"/>
              <a:pathLst>
                <a:path w="26" h="23">
                  <a:moveTo>
                    <a:pt x="26" y="0"/>
                  </a:moveTo>
                  <a:lnTo>
                    <a:pt x="2" y="19"/>
                  </a:lnTo>
                  <a:lnTo>
                    <a:pt x="0" y="23"/>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845"/>
            <p:cNvSpPr/>
            <p:nvPr/>
          </p:nvSpPr>
          <p:spPr bwMode="auto">
            <a:xfrm>
              <a:off x="2569092" y="1438814"/>
              <a:ext cx="91468" cy="93500"/>
            </a:xfrm>
            <a:custGeom>
              <a:avLst/>
              <a:gdLst>
                <a:gd name="T0" fmla="*/ 33 w 45"/>
                <a:gd name="T1" fmla="*/ 8 h 46"/>
                <a:gd name="T2" fmla="*/ 7 w 45"/>
                <a:gd name="T3" fmla="*/ 31 h 46"/>
                <a:gd name="T4" fmla="*/ 0 w 45"/>
                <a:gd name="T5" fmla="*/ 44 h 46"/>
                <a:gd name="T6" fmla="*/ 0 w 45"/>
                <a:gd name="T7" fmla="*/ 46 h 46"/>
                <a:gd name="T8" fmla="*/ 45 w 45"/>
                <a:gd name="T9" fmla="*/ 0 h 46"/>
                <a:gd name="T10" fmla="*/ 43 w 45"/>
                <a:gd name="T11" fmla="*/ 0 h 46"/>
                <a:gd name="T12" fmla="*/ 33 w 45"/>
                <a:gd name="T13" fmla="*/ 8 h 46"/>
              </a:gdLst>
              <a:ahLst/>
              <a:cxnLst>
                <a:cxn ang="0">
                  <a:pos x="T0" y="T1"/>
                </a:cxn>
                <a:cxn ang="0">
                  <a:pos x="T2" y="T3"/>
                </a:cxn>
                <a:cxn ang="0">
                  <a:pos x="T4" y="T5"/>
                </a:cxn>
                <a:cxn ang="0">
                  <a:pos x="T6" y="T7"/>
                </a:cxn>
                <a:cxn ang="0">
                  <a:pos x="T8" y="T9"/>
                </a:cxn>
                <a:cxn ang="0">
                  <a:pos x="T10" y="T11"/>
                </a:cxn>
                <a:cxn ang="0">
                  <a:pos x="T12" y="T13"/>
                </a:cxn>
              </a:cxnLst>
              <a:rect l="0" t="0" r="r" b="b"/>
              <a:pathLst>
                <a:path w="45" h="46">
                  <a:moveTo>
                    <a:pt x="33" y="8"/>
                  </a:moveTo>
                  <a:lnTo>
                    <a:pt x="7" y="31"/>
                  </a:lnTo>
                  <a:lnTo>
                    <a:pt x="0" y="44"/>
                  </a:lnTo>
                  <a:lnTo>
                    <a:pt x="0" y="46"/>
                  </a:lnTo>
                  <a:lnTo>
                    <a:pt x="45" y="0"/>
                  </a:lnTo>
                  <a:lnTo>
                    <a:pt x="43" y="0"/>
                  </a:lnTo>
                  <a:lnTo>
                    <a:pt x="33"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846"/>
            <p:cNvSpPr/>
            <p:nvPr/>
          </p:nvSpPr>
          <p:spPr bwMode="auto">
            <a:xfrm>
              <a:off x="2553122" y="1531618"/>
              <a:ext cx="0" cy="8130"/>
            </a:xfrm>
            <a:custGeom>
              <a:avLst/>
              <a:gdLst>
                <a:gd name="T0" fmla="*/ 0 h 4"/>
                <a:gd name="T1" fmla="*/ 2 h 4"/>
                <a:gd name="T2" fmla="*/ 4 h 4"/>
                <a:gd name="T3" fmla="*/ 0 h 4"/>
                <a:gd name="T4" fmla="*/ 0 h 4"/>
              </a:gdLst>
              <a:ahLst/>
              <a:cxnLst>
                <a:cxn ang="0">
                  <a:pos x="0" y="T0"/>
                </a:cxn>
                <a:cxn ang="0">
                  <a:pos x="0" y="T1"/>
                </a:cxn>
                <a:cxn ang="0">
                  <a:pos x="0" y="T2"/>
                </a:cxn>
                <a:cxn ang="0">
                  <a:pos x="0" y="T3"/>
                </a:cxn>
                <a:cxn ang="0">
                  <a:pos x="0" y="T4"/>
                </a:cxn>
              </a:cxnLst>
              <a:rect l="0" t="0" r="r" b="b"/>
              <a:pathLst>
                <a:path h="4">
                  <a:moveTo>
                    <a:pt x="0" y="0"/>
                  </a:moveTo>
                  <a:lnTo>
                    <a:pt x="0" y="2"/>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847"/>
            <p:cNvSpPr/>
            <p:nvPr/>
          </p:nvSpPr>
          <p:spPr bwMode="auto">
            <a:xfrm>
              <a:off x="2553122" y="1523487"/>
              <a:ext cx="4065" cy="8130"/>
            </a:xfrm>
            <a:custGeom>
              <a:avLst/>
              <a:gdLst>
                <a:gd name="T0" fmla="*/ 0 w 2"/>
                <a:gd name="T1" fmla="*/ 4 h 4"/>
                <a:gd name="T2" fmla="*/ 0 w 2"/>
                <a:gd name="T3" fmla="*/ 4 h 4"/>
                <a:gd name="T4" fmla="*/ 2 w 2"/>
                <a:gd name="T5" fmla="*/ 2 h 4"/>
                <a:gd name="T6" fmla="*/ 2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848"/>
            <p:cNvSpPr/>
            <p:nvPr/>
          </p:nvSpPr>
          <p:spPr bwMode="auto">
            <a:xfrm>
              <a:off x="2553122" y="1527552"/>
              <a:ext cx="14228" cy="26424"/>
            </a:xfrm>
            <a:custGeom>
              <a:avLst/>
              <a:gdLst>
                <a:gd name="T0" fmla="*/ 0 w 7"/>
                <a:gd name="T1" fmla="*/ 6 h 13"/>
                <a:gd name="T2" fmla="*/ 7 w 7"/>
                <a:gd name="T3" fmla="*/ 13 h 13"/>
                <a:gd name="T4" fmla="*/ 2 w 7"/>
                <a:gd name="T5" fmla="*/ 0 h 13"/>
                <a:gd name="T6" fmla="*/ 0 w 7"/>
                <a:gd name="T7" fmla="*/ 2 h 13"/>
                <a:gd name="T8" fmla="*/ 0 w 7"/>
                <a:gd name="T9" fmla="*/ 6 h 13"/>
              </a:gdLst>
              <a:ahLst/>
              <a:cxnLst>
                <a:cxn ang="0">
                  <a:pos x="T0" y="T1"/>
                </a:cxn>
                <a:cxn ang="0">
                  <a:pos x="T2" y="T3"/>
                </a:cxn>
                <a:cxn ang="0">
                  <a:pos x="T4" y="T5"/>
                </a:cxn>
                <a:cxn ang="0">
                  <a:pos x="T6" y="T7"/>
                </a:cxn>
                <a:cxn ang="0">
                  <a:pos x="T8" y="T9"/>
                </a:cxn>
              </a:cxnLst>
              <a:rect l="0" t="0" r="r" b="b"/>
              <a:pathLst>
                <a:path w="7" h="13">
                  <a:moveTo>
                    <a:pt x="0" y="6"/>
                  </a:moveTo>
                  <a:lnTo>
                    <a:pt x="7" y="13"/>
                  </a:lnTo>
                  <a:lnTo>
                    <a:pt x="2" y="0"/>
                  </a:lnTo>
                  <a:lnTo>
                    <a:pt x="0" y="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849"/>
            <p:cNvSpPr/>
            <p:nvPr/>
          </p:nvSpPr>
          <p:spPr bwMode="auto">
            <a:xfrm>
              <a:off x="2579255" y="1558738"/>
              <a:ext cx="8130" cy="4065"/>
            </a:xfrm>
            <a:custGeom>
              <a:avLst/>
              <a:gdLst>
                <a:gd name="T0" fmla="*/ 2 w 4"/>
                <a:gd name="T1" fmla="*/ 2 h 2"/>
                <a:gd name="T2" fmla="*/ 4 w 4"/>
                <a:gd name="T3" fmla="*/ 2 h 2"/>
                <a:gd name="T4" fmla="*/ 0 w 4"/>
                <a:gd name="T5" fmla="*/ 0 h 2"/>
                <a:gd name="T6" fmla="*/ 2 w 4"/>
                <a:gd name="T7" fmla="*/ 2 h 2"/>
              </a:gdLst>
              <a:ahLst/>
              <a:cxnLst>
                <a:cxn ang="0">
                  <a:pos x="T0" y="T1"/>
                </a:cxn>
                <a:cxn ang="0">
                  <a:pos x="T2" y="T3"/>
                </a:cxn>
                <a:cxn ang="0">
                  <a:pos x="T4" y="T5"/>
                </a:cxn>
                <a:cxn ang="0">
                  <a:pos x="T6" y="T7"/>
                </a:cxn>
              </a:cxnLst>
              <a:rect l="0" t="0" r="r" b="b"/>
              <a:pathLst>
                <a:path w="4" h="2">
                  <a:moveTo>
                    <a:pt x="2" y="2"/>
                  </a:moveTo>
                  <a:lnTo>
                    <a:pt x="4"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850"/>
            <p:cNvSpPr/>
            <p:nvPr/>
          </p:nvSpPr>
          <p:spPr bwMode="auto">
            <a:xfrm>
              <a:off x="2549057" y="1543813"/>
              <a:ext cx="8130" cy="14228"/>
            </a:xfrm>
            <a:custGeom>
              <a:avLst/>
              <a:gdLst>
                <a:gd name="T0" fmla="*/ 2 w 4"/>
                <a:gd name="T1" fmla="*/ 7 h 7"/>
                <a:gd name="T2" fmla="*/ 4 w 4"/>
                <a:gd name="T3" fmla="*/ 7 h 7"/>
                <a:gd name="T4" fmla="*/ 0 w 4"/>
                <a:gd name="T5" fmla="*/ 0 h 7"/>
                <a:gd name="T6" fmla="*/ 2 w 4"/>
                <a:gd name="T7" fmla="*/ 7 h 7"/>
              </a:gdLst>
              <a:ahLst/>
              <a:cxnLst>
                <a:cxn ang="0">
                  <a:pos x="T0" y="T1"/>
                </a:cxn>
                <a:cxn ang="0">
                  <a:pos x="T2" y="T3"/>
                </a:cxn>
                <a:cxn ang="0">
                  <a:pos x="T4" y="T5"/>
                </a:cxn>
                <a:cxn ang="0">
                  <a:pos x="T6" y="T7"/>
                </a:cxn>
              </a:cxnLst>
              <a:rect l="0" t="0" r="r" b="b"/>
              <a:pathLst>
                <a:path w="4" h="7">
                  <a:moveTo>
                    <a:pt x="2" y="7"/>
                  </a:moveTo>
                  <a:lnTo>
                    <a:pt x="4" y="7"/>
                  </a:lnTo>
                  <a:lnTo>
                    <a:pt x="0" y="0"/>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851"/>
            <p:cNvSpPr/>
            <p:nvPr/>
          </p:nvSpPr>
          <p:spPr bwMode="auto">
            <a:xfrm>
              <a:off x="2565027" y="1544510"/>
              <a:ext cx="18294" cy="18294"/>
            </a:xfrm>
            <a:custGeom>
              <a:avLst/>
              <a:gdLst>
                <a:gd name="T0" fmla="*/ 0 w 9"/>
                <a:gd name="T1" fmla="*/ 0 h 9"/>
                <a:gd name="T2" fmla="*/ 4 w 9"/>
                <a:gd name="T3" fmla="*/ 9 h 9"/>
                <a:gd name="T4" fmla="*/ 9 w 9"/>
                <a:gd name="T5" fmla="*/ 9 h 9"/>
                <a:gd name="T6" fmla="*/ 7 w 9"/>
                <a:gd name="T7" fmla="*/ 7 h 9"/>
                <a:gd name="T8" fmla="*/ 0 w 9"/>
                <a:gd name="T9" fmla="*/ 0 h 9"/>
              </a:gdLst>
              <a:ahLst/>
              <a:cxnLst>
                <a:cxn ang="0">
                  <a:pos x="T0" y="T1"/>
                </a:cxn>
                <a:cxn ang="0">
                  <a:pos x="T2" y="T3"/>
                </a:cxn>
                <a:cxn ang="0">
                  <a:pos x="T4" y="T5"/>
                </a:cxn>
                <a:cxn ang="0">
                  <a:pos x="T6" y="T7"/>
                </a:cxn>
                <a:cxn ang="0">
                  <a:pos x="T8" y="T9"/>
                </a:cxn>
              </a:cxnLst>
              <a:rect l="0" t="0" r="r" b="b"/>
              <a:pathLst>
                <a:path w="9" h="9">
                  <a:moveTo>
                    <a:pt x="0" y="0"/>
                  </a:moveTo>
                  <a:lnTo>
                    <a:pt x="4" y="9"/>
                  </a:lnTo>
                  <a:lnTo>
                    <a:pt x="9" y="9"/>
                  </a:lnTo>
                  <a:lnTo>
                    <a:pt x="7"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852"/>
            <p:cNvSpPr/>
            <p:nvPr/>
          </p:nvSpPr>
          <p:spPr bwMode="auto">
            <a:xfrm>
              <a:off x="2636169" y="1438814"/>
              <a:ext cx="20326" cy="16261"/>
            </a:xfrm>
            <a:custGeom>
              <a:avLst/>
              <a:gdLst>
                <a:gd name="T0" fmla="*/ 10 w 10"/>
                <a:gd name="T1" fmla="*/ 0 h 8"/>
                <a:gd name="T2" fmla="*/ 10 w 10"/>
                <a:gd name="T3" fmla="*/ 0 h 8"/>
                <a:gd name="T4" fmla="*/ 0 w 10"/>
                <a:gd name="T5" fmla="*/ 8 h 8"/>
                <a:gd name="T6" fmla="*/ 10 w 10"/>
                <a:gd name="T7" fmla="*/ 0 h 8"/>
              </a:gdLst>
              <a:ahLst/>
              <a:cxnLst>
                <a:cxn ang="0">
                  <a:pos x="T0" y="T1"/>
                </a:cxn>
                <a:cxn ang="0">
                  <a:pos x="T2" y="T3"/>
                </a:cxn>
                <a:cxn ang="0">
                  <a:pos x="T4" y="T5"/>
                </a:cxn>
                <a:cxn ang="0">
                  <a:pos x="T6" y="T7"/>
                </a:cxn>
              </a:cxnLst>
              <a:rect l="0" t="0" r="r" b="b"/>
              <a:pathLst>
                <a:path w="10" h="8">
                  <a:moveTo>
                    <a:pt x="10" y="0"/>
                  </a:moveTo>
                  <a:lnTo>
                    <a:pt x="10" y="0"/>
                  </a:lnTo>
                  <a:lnTo>
                    <a:pt x="0" y="8"/>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853"/>
            <p:cNvSpPr/>
            <p:nvPr/>
          </p:nvSpPr>
          <p:spPr bwMode="auto">
            <a:xfrm>
              <a:off x="2569092" y="1438814"/>
              <a:ext cx="491893" cy="333349"/>
            </a:xfrm>
            <a:custGeom>
              <a:avLst/>
              <a:gdLst>
                <a:gd name="T0" fmla="*/ 45 w 242"/>
                <a:gd name="T1" fmla="*/ 0 h 164"/>
                <a:gd name="T2" fmla="*/ 0 w 242"/>
                <a:gd name="T3" fmla="*/ 46 h 164"/>
                <a:gd name="T4" fmla="*/ 5 w 242"/>
                <a:gd name="T5" fmla="*/ 59 h 164"/>
                <a:gd name="T6" fmla="*/ 9 w 242"/>
                <a:gd name="T7" fmla="*/ 61 h 164"/>
                <a:gd name="T8" fmla="*/ 103 w 242"/>
                <a:gd name="T9" fmla="*/ 61 h 164"/>
                <a:gd name="T10" fmla="*/ 103 w 242"/>
                <a:gd name="T11" fmla="*/ 164 h 164"/>
                <a:gd name="T12" fmla="*/ 182 w 242"/>
                <a:gd name="T13" fmla="*/ 73 h 164"/>
                <a:gd name="T14" fmla="*/ 182 w 242"/>
                <a:gd name="T15" fmla="*/ 61 h 164"/>
                <a:gd name="T16" fmla="*/ 191 w 242"/>
                <a:gd name="T17" fmla="*/ 61 h 164"/>
                <a:gd name="T18" fmla="*/ 242 w 242"/>
                <a:gd name="T19" fmla="*/ 0 h 164"/>
                <a:gd name="T20" fmla="*/ 45 w 242"/>
                <a:gd name="T2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2" h="164">
                  <a:moveTo>
                    <a:pt x="45" y="0"/>
                  </a:moveTo>
                  <a:lnTo>
                    <a:pt x="0" y="46"/>
                  </a:lnTo>
                  <a:lnTo>
                    <a:pt x="5" y="59"/>
                  </a:lnTo>
                  <a:lnTo>
                    <a:pt x="9" y="61"/>
                  </a:lnTo>
                  <a:lnTo>
                    <a:pt x="103" y="61"/>
                  </a:lnTo>
                  <a:lnTo>
                    <a:pt x="103" y="164"/>
                  </a:lnTo>
                  <a:lnTo>
                    <a:pt x="182" y="73"/>
                  </a:lnTo>
                  <a:lnTo>
                    <a:pt x="182" y="61"/>
                  </a:lnTo>
                  <a:lnTo>
                    <a:pt x="191" y="61"/>
                  </a:lnTo>
                  <a:lnTo>
                    <a:pt x="242" y="0"/>
                  </a:ln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854"/>
            <p:cNvSpPr/>
            <p:nvPr/>
          </p:nvSpPr>
          <p:spPr bwMode="auto">
            <a:xfrm>
              <a:off x="2536861" y="1549911"/>
              <a:ext cx="4065" cy="8130"/>
            </a:xfrm>
            <a:custGeom>
              <a:avLst/>
              <a:gdLst>
                <a:gd name="T0" fmla="*/ 1 w 1"/>
                <a:gd name="T1" fmla="*/ 0 h 2"/>
                <a:gd name="T2" fmla="*/ 0 w 1"/>
                <a:gd name="T3" fmla="*/ 1 h 2"/>
                <a:gd name="T4" fmla="*/ 0 w 1"/>
                <a:gd name="T5" fmla="*/ 2 h 2"/>
                <a:gd name="T6" fmla="*/ 1 w 1"/>
                <a:gd name="T7" fmla="*/ 2 h 2"/>
                <a:gd name="T8" fmla="*/ 1 w 1"/>
                <a:gd name="T9" fmla="*/ 2 h 2"/>
                <a:gd name="T10" fmla="*/ 1 w 1"/>
                <a:gd name="T11" fmla="*/ 1 h 2"/>
                <a:gd name="T12" fmla="*/ 1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0"/>
                  </a:moveTo>
                  <a:cubicBezTo>
                    <a:pt x="0" y="1"/>
                    <a:pt x="0" y="1"/>
                    <a:pt x="0" y="1"/>
                  </a:cubicBezTo>
                  <a:cubicBezTo>
                    <a:pt x="0" y="2"/>
                    <a:pt x="0" y="2"/>
                    <a:pt x="0" y="2"/>
                  </a:cubicBezTo>
                  <a:cubicBezTo>
                    <a:pt x="1" y="2"/>
                    <a:pt x="1" y="2"/>
                    <a:pt x="1" y="2"/>
                  </a:cubicBezTo>
                  <a:cubicBezTo>
                    <a:pt x="1" y="2"/>
                    <a:pt x="1" y="2"/>
                    <a:pt x="1" y="2"/>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855"/>
            <p:cNvSpPr/>
            <p:nvPr/>
          </p:nvSpPr>
          <p:spPr bwMode="auto">
            <a:xfrm>
              <a:off x="2540926" y="1553976"/>
              <a:ext cx="8130" cy="4065"/>
            </a:xfrm>
            <a:custGeom>
              <a:avLst/>
              <a:gdLst>
                <a:gd name="T0" fmla="*/ 0 w 4"/>
                <a:gd name="T1" fmla="*/ 2 h 2"/>
                <a:gd name="T2" fmla="*/ 4 w 4"/>
                <a:gd name="T3" fmla="*/ 2 h 2"/>
                <a:gd name="T4" fmla="*/ 0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856"/>
            <p:cNvSpPr/>
            <p:nvPr/>
          </p:nvSpPr>
          <p:spPr bwMode="auto">
            <a:xfrm>
              <a:off x="2540926" y="1539748"/>
              <a:ext cx="12196" cy="18294"/>
            </a:xfrm>
            <a:custGeom>
              <a:avLst/>
              <a:gdLst>
                <a:gd name="T0" fmla="*/ 2 w 6"/>
                <a:gd name="T1" fmla="*/ 0 h 9"/>
                <a:gd name="T2" fmla="*/ 0 w 6"/>
                <a:gd name="T3" fmla="*/ 3 h 9"/>
                <a:gd name="T4" fmla="*/ 4 w 6"/>
                <a:gd name="T5" fmla="*/ 9 h 9"/>
                <a:gd name="T6" fmla="*/ 6 w 6"/>
                <a:gd name="T7" fmla="*/ 9 h 9"/>
                <a:gd name="T8" fmla="*/ 4 w 6"/>
                <a:gd name="T9" fmla="*/ 2 h 9"/>
                <a:gd name="T10" fmla="*/ 2 w 6"/>
                <a:gd name="T11" fmla="*/ 0 h 9"/>
              </a:gdLst>
              <a:ahLst/>
              <a:cxnLst>
                <a:cxn ang="0">
                  <a:pos x="T0" y="T1"/>
                </a:cxn>
                <a:cxn ang="0">
                  <a:pos x="T2" y="T3"/>
                </a:cxn>
                <a:cxn ang="0">
                  <a:pos x="T4" y="T5"/>
                </a:cxn>
                <a:cxn ang="0">
                  <a:pos x="T6" y="T7"/>
                </a:cxn>
                <a:cxn ang="0">
                  <a:pos x="T8" y="T9"/>
                </a:cxn>
                <a:cxn ang="0">
                  <a:pos x="T10" y="T11"/>
                </a:cxn>
              </a:cxnLst>
              <a:rect l="0" t="0" r="r" b="b"/>
              <a:pathLst>
                <a:path w="6" h="9">
                  <a:moveTo>
                    <a:pt x="2" y="0"/>
                  </a:moveTo>
                  <a:lnTo>
                    <a:pt x="0" y="3"/>
                  </a:lnTo>
                  <a:lnTo>
                    <a:pt x="4" y="9"/>
                  </a:lnTo>
                  <a:lnTo>
                    <a:pt x="6" y="9"/>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857"/>
            <p:cNvSpPr/>
            <p:nvPr/>
          </p:nvSpPr>
          <p:spPr bwMode="auto">
            <a:xfrm>
              <a:off x="2540926" y="1545846"/>
              <a:ext cx="8130" cy="12196"/>
            </a:xfrm>
            <a:custGeom>
              <a:avLst/>
              <a:gdLst>
                <a:gd name="T0" fmla="*/ 0 w 4"/>
                <a:gd name="T1" fmla="*/ 2 h 6"/>
                <a:gd name="T2" fmla="*/ 0 w 4"/>
                <a:gd name="T3" fmla="*/ 4 h 6"/>
                <a:gd name="T4" fmla="*/ 4 w 4"/>
                <a:gd name="T5" fmla="*/ 6 h 6"/>
                <a:gd name="T6" fmla="*/ 4 w 4"/>
                <a:gd name="T7" fmla="*/ 6 h 6"/>
                <a:gd name="T8" fmla="*/ 0 w 4"/>
                <a:gd name="T9" fmla="*/ 0 h 6"/>
                <a:gd name="T10" fmla="*/ 0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0" y="2"/>
                  </a:moveTo>
                  <a:lnTo>
                    <a:pt x="0" y="4"/>
                  </a:lnTo>
                  <a:lnTo>
                    <a:pt x="4" y="6"/>
                  </a:lnTo>
                  <a:lnTo>
                    <a:pt x="4" y="6"/>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858"/>
            <p:cNvSpPr/>
            <p:nvPr/>
          </p:nvSpPr>
          <p:spPr bwMode="auto">
            <a:xfrm>
              <a:off x="2549057" y="1531618"/>
              <a:ext cx="4065" cy="406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859"/>
            <p:cNvSpPr/>
            <p:nvPr/>
          </p:nvSpPr>
          <p:spPr bwMode="auto">
            <a:xfrm>
              <a:off x="2544992" y="1539748"/>
              <a:ext cx="4065" cy="406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Rectangle 860"/>
            <p:cNvSpPr>
              <a:spLocks noChangeArrowheads="1"/>
            </p:cNvSpPr>
            <p:nvPr/>
          </p:nvSpPr>
          <p:spPr bwMode="auto">
            <a:xfrm>
              <a:off x="2540926" y="1549911"/>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6" name="Freeform 861"/>
            <p:cNvSpPr/>
            <p:nvPr/>
          </p:nvSpPr>
          <p:spPr bwMode="auto">
            <a:xfrm>
              <a:off x="2536861" y="1553976"/>
              <a:ext cx="0" cy="4065"/>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862"/>
            <p:cNvSpPr>
              <a:spLocks noChangeArrowheads="1"/>
            </p:cNvSpPr>
            <p:nvPr/>
          </p:nvSpPr>
          <p:spPr bwMode="auto">
            <a:xfrm>
              <a:off x="2591451" y="1438814"/>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863"/>
            <p:cNvSpPr/>
            <p:nvPr/>
          </p:nvSpPr>
          <p:spPr bwMode="auto">
            <a:xfrm>
              <a:off x="2569092" y="1438814"/>
              <a:ext cx="36587" cy="46750"/>
            </a:xfrm>
            <a:custGeom>
              <a:avLst/>
              <a:gdLst>
                <a:gd name="T0" fmla="*/ 0 w 18"/>
                <a:gd name="T1" fmla="*/ 23 h 23"/>
                <a:gd name="T2" fmla="*/ 0 w 18"/>
                <a:gd name="T3" fmla="*/ 23 h 23"/>
                <a:gd name="T4" fmla="*/ 18 w 18"/>
                <a:gd name="T5" fmla="*/ 0 h 23"/>
                <a:gd name="T6" fmla="*/ 11 w 18"/>
                <a:gd name="T7" fmla="*/ 0 h 23"/>
                <a:gd name="T8" fmla="*/ 11 w 18"/>
                <a:gd name="T9" fmla="*/ 2 h 23"/>
                <a:gd name="T10" fmla="*/ 0 w 18"/>
                <a:gd name="T11" fmla="*/ 23 h 23"/>
              </a:gdLst>
              <a:ahLst/>
              <a:cxnLst>
                <a:cxn ang="0">
                  <a:pos x="T0" y="T1"/>
                </a:cxn>
                <a:cxn ang="0">
                  <a:pos x="T2" y="T3"/>
                </a:cxn>
                <a:cxn ang="0">
                  <a:pos x="T4" y="T5"/>
                </a:cxn>
                <a:cxn ang="0">
                  <a:pos x="T6" y="T7"/>
                </a:cxn>
                <a:cxn ang="0">
                  <a:pos x="T8" y="T9"/>
                </a:cxn>
                <a:cxn ang="0">
                  <a:pos x="T10" y="T11"/>
                </a:cxn>
              </a:cxnLst>
              <a:rect l="0" t="0" r="r" b="b"/>
              <a:pathLst>
                <a:path w="18" h="23">
                  <a:moveTo>
                    <a:pt x="0" y="23"/>
                  </a:moveTo>
                  <a:lnTo>
                    <a:pt x="0" y="23"/>
                  </a:lnTo>
                  <a:lnTo>
                    <a:pt x="18" y="0"/>
                  </a:lnTo>
                  <a:lnTo>
                    <a:pt x="11" y="0"/>
                  </a:lnTo>
                  <a:lnTo>
                    <a:pt x="11" y="2"/>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864"/>
            <p:cNvSpPr/>
            <p:nvPr/>
          </p:nvSpPr>
          <p:spPr bwMode="auto">
            <a:xfrm>
              <a:off x="2575190" y="1438814"/>
              <a:ext cx="50815" cy="46750"/>
            </a:xfrm>
            <a:custGeom>
              <a:avLst/>
              <a:gdLst>
                <a:gd name="T0" fmla="*/ 8 w 25"/>
                <a:gd name="T1" fmla="*/ 23 h 23"/>
                <a:gd name="T2" fmla="*/ 25 w 25"/>
                <a:gd name="T3" fmla="*/ 0 h 23"/>
                <a:gd name="T4" fmla="*/ 25 w 25"/>
                <a:gd name="T5" fmla="*/ 0 h 23"/>
                <a:gd name="T6" fmla="*/ 0 w 25"/>
                <a:gd name="T7" fmla="*/ 23 h 23"/>
                <a:gd name="T8" fmla="*/ 8 w 25"/>
                <a:gd name="T9" fmla="*/ 23 h 23"/>
              </a:gdLst>
              <a:ahLst/>
              <a:cxnLst>
                <a:cxn ang="0">
                  <a:pos x="T0" y="T1"/>
                </a:cxn>
                <a:cxn ang="0">
                  <a:pos x="T2" y="T3"/>
                </a:cxn>
                <a:cxn ang="0">
                  <a:pos x="T4" y="T5"/>
                </a:cxn>
                <a:cxn ang="0">
                  <a:pos x="T6" y="T7"/>
                </a:cxn>
                <a:cxn ang="0">
                  <a:pos x="T8" y="T9"/>
                </a:cxn>
              </a:cxnLst>
              <a:rect l="0" t="0" r="r" b="b"/>
              <a:pathLst>
                <a:path w="25" h="23">
                  <a:moveTo>
                    <a:pt x="8" y="23"/>
                  </a:moveTo>
                  <a:lnTo>
                    <a:pt x="25" y="0"/>
                  </a:lnTo>
                  <a:lnTo>
                    <a:pt x="25" y="0"/>
                  </a:lnTo>
                  <a:lnTo>
                    <a:pt x="0" y="23"/>
                  </a:lnTo>
                  <a:lnTo>
                    <a:pt x="8"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865"/>
            <p:cNvSpPr/>
            <p:nvPr/>
          </p:nvSpPr>
          <p:spPr bwMode="auto">
            <a:xfrm>
              <a:off x="2569092" y="1438814"/>
              <a:ext cx="56913" cy="46750"/>
            </a:xfrm>
            <a:custGeom>
              <a:avLst/>
              <a:gdLst>
                <a:gd name="T0" fmla="*/ 3 w 28"/>
                <a:gd name="T1" fmla="*/ 23 h 23"/>
                <a:gd name="T2" fmla="*/ 28 w 28"/>
                <a:gd name="T3" fmla="*/ 0 h 23"/>
                <a:gd name="T4" fmla="*/ 18 w 28"/>
                <a:gd name="T5" fmla="*/ 0 h 23"/>
                <a:gd name="T6" fmla="*/ 0 w 28"/>
                <a:gd name="T7" fmla="*/ 23 h 23"/>
                <a:gd name="T8" fmla="*/ 3 w 28"/>
                <a:gd name="T9" fmla="*/ 23 h 23"/>
              </a:gdLst>
              <a:ahLst/>
              <a:cxnLst>
                <a:cxn ang="0">
                  <a:pos x="T0" y="T1"/>
                </a:cxn>
                <a:cxn ang="0">
                  <a:pos x="T2" y="T3"/>
                </a:cxn>
                <a:cxn ang="0">
                  <a:pos x="T4" y="T5"/>
                </a:cxn>
                <a:cxn ang="0">
                  <a:pos x="T6" y="T7"/>
                </a:cxn>
                <a:cxn ang="0">
                  <a:pos x="T8" y="T9"/>
                </a:cxn>
              </a:cxnLst>
              <a:rect l="0" t="0" r="r" b="b"/>
              <a:pathLst>
                <a:path w="28" h="23">
                  <a:moveTo>
                    <a:pt x="3" y="23"/>
                  </a:moveTo>
                  <a:lnTo>
                    <a:pt x="28" y="0"/>
                  </a:lnTo>
                  <a:lnTo>
                    <a:pt x="18" y="0"/>
                  </a:lnTo>
                  <a:lnTo>
                    <a:pt x="0" y="23"/>
                  </a:lnTo>
                  <a:lnTo>
                    <a:pt x="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866"/>
            <p:cNvSpPr/>
            <p:nvPr/>
          </p:nvSpPr>
          <p:spPr bwMode="auto">
            <a:xfrm>
              <a:off x="2587386" y="1438814"/>
              <a:ext cx="69109" cy="54881"/>
            </a:xfrm>
            <a:custGeom>
              <a:avLst/>
              <a:gdLst>
                <a:gd name="T0" fmla="*/ 2 w 34"/>
                <a:gd name="T1" fmla="*/ 23 h 27"/>
                <a:gd name="T2" fmla="*/ 0 w 34"/>
                <a:gd name="T3" fmla="*/ 27 h 27"/>
                <a:gd name="T4" fmla="*/ 24 w 34"/>
                <a:gd name="T5" fmla="*/ 8 h 27"/>
                <a:gd name="T6" fmla="*/ 34 w 34"/>
                <a:gd name="T7" fmla="*/ 0 h 27"/>
                <a:gd name="T8" fmla="*/ 19 w 34"/>
                <a:gd name="T9" fmla="*/ 0 h 27"/>
                <a:gd name="T10" fmla="*/ 2 w 34"/>
                <a:gd name="T11" fmla="*/ 23 h 27"/>
                <a:gd name="T12" fmla="*/ 2 w 34"/>
                <a:gd name="T13" fmla="*/ 23 h 27"/>
              </a:gdLst>
              <a:ahLst/>
              <a:cxnLst>
                <a:cxn ang="0">
                  <a:pos x="T0" y="T1"/>
                </a:cxn>
                <a:cxn ang="0">
                  <a:pos x="T2" y="T3"/>
                </a:cxn>
                <a:cxn ang="0">
                  <a:pos x="T4" y="T5"/>
                </a:cxn>
                <a:cxn ang="0">
                  <a:pos x="T6" y="T7"/>
                </a:cxn>
                <a:cxn ang="0">
                  <a:pos x="T8" y="T9"/>
                </a:cxn>
                <a:cxn ang="0">
                  <a:pos x="T10" y="T11"/>
                </a:cxn>
                <a:cxn ang="0">
                  <a:pos x="T12" y="T13"/>
                </a:cxn>
              </a:cxnLst>
              <a:rect l="0" t="0" r="r" b="b"/>
              <a:pathLst>
                <a:path w="34" h="27">
                  <a:moveTo>
                    <a:pt x="2" y="23"/>
                  </a:moveTo>
                  <a:lnTo>
                    <a:pt x="0" y="27"/>
                  </a:lnTo>
                  <a:lnTo>
                    <a:pt x="24" y="8"/>
                  </a:lnTo>
                  <a:lnTo>
                    <a:pt x="34" y="0"/>
                  </a:lnTo>
                  <a:lnTo>
                    <a:pt x="19" y="0"/>
                  </a:lnTo>
                  <a:lnTo>
                    <a:pt x="2"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867"/>
            <p:cNvSpPr/>
            <p:nvPr/>
          </p:nvSpPr>
          <p:spPr bwMode="auto">
            <a:xfrm>
              <a:off x="2510437" y="1539748"/>
              <a:ext cx="0" cy="6098"/>
            </a:xfrm>
            <a:custGeom>
              <a:avLst/>
              <a:gdLst>
                <a:gd name="T0" fmla="*/ 2 h 3"/>
                <a:gd name="T1" fmla="*/ 3 h 3"/>
                <a:gd name="T2" fmla="*/ 2 h 3"/>
                <a:gd name="T3" fmla="*/ 0 h 3"/>
                <a:gd name="T4" fmla="*/ 2 h 3"/>
              </a:gdLst>
              <a:ahLst/>
              <a:cxnLst>
                <a:cxn ang="0">
                  <a:pos x="0" y="T0"/>
                </a:cxn>
                <a:cxn ang="0">
                  <a:pos x="0" y="T1"/>
                </a:cxn>
                <a:cxn ang="0">
                  <a:pos x="0" y="T2"/>
                </a:cxn>
                <a:cxn ang="0">
                  <a:pos x="0" y="T3"/>
                </a:cxn>
                <a:cxn ang="0">
                  <a:pos x="0" y="T4"/>
                </a:cxn>
              </a:cxnLst>
              <a:rect l="0" t="0" r="r" b="b"/>
              <a:pathLst>
                <a:path h="3">
                  <a:moveTo>
                    <a:pt x="0" y="2"/>
                  </a:moveTo>
                  <a:lnTo>
                    <a:pt x="0" y="3"/>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868"/>
            <p:cNvSpPr/>
            <p:nvPr/>
          </p:nvSpPr>
          <p:spPr bwMode="auto">
            <a:xfrm>
              <a:off x="2526698" y="1504149"/>
              <a:ext cx="2033" cy="4065"/>
            </a:xfrm>
            <a:custGeom>
              <a:avLst/>
              <a:gdLst>
                <a:gd name="T0" fmla="*/ 0 w 1"/>
                <a:gd name="T1" fmla="*/ 2 h 2"/>
                <a:gd name="T2" fmla="*/ 1 w 1"/>
                <a:gd name="T3" fmla="*/ 2 h 2"/>
                <a:gd name="T4" fmla="*/ 1 w 1"/>
                <a:gd name="T5" fmla="*/ 0 h 2"/>
                <a:gd name="T6" fmla="*/ 0 w 1"/>
                <a:gd name="T7" fmla="*/ 0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1" y="2"/>
                  </a:lnTo>
                  <a:lnTo>
                    <a:pt x="1"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869"/>
            <p:cNvSpPr/>
            <p:nvPr/>
          </p:nvSpPr>
          <p:spPr bwMode="auto">
            <a:xfrm>
              <a:off x="2522633" y="1500083"/>
              <a:ext cx="4065" cy="8130"/>
            </a:xfrm>
            <a:custGeom>
              <a:avLst/>
              <a:gdLst>
                <a:gd name="T0" fmla="*/ 0 w 2"/>
                <a:gd name="T1" fmla="*/ 2 h 4"/>
                <a:gd name="T2" fmla="*/ 2 w 2"/>
                <a:gd name="T3" fmla="*/ 4 h 4"/>
                <a:gd name="T4" fmla="*/ 2 w 2"/>
                <a:gd name="T5" fmla="*/ 2 h 4"/>
                <a:gd name="T6" fmla="*/ 0 w 2"/>
                <a:gd name="T7" fmla="*/ 0 h 4"/>
                <a:gd name="T8" fmla="*/ 0 w 2"/>
                <a:gd name="T9" fmla="*/ 0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2" y="4"/>
                  </a:lnTo>
                  <a:lnTo>
                    <a:pt x="2" y="2"/>
                  </a:lnTo>
                  <a:lnTo>
                    <a:pt x="0"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870"/>
            <p:cNvSpPr/>
            <p:nvPr/>
          </p:nvSpPr>
          <p:spPr bwMode="auto">
            <a:xfrm>
              <a:off x="2510437" y="1543813"/>
              <a:ext cx="4065" cy="2033"/>
            </a:xfrm>
            <a:custGeom>
              <a:avLst/>
              <a:gdLst>
                <a:gd name="T0" fmla="*/ 2 w 2"/>
                <a:gd name="T1" fmla="*/ 1 h 1"/>
                <a:gd name="T2" fmla="*/ 2 w 2"/>
                <a:gd name="T3" fmla="*/ 1 h 1"/>
                <a:gd name="T4" fmla="*/ 0 w 2"/>
                <a:gd name="T5" fmla="*/ 0 h 1"/>
                <a:gd name="T6" fmla="*/ 0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0"/>
                  </a:lnTo>
                  <a:lnTo>
                    <a:pt x="0" y="1"/>
                  </a:ln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871"/>
            <p:cNvSpPr/>
            <p:nvPr/>
          </p:nvSpPr>
          <p:spPr bwMode="auto">
            <a:xfrm>
              <a:off x="2463281" y="1553976"/>
              <a:ext cx="18294" cy="12196"/>
            </a:xfrm>
            <a:custGeom>
              <a:avLst/>
              <a:gdLst>
                <a:gd name="T0" fmla="*/ 9 w 9"/>
                <a:gd name="T1" fmla="*/ 4 h 6"/>
                <a:gd name="T2" fmla="*/ 9 w 9"/>
                <a:gd name="T3" fmla="*/ 2 h 6"/>
                <a:gd name="T4" fmla="*/ 4 w 9"/>
                <a:gd name="T5" fmla="*/ 0 h 6"/>
                <a:gd name="T6" fmla="*/ 2 w 9"/>
                <a:gd name="T7" fmla="*/ 0 h 6"/>
                <a:gd name="T8" fmla="*/ 0 w 9"/>
                <a:gd name="T9" fmla="*/ 2 h 6"/>
                <a:gd name="T10" fmla="*/ 0 w 9"/>
                <a:gd name="T11" fmla="*/ 4 h 6"/>
                <a:gd name="T12" fmla="*/ 8 w 9"/>
                <a:gd name="T13" fmla="*/ 6 h 6"/>
                <a:gd name="T14" fmla="*/ 9 w 9"/>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9" y="4"/>
                  </a:moveTo>
                  <a:lnTo>
                    <a:pt x="9" y="2"/>
                  </a:lnTo>
                  <a:lnTo>
                    <a:pt x="4" y="0"/>
                  </a:lnTo>
                  <a:lnTo>
                    <a:pt x="2" y="0"/>
                  </a:lnTo>
                  <a:lnTo>
                    <a:pt x="0" y="2"/>
                  </a:lnTo>
                  <a:lnTo>
                    <a:pt x="0" y="4"/>
                  </a:lnTo>
                  <a:lnTo>
                    <a:pt x="8" y="6"/>
                  </a:lnTo>
                  <a:lnTo>
                    <a:pt x="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Rectangle 872"/>
            <p:cNvSpPr>
              <a:spLocks noChangeArrowheads="1"/>
            </p:cNvSpPr>
            <p:nvPr/>
          </p:nvSpPr>
          <p:spPr bwMode="auto">
            <a:xfrm>
              <a:off x="2526698" y="152755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8" name="Freeform 873"/>
            <p:cNvSpPr/>
            <p:nvPr/>
          </p:nvSpPr>
          <p:spPr bwMode="auto">
            <a:xfrm>
              <a:off x="2528731" y="1523487"/>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874"/>
            <p:cNvSpPr/>
            <p:nvPr/>
          </p:nvSpPr>
          <p:spPr bwMode="auto">
            <a:xfrm>
              <a:off x="2506372" y="1545846"/>
              <a:ext cx="8130" cy="4065"/>
            </a:xfrm>
            <a:custGeom>
              <a:avLst/>
              <a:gdLst>
                <a:gd name="T0" fmla="*/ 0 w 4"/>
                <a:gd name="T1" fmla="*/ 2 h 2"/>
                <a:gd name="T2" fmla="*/ 4 w 4"/>
                <a:gd name="T3" fmla="*/ 0 h 2"/>
                <a:gd name="T4" fmla="*/ 2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4"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875"/>
            <p:cNvSpPr/>
            <p:nvPr/>
          </p:nvSpPr>
          <p:spPr bwMode="auto">
            <a:xfrm>
              <a:off x="2502307" y="1505194"/>
              <a:ext cx="16261" cy="22359"/>
            </a:xfrm>
            <a:custGeom>
              <a:avLst/>
              <a:gdLst>
                <a:gd name="T0" fmla="*/ 2 w 8"/>
                <a:gd name="T1" fmla="*/ 1 h 11"/>
                <a:gd name="T2" fmla="*/ 0 w 8"/>
                <a:gd name="T3" fmla="*/ 7 h 11"/>
                <a:gd name="T4" fmla="*/ 4 w 8"/>
                <a:gd name="T5" fmla="*/ 11 h 11"/>
                <a:gd name="T6" fmla="*/ 8 w 8"/>
                <a:gd name="T7" fmla="*/ 5 h 11"/>
                <a:gd name="T8" fmla="*/ 8 w 8"/>
                <a:gd name="T9" fmla="*/ 5 h 11"/>
                <a:gd name="T10" fmla="*/ 4 w 8"/>
                <a:gd name="T11" fmla="*/ 0 h 11"/>
                <a:gd name="T12" fmla="*/ 2 w 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8" h="11">
                  <a:moveTo>
                    <a:pt x="2" y="1"/>
                  </a:moveTo>
                  <a:lnTo>
                    <a:pt x="0" y="7"/>
                  </a:lnTo>
                  <a:lnTo>
                    <a:pt x="4" y="11"/>
                  </a:lnTo>
                  <a:lnTo>
                    <a:pt x="8" y="5"/>
                  </a:lnTo>
                  <a:lnTo>
                    <a:pt x="8" y="5"/>
                  </a:lnTo>
                  <a:lnTo>
                    <a:pt x="4" y="0"/>
                  </a:ln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876"/>
            <p:cNvSpPr/>
            <p:nvPr/>
          </p:nvSpPr>
          <p:spPr bwMode="auto">
            <a:xfrm>
              <a:off x="2471411" y="1558042"/>
              <a:ext cx="14228" cy="20326"/>
            </a:xfrm>
            <a:custGeom>
              <a:avLst/>
              <a:gdLst>
                <a:gd name="T0" fmla="*/ 0 w 7"/>
                <a:gd name="T1" fmla="*/ 6 h 10"/>
                <a:gd name="T2" fmla="*/ 4 w 7"/>
                <a:gd name="T3" fmla="*/ 10 h 10"/>
                <a:gd name="T4" fmla="*/ 7 w 7"/>
                <a:gd name="T5" fmla="*/ 2 h 10"/>
                <a:gd name="T6" fmla="*/ 5 w 7"/>
                <a:gd name="T7" fmla="*/ 0 h 10"/>
                <a:gd name="T8" fmla="*/ 0 w 7"/>
                <a:gd name="T9" fmla="*/ 6 h 10"/>
              </a:gdLst>
              <a:ahLst/>
              <a:cxnLst>
                <a:cxn ang="0">
                  <a:pos x="T0" y="T1"/>
                </a:cxn>
                <a:cxn ang="0">
                  <a:pos x="T2" y="T3"/>
                </a:cxn>
                <a:cxn ang="0">
                  <a:pos x="T4" y="T5"/>
                </a:cxn>
                <a:cxn ang="0">
                  <a:pos x="T6" y="T7"/>
                </a:cxn>
                <a:cxn ang="0">
                  <a:pos x="T8" y="T9"/>
                </a:cxn>
              </a:cxnLst>
              <a:rect l="0" t="0" r="r" b="b"/>
              <a:pathLst>
                <a:path w="7" h="10">
                  <a:moveTo>
                    <a:pt x="0" y="6"/>
                  </a:moveTo>
                  <a:lnTo>
                    <a:pt x="4" y="10"/>
                  </a:lnTo>
                  <a:lnTo>
                    <a:pt x="7" y="2"/>
                  </a:lnTo>
                  <a:lnTo>
                    <a:pt x="5"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877"/>
            <p:cNvSpPr/>
            <p:nvPr/>
          </p:nvSpPr>
          <p:spPr bwMode="auto">
            <a:xfrm>
              <a:off x="2527104" y="1535683"/>
              <a:ext cx="4065" cy="8130"/>
            </a:xfrm>
            <a:custGeom>
              <a:avLst/>
              <a:gdLst>
                <a:gd name="T0" fmla="*/ 0 w 2"/>
                <a:gd name="T1" fmla="*/ 4 h 4"/>
                <a:gd name="T2" fmla="*/ 2 w 2"/>
                <a:gd name="T3" fmla="*/ 0 h 4"/>
                <a:gd name="T4" fmla="*/ 0 w 2"/>
                <a:gd name="T5" fmla="*/ 2 h 4"/>
                <a:gd name="T6" fmla="*/ 0 w 2"/>
                <a:gd name="T7" fmla="*/ 4 h 4"/>
              </a:gdLst>
              <a:ahLst/>
              <a:cxnLst>
                <a:cxn ang="0">
                  <a:pos x="T0" y="T1"/>
                </a:cxn>
                <a:cxn ang="0">
                  <a:pos x="T2" y="T3"/>
                </a:cxn>
                <a:cxn ang="0">
                  <a:pos x="T4" y="T5"/>
                </a:cxn>
                <a:cxn ang="0">
                  <a:pos x="T6" y="T7"/>
                </a:cxn>
              </a:cxnLst>
              <a:rect l="0" t="0" r="r" b="b"/>
              <a:pathLst>
                <a:path w="2" h="4">
                  <a:moveTo>
                    <a:pt x="0" y="4"/>
                  </a:moveTo>
                  <a:lnTo>
                    <a:pt x="2"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878"/>
            <p:cNvSpPr/>
            <p:nvPr/>
          </p:nvSpPr>
          <p:spPr bwMode="auto">
            <a:xfrm>
              <a:off x="2510437" y="1498051"/>
              <a:ext cx="8130" cy="10163"/>
            </a:xfrm>
            <a:custGeom>
              <a:avLst/>
              <a:gdLst>
                <a:gd name="T0" fmla="*/ 4 w 4"/>
                <a:gd name="T1" fmla="*/ 5 h 5"/>
                <a:gd name="T2" fmla="*/ 0 w 4"/>
                <a:gd name="T3" fmla="*/ 0 h 5"/>
                <a:gd name="T4" fmla="*/ 0 w 4"/>
                <a:gd name="T5" fmla="*/ 0 h 5"/>
                <a:gd name="T6" fmla="*/ 4 w 4"/>
                <a:gd name="T7" fmla="*/ 5 h 5"/>
              </a:gdLst>
              <a:ahLst/>
              <a:cxnLst>
                <a:cxn ang="0">
                  <a:pos x="T0" y="T1"/>
                </a:cxn>
                <a:cxn ang="0">
                  <a:pos x="T2" y="T3"/>
                </a:cxn>
                <a:cxn ang="0">
                  <a:pos x="T4" y="T5"/>
                </a:cxn>
                <a:cxn ang="0">
                  <a:pos x="T6" y="T7"/>
                </a:cxn>
              </a:cxnLst>
              <a:rect l="0" t="0" r="r" b="b"/>
              <a:pathLst>
                <a:path w="4" h="5">
                  <a:moveTo>
                    <a:pt x="4" y="5"/>
                  </a:moveTo>
                  <a:lnTo>
                    <a:pt x="0" y="0"/>
                  </a:lnTo>
                  <a:lnTo>
                    <a:pt x="0" y="0"/>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Rectangle 879"/>
            <p:cNvSpPr>
              <a:spLocks noChangeArrowheads="1"/>
            </p:cNvSpPr>
            <p:nvPr/>
          </p:nvSpPr>
          <p:spPr bwMode="auto">
            <a:xfrm>
              <a:off x="2518568" y="150821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5" name="Rectangle 880"/>
            <p:cNvSpPr>
              <a:spLocks noChangeArrowheads="1"/>
            </p:cNvSpPr>
            <p:nvPr/>
          </p:nvSpPr>
          <p:spPr bwMode="auto">
            <a:xfrm>
              <a:off x="2526698" y="152755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6" name="Freeform 881"/>
            <p:cNvSpPr/>
            <p:nvPr/>
          </p:nvSpPr>
          <p:spPr bwMode="auto">
            <a:xfrm>
              <a:off x="2514502" y="1477724"/>
              <a:ext cx="4065" cy="4065"/>
            </a:xfrm>
            <a:custGeom>
              <a:avLst/>
              <a:gdLst>
                <a:gd name="T0" fmla="*/ 0 w 2"/>
                <a:gd name="T1" fmla="*/ 0 h 2"/>
                <a:gd name="T2" fmla="*/ 0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882"/>
            <p:cNvSpPr/>
            <p:nvPr/>
          </p:nvSpPr>
          <p:spPr bwMode="auto">
            <a:xfrm>
              <a:off x="2526698" y="1519422"/>
              <a:ext cx="2033" cy="8130"/>
            </a:xfrm>
            <a:custGeom>
              <a:avLst/>
              <a:gdLst>
                <a:gd name="T0" fmla="*/ 0 w 1"/>
                <a:gd name="T1" fmla="*/ 4 h 4"/>
                <a:gd name="T2" fmla="*/ 0 w 1"/>
                <a:gd name="T3" fmla="*/ 4 h 4"/>
                <a:gd name="T4" fmla="*/ 1 w 1"/>
                <a:gd name="T5" fmla="*/ 4 h 4"/>
                <a:gd name="T6" fmla="*/ 0 w 1"/>
                <a:gd name="T7" fmla="*/ 0 h 4"/>
                <a:gd name="T8" fmla="*/ 0 w 1"/>
                <a:gd name="T9" fmla="*/ 0 h 4"/>
                <a:gd name="T10" fmla="*/ 0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0" y="4"/>
                  </a:moveTo>
                  <a:lnTo>
                    <a:pt x="0" y="4"/>
                  </a:lnTo>
                  <a:lnTo>
                    <a:pt x="1" y="4"/>
                  </a:lnTo>
                  <a:lnTo>
                    <a:pt x="0"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Rectangle 883"/>
            <p:cNvSpPr>
              <a:spLocks noChangeArrowheads="1"/>
            </p:cNvSpPr>
            <p:nvPr/>
          </p:nvSpPr>
          <p:spPr bwMode="auto">
            <a:xfrm>
              <a:off x="2522633" y="150008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9" name="Freeform 884"/>
            <p:cNvSpPr/>
            <p:nvPr/>
          </p:nvSpPr>
          <p:spPr bwMode="auto">
            <a:xfrm>
              <a:off x="2518568" y="1515357"/>
              <a:ext cx="4065" cy="4065"/>
            </a:xfrm>
            <a:custGeom>
              <a:avLst/>
              <a:gdLst>
                <a:gd name="T0" fmla="*/ 0 w 2"/>
                <a:gd name="T1" fmla="*/ 2 h 2"/>
                <a:gd name="T2" fmla="*/ 2 w 2"/>
                <a:gd name="T3" fmla="*/ 2 h 2"/>
                <a:gd name="T4" fmla="*/ 0 w 2"/>
                <a:gd name="T5" fmla="*/ 0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885"/>
            <p:cNvSpPr/>
            <p:nvPr/>
          </p:nvSpPr>
          <p:spPr bwMode="auto">
            <a:xfrm>
              <a:off x="2502307" y="1543813"/>
              <a:ext cx="8130" cy="6098"/>
            </a:xfrm>
            <a:custGeom>
              <a:avLst/>
              <a:gdLst>
                <a:gd name="T0" fmla="*/ 4 w 4"/>
                <a:gd name="T1" fmla="*/ 0 h 3"/>
                <a:gd name="T2" fmla="*/ 0 w 4"/>
                <a:gd name="T3" fmla="*/ 1 h 3"/>
                <a:gd name="T4" fmla="*/ 2 w 4"/>
                <a:gd name="T5" fmla="*/ 3 h 3"/>
                <a:gd name="T6" fmla="*/ 2 w 4"/>
                <a:gd name="T7" fmla="*/ 3 h 3"/>
                <a:gd name="T8" fmla="*/ 4 w 4"/>
                <a:gd name="T9" fmla="*/ 1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0"/>
                  </a:moveTo>
                  <a:lnTo>
                    <a:pt x="0" y="1"/>
                  </a:lnTo>
                  <a:lnTo>
                    <a:pt x="2" y="3"/>
                  </a:lnTo>
                  <a:lnTo>
                    <a:pt x="2" y="3"/>
                  </a:lnTo>
                  <a:lnTo>
                    <a:pt x="4" y="1"/>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886"/>
            <p:cNvSpPr/>
            <p:nvPr/>
          </p:nvSpPr>
          <p:spPr bwMode="auto">
            <a:xfrm>
              <a:off x="2506372" y="1489920"/>
              <a:ext cx="4065" cy="4065"/>
            </a:xfrm>
            <a:custGeom>
              <a:avLst/>
              <a:gdLst>
                <a:gd name="T0" fmla="*/ 0 w 2"/>
                <a:gd name="T1" fmla="*/ 2 h 2"/>
                <a:gd name="T2" fmla="*/ 2 w 2"/>
                <a:gd name="T3" fmla="*/ 0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2" name="Freeform 887"/>
            <p:cNvSpPr/>
            <p:nvPr/>
          </p:nvSpPr>
          <p:spPr bwMode="auto">
            <a:xfrm>
              <a:off x="2506372" y="1485855"/>
              <a:ext cx="4065" cy="8130"/>
            </a:xfrm>
            <a:custGeom>
              <a:avLst/>
              <a:gdLst>
                <a:gd name="T0" fmla="*/ 2 w 2"/>
                <a:gd name="T1" fmla="*/ 2 h 4"/>
                <a:gd name="T2" fmla="*/ 0 w 2"/>
                <a:gd name="T3" fmla="*/ 0 h 4"/>
                <a:gd name="T4" fmla="*/ 0 w 2"/>
                <a:gd name="T5" fmla="*/ 4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0" y="0"/>
                  </a:lnTo>
                  <a:lnTo>
                    <a:pt x="0" y="4"/>
                  </a:lnTo>
                  <a:lnTo>
                    <a:pt x="0"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888"/>
            <p:cNvSpPr/>
            <p:nvPr/>
          </p:nvSpPr>
          <p:spPr bwMode="auto">
            <a:xfrm>
              <a:off x="2518568" y="1507226"/>
              <a:ext cx="8130" cy="12196"/>
            </a:xfrm>
            <a:custGeom>
              <a:avLst/>
              <a:gdLst>
                <a:gd name="T0" fmla="*/ 4 w 4"/>
                <a:gd name="T1" fmla="*/ 4 h 6"/>
                <a:gd name="T2" fmla="*/ 2 w 4"/>
                <a:gd name="T3" fmla="*/ 2 h 6"/>
                <a:gd name="T4" fmla="*/ 2 w 4"/>
                <a:gd name="T5" fmla="*/ 0 h 6"/>
                <a:gd name="T6" fmla="*/ 0 w 4"/>
                <a:gd name="T7" fmla="*/ 4 h 6"/>
                <a:gd name="T8" fmla="*/ 2 w 4"/>
                <a:gd name="T9" fmla="*/ 6 h 6"/>
                <a:gd name="T10" fmla="*/ 4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4" y="4"/>
                  </a:moveTo>
                  <a:lnTo>
                    <a:pt x="2" y="2"/>
                  </a:lnTo>
                  <a:lnTo>
                    <a:pt x="2" y="0"/>
                  </a:lnTo>
                  <a:lnTo>
                    <a:pt x="0" y="4"/>
                  </a:lnTo>
                  <a:lnTo>
                    <a:pt x="2" y="6"/>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4" name="Rectangle 889"/>
            <p:cNvSpPr>
              <a:spLocks noChangeArrowheads="1"/>
            </p:cNvSpPr>
            <p:nvPr/>
          </p:nvSpPr>
          <p:spPr bwMode="auto">
            <a:xfrm>
              <a:off x="2526698" y="1515357"/>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5" name="Freeform 890"/>
            <p:cNvSpPr/>
            <p:nvPr/>
          </p:nvSpPr>
          <p:spPr bwMode="auto">
            <a:xfrm>
              <a:off x="2522633" y="1504149"/>
              <a:ext cx="4065" cy="406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Rectangle 891"/>
            <p:cNvSpPr>
              <a:spLocks noChangeArrowheads="1"/>
            </p:cNvSpPr>
            <p:nvPr/>
          </p:nvSpPr>
          <p:spPr bwMode="auto">
            <a:xfrm>
              <a:off x="2526698" y="150821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7" name="Freeform 892"/>
            <p:cNvSpPr/>
            <p:nvPr/>
          </p:nvSpPr>
          <p:spPr bwMode="auto">
            <a:xfrm>
              <a:off x="2481575" y="1558042"/>
              <a:ext cx="4065" cy="4065"/>
            </a:xfrm>
            <a:custGeom>
              <a:avLst/>
              <a:gdLst>
                <a:gd name="T0" fmla="*/ 0 w 2"/>
                <a:gd name="T1" fmla="*/ 0 h 2"/>
                <a:gd name="T2" fmla="*/ 2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2" y="2"/>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893"/>
            <p:cNvSpPr/>
            <p:nvPr/>
          </p:nvSpPr>
          <p:spPr bwMode="auto">
            <a:xfrm>
              <a:off x="2522633" y="1523487"/>
              <a:ext cx="4065" cy="8130"/>
            </a:xfrm>
            <a:custGeom>
              <a:avLst/>
              <a:gdLst>
                <a:gd name="T0" fmla="*/ 0 w 2"/>
                <a:gd name="T1" fmla="*/ 0 h 4"/>
                <a:gd name="T2" fmla="*/ 0 w 2"/>
                <a:gd name="T3" fmla="*/ 2 h 4"/>
                <a:gd name="T4" fmla="*/ 0 w 2"/>
                <a:gd name="T5" fmla="*/ 4 h 4"/>
                <a:gd name="T6" fmla="*/ 2 w 2"/>
                <a:gd name="T7" fmla="*/ 2 h 4"/>
                <a:gd name="T8" fmla="*/ 2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2"/>
                  </a:lnTo>
                  <a:lnTo>
                    <a:pt x="0" y="4"/>
                  </a:lnTo>
                  <a:lnTo>
                    <a:pt x="2"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894"/>
            <p:cNvSpPr/>
            <p:nvPr/>
          </p:nvSpPr>
          <p:spPr bwMode="auto">
            <a:xfrm>
              <a:off x="2485640" y="1553976"/>
              <a:ext cx="4065" cy="406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895"/>
            <p:cNvSpPr/>
            <p:nvPr/>
          </p:nvSpPr>
          <p:spPr bwMode="auto">
            <a:xfrm>
              <a:off x="2485640" y="1553976"/>
              <a:ext cx="4065" cy="4065"/>
            </a:xfrm>
            <a:custGeom>
              <a:avLst/>
              <a:gdLst>
                <a:gd name="T0" fmla="*/ 0 w 2"/>
                <a:gd name="T1" fmla="*/ 0 h 2"/>
                <a:gd name="T2" fmla="*/ 0 w 2"/>
                <a:gd name="T3" fmla="*/ 0 h 2"/>
                <a:gd name="T4" fmla="*/ 2 w 2"/>
                <a:gd name="T5" fmla="*/ 2 h 2"/>
                <a:gd name="T6" fmla="*/ 2 w 2"/>
                <a:gd name="T7" fmla="*/ 2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0" y="0"/>
                  </a:lnTo>
                  <a:lnTo>
                    <a:pt x="2"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896"/>
            <p:cNvSpPr/>
            <p:nvPr/>
          </p:nvSpPr>
          <p:spPr bwMode="auto">
            <a:xfrm>
              <a:off x="2485640" y="1553976"/>
              <a:ext cx="4065" cy="4065"/>
            </a:xfrm>
            <a:custGeom>
              <a:avLst/>
              <a:gdLst>
                <a:gd name="T0" fmla="*/ 0 w 2"/>
                <a:gd name="T1" fmla="*/ 2 h 2"/>
                <a:gd name="T2" fmla="*/ 0 w 2"/>
                <a:gd name="T3" fmla="*/ 2 h 2"/>
                <a:gd name="T4" fmla="*/ 2 w 2"/>
                <a:gd name="T5" fmla="*/ 2 h 2"/>
                <a:gd name="T6" fmla="*/ 0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Rectangle 897"/>
            <p:cNvSpPr>
              <a:spLocks noChangeArrowheads="1"/>
            </p:cNvSpPr>
            <p:nvPr/>
          </p:nvSpPr>
          <p:spPr bwMode="auto">
            <a:xfrm>
              <a:off x="2489705" y="1549911"/>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3" name="Freeform 898"/>
            <p:cNvSpPr/>
            <p:nvPr/>
          </p:nvSpPr>
          <p:spPr bwMode="auto">
            <a:xfrm>
              <a:off x="2518568" y="1481790"/>
              <a:ext cx="0" cy="8130"/>
            </a:xfrm>
            <a:custGeom>
              <a:avLst/>
              <a:gdLst>
                <a:gd name="T0" fmla="*/ 4 h 4"/>
                <a:gd name="T1" fmla="*/ 2 h 4"/>
                <a:gd name="T2" fmla="*/ 0 h 4"/>
                <a:gd name="T3" fmla="*/ 0 h 4"/>
                <a:gd name="T4" fmla="*/ 4 h 4"/>
              </a:gdLst>
              <a:ahLst/>
              <a:cxnLst>
                <a:cxn ang="0">
                  <a:pos x="0" y="T0"/>
                </a:cxn>
                <a:cxn ang="0">
                  <a:pos x="0" y="T1"/>
                </a:cxn>
                <a:cxn ang="0">
                  <a:pos x="0" y="T2"/>
                </a:cxn>
                <a:cxn ang="0">
                  <a:pos x="0" y="T3"/>
                </a:cxn>
                <a:cxn ang="0">
                  <a:pos x="0" y="T4"/>
                </a:cxn>
              </a:cxnLst>
              <a:rect l="0" t="0" r="r" b="b"/>
              <a:pathLst>
                <a:path h="4">
                  <a:moveTo>
                    <a:pt x="0" y="4"/>
                  </a:moveTo>
                  <a:lnTo>
                    <a:pt x="0" y="2"/>
                  </a:lnTo>
                  <a:lnTo>
                    <a:pt x="0"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Rectangle 899"/>
            <p:cNvSpPr>
              <a:spLocks noChangeArrowheads="1"/>
            </p:cNvSpPr>
            <p:nvPr/>
          </p:nvSpPr>
          <p:spPr bwMode="auto">
            <a:xfrm>
              <a:off x="2510437" y="1489920"/>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5" name="Freeform 900"/>
            <p:cNvSpPr/>
            <p:nvPr/>
          </p:nvSpPr>
          <p:spPr bwMode="auto">
            <a:xfrm>
              <a:off x="2485640" y="1549911"/>
              <a:ext cx="4065" cy="406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2"/>
                  </a:lnTo>
                  <a:lnTo>
                    <a:pt x="2" y="2"/>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901"/>
            <p:cNvSpPr/>
            <p:nvPr/>
          </p:nvSpPr>
          <p:spPr bwMode="auto">
            <a:xfrm>
              <a:off x="2526698" y="1511292"/>
              <a:ext cx="6098" cy="16261"/>
            </a:xfrm>
            <a:custGeom>
              <a:avLst/>
              <a:gdLst>
                <a:gd name="T0" fmla="*/ 1 w 3"/>
                <a:gd name="T1" fmla="*/ 0 h 8"/>
                <a:gd name="T2" fmla="*/ 1 w 3"/>
                <a:gd name="T3" fmla="*/ 2 h 8"/>
                <a:gd name="T4" fmla="*/ 0 w 3"/>
                <a:gd name="T5" fmla="*/ 4 h 8"/>
                <a:gd name="T6" fmla="*/ 1 w 3"/>
                <a:gd name="T7" fmla="*/ 8 h 8"/>
                <a:gd name="T8" fmla="*/ 1 w 3"/>
                <a:gd name="T9" fmla="*/ 6 h 8"/>
                <a:gd name="T10" fmla="*/ 3 w 3"/>
                <a:gd name="T11" fmla="*/ 4 h 8"/>
                <a:gd name="T12" fmla="*/ 1 w 3"/>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0"/>
                  </a:moveTo>
                  <a:lnTo>
                    <a:pt x="1" y="2"/>
                  </a:lnTo>
                  <a:lnTo>
                    <a:pt x="0" y="4"/>
                  </a:lnTo>
                  <a:lnTo>
                    <a:pt x="1" y="8"/>
                  </a:lnTo>
                  <a:lnTo>
                    <a:pt x="1" y="6"/>
                  </a:lnTo>
                  <a:lnTo>
                    <a:pt x="3" y="4"/>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Rectangle 902"/>
            <p:cNvSpPr>
              <a:spLocks noChangeArrowheads="1"/>
            </p:cNvSpPr>
            <p:nvPr/>
          </p:nvSpPr>
          <p:spPr bwMode="auto">
            <a:xfrm>
              <a:off x="2518568" y="1485855"/>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8" name="Freeform 903"/>
            <p:cNvSpPr/>
            <p:nvPr/>
          </p:nvSpPr>
          <p:spPr bwMode="auto">
            <a:xfrm>
              <a:off x="2488078" y="1523487"/>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Rectangle 904"/>
            <p:cNvSpPr>
              <a:spLocks noChangeArrowheads="1"/>
            </p:cNvSpPr>
            <p:nvPr/>
          </p:nvSpPr>
          <p:spPr bwMode="auto">
            <a:xfrm>
              <a:off x="2492144" y="1519422"/>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0" name="Freeform 905"/>
            <p:cNvSpPr/>
            <p:nvPr/>
          </p:nvSpPr>
          <p:spPr bwMode="auto">
            <a:xfrm>
              <a:off x="2488078" y="1515357"/>
              <a:ext cx="4065" cy="8130"/>
            </a:xfrm>
            <a:custGeom>
              <a:avLst/>
              <a:gdLst>
                <a:gd name="T0" fmla="*/ 2 w 2"/>
                <a:gd name="T1" fmla="*/ 2 h 4"/>
                <a:gd name="T2" fmla="*/ 2 w 2"/>
                <a:gd name="T3" fmla="*/ 0 h 4"/>
                <a:gd name="T4" fmla="*/ 0 w 2"/>
                <a:gd name="T5" fmla="*/ 2 h 4"/>
                <a:gd name="T6" fmla="*/ 2 w 2"/>
                <a:gd name="T7" fmla="*/ 4 h 4"/>
                <a:gd name="T8" fmla="*/ 2 w 2"/>
                <a:gd name="T9" fmla="*/ 2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0"/>
                  </a:lnTo>
                  <a:lnTo>
                    <a:pt x="0" y="2"/>
                  </a:lnTo>
                  <a:lnTo>
                    <a:pt x="2" y="4"/>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906"/>
            <p:cNvSpPr/>
            <p:nvPr/>
          </p:nvSpPr>
          <p:spPr bwMode="auto">
            <a:xfrm>
              <a:off x="2514502" y="1481790"/>
              <a:ext cx="406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907"/>
            <p:cNvSpPr/>
            <p:nvPr/>
          </p:nvSpPr>
          <p:spPr bwMode="auto">
            <a:xfrm>
              <a:off x="2488078" y="1523487"/>
              <a:ext cx="4065" cy="0"/>
            </a:xfrm>
            <a:custGeom>
              <a:avLst/>
              <a:gdLst>
                <a:gd name="T0" fmla="*/ 2 w 2"/>
                <a:gd name="T1" fmla="*/ 0 w 2"/>
                <a:gd name="T2" fmla="*/ 2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0"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908"/>
            <p:cNvSpPr/>
            <p:nvPr/>
          </p:nvSpPr>
          <p:spPr bwMode="auto">
            <a:xfrm>
              <a:off x="2528731" y="1504149"/>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Rectangle 909"/>
            <p:cNvSpPr>
              <a:spLocks noChangeArrowheads="1"/>
            </p:cNvSpPr>
            <p:nvPr/>
          </p:nvSpPr>
          <p:spPr bwMode="auto">
            <a:xfrm>
              <a:off x="2492144" y="152348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5" name="Freeform 910"/>
            <p:cNvSpPr/>
            <p:nvPr/>
          </p:nvSpPr>
          <p:spPr bwMode="auto">
            <a:xfrm>
              <a:off x="2492144" y="1511292"/>
              <a:ext cx="4065" cy="8130"/>
            </a:xfrm>
            <a:custGeom>
              <a:avLst/>
              <a:gdLst>
                <a:gd name="T0" fmla="*/ 2 w 2"/>
                <a:gd name="T1" fmla="*/ 2 h 4"/>
                <a:gd name="T2" fmla="*/ 0 w 2"/>
                <a:gd name="T3" fmla="*/ 0 h 4"/>
                <a:gd name="T4" fmla="*/ 0 w 2"/>
                <a:gd name="T5" fmla="*/ 2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0" y="0"/>
                  </a:lnTo>
                  <a:lnTo>
                    <a:pt x="0" y="2"/>
                  </a:lnTo>
                  <a:lnTo>
                    <a:pt x="0"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911"/>
            <p:cNvSpPr/>
            <p:nvPr/>
          </p:nvSpPr>
          <p:spPr bwMode="auto">
            <a:xfrm>
              <a:off x="2496209" y="1504149"/>
              <a:ext cx="0" cy="4065"/>
            </a:xfrm>
            <a:custGeom>
              <a:avLst/>
              <a:gdLst>
                <a:gd name="T0" fmla="*/ 0 h 2"/>
                <a:gd name="T1" fmla="*/ 0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912"/>
            <p:cNvSpPr/>
            <p:nvPr/>
          </p:nvSpPr>
          <p:spPr bwMode="auto">
            <a:xfrm>
              <a:off x="2522633" y="1527552"/>
              <a:ext cx="4065" cy="8130"/>
            </a:xfrm>
            <a:custGeom>
              <a:avLst/>
              <a:gdLst>
                <a:gd name="T0" fmla="*/ 0 w 2"/>
                <a:gd name="T1" fmla="*/ 2 h 4"/>
                <a:gd name="T2" fmla="*/ 2 w 2"/>
                <a:gd name="T3" fmla="*/ 4 h 4"/>
                <a:gd name="T4" fmla="*/ 2 w 2"/>
                <a:gd name="T5" fmla="*/ 2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4"/>
                  </a:lnTo>
                  <a:lnTo>
                    <a:pt x="2"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913"/>
            <p:cNvSpPr/>
            <p:nvPr/>
          </p:nvSpPr>
          <p:spPr bwMode="auto">
            <a:xfrm>
              <a:off x="2514502" y="1489920"/>
              <a:ext cx="8130" cy="10163"/>
            </a:xfrm>
            <a:custGeom>
              <a:avLst/>
              <a:gdLst>
                <a:gd name="T0" fmla="*/ 0 w 4"/>
                <a:gd name="T1" fmla="*/ 2 h 5"/>
                <a:gd name="T2" fmla="*/ 4 w 4"/>
                <a:gd name="T3" fmla="*/ 5 h 5"/>
                <a:gd name="T4" fmla="*/ 2 w 4"/>
                <a:gd name="T5" fmla="*/ 0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4" y="5"/>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914"/>
            <p:cNvSpPr/>
            <p:nvPr/>
          </p:nvSpPr>
          <p:spPr bwMode="auto">
            <a:xfrm>
              <a:off x="2479542" y="1498051"/>
              <a:ext cx="6098" cy="6098"/>
            </a:xfrm>
            <a:custGeom>
              <a:avLst/>
              <a:gdLst>
                <a:gd name="T0" fmla="*/ 1 w 3"/>
                <a:gd name="T1" fmla="*/ 3 h 3"/>
                <a:gd name="T2" fmla="*/ 3 w 3"/>
                <a:gd name="T3" fmla="*/ 0 h 3"/>
                <a:gd name="T4" fmla="*/ 1 w 3"/>
                <a:gd name="T5" fmla="*/ 1 h 3"/>
                <a:gd name="T6" fmla="*/ 0 w 3"/>
                <a:gd name="T7" fmla="*/ 3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lnTo>
                    <a:pt x="3" y="0"/>
                  </a:lnTo>
                  <a:lnTo>
                    <a:pt x="1" y="1"/>
                  </a:lnTo>
                  <a:lnTo>
                    <a:pt x="0" y="3"/>
                  </a:ln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915"/>
            <p:cNvSpPr/>
            <p:nvPr/>
          </p:nvSpPr>
          <p:spPr bwMode="auto">
            <a:xfrm>
              <a:off x="2492144" y="1504149"/>
              <a:ext cx="4065" cy="4065"/>
            </a:xfrm>
            <a:custGeom>
              <a:avLst/>
              <a:gdLst>
                <a:gd name="T0" fmla="*/ 2 w 2"/>
                <a:gd name="T1" fmla="*/ 2 h 2"/>
                <a:gd name="T2" fmla="*/ 2 w 2"/>
                <a:gd name="T3" fmla="*/ 0 h 2"/>
                <a:gd name="T4" fmla="*/ 0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916"/>
            <p:cNvSpPr/>
            <p:nvPr/>
          </p:nvSpPr>
          <p:spPr bwMode="auto">
            <a:xfrm>
              <a:off x="2518568" y="1531618"/>
              <a:ext cx="8130" cy="8130"/>
            </a:xfrm>
            <a:custGeom>
              <a:avLst/>
              <a:gdLst>
                <a:gd name="T0" fmla="*/ 0 w 4"/>
                <a:gd name="T1" fmla="*/ 2 h 4"/>
                <a:gd name="T2" fmla="*/ 2 w 4"/>
                <a:gd name="T3" fmla="*/ 4 h 4"/>
                <a:gd name="T4" fmla="*/ 4 w 4"/>
                <a:gd name="T5" fmla="*/ 2 h 4"/>
                <a:gd name="T6" fmla="*/ 2 w 4"/>
                <a:gd name="T7" fmla="*/ 0 h 4"/>
                <a:gd name="T8" fmla="*/ 0 w 4"/>
                <a:gd name="T9" fmla="*/ 2 h 4"/>
              </a:gdLst>
              <a:ahLst/>
              <a:cxnLst>
                <a:cxn ang="0">
                  <a:pos x="T0" y="T1"/>
                </a:cxn>
                <a:cxn ang="0">
                  <a:pos x="T2" y="T3"/>
                </a:cxn>
                <a:cxn ang="0">
                  <a:pos x="T4" y="T5"/>
                </a:cxn>
                <a:cxn ang="0">
                  <a:pos x="T6" y="T7"/>
                </a:cxn>
                <a:cxn ang="0">
                  <a:pos x="T8" y="T9"/>
                </a:cxn>
              </a:cxnLst>
              <a:rect l="0" t="0" r="r" b="b"/>
              <a:pathLst>
                <a:path w="4" h="4">
                  <a:moveTo>
                    <a:pt x="0" y="2"/>
                  </a:moveTo>
                  <a:lnTo>
                    <a:pt x="2" y="4"/>
                  </a:lnTo>
                  <a:lnTo>
                    <a:pt x="4"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Rectangle 917"/>
            <p:cNvSpPr>
              <a:spLocks noChangeArrowheads="1"/>
            </p:cNvSpPr>
            <p:nvPr/>
          </p:nvSpPr>
          <p:spPr bwMode="auto">
            <a:xfrm>
              <a:off x="2518568" y="1489920"/>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3" name="Freeform 918"/>
            <p:cNvSpPr/>
            <p:nvPr/>
          </p:nvSpPr>
          <p:spPr bwMode="auto">
            <a:xfrm>
              <a:off x="2518568" y="1527552"/>
              <a:ext cx="4065" cy="8130"/>
            </a:xfrm>
            <a:custGeom>
              <a:avLst/>
              <a:gdLst>
                <a:gd name="T0" fmla="*/ 2 w 2"/>
                <a:gd name="T1" fmla="*/ 0 h 4"/>
                <a:gd name="T2" fmla="*/ 0 w 2"/>
                <a:gd name="T3" fmla="*/ 4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4"/>
                  </a:lnTo>
                  <a:lnTo>
                    <a:pt x="0" y="4"/>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919"/>
            <p:cNvSpPr/>
            <p:nvPr/>
          </p:nvSpPr>
          <p:spPr bwMode="auto">
            <a:xfrm>
              <a:off x="2481575" y="1485855"/>
              <a:ext cx="8130" cy="8130"/>
            </a:xfrm>
            <a:custGeom>
              <a:avLst/>
              <a:gdLst>
                <a:gd name="T0" fmla="*/ 4 w 4"/>
                <a:gd name="T1" fmla="*/ 0 h 4"/>
                <a:gd name="T2" fmla="*/ 0 w 4"/>
                <a:gd name="T3" fmla="*/ 2 h 4"/>
                <a:gd name="T4" fmla="*/ 0 w 4"/>
                <a:gd name="T5" fmla="*/ 4 h 4"/>
                <a:gd name="T6" fmla="*/ 4 w 4"/>
                <a:gd name="T7" fmla="*/ 0 h 4"/>
              </a:gdLst>
              <a:ahLst/>
              <a:cxnLst>
                <a:cxn ang="0">
                  <a:pos x="T0" y="T1"/>
                </a:cxn>
                <a:cxn ang="0">
                  <a:pos x="T2" y="T3"/>
                </a:cxn>
                <a:cxn ang="0">
                  <a:pos x="T4" y="T5"/>
                </a:cxn>
                <a:cxn ang="0">
                  <a:pos x="T6" y="T7"/>
                </a:cxn>
              </a:cxnLst>
              <a:rect l="0" t="0" r="r" b="b"/>
              <a:pathLst>
                <a:path w="4" h="4">
                  <a:moveTo>
                    <a:pt x="4" y="0"/>
                  </a:moveTo>
                  <a:lnTo>
                    <a:pt x="0" y="2"/>
                  </a:lnTo>
                  <a:lnTo>
                    <a:pt x="0" y="4"/>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920"/>
            <p:cNvSpPr/>
            <p:nvPr/>
          </p:nvSpPr>
          <p:spPr bwMode="auto">
            <a:xfrm>
              <a:off x="2510437" y="1493985"/>
              <a:ext cx="12196" cy="14228"/>
            </a:xfrm>
            <a:custGeom>
              <a:avLst/>
              <a:gdLst>
                <a:gd name="T0" fmla="*/ 0 w 6"/>
                <a:gd name="T1" fmla="*/ 2 h 7"/>
                <a:gd name="T2" fmla="*/ 4 w 6"/>
                <a:gd name="T3" fmla="*/ 7 h 7"/>
                <a:gd name="T4" fmla="*/ 4 w 6"/>
                <a:gd name="T5" fmla="*/ 7 h 7"/>
                <a:gd name="T6" fmla="*/ 6 w 6"/>
                <a:gd name="T7" fmla="*/ 3 h 7"/>
                <a:gd name="T8" fmla="*/ 6 w 6"/>
                <a:gd name="T9" fmla="*/ 3 h 7"/>
                <a:gd name="T10" fmla="*/ 2 w 6"/>
                <a:gd name="T11" fmla="*/ 0 h 7"/>
                <a:gd name="T12" fmla="*/ 0 w 6"/>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2"/>
                  </a:moveTo>
                  <a:lnTo>
                    <a:pt x="4" y="7"/>
                  </a:lnTo>
                  <a:lnTo>
                    <a:pt x="4" y="7"/>
                  </a:lnTo>
                  <a:lnTo>
                    <a:pt x="6" y="3"/>
                  </a:lnTo>
                  <a:lnTo>
                    <a:pt x="6" y="3"/>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921"/>
            <p:cNvSpPr/>
            <p:nvPr/>
          </p:nvSpPr>
          <p:spPr bwMode="auto">
            <a:xfrm>
              <a:off x="2510437" y="1477724"/>
              <a:ext cx="4065" cy="12196"/>
            </a:xfrm>
            <a:custGeom>
              <a:avLst/>
              <a:gdLst>
                <a:gd name="T0" fmla="*/ 2 w 2"/>
                <a:gd name="T1" fmla="*/ 4 h 6"/>
                <a:gd name="T2" fmla="*/ 2 w 2"/>
                <a:gd name="T3" fmla="*/ 2 h 6"/>
                <a:gd name="T4" fmla="*/ 2 w 2"/>
                <a:gd name="T5" fmla="*/ 0 h 6"/>
                <a:gd name="T6" fmla="*/ 0 w 2"/>
                <a:gd name="T7" fmla="*/ 6 h 6"/>
                <a:gd name="T8" fmla="*/ 0 w 2"/>
                <a:gd name="T9" fmla="*/ 6 h 6"/>
                <a:gd name="T10" fmla="*/ 2 w 2"/>
                <a:gd name="T11" fmla="*/ 4 h 6"/>
              </a:gdLst>
              <a:ahLst/>
              <a:cxnLst>
                <a:cxn ang="0">
                  <a:pos x="T0" y="T1"/>
                </a:cxn>
                <a:cxn ang="0">
                  <a:pos x="T2" y="T3"/>
                </a:cxn>
                <a:cxn ang="0">
                  <a:pos x="T4" y="T5"/>
                </a:cxn>
                <a:cxn ang="0">
                  <a:pos x="T6" y="T7"/>
                </a:cxn>
                <a:cxn ang="0">
                  <a:pos x="T8" y="T9"/>
                </a:cxn>
                <a:cxn ang="0">
                  <a:pos x="T10" y="T11"/>
                </a:cxn>
              </a:cxnLst>
              <a:rect l="0" t="0" r="r" b="b"/>
              <a:pathLst>
                <a:path w="2" h="6">
                  <a:moveTo>
                    <a:pt x="2" y="4"/>
                  </a:moveTo>
                  <a:lnTo>
                    <a:pt x="2" y="2"/>
                  </a:lnTo>
                  <a:lnTo>
                    <a:pt x="2" y="0"/>
                  </a:lnTo>
                  <a:lnTo>
                    <a:pt x="0" y="6"/>
                  </a:lnTo>
                  <a:lnTo>
                    <a:pt x="0" y="6"/>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Freeform 922"/>
            <p:cNvSpPr/>
            <p:nvPr/>
          </p:nvSpPr>
          <p:spPr bwMode="auto">
            <a:xfrm>
              <a:off x="2514502" y="1481790"/>
              <a:ext cx="4065" cy="4065"/>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8" name="Freeform 923"/>
            <p:cNvSpPr/>
            <p:nvPr/>
          </p:nvSpPr>
          <p:spPr bwMode="auto">
            <a:xfrm>
              <a:off x="2526698" y="1527552"/>
              <a:ext cx="0" cy="406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924"/>
            <p:cNvSpPr/>
            <p:nvPr/>
          </p:nvSpPr>
          <p:spPr bwMode="auto">
            <a:xfrm>
              <a:off x="2510437" y="1481790"/>
              <a:ext cx="8130" cy="12196"/>
            </a:xfrm>
            <a:custGeom>
              <a:avLst/>
              <a:gdLst>
                <a:gd name="T0" fmla="*/ 0 w 4"/>
                <a:gd name="T1" fmla="*/ 4 h 6"/>
                <a:gd name="T2" fmla="*/ 2 w 4"/>
                <a:gd name="T3" fmla="*/ 6 h 6"/>
                <a:gd name="T4" fmla="*/ 4 w 4"/>
                <a:gd name="T5" fmla="*/ 4 h 6"/>
                <a:gd name="T6" fmla="*/ 4 w 4"/>
                <a:gd name="T7" fmla="*/ 4 h 6"/>
                <a:gd name="T8" fmla="*/ 4 w 4"/>
                <a:gd name="T9" fmla="*/ 0 h 6"/>
                <a:gd name="T10" fmla="*/ 2 w 4"/>
                <a:gd name="T11" fmla="*/ 2 h 6"/>
                <a:gd name="T12" fmla="*/ 0 w 4"/>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4"/>
                  </a:moveTo>
                  <a:lnTo>
                    <a:pt x="2" y="6"/>
                  </a:lnTo>
                  <a:lnTo>
                    <a:pt x="4" y="4"/>
                  </a:lnTo>
                  <a:lnTo>
                    <a:pt x="4" y="4"/>
                  </a:lnTo>
                  <a:lnTo>
                    <a:pt x="4" y="0"/>
                  </a:lnTo>
                  <a:lnTo>
                    <a:pt x="2"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925"/>
            <p:cNvSpPr/>
            <p:nvPr/>
          </p:nvSpPr>
          <p:spPr bwMode="auto">
            <a:xfrm>
              <a:off x="2528731" y="1511292"/>
              <a:ext cx="4065" cy="8130"/>
            </a:xfrm>
            <a:custGeom>
              <a:avLst/>
              <a:gdLst>
                <a:gd name="T0" fmla="*/ 2 w 2"/>
                <a:gd name="T1" fmla="*/ 4 h 4"/>
                <a:gd name="T2" fmla="*/ 2 w 2"/>
                <a:gd name="T3" fmla="*/ 4 h 4"/>
                <a:gd name="T4" fmla="*/ 0 w 2"/>
                <a:gd name="T5" fmla="*/ 0 h 4"/>
                <a:gd name="T6" fmla="*/ 0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4"/>
                  </a:lnTo>
                  <a:lnTo>
                    <a:pt x="0" y="0"/>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Rectangle 926"/>
            <p:cNvSpPr>
              <a:spLocks noChangeArrowheads="1"/>
            </p:cNvSpPr>
            <p:nvPr/>
          </p:nvSpPr>
          <p:spPr bwMode="auto">
            <a:xfrm>
              <a:off x="2522633" y="150008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2" name="Freeform 927"/>
            <p:cNvSpPr/>
            <p:nvPr/>
          </p:nvSpPr>
          <p:spPr bwMode="auto">
            <a:xfrm>
              <a:off x="2479948" y="1527552"/>
              <a:ext cx="12196" cy="12196"/>
            </a:xfrm>
            <a:custGeom>
              <a:avLst/>
              <a:gdLst>
                <a:gd name="T0" fmla="*/ 2 w 6"/>
                <a:gd name="T1" fmla="*/ 0 h 6"/>
                <a:gd name="T2" fmla="*/ 0 w 6"/>
                <a:gd name="T3" fmla="*/ 2 h 6"/>
                <a:gd name="T4" fmla="*/ 2 w 6"/>
                <a:gd name="T5" fmla="*/ 6 h 6"/>
                <a:gd name="T6" fmla="*/ 4 w 6"/>
                <a:gd name="T7" fmla="*/ 2 h 6"/>
                <a:gd name="T8" fmla="*/ 6 w 6"/>
                <a:gd name="T9" fmla="*/ 2 h 6"/>
                <a:gd name="T10" fmla="*/ 2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2" y="0"/>
                  </a:moveTo>
                  <a:lnTo>
                    <a:pt x="0" y="2"/>
                  </a:lnTo>
                  <a:lnTo>
                    <a:pt x="2" y="6"/>
                  </a:lnTo>
                  <a:lnTo>
                    <a:pt x="4" y="2"/>
                  </a:lnTo>
                  <a:lnTo>
                    <a:pt x="6"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928"/>
            <p:cNvSpPr/>
            <p:nvPr/>
          </p:nvSpPr>
          <p:spPr bwMode="auto">
            <a:xfrm>
              <a:off x="2510437" y="1493985"/>
              <a:ext cx="4065" cy="4065"/>
            </a:xfrm>
            <a:custGeom>
              <a:avLst/>
              <a:gdLst>
                <a:gd name="T0" fmla="*/ 0 w 2"/>
                <a:gd name="T1" fmla="*/ 0 h 2"/>
                <a:gd name="T2" fmla="*/ 0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929"/>
            <p:cNvSpPr/>
            <p:nvPr/>
          </p:nvSpPr>
          <p:spPr bwMode="auto">
            <a:xfrm>
              <a:off x="2484013" y="1527552"/>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Rectangle 930"/>
            <p:cNvSpPr>
              <a:spLocks noChangeArrowheads="1"/>
            </p:cNvSpPr>
            <p:nvPr/>
          </p:nvSpPr>
          <p:spPr bwMode="auto">
            <a:xfrm>
              <a:off x="2514502" y="1535683"/>
              <a:ext cx="4065"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6" name="Freeform 931"/>
            <p:cNvSpPr/>
            <p:nvPr/>
          </p:nvSpPr>
          <p:spPr bwMode="auto">
            <a:xfrm>
              <a:off x="2481575" y="1493985"/>
              <a:ext cx="8130" cy="6098"/>
            </a:xfrm>
            <a:custGeom>
              <a:avLst/>
              <a:gdLst>
                <a:gd name="T0" fmla="*/ 4 w 4"/>
                <a:gd name="T1" fmla="*/ 0 h 3"/>
                <a:gd name="T2" fmla="*/ 4 w 4"/>
                <a:gd name="T3" fmla="*/ 0 h 3"/>
                <a:gd name="T4" fmla="*/ 0 w 4"/>
                <a:gd name="T5" fmla="*/ 3 h 3"/>
                <a:gd name="T6" fmla="*/ 2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2"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Rectangle 932"/>
            <p:cNvSpPr>
              <a:spLocks noChangeArrowheads="1"/>
            </p:cNvSpPr>
            <p:nvPr/>
          </p:nvSpPr>
          <p:spPr bwMode="auto">
            <a:xfrm>
              <a:off x="2488078" y="152755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8" name="Freeform 933"/>
            <p:cNvSpPr/>
            <p:nvPr/>
          </p:nvSpPr>
          <p:spPr bwMode="auto">
            <a:xfrm>
              <a:off x="2510437" y="1493985"/>
              <a:ext cx="0" cy="4065"/>
            </a:xfrm>
            <a:custGeom>
              <a:avLst/>
              <a:gdLst>
                <a:gd name="T0" fmla="*/ 0 h 2"/>
                <a:gd name="T1" fmla="*/ 2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2"/>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934"/>
            <p:cNvSpPr>
              <a:spLocks noChangeArrowheads="1"/>
            </p:cNvSpPr>
            <p:nvPr/>
          </p:nvSpPr>
          <p:spPr bwMode="auto">
            <a:xfrm>
              <a:off x="2528731" y="1504149"/>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935"/>
            <p:cNvSpPr/>
            <p:nvPr/>
          </p:nvSpPr>
          <p:spPr bwMode="auto">
            <a:xfrm>
              <a:off x="2514502" y="1489920"/>
              <a:ext cx="4065" cy="4065"/>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Freeform 936"/>
            <p:cNvSpPr/>
            <p:nvPr/>
          </p:nvSpPr>
          <p:spPr bwMode="auto">
            <a:xfrm>
              <a:off x="2496209" y="1531618"/>
              <a:ext cx="6098" cy="8130"/>
            </a:xfrm>
            <a:custGeom>
              <a:avLst/>
              <a:gdLst>
                <a:gd name="T0" fmla="*/ 1 w 3"/>
                <a:gd name="T1" fmla="*/ 0 h 4"/>
                <a:gd name="T2" fmla="*/ 0 w 3"/>
                <a:gd name="T3" fmla="*/ 4 h 4"/>
                <a:gd name="T4" fmla="*/ 0 w 3"/>
                <a:gd name="T5" fmla="*/ 4 h 4"/>
                <a:gd name="T6" fmla="*/ 3 w 3"/>
                <a:gd name="T7" fmla="*/ 2 h 4"/>
                <a:gd name="T8" fmla="*/ 1 w 3"/>
                <a:gd name="T9" fmla="*/ 0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lnTo>
                    <a:pt x="0" y="4"/>
                  </a:lnTo>
                  <a:lnTo>
                    <a:pt x="0" y="4"/>
                  </a:lnTo>
                  <a:lnTo>
                    <a:pt x="3" y="2"/>
                  </a:lnTo>
                  <a:lnTo>
                    <a:pt x="1"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2" name="Rectangle 937"/>
            <p:cNvSpPr>
              <a:spLocks noChangeArrowheads="1"/>
            </p:cNvSpPr>
            <p:nvPr/>
          </p:nvSpPr>
          <p:spPr bwMode="auto">
            <a:xfrm>
              <a:off x="2506372" y="153161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3" name="Rectangle 938"/>
            <p:cNvSpPr>
              <a:spLocks noChangeArrowheads="1"/>
            </p:cNvSpPr>
            <p:nvPr/>
          </p:nvSpPr>
          <p:spPr bwMode="auto">
            <a:xfrm>
              <a:off x="2479542" y="154381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4" name="Freeform 939"/>
            <p:cNvSpPr/>
            <p:nvPr/>
          </p:nvSpPr>
          <p:spPr bwMode="auto">
            <a:xfrm>
              <a:off x="2518568" y="1519422"/>
              <a:ext cx="4065" cy="8130"/>
            </a:xfrm>
            <a:custGeom>
              <a:avLst/>
              <a:gdLst>
                <a:gd name="T0" fmla="*/ 2 w 2"/>
                <a:gd name="T1" fmla="*/ 0 h 4"/>
                <a:gd name="T2" fmla="*/ 0 w 2"/>
                <a:gd name="T3" fmla="*/ 2 h 4"/>
                <a:gd name="T4" fmla="*/ 2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lnTo>
                    <a:pt x="0" y="2"/>
                  </a:lnTo>
                  <a:lnTo>
                    <a:pt x="2" y="4"/>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940"/>
            <p:cNvSpPr/>
            <p:nvPr/>
          </p:nvSpPr>
          <p:spPr bwMode="auto">
            <a:xfrm>
              <a:off x="2475477" y="1543813"/>
              <a:ext cx="4065" cy="2033"/>
            </a:xfrm>
            <a:custGeom>
              <a:avLst/>
              <a:gdLst>
                <a:gd name="T0" fmla="*/ 0 w 2"/>
                <a:gd name="T1" fmla="*/ 1 h 1"/>
                <a:gd name="T2" fmla="*/ 0 w 2"/>
                <a:gd name="T3" fmla="*/ 1 h 1"/>
                <a:gd name="T4" fmla="*/ 2 w 2"/>
                <a:gd name="T5" fmla="*/ 0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0"/>
                  </a:lnTo>
                  <a:lnTo>
                    <a:pt x="2"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941"/>
            <p:cNvSpPr/>
            <p:nvPr/>
          </p:nvSpPr>
          <p:spPr bwMode="auto">
            <a:xfrm>
              <a:off x="2496209" y="1535683"/>
              <a:ext cx="2033" cy="4065"/>
            </a:xfrm>
            <a:custGeom>
              <a:avLst/>
              <a:gdLst>
                <a:gd name="T0" fmla="*/ 1 w 1"/>
                <a:gd name="T1" fmla="*/ 2 h 2"/>
                <a:gd name="T2" fmla="*/ 0 w 1"/>
                <a:gd name="T3" fmla="*/ 0 h 2"/>
                <a:gd name="T4" fmla="*/ 0 w 1"/>
                <a:gd name="T5" fmla="*/ 0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0" y="0"/>
                  </a:lnTo>
                  <a:lnTo>
                    <a:pt x="0" y="0"/>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Rectangle 942"/>
            <p:cNvSpPr>
              <a:spLocks noChangeArrowheads="1"/>
            </p:cNvSpPr>
            <p:nvPr/>
          </p:nvSpPr>
          <p:spPr bwMode="auto">
            <a:xfrm>
              <a:off x="2496209" y="153568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8" name="Rectangle 943"/>
            <p:cNvSpPr>
              <a:spLocks noChangeArrowheads="1"/>
            </p:cNvSpPr>
            <p:nvPr/>
          </p:nvSpPr>
          <p:spPr bwMode="auto">
            <a:xfrm>
              <a:off x="2479542" y="154381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9" name="Freeform 944"/>
            <p:cNvSpPr/>
            <p:nvPr/>
          </p:nvSpPr>
          <p:spPr bwMode="auto">
            <a:xfrm>
              <a:off x="2479542" y="1543813"/>
              <a:ext cx="2033" cy="2033"/>
            </a:xfrm>
            <a:custGeom>
              <a:avLst/>
              <a:gdLst>
                <a:gd name="T0" fmla="*/ 1 w 1"/>
                <a:gd name="T1" fmla="*/ 1 h 1"/>
                <a:gd name="T2" fmla="*/ 1 w 1"/>
                <a:gd name="T3" fmla="*/ 0 h 1"/>
                <a:gd name="T4" fmla="*/ 1 w 1"/>
                <a:gd name="T5" fmla="*/ 0 h 1"/>
                <a:gd name="T6" fmla="*/ 0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0"/>
                  </a:lnTo>
                  <a:lnTo>
                    <a:pt x="1" y="0"/>
                  </a:lnTo>
                  <a:lnTo>
                    <a:pt x="0" y="0"/>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945"/>
            <p:cNvSpPr/>
            <p:nvPr/>
          </p:nvSpPr>
          <p:spPr bwMode="auto">
            <a:xfrm>
              <a:off x="2510437" y="1515357"/>
              <a:ext cx="8130" cy="12196"/>
            </a:xfrm>
            <a:custGeom>
              <a:avLst/>
              <a:gdLst>
                <a:gd name="T0" fmla="*/ 4 w 4"/>
                <a:gd name="T1" fmla="*/ 4 h 6"/>
                <a:gd name="T2" fmla="*/ 4 w 4"/>
                <a:gd name="T3" fmla="*/ 2 h 6"/>
                <a:gd name="T4" fmla="*/ 4 w 4"/>
                <a:gd name="T5" fmla="*/ 0 h 6"/>
                <a:gd name="T6" fmla="*/ 0 w 4"/>
                <a:gd name="T7" fmla="*/ 6 h 6"/>
                <a:gd name="T8" fmla="*/ 0 w 4"/>
                <a:gd name="T9" fmla="*/ 6 h 6"/>
                <a:gd name="T10" fmla="*/ 4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4" y="4"/>
                  </a:moveTo>
                  <a:lnTo>
                    <a:pt x="4" y="2"/>
                  </a:lnTo>
                  <a:lnTo>
                    <a:pt x="4" y="0"/>
                  </a:lnTo>
                  <a:lnTo>
                    <a:pt x="0" y="6"/>
                  </a:lnTo>
                  <a:lnTo>
                    <a:pt x="0" y="6"/>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Freeform 946"/>
            <p:cNvSpPr/>
            <p:nvPr/>
          </p:nvSpPr>
          <p:spPr bwMode="auto">
            <a:xfrm>
              <a:off x="2518568" y="1519422"/>
              <a:ext cx="0" cy="406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2" name="Freeform 947"/>
            <p:cNvSpPr/>
            <p:nvPr/>
          </p:nvSpPr>
          <p:spPr bwMode="auto">
            <a:xfrm>
              <a:off x="2481575" y="1545846"/>
              <a:ext cx="4065" cy="8130"/>
            </a:xfrm>
            <a:custGeom>
              <a:avLst/>
              <a:gdLst>
                <a:gd name="T0" fmla="*/ 2 w 2"/>
                <a:gd name="T1" fmla="*/ 4 h 4"/>
                <a:gd name="T2" fmla="*/ 2 w 2"/>
                <a:gd name="T3" fmla="*/ 0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Rectangle 948"/>
            <p:cNvSpPr>
              <a:spLocks noChangeArrowheads="1"/>
            </p:cNvSpPr>
            <p:nvPr/>
          </p:nvSpPr>
          <p:spPr bwMode="auto">
            <a:xfrm>
              <a:off x="2496209" y="150821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4" name="Freeform 949"/>
            <p:cNvSpPr/>
            <p:nvPr/>
          </p:nvSpPr>
          <p:spPr bwMode="auto">
            <a:xfrm>
              <a:off x="2492144" y="1519422"/>
              <a:ext cx="4065" cy="4065"/>
            </a:xfrm>
            <a:custGeom>
              <a:avLst/>
              <a:gdLst>
                <a:gd name="T0" fmla="*/ 0 w 2"/>
                <a:gd name="T1" fmla="*/ 0 h 2"/>
                <a:gd name="T2" fmla="*/ 0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Rectangle 950"/>
            <p:cNvSpPr>
              <a:spLocks noChangeArrowheads="1"/>
            </p:cNvSpPr>
            <p:nvPr/>
          </p:nvSpPr>
          <p:spPr bwMode="auto">
            <a:xfrm>
              <a:off x="2492144" y="153161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6" name="Rectangle 951"/>
            <p:cNvSpPr>
              <a:spLocks noChangeArrowheads="1"/>
            </p:cNvSpPr>
            <p:nvPr/>
          </p:nvSpPr>
          <p:spPr bwMode="auto">
            <a:xfrm>
              <a:off x="2492144" y="152755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7" name="Freeform 952"/>
            <p:cNvSpPr/>
            <p:nvPr/>
          </p:nvSpPr>
          <p:spPr bwMode="auto">
            <a:xfrm>
              <a:off x="2496209" y="1515357"/>
              <a:ext cx="2033" cy="4065"/>
            </a:xfrm>
            <a:custGeom>
              <a:avLst/>
              <a:gdLst>
                <a:gd name="T0" fmla="*/ 1 w 1"/>
                <a:gd name="T1" fmla="*/ 2 h 2"/>
                <a:gd name="T2" fmla="*/ 1 w 1"/>
                <a:gd name="T3" fmla="*/ 0 h 2"/>
                <a:gd name="T4" fmla="*/ 0 w 1"/>
                <a:gd name="T5" fmla="*/ 0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0"/>
                  </a:lnTo>
                  <a:lnTo>
                    <a:pt x="0" y="0"/>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953"/>
            <p:cNvSpPr/>
            <p:nvPr/>
          </p:nvSpPr>
          <p:spPr bwMode="auto">
            <a:xfrm>
              <a:off x="2496209" y="1515357"/>
              <a:ext cx="2033" cy="4065"/>
            </a:xfrm>
            <a:custGeom>
              <a:avLst/>
              <a:gdLst>
                <a:gd name="T0" fmla="*/ 1 w 1"/>
                <a:gd name="T1" fmla="*/ 2 h 2"/>
                <a:gd name="T2" fmla="*/ 1 w 1"/>
                <a:gd name="T3" fmla="*/ 2 h 2"/>
                <a:gd name="T4" fmla="*/ 0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lnTo>
                    <a:pt x="1" y="2"/>
                  </a:lnTo>
                  <a:lnTo>
                    <a:pt x="0" y="0"/>
                  </a:lnTo>
                  <a:lnTo>
                    <a:pt x="0" y="0"/>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Rectangle 954"/>
            <p:cNvSpPr>
              <a:spLocks noChangeArrowheads="1"/>
            </p:cNvSpPr>
            <p:nvPr/>
          </p:nvSpPr>
          <p:spPr bwMode="auto">
            <a:xfrm>
              <a:off x="2496209" y="150821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0" name="Rectangle 955"/>
            <p:cNvSpPr>
              <a:spLocks noChangeArrowheads="1"/>
            </p:cNvSpPr>
            <p:nvPr/>
          </p:nvSpPr>
          <p:spPr bwMode="auto">
            <a:xfrm>
              <a:off x="2498242" y="151942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1" name="Freeform 956"/>
            <p:cNvSpPr/>
            <p:nvPr/>
          </p:nvSpPr>
          <p:spPr bwMode="auto">
            <a:xfrm>
              <a:off x="2518568" y="1519422"/>
              <a:ext cx="4065" cy="4065"/>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957"/>
            <p:cNvSpPr/>
            <p:nvPr/>
          </p:nvSpPr>
          <p:spPr bwMode="auto">
            <a:xfrm>
              <a:off x="2496209" y="1519422"/>
              <a:ext cx="6098" cy="16261"/>
            </a:xfrm>
            <a:custGeom>
              <a:avLst/>
              <a:gdLst>
                <a:gd name="T0" fmla="*/ 0 w 3"/>
                <a:gd name="T1" fmla="*/ 8 h 8"/>
                <a:gd name="T2" fmla="*/ 3 w 3"/>
                <a:gd name="T3" fmla="*/ 2 h 8"/>
                <a:gd name="T4" fmla="*/ 1 w 3"/>
                <a:gd name="T5" fmla="*/ 0 h 8"/>
                <a:gd name="T6" fmla="*/ 0 w 3"/>
                <a:gd name="T7" fmla="*/ 4 h 8"/>
                <a:gd name="T8" fmla="*/ 0 w 3"/>
                <a:gd name="T9" fmla="*/ 8 h 8"/>
                <a:gd name="T10" fmla="*/ 0 w 3"/>
                <a:gd name="T11" fmla="*/ 8 h 8"/>
              </a:gdLst>
              <a:ahLst/>
              <a:cxnLst>
                <a:cxn ang="0">
                  <a:pos x="T0" y="T1"/>
                </a:cxn>
                <a:cxn ang="0">
                  <a:pos x="T2" y="T3"/>
                </a:cxn>
                <a:cxn ang="0">
                  <a:pos x="T4" y="T5"/>
                </a:cxn>
                <a:cxn ang="0">
                  <a:pos x="T6" y="T7"/>
                </a:cxn>
                <a:cxn ang="0">
                  <a:pos x="T8" y="T9"/>
                </a:cxn>
                <a:cxn ang="0">
                  <a:pos x="T10" y="T11"/>
                </a:cxn>
              </a:cxnLst>
              <a:rect l="0" t="0" r="r" b="b"/>
              <a:pathLst>
                <a:path w="3" h="8">
                  <a:moveTo>
                    <a:pt x="0" y="8"/>
                  </a:moveTo>
                  <a:lnTo>
                    <a:pt x="3" y="2"/>
                  </a:lnTo>
                  <a:lnTo>
                    <a:pt x="1" y="0"/>
                  </a:lnTo>
                  <a:lnTo>
                    <a:pt x="0" y="4"/>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Freeform 958"/>
            <p:cNvSpPr/>
            <p:nvPr/>
          </p:nvSpPr>
          <p:spPr bwMode="auto">
            <a:xfrm>
              <a:off x="2496209" y="1539748"/>
              <a:ext cx="2033" cy="4065"/>
            </a:xfrm>
            <a:custGeom>
              <a:avLst/>
              <a:gdLst>
                <a:gd name="T0" fmla="*/ 0 w 1"/>
                <a:gd name="T1" fmla="*/ 2 h 2"/>
                <a:gd name="T2" fmla="*/ 0 w 1"/>
                <a:gd name="T3" fmla="*/ 2 h 2"/>
                <a:gd name="T4" fmla="*/ 1 w 1"/>
                <a:gd name="T5" fmla="*/ 2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lnTo>
                    <a:pt x="0" y="2"/>
                  </a:lnTo>
                  <a:lnTo>
                    <a:pt x="1" y="2"/>
                  </a:lnTo>
                  <a:lnTo>
                    <a:pt x="1"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4" name="Freeform 959"/>
            <p:cNvSpPr/>
            <p:nvPr/>
          </p:nvSpPr>
          <p:spPr bwMode="auto">
            <a:xfrm>
              <a:off x="2471411" y="1489920"/>
              <a:ext cx="8130" cy="8130"/>
            </a:xfrm>
            <a:custGeom>
              <a:avLst/>
              <a:gdLst>
                <a:gd name="T0" fmla="*/ 2 w 4"/>
                <a:gd name="T1" fmla="*/ 0 h 4"/>
                <a:gd name="T2" fmla="*/ 2 w 4"/>
                <a:gd name="T3" fmla="*/ 0 h 4"/>
                <a:gd name="T4" fmla="*/ 0 w 4"/>
                <a:gd name="T5" fmla="*/ 2 h 4"/>
                <a:gd name="T6" fmla="*/ 2 w 4"/>
                <a:gd name="T7" fmla="*/ 4 h 4"/>
                <a:gd name="T8" fmla="*/ 4 w 4"/>
                <a:gd name="T9" fmla="*/ 2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lnTo>
                    <a:pt x="2" y="0"/>
                  </a:lnTo>
                  <a:lnTo>
                    <a:pt x="0" y="2"/>
                  </a:lnTo>
                  <a:lnTo>
                    <a:pt x="2" y="4"/>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960"/>
            <p:cNvSpPr/>
            <p:nvPr/>
          </p:nvSpPr>
          <p:spPr bwMode="auto">
            <a:xfrm>
              <a:off x="2496209" y="1515357"/>
              <a:ext cx="0" cy="4065"/>
            </a:xfrm>
            <a:custGeom>
              <a:avLst/>
              <a:gdLst>
                <a:gd name="T0" fmla="*/ 0 h 2"/>
                <a:gd name="T1" fmla="*/ 0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0"/>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Rectangle 961"/>
            <p:cNvSpPr>
              <a:spLocks noChangeArrowheads="1"/>
            </p:cNvSpPr>
            <p:nvPr/>
          </p:nvSpPr>
          <p:spPr bwMode="auto">
            <a:xfrm>
              <a:off x="2498242" y="153974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7" name="Freeform 962"/>
            <p:cNvSpPr/>
            <p:nvPr/>
          </p:nvSpPr>
          <p:spPr bwMode="auto">
            <a:xfrm>
              <a:off x="2498242" y="1519422"/>
              <a:ext cx="4065" cy="4065"/>
            </a:xfrm>
            <a:custGeom>
              <a:avLst/>
              <a:gdLst>
                <a:gd name="T0" fmla="*/ 0 w 2"/>
                <a:gd name="T1" fmla="*/ 0 h 2"/>
                <a:gd name="T2" fmla="*/ 2 w 2"/>
                <a:gd name="T3" fmla="*/ 2 h 2"/>
                <a:gd name="T4" fmla="*/ 2 w 2"/>
                <a:gd name="T5" fmla="*/ 2 h 2"/>
                <a:gd name="T6" fmla="*/ 0 w 2"/>
                <a:gd name="T7" fmla="*/ 0 h 2"/>
                <a:gd name="T8" fmla="*/ 0 w 2"/>
                <a:gd name="T9" fmla="*/ 0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lnTo>
                    <a:pt x="2" y="2"/>
                  </a:lnTo>
                  <a:lnTo>
                    <a:pt x="2"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963"/>
            <p:cNvSpPr/>
            <p:nvPr/>
          </p:nvSpPr>
          <p:spPr bwMode="auto">
            <a:xfrm>
              <a:off x="2496209" y="1535683"/>
              <a:ext cx="2033" cy="4065"/>
            </a:xfrm>
            <a:custGeom>
              <a:avLst/>
              <a:gdLst>
                <a:gd name="T0" fmla="*/ 0 w 1"/>
                <a:gd name="T1" fmla="*/ 0 h 2"/>
                <a:gd name="T2" fmla="*/ 1 w 1"/>
                <a:gd name="T3" fmla="*/ 2 h 2"/>
                <a:gd name="T4" fmla="*/ 1 w 1"/>
                <a:gd name="T5" fmla="*/ 2 h 2"/>
                <a:gd name="T6" fmla="*/ 0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1"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964"/>
            <p:cNvSpPr/>
            <p:nvPr/>
          </p:nvSpPr>
          <p:spPr bwMode="auto">
            <a:xfrm>
              <a:off x="2498242" y="1539748"/>
              <a:ext cx="0" cy="4065"/>
            </a:xfrm>
            <a:custGeom>
              <a:avLst/>
              <a:gdLst>
                <a:gd name="T0" fmla="*/ 0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965"/>
            <p:cNvSpPr/>
            <p:nvPr/>
          </p:nvSpPr>
          <p:spPr bwMode="auto">
            <a:xfrm>
              <a:off x="2488078" y="1523487"/>
              <a:ext cx="10163" cy="16261"/>
            </a:xfrm>
            <a:custGeom>
              <a:avLst/>
              <a:gdLst>
                <a:gd name="T0" fmla="*/ 0 w 5"/>
                <a:gd name="T1" fmla="*/ 6 h 8"/>
                <a:gd name="T2" fmla="*/ 2 w 5"/>
                <a:gd name="T3" fmla="*/ 8 h 8"/>
                <a:gd name="T4" fmla="*/ 5 w 5"/>
                <a:gd name="T5" fmla="*/ 4 h 8"/>
                <a:gd name="T6" fmla="*/ 2 w 5"/>
                <a:gd name="T7" fmla="*/ 0 h 8"/>
                <a:gd name="T8" fmla="*/ 0 w 5"/>
                <a:gd name="T9" fmla="*/ 6 h 8"/>
              </a:gdLst>
              <a:ahLst/>
              <a:cxnLst>
                <a:cxn ang="0">
                  <a:pos x="T0" y="T1"/>
                </a:cxn>
                <a:cxn ang="0">
                  <a:pos x="T2" y="T3"/>
                </a:cxn>
                <a:cxn ang="0">
                  <a:pos x="T4" y="T5"/>
                </a:cxn>
                <a:cxn ang="0">
                  <a:pos x="T6" y="T7"/>
                </a:cxn>
                <a:cxn ang="0">
                  <a:pos x="T8" y="T9"/>
                </a:cxn>
              </a:cxnLst>
              <a:rect l="0" t="0" r="r" b="b"/>
              <a:pathLst>
                <a:path w="5" h="8">
                  <a:moveTo>
                    <a:pt x="0" y="6"/>
                  </a:moveTo>
                  <a:lnTo>
                    <a:pt x="2" y="8"/>
                  </a:lnTo>
                  <a:lnTo>
                    <a:pt x="5" y="4"/>
                  </a:lnTo>
                  <a:lnTo>
                    <a:pt x="2"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966"/>
            <p:cNvSpPr/>
            <p:nvPr/>
          </p:nvSpPr>
          <p:spPr bwMode="auto">
            <a:xfrm>
              <a:off x="2502307" y="1523487"/>
              <a:ext cx="4065" cy="8130"/>
            </a:xfrm>
            <a:custGeom>
              <a:avLst/>
              <a:gdLst>
                <a:gd name="T0" fmla="*/ 2 w 2"/>
                <a:gd name="T1" fmla="*/ 4 h 4"/>
                <a:gd name="T2" fmla="*/ 2 w 2"/>
                <a:gd name="T3" fmla="*/ 4 h 4"/>
                <a:gd name="T4" fmla="*/ 0 w 2"/>
                <a:gd name="T5" fmla="*/ 0 h 4"/>
                <a:gd name="T6" fmla="*/ 0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4"/>
                  </a:lnTo>
                  <a:lnTo>
                    <a:pt x="0" y="0"/>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967"/>
            <p:cNvSpPr/>
            <p:nvPr/>
          </p:nvSpPr>
          <p:spPr bwMode="auto">
            <a:xfrm>
              <a:off x="2522633" y="1515357"/>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Rectangle 968"/>
            <p:cNvSpPr>
              <a:spLocks noChangeArrowheads="1"/>
            </p:cNvSpPr>
            <p:nvPr/>
          </p:nvSpPr>
          <p:spPr bwMode="auto">
            <a:xfrm>
              <a:off x="2514502" y="159259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4" name="Rectangle 969"/>
            <p:cNvSpPr>
              <a:spLocks noChangeArrowheads="1"/>
            </p:cNvSpPr>
            <p:nvPr/>
          </p:nvSpPr>
          <p:spPr bwMode="auto">
            <a:xfrm>
              <a:off x="2479542" y="159259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5" name="Freeform 970"/>
            <p:cNvSpPr/>
            <p:nvPr/>
          </p:nvSpPr>
          <p:spPr bwMode="auto">
            <a:xfrm>
              <a:off x="2471411" y="1489920"/>
              <a:ext cx="4065" cy="4065"/>
            </a:xfrm>
            <a:custGeom>
              <a:avLst/>
              <a:gdLst>
                <a:gd name="T0" fmla="*/ 0 w 2"/>
                <a:gd name="T1" fmla="*/ 0 h 2"/>
                <a:gd name="T2" fmla="*/ 0 w 2"/>
                <a:gd name="T3" fmla="*/ 2 h 2"/>
                <a:gd name="T4" fmla="*/ 0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6" name="Rectangle 971"/>
            <p:cNvSpPr>
              <a:spLocks noChangeArrowheads="1"/>
            </p:cNvSpPr>
            <p:nvPr/>
          </p:nvSpPr>
          <p:spPr bwMode="auto">
            <a:xfrm>
              <a:off x="2467346" y="1498051"/>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7" name="Freeform 972"/>
            <p:cNvSpPr/>
            <p:nvPr/>
          </p:nvSpPr>
          <p:spPr bwMode="auto">
            <a:xfrm>
              <a:off x="2528731" y="1473659"/>
              <a:ext cx="4065"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8" name="Freeform 973"/>
            <p:cNvSpPr/>
            <p:nvPr/>
          </p:nvSpPr>
          <p:spPr bwMode="auto">
            <a:xfrm>
              <a:off x="2514502" y="1465529"/>
              <a:ext cx="4065" cy="4065"/>
            </a:xfrm>
            <a:custGeom>
              <a:avLst/>
              <a:gdLst>
                <a:gd name="T0" fmla="*/ 0 w 1"/>
                <a:gd name="T1" fmla="*/ 0 h 1"/>
                <a:gd name="T2" fmla="*/ 0 w 1"/>
                <a:gd name="T3" fmla="*/ 0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1" y="1"/>
                    <a:pt x="1" y="1"/>
                    <a:pt x="1" y="1"/>
                  </a:cubicBez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Rectangle 974"/>
            <p:cNvSpPr>
              <a:spLocks noChangeArrowheads="1"/>
            </p:cNvSpPr>
            <p:nvPr/>
          </p:nvSpPr>
          <p:spPr bwMode="auto">
            <a:xfrm>
              <a:off x="2484013" y="1523487"/>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0" name="Rectangle 975"/>
            <p:cNvSpPr>
              <a:spLocks noChangeArrowheads="1"/>
            </p:cNvSpPr>
            <p:nvPr/>
          </p:nvSpPr>
          <p:spPr bwMode="auto">
            <a:xfrm>
              <a:off x="2544992" y="1497063"/>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1" name="Rectangle 976"/>
            <p:cNvSpPr>
              <a:spLocks noChangeArrowheads="1"/>
            </p:cNvSpPr>
            <p:nvPr/>
          </p:nvSpPr>
          <p:spPr bwMode="auto">
            <a:xfrm>
              <a:off x="2467346" y="1596661"/>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2" name="Freeform 977"/>
            <p:cNvSpPr/>
            <p:nvPr/>
          </p:nvSpPr>
          <p:spPr bwMode="auto">
            <a:xfrm>
              <a:off x="2496209" y="1612922"/>
              <a:ext cx="6098" cy="4065"/>
            </a:xfrm>
            <a:custGeom>
              <a:avLst/>
              <a:gdLst>
                <a:gd name="T0" fmla="*/ 3 w 3"/>
                <a:gd name="T1" fmla="*/ 2 h 2"/>
                <a:gd name="T2" fmla="*/ 3 w 3"/>
                <a:gd name="T3" fmla="*/ 0 h 2"/>
                <a:gd name="T4" fmla="*/ 0 w 3"/>
                <a:gd name="T5" fmla="*/ 0 h 2"/>
                <a:gd name="T6" fmla="*/ 3 w 3"/>
                <a:gd name="T7" fmla="*/ 2 h 2"/>
              </a:gdLst>
              <a:ahLst/>
              <a:cxnLst>
                <a:cxn ang="0">
                  <a:pos x="T0" y="T1"/>
                </a:cxn>
                <a:cxn ang="0">
                  <a:pos x="T2" y="T3"/>
                </a:cxn>
                <a:cxn ang="0">
                  <a:pos x="T4" y="T5"/>
                </a:cxn>
                <a:cxn ang="0">
                  <a:pos x="T6" y="T7"/>
                </a:cxn>
              </a:cxnLst>
              <a:rect l="0" t="0" r="r" b="b"/>
              <a:pathLst>
                <a:path w="3" h="2">
                  <a:moveTo>
                    <a:pt x="3" y="2"/>
                  </a:moveTo>
                  <a:lnTo>
                    <a:pt x="3" y="0"/>
                  </a:lnTo>
                  <a:lnTo>
                    <a:pt x="0" y="0"/>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78"/>
            <p:cNvSpPr/>
            <p:nvPr/>
          </p:nvSpPr>
          <p:spPr bwMode="auto">
            <a:xfrm>
              <a:off x="2484013" y="1631216"/>
              <a:ext cx="12196" cy="12196"/>
            </a:xfrm>
            <a:custGeom>
              <a:avLst/>
              <a:gdLst>
                <a:gd name="T0" fmla="*/ 0 w 6"/>
                <a:gd name="T1" fmla="*/ 6 h 6"/>
                <a:gd name="T2" fmla="*/ 4 w 6"/>
                <a:gd name="T3" fmla="*/ 6 h 6"/>
                <a:gd name="T4" fmla="*/ 6 w 6"/>
                <a:gd name="T5" fmla="*/ 4 h 6"/>
                <a:gd name="T6" fmla="*/ 0 w 6"/>
                <a:gd name="T7" fmla="*/ 0 h 6"/>
                <a:gd name="T8" fmla="*/ 0 w 6"/>
                <a:gd name="T9" fmla="*/ 6 h 6"/>
              </a:gdLst>
              <a:ahLst/>
              <a:cxnLst>
                <a:cxn ang="0">
                  <a:pos x="T0" y="T1"/>
                </a:cxn>
                <a:cxn ang="0">
                  <a:pos x="T2" y="T3"/>
                </a:cxn>
                <a:cxn ang="0">
                  <a:pos x="T4" y="T5"/>
                </a:cxn>
                <a:cxn ang="0">
                  <a:pos x="T6" y="T7"/>
                </a:cxn>
                <a:cxn ang="0">
                  <a:pos x="T8" y="T9"/>
                </a:cxn>
              </a:cxnLst>
              <a:rect l="0" t="0" r="r" b="b"/>
              <a:pathLst>
                <a:path w="6" h="6">
                  <a:moveTo>
                    <a:pt x="0" y="6"/>
                  </a:moveTo>
                  <a:lnTo>
                    <a:pt x="4" y="6"/>
                  </a:lnTo>
                  <a:lnTo>
                    <a:pt x="6" y="4"/>
                  </a:lnTo>
                  <a:lnTo>
                    <a:pt x="0"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Rectangle 979"/>
            <p:cNvSpPr>
              <a:spLocks noChangeArrowheads="1"/>
            </p:cNvSpPr>
            <p:nvPr/>
          </p:nvSpPr>
          <p:spPr bwMode="auto">
            <a:xfrm>
              <a:off x="2484013" y="160885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5" name="Freeform 980"/>
            <p:cNvSpPr/>
            <p:nvPr/>
          </p:nvSpPr>
          <p:spPr bwMode="auto">
            <a:xfrm>
              <a:off x="2544992" y="1480802"/>
              <a:ext cx="12196" cy="16261"/>
            </a:xfrm>
            <a:custGeom>
              <a:avLst/>
              <a:gdLst>
                <a:gd name="T0" fmla="*/ 6 w 6"/>
                <a:gd name="T1" fmla="*/ 0 h 8"/>
                <a:gd name="T2" fmla="*/ 0 w 6"/>
                <a:gd name="T3" fmla="*/ 6 h 8"/>
                <a:gd name="T4" fmla="*/ 0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6"/>
                  </a:lnTo>
                  <a:lnTo>
                    <a:pt x="0" y="8"/>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81"/>
            <p:cNvSpPr/>
            <p:nvPr/>
          </p:nvSpPr>
          <p:spPr bwMode="auto">
            <a:xfrm>
              <a:off x="2475477" y="1443170"/>
              <a:ext cx="6098" cy="12196"/>
            </a:xfrm>
            <a:custGeom>
              <a:avLst/>
              <a:gdLst>
                <a:gd name="T0" fmla="*/ 2 w 3"/>
                <a:gd name="T1" fmla="*/ 0 h 6"/>
                <a:gd name="T2" fmla="*/ 0 w 3"/>
                <a:gd name="T3" fmla="*/ 2 h 6"/>
                <a:gd name="T4" fmla="*/ 2 w 3"/>
                <a:gd name="T5" fmla="*/ 6 h 6"/>
                <a:gd name="T6" fmla="*/ 3 w 3"/>
                <a:gd name="T7" fmla="*/ 2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0" y="2"/>
                  </a:lnTo>
                  <a:lnTo>
                    <a:pt x="2" y="6"/>
                  </a:lnTo>
                  <a:lnTo>
                    <a:pt x="3"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Freeform 982"/>
            <p:cNvSpPr/>
            <p:nvPr/>
          </p:nvSpPr>
          <p:spPr bwMode="auto">
            <a:xfrm>
              <a:off x="2540926" y="1473659"/>
              <a:ext cx="4065" cy="8130"/>
            </a:xfrm>
            <a:custGeom>
              <a:avLst/>
              <a:gdLst>
                <a:gd name="T0" fmla="*/ 2 w 2"/>
                <a:gd name="T1" fmla="*/ 0 h 4"/>
                <a:gd name="T2" fmla="*/ 0 w 2"/>
                <a:gd name="T3" fmla="*/ 2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2"/>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8" name="Freeform 983"/>
            <p:cNvSpPr/>
            <p:nvPr/>
          </p:nvSpPr>
          <p:spPr bwMode="auto">
            <a:xfrm>
              <a:off x="2485640" y="1493985"/>
              <a:ext cx="4065" cy="4065"/>
            </a:xfrm>
            <a:custGeom>
              <a:avLst/>
              <a:gdLst>
                <a:gd name="T0" fmla="*/ 2 w 2"/>
                <a:gd name="T1" fmla="*/ 0 h 2"/>
                <a:gd name="T2" fmla="*/ 0 w 2"/>
                <a:gd name="T3" fmla="*/ 2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984"/>
            <p:cNvSpPr/>
            <p:nvPr/>
          </p:nvSpPr>
          <p:spPr bwMode="auto">
            <a:xfrm>
              <a:off x="2481575" y="1553976"/>
              <a:ext cx="4065" cy="406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985"/>
            <p:cNvSpPr/>
            <p:nvPr/>
          </p:nvSpPr>
          <p:spPr bwMode="auto">
            <a:xfrm>
              <a:off x="2492144" y="1527552"/>
              <a:ext cx="4065" cy="8130"/>
            </a:xfrm>
            <a:custGeom>
              <a:avLst/>
              <a:gdLst>
                <a:gd name="T0" fmla="*/ 2 w 2"/>
                <a:gd name="T1" fmla="*/ 0 h 4"/>
                <a:gd name="T2" fmla="*/ 0 w 2"/>
                <a:gd name="T3" fmla="*/ 0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0"/>
                  </a:lnTo>
                  <a:lnTo>
                    <a:pt x="2"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Rectangle 986"/>
            <p:cNvSpPr>
              <a:spLocks noChangeArrowheads="1"/>
            </p:cNvSpPr>
            <p:nvPr/>
          </p:nvSpPr>
          <p:spPr bwMode="auto">
            <a:xfrm>
              <a:off x="2485640" y="155397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2" name="Freeform 987"/>
            <p:cNvSpPr/>
            <p:nvPr/>
          </p:nvSpPr>
          <p:spPr bwMode="auto">
            <a:xfrm>
              <a:off x="2510437" y="1485855"/>
              <a:ext cx="4065" cy="4065"/>
            </a:xfrm>
            <a:custGeom>
              <a:avLst/>
              <a:gdLst>
                <a:gd name="T0" fmla="*/ 2 w 2"/>
                <a:gd name="T1" fmla="*/ 0 h 2"/>
                <a:gd name="T2" fmla="*/ 0 w 2"/>
                <a:gd name="T3" fmla="*/ 2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988"/>
            <p:cNvSpPr/>
            <p:nvPr/>
          </p:nvSpPr>
          <p:spPr bwMode="auto">
            <a:xfrm>
              <a:off x="2522633" y="1515357"/>
              <a:ext cx="4065" cy="8130"/>
            </a:xfrm>
            <a:custGeom>
              <a:avLst/>
              <a:gdLst>
                <a:gd name="T0" fmla="*/ 0 w 2"/>
                <a:gd name="T1" fmla="*/ 4 h 4"/>
                <a:gd name="T2" fmla="*/ 2 w 2"/>
                <a:gd name="T3" fmla="*/ 2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2"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989"/>
            <p:cNvSpPr/>
            <p:nvPr/>
          </p:nvSpPr>
          <p:spPr bwMode="auto">
            <a:xfrm>
              <a:off x="2522633" y="1519422"/>
              <a:ext cx="4065" cy="8130"/>
            </a:xfrm>
            <a:custGeom>
              <a:avLst/>
              <a:gdLst>
                <a:gd name="T0" fmla="*/ 2 w 2"/>
                <a:gd name="T1" fmla="*/ 4 h 4"/>
                <a:gd name="T2" fmla="*/ 2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990"/>
            <p:cNvSpPr/>
            <p:nvPr/>
          </p:nvSpPr>
          <p:spPr bwMode="auto">
            <a:xfrm>
              <a:off x="2526698" y="1515357"/>
              <a:ext cx="2033" cy="4065"/>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991"/>
            <p:cNvSpPr/>
            <p:nvPr/>
          </p:nvSpPr>
          <p:spPr bwMode="auto">
            <a:xfrm>
              <a:off x="2467346" y="1566172"/>
              <a:ext cx="4065" cy="406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Rectangle 992"/>
            <p:cNvSpPr>
              <a:spLocks noChangeArrowheads="1"/>
            </p:cNvSpPr>
            <p:nvPr/>
          </p:nvSpPr>
          <p:spPr bwMode="auto">
            <a:xfrm>
              <a:off x="2489705" y="1558042"/>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8" name="Rectangle 993"/>
            <p:cNvSpPr>
              <a:spLocks noChangeArrowheads="1"/>
            </p:cNvSpPr>
            <p:nvPr/>
          </p:nvSpPr>
          <p:spPr bwMode="auto">
            <a:xfrm>
              <a:off x="2489705" y="156210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89" name="Freeform 994"/>
            <p:cNvSpPr/>
            <p:nvPr/>
          </p:nvSpPr>
          <p:spPr bwMode="auto">
            <a:xfrm>
              <a:off x="2518568" y="1469594"/>
              <a:ext cx="4065" cy="8130"/>
            </a:xfrm>
            <a:custGeom>
              <a:avLst/>
              <a:gdLst>
                <a:gd name="T0" fmla="*/ 1 w 1"/>
                <a:gd name="T1" fmla="*/ 0 h 2"/>
                <a:gd name="T2" fmla="*/ 1 w 1"/>
                <a:gd name="T3" fmla="*/ 0 h 2"/>
                <a:gd name="T4" fmla="*/ 0 w 1"/>
                <a:gd name="T5" fmla="*/ 1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1"/>
                  </a:cubicBezTo>
                  <a:cubicBezTo>
                    <a:pt x="0" y="2"/>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0" name="Rectangle 995"/>
            <p:cNvSpPr>
              <a:spLocks noChangeArrowheads="1"/>
            </p:cNvSpPr>
            <p:nvPr/>
          </p:nvSpPr>
          <p:spPr bwMode="auto">
            <a:xfrm>
              <a:off x="2514502" y="147772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1" name="Freeform 996"/>
            <p:cNvSpPr/>
            <p:nvPr/>
          </p:nvSpPr>
          <p:spPr bwMode="auto">
            <a:xfrm>
              <a:off x="2488078" y="1500083"/>
              <a:ext cx="4065" cy="8130"/>
            </a:xfrm>
            <a:custGeom>
              <a:avLst/>
              <a:gdLst>
                <a:gd name="T0" fmla="*/ 0 w 2"/>
                <a:gd name="T1" fmla="*/ 0 h 4"/>
                <a:gd name="T2" fmla="*/ 2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997"/>
            <p:cNvSpPr/>
            <p:nvPr/>
          </p:nvSpPr>
          <p:spPr bwMode="auto">
            <a:xfrm>
              <a:off x="2522633" y="1500083"/>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998"/>
            <p:cNvSpPr/>
            <p:nvPr/>
          </p:nvSpPr>
          <p:spPr bwMode="auto">
            <a:xfrm>
              <a:off x="2496209" y="1535683"/>
              <a:ext cx="2033" cy="8130"/>
            </a:xfrm>
            <a:custGeom>
              <a:avLst/>
              <a:gdLst>
                <a:gd name="T0" fmla="*/ 0 w 1"/>
                <a:gd name="T1" fmla="*/ 0 h 4"/>
                <a:gd name="T2" fmla="*/ 0 w 1"/>
                <a:gd name="T3" fmla="*/ 2 h 4"/>
                <a:gd name="T4" fmla="*/ 0 w 1"/>
                <a:gd name="T5" fmla="*/ 4 h 4"/>
                <a:gd name="T6" fmla="*/ 1 w 1"/>
                <a:gd name="T7" fmla="*/ 2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lnTo>
                    <a:pt x="0" y="2"/>
                  </a:lnTo>
                  <a:lnTo>
                    <a:pt x="0" y="4"/>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999"/>
            <p:cNvSpPr/>
            <p:nvPr/>
          </p:nvSpPr>
          <p:spPr bwMode="auto">
            <a:xfrm>
              <a:off x="2467346" y="1543813"/>
              <a:ext cx="8130" cy="10163"/>
            </a:xfrm>
            <a:custGeom>
              <a:avLst/>
              <a:gdLst>
                <a:gd name="T0" fmla="*/ 4 w 4"/>
                <a:gd name="T1" fmla="*/ 1 h 5"/>
                <a:gd name="T2" fmla="*/ 0 w 4"/>
                <a:gd name="T3" fmla="*/ 0 h 5"/>
                <a:gd name="T4" fmla="*/ 0 w 4"/>
                <a:gd name="T5" fmla="*/ 5 h 5"/>
                <a:gd name="T6" fmla="*/ 4 w 4"/>
                <a:gd name="T7" fmla="*/ 1 h 5"/>
                <a:gd name="T8" fmla="*/ 4 w 4"/>
                <a:gd name="T9" fmla="*/ 1 h 5"/>
              </a:gdLst>
              <a:ahLst/>
              <a:cxnLst>
                <a:cxn ang="0">
                  <a:pos x="T0" y="T1"/>
                </a:cxn>
                <a:cxn ang="0">
                  <a:pos x="T2" y="T3"/>
                </a:cxn>
                <a:cxn ang="0">
                  <a:pos x="T4" y="T5"/>
                </a:cxn>
                <a:cxn ang="0">
                  <a:pos x="T6" y="T7"/>
                </a:cxn>
                <a:cxn ang="0">
                  <a:pos x="T8" y="T9"/>
                </a:cxn>
              </a:cxnLst>
              <a:rect l="0" t="0" r="r" b="b"/>
              <a:pathLst>
                <a:path w="4" h="5">
                  <a:moveTo>
                    <a:pt x="4" y="1"/>
                  </a:moveTo>
                  <a:lnTo>
                    <a:pt x="0" y="0"/>
                  </a:lnTo>
                  <a:lnTo>
                    <a:pt x="0" y="5"/>
                  </a:lnTo>
                  <a:lnTo>
                    <a:pt x="4" y="1"/>
                  </a:lnTo>
                  <a:lnTo>
                    <a:pt x="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000"/>
            <p:cNvSpPr/>
            <p:nvPr/>
          </p:nvSpPr>
          <p:spPr bwMode="auto">
            <a:xfrm>
              <a:off x="2467346" y="1558042"/>
              <a:ext cx="4065" cy="4065"/>
            </a:xfrm>
            <a:custGeom>
              <a:avLst/>
              <a:gdLst>
                <a:gd name="T0" fmla="*/ 0 w 2"/>
                <a:gd name="T1" fmla="*/ 2 h 2"/>
                <a:gd name="T2" fmla="*/ 2 w 2"/>
                <a:gd name="T3" fmla="*/ 0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001"/>
            <p:cNvSpPr/>
            <p:nvPr/>
          </p:nvSpPr>
          <p:spPr bwMode="auto">
            <a:xfrm>
              <a:off x="2467346" y="1531618"/>
              <a:ext cx="12196" cy="14228"/>
            </a:xfrm>
            <a:custGeom>
              <a:avLst/>
              <a:gdLst>
                <a:gd name="T0" fmla="*/ 6 w 6"/>
                <a:gd name="T1" fmla="*/ 6 h 7"/>
                <a:gd name="T2" fmla="*/ 4 w 6"/>
                <a:gd name="T3" fmla="*/ 0 h 7"/>
                <a:gd name="T4" fmla="*/ 4 w 6"/>
                <a:gd name="T5" fmla="*/ 0 h 7"/>
                <a:gd name="T6" fmla="*/ 0 w 6"/>
                <a:gd name="T7" fmla="*/ 4 h 7"/>
                <a:gd name="T8" fmla="*/ 0 w 6"/>
                <a:gd name="T9" fmla="*/ 6 h 7"/>
                <a:gd name="T10" fmla="*/ 4 w 6"/>
                <a:gd name="T11" fmla="*/ 7 h 7"/>
                <a:gd name="T12" fmla="*/ 6 w 6"/>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6" y="6"/>
                  </a:moveTo>
                  <a:lnTo>
                    <a:pt x="4" y="0"/>
                  </a:lnTo>
                  <a:lnTo>
                    <a:pt x="4" y="0"/>
                  </a:lnTo>
                  <a:lnTo>
                    <a:pt x="0" y="4"/>
                  </a:lnTo>
                  <a:lnTo>
                    <a:pt x="0" y="6"/>
                  </a:lnTo>
                  <a:lnTo>
                    <a:pt x="4" y="7"/>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002"/>
            <p:cNvSpPr/>
            <p:nvPr/>
          </p:nvSpPr>
          <p:spPr bwMode="auto">
            <a:xfrm>
              <a:off x="2467346" y="1545846"/>
              <a:ext cx="8130" cy="12196"/>
            </a:xfrm>
            <a:custGeom>
              <a:avLst/>
              <a:gdLst>
                <a:gd name="T0" fmla="*/ 4 w 4"/>
                <a:gd name="T1" fmla="*/ 0 h 6"/>
                <a:gd name="T2" fmla="*/ 0 w 4"/>
                <a:gd name="T3" fmla="*/ 4 h 6"/>
                <a:gd name="T4" fmla="*/ 0 w 4"/>
                <a:gd name="T5" fmla="*/ 6 h 6"/>
                <a:gd name="T6" fmla="*/ 2 w 4"/>
                <a:gd name="T7" fmla="*/ 2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0" y="4"/>
                  </a:lnTo>
                  <a:lnTo>
                    <a:pt x="0" y="6"/>
                  </a:lnTo>
                  <a:lnTo>
                    <a:pt x="2"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003"/>
            <p:cNvSpPr/>
            <p:nvPr/>
          </p:nvSpPr>
          <p:spPr bwMode="auto">
            <a:xfrm>
              <a:off x="2467346" y="1558042"/>
              <a:ext cx="4065" cy="4065"/>
            </a:xfrm>
            <a:custGeom>
              <a:avLst/>
              <a:gdLst>
                <a:gd name="T0" fmla="*/ 0 w 2"/>
                <a:gd name="T1" fmla="*/ 2 h 2"/>
                <a:gd name="T2" fmla="*/ 0 w 2"/>
                <a:gd name="T3" fmla="*/ 2 h 2"/>
                <a:gd name="T4" fmla="*/ 2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0" y="2"/>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004"/>
            <p:cNvSpPr/>
            <p:nvPr/>
          </p:nvSpPr>
          <p:spPr bwMode="auto">
            <a:xfrm>
              <a:off x="2467346" y="1549911"/>
              <a:ext cx="4065" cy="12196"/>
            </a:xfrm>
            <a:custGeom>
              <a:avLst/>
              <a:gdLst>
                <a:gd name="T0" fmla="*/ 2 w 2"/>
                <a:gd name="T1" fmla="*/ 4 h 6"/>
                <a:gd name="T2" fmla="*/ 2 w 2"/>
                <a:gd name="T3" fmla="*/ 0 h 6"/>
                <a:gd name="T4" fmla="*/ 0 w 2"/>
                <a:gd name="T5" fmla="*/ 4 h 6"/>
                <a:gd name="T6" fmla="*/ 0 w 2"/>
                <a:gd name="T7" fmla="*/ 6 h 6"/>
                <a:gd name="T8" fmla="*/ 0 w 2"/>
                <a:gd name="T9" fmla="*/ 6 h 6"/>
                <a:gd name="T10" fmla="*/ 2 w 2"/>
                <a:gd name="T11" fmla="*/ 4 h 6"/>
              </a:gdLst>
              <a:ahLst/>
              <a:cxnLst>
                <a:cxn ang="0">
                  <a:pos x="T0" y="T1"/>
                </a:cxn>
                <a:cxn ang="0">
                  <a:pos x="T2" y="T3"/>
                </a:cxn>
                <a:cxn ang="0">
                  <a:pos x="T4" y="T5"/>
                </a:cxn>
                <a:cxn ang="0">
                  <a:pos x="T6" y="T7"/>
                </a:cxn>
                <a:cxn ang="0">
                  <a:pos x="T8" y="T9"/>
                </a:cxn>
                <a:cxn ang="0">
                  <a:pos x="T10" y="T11"/>
                </a:cxn>
              </a:cxnLst>
              <a:rect l="0" t="0" r="r" b="b"/>
              <a:pathLst>
                <a:path w="2" h="6">
                  <a:moveTo>
                    <a:pt x="2" y="4"/>
                  </a:moveTo>
                  <a:lnTo>
                    <a:pt x="2" y="0"/>
                  </a:lnTo>
                  <a:lnTo>
                    <a:pt x="0" y="4"/>
                  </a:lnTo>
                  <a:lnTo>
                    <a:pt x="0" y="6"/>
                  </a:lnTo>
                  <a:lnTo>
                    <a:pt x="0" y="6"/>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Rectangle 1005"/>
            <p:cNvSpPr>
              <a:spLocks noChangeArrowheads="1"/>
            </p:cNvSpPr>
            <p:nvPr/>
          </p:nvSpPr>
          <p:spPr bwMode="auto">
            <a:xfrm>
              <a:off x="2467346" y="156210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1" name="Freeform 1006"/>
            <p:cNvSpPr/>
            <p:nvPr/>
          </p:nvSpPr>
          <p:spPr bwMode="auto">
            <a:xfrm>
              <a:off x="2488078" y="1519422"/>
              <a:ext cx="4065" cy="12196"/>
            </a:xfrm>
            <a:custGeom>
              <a:avLst/>
              <a:gdLst>
                <a:gd name="T0" fmla="*/ 0 w 2"/>
                <a:gd name="T1" fmla="*/ 0 h 6"/>
                <a:gd name="T2" fmla="*/ 0 w 2"/>
                <a:gd name="T3" fmla="*/ 2 h 6"/>
                <a:gd name="T4" fmla="*/ 0 w 2"/>
                <a:gd name="T5" fmla="*/ 6 h 6"/>
                <a:gd name="T6" fmla="*/ 2 w 2"/>
                <a:gd name="T7" fmla="*/ 2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lnTo>
                    <a:pt x="0" y="2"/>
                  </a:lnTo>
                  <a:lnTo>
                    <a:pt x="0" y="6"/>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2" name="Rectangle 1007"/>
            <p:cNvSpPr>
              <a:spLocks noChangeArrowheads="1"/>
            </p:cNvSpPr>
            <p:nvPr/>
          </p:nvSpPr>
          <p:spPr bwMode="auto">
            <a:xfrm>
              <a:off x="2492144" y="151942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3" name="Freeform 1008"/>
            <p:cNvSpPr/>
            <p:nvPr/>
          </p:nvSpPr>
          <p:spPr bwMode="auto">
            <a:xfrm>
              <a:off x="2492144" y="1519422"/>
              <a:ext cx="0" cy="4065"/>
            </a:xfrm>
            <a:custGeom>
              <a:avLst/>
              <a:gdLst>
                <a:gd name="T0" fmla="*/ 0 h 2"/>
                <a:gd name="T1" fmla="*/ 0 h 2"/>
                <a:gd name="T2" fmla="*/ 2 h 2"/>
                <a:gd name="T3" fmla="*/ 2 h 2"/>
                <a:gd name="T4" fmla="*/ 2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4" name="Rectangle 1010"/>
            <p:cNvSpPr>
              <a:spLocks noChangeArrowheads="1"/>
            </p:cNvSpPr>
            <p:nvPr/>
          </p:nvSpPr>
          <p:spPr bwMode="auto">
            <a:xfrm>
              <a:off x="2496209" y="150821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5" name="Freeform 1011"/>
            <p:cNvSpPr/>
            <p:nvPr/>
          </p:nvSpPr>
          <p:spPr bwMode="auto">
            <a:xfrm>
              <a:off x="2488078" y="1527552"/>
              <a:ext cx="4065" cy="4065"/>
            </a:xfrm>
            <a:custGeom>
              <a:avLst/>
              <a:gdLst>
                <a:gd name="T0" fmla="*/ 2 w 2"/>
                <a:gd name="T1" fmla="*/ 2 h 2"/>
                <a:gd name="T2" fmla="*/ 0 w 2"/>
                <a:gd name="T3" fmla="*/ 0 h 2"/>
                <a:gd name="T4" fmla="*/ 0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012"/>
            <p:cNvSpPr/>
            <p:nvPr/>
          </p:nvSpPr>
          <p:spPr bwMode="auto">
            <a:xfrm>
              <a:off x="2488078" y="1523487"/>
              <a:ext cx="4065" cy="8130"/>
            </a:xfrm>
            <a:custGeom>
              <a:avLst/>
              <a:gdLst>
                <a:gd name="T0" fmla="*/ 2 w 2"/>
                <a:gd name="T1" fmla="*/ 2 h 4"/>
                <a:gd name="T2" fmla="*/ 2 w 2"/>
                <a:gd name="T3" fmla="*/ 2 h 4"/>
                <a:gd name="T4" fmla="*/ 2 w 2"/>
                <a:gd name="T5" fmla="*/ 0 h 4"/>
                <a:gd name="T6" fmla="*/ 0 w 2"/>
                <a:gd name="T7" fmla="*/ 2 h 4"/>
                <a:gd name="T8" fmla="*/ 2 w 2"/>
                <a:gd name="T9" fmla="*/ 4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2"/>
                  </a:lnTo>
                  <a:lnTo>
                    <a:pt x="2" y="0"/>
                  </a:lnTo>
                  <a:lnTo>
                    <a:pt x="0" y="2"/>
                  </a:lnTo>
                  <a:lnTo>
                    <a:pt x="2"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013"/>
            <p:cNvSpPr/>
            <p:nvPr/>
          </p:nvSpPr>
          <p:spPr bwMode="auto">
            <a:xfrm>
              <a:off x="2492144" y="1523487"/>
              <a:ext cx="0" cy="406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014"/>
            <p:cNvSpPr/>
            <p:nvPr/>
          </p:nvSpPr>
          <p:spPr bwMode="auto">
            <a:xfrm>
              <a:off x="2475883" y="1523487"/>
              <a:ext cx="4065" cy="8130"/>
            </a:xfrm>
            <a:custGeom>
              <a:avLst/>
              <a:gdLst>
                <a:gd name="T0" fmla="*/ 2 w 2"/>
                <a:gd name="T1" fmla="*/ 4 h 4"/>
                <a:gd name="T2" fmla="*/ 2 w 2"/>
                <a:gd name="T3" fmla="*/ 2 h 4"/>
                <a:gd name="T4" fmla="*/ 2 w 2"/>
                <a:gd name="T5" fmla="*/ 0 h 4"/>
                <a:gd name="T6" fmla="*/ 0 w 2"/>
                <a:gd name="T7" fmla="*/ 0 h 4"/>
                <a:gd name="T8" fmla="*/ 2 w 2"/>
                <a:gd name="T9" fmla="*/ 2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2"/>
                  </a:lnTo>
                  <a:lnTo>
                    <a:pt x="2" y="0"/>
                  </a:lnTo>
                  <a:lnTo>
                    <a:pt x="0" y="0"/>
                  </a:lnTo>
                  <a:lnTo>
                    <a:pt x="2"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015"/>
            <p:cNvSpPr/>
            <p:nvPr/>
          </p:nvSpPr>
          <p:spPr bwMode="auto">
            <a:xfrm>
              <a:off x="2492144" y="1515357"/>
              <a:ext cx="4065" cy="4065"/>
            </a:xfrm>
            <a:custGeom>
              <a:avLst/>
              <a:gdLst>
                <a:gd name="T0" fmla="*/ 2 w 2"/>
                <a:gd name="T1" fmla="*/ 2 h 2"/>
                <a:gd name="T2" fmla="*/ 2 w 2"/>
                <a:gd name="T3" fmla="*/ 0 h 2"/>
                <a:gd name="T4" fmla="*/ 2 w 2"/>
                <a:gd name="T5" fmla="*/ 0 h 2"/>
                <a:gd name="T6" fmla="*/ 0 w 2"/>
                <a:gd name="T7" fmla="*/ 2 h 2"/>
                <a:gd name="T8" fmla="*/ 0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0"/>
                  </a:lnTo>
                  <a:lnTo>
                    <a:pt x="2" y="0"/>
                  </a:lnTo>
                  <a:lnTo>
                    <a:pt x="0" y="2"/>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016"/>
            <p:cNvSpPr/>
            <p:nvPr/>
          </p:nvSpPr>
          <p:spPr bwMode="auto">
            <a:xfrm>
              <a:off x="2523039" y="1535683"/>
              <a:ext cx="4065" cy="8130"/>
            </a:xfrm>
            <a:custGeom>
              <a:avLst/>
              <a:gdLst>
                <a:gd name="T0" fmla="*/ 2 w 2"/>
                <a:gd name="T1" fmla="*/ 4 h 4"/>
                <a:gd name="T2" fmla="*/ 2 w 2"/>
                <a:gd name="T3" fmla="*/ 2 h 4"/>
                <a:gd name="T4" fmla="*/ 0 w 2"/>
                <a:gd name="T5" fmla="*/ 0 h 4"/>
                <a:gd name="T6" fmla="*/ 0 w 2"/>
                <a:gd name="T7" fmla="*/ 0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2"/>
                  </a:lnTo>
                  <a:lnTo>
                    <a:pt x="0" y="0"/>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017"/>
            <p:cNvSpPr/>
            <p:nvPr/>
          </p:nvSpPr>
          <p:spPr bwMode="auto">
            <a:xfrm>
              <a:off x="2481575" y="1543813"/>
              <a:ext cx="4065" cy="2033"/>
            </a:xfrm>
            <a:custGeom>
              <a:avLst/>
              <a:gdLst>
                <a:gd name="T0" fmla="*/ 0 w 2"/>
                <a:gd name="T1" fmla="*/ 0 h 1"/>
                <a:gd name="T2" fmla="*/ 2 w 2"/>
                <a:gd name="T3" fmla="*/ 1 h 1"/>
                <a:gd name="T4" fmla="*/ 2 w 2"/>
                <a:gd name="T5" fmla="*/ 1 h 1"/>
                <a:gd name="T6" fmla="*/ 2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2" y="1"/>
                  </a:lnTo>
                  <a:lnTo>
                    <a:pt x="2" y="1"/>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018"/>
            <p:cNvSpPr/>
            <p:nvPr/>
          </p:nvSpPr>
          <p:spPr bwMode="auto">
            <a:xfrm>
              <a:off x="2459216" y="1549911"/>
              <a:ext cx="8131" cy="8130"/>
            </a:xfrm>
            <a:custGeom>
              <a:avLst/>
              <a:gdLst>
                <a:gd name="T0" fmla="*/ 0 w 4"/>
                <a:gd name="T1" fmla="*/ 4 h 4"/>
                <a:gd name="T2" fmla="*/ 0 w 4"/>
                <a:gd name="T3" fmla="*/ 4 h 4"/>
                <a:gd name="T4" fmla="*/ 4 w 4"/>
                <a:gd name="T5" fmla="*/ 0 h 4"/>
                <a:gd name="T6" fmla="*/ 4 w 4"/>
                <a:gd name="T7" fmla="*/ 0 h 4"/>
                <a:gd name="T8" fmla="*/ 0 w 4"/>
                <a:gd name="T9" fmla="*/ 4 h 4"/>
              </a:gdLst>
              <a:ahLst/>
              <a:cxnLst>
                <a:cxn ang="0">
                  <a:pos x="T0" y="T1"/>
                </a:cxn>
                <a:cxn ang="0">
                  <a:pos x="T2" y="T3"/>
                </a:cxn>
                <a:cxn ang="0">
                  <a:pos x="T4" y="T5"/>
                </a:cxn>
                <a:cxn ang="0">
                  <a:pos x="T6" y="T7"/>
                </a:cxn>
                <a:cxn ang="0">
                  <a:pos x="T8" y="T9"/>
                </a:cxn>
              </a:cxnLst>
              <a:rect l="0" t="0" r="r" b="b"/>
              <a:pathLst>
                <a:path w="4" h="4">
                  <a:moveTo>
                    <a:pt x="0" y="4"/>
                  </a:moveTo>
                  <a:lnTo>
                    <a:pt x="0" y="4"/>
                  </a:lnTo>
                  <a:lnTo>
                    <a:pt x="4" y="0"/>
                  </a:lnTo>
                  <a:lnTo>
                    <a:pt x="4"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Rectangle 1019"/>
            <p:cNvSpPr>
              <a:spLocks noChangeArrowheads="1"/>
            </p:cNvSpPr>
            <p:nvPr/>
          </p:nvSpPr>
          <p:spPr bwMode="auto">
            <a:xfrm>
              <a:off x="2506372" y="153568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14" name="Freeform 1020"/>
            <p:cNvSpPr/>
            <p:nvPr/>
          </p:nvSpPr>
          <p:spPr bwMode="auto">
            <a:xfrm>
              <a:off x="2523039" y="1527552"/>
              <a:ext cx="4065" cy="8130"/>
            </a:xfrm>
            <a:custGeom>
              <a:avLst/>
              <a:gdLst>
                <a:gd name="T0" fmla="*/ 0 w 2"/>
                <a:gd name="T1" fmla="*/ 4 h 4"/>
                <a:gd name="T2" fmla="*/ 0 w 2"/>
                <a:gd name="T3" fmla="*/ 4 h 4"/>
                <a:gd name="T4" fmla="*/ 2 w 2"/>
                <a:gd name="T5" fmla="*/ 0 h 4"/>
                <a:gd name="T6" fmla="*/ 2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0" y="4"/>
                  </a:lnTo>
                  <a:lnTo>
                    <a:pt x="2" y="0"/>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021"/>
            <p:cNvSpPr/>
            <p:nvPr/>
          </p:nvSpPr>
          <p:spPr bwMode="auto">
            <a:xfrm>
              <a:off x="2510437" y="1523487"/>
              <a:ext cx="12196" cy="12196"/>
            </a:xfrm>
            <a:custGeom>
              <a:avLst/>
              <a:gdLst>
                <a:gd name="T0" fmla="*/ 4 w 6"/>
                <a:gd name="T1" fmla="*/ 0 h 6"/>
                <a:gd name="T2" fmla="*/ 0 w 6"/>
                <a:gd name="T3" fmla="*/ 2 h 6"/>
                <a:gd name="T4" fmla="*/ 4 w 6"/>
                <a:gd name="T5" fmla="*/ 6 h 6"/>
                <a:gd name="T6" fmla="*/ 6 w 6"/>
                <a:gd name="T7" fmla="*/ 2 h 6"/>
                <a:gd name="T8" fmla="*/ 4 w 6"/>
                <a:gd name="T9" fmla="*/ 0 h 6"/>
                <a:gd name="T10" fmla="*/ 4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4" y="0"/>
                  </a:moveTo>
                  <a:lnTo>
                    <a:pt x="0" y="2"/>
                  </a:lnTo>
                  <a:lnTo>
                    <a:pt x="4" y="6"/>
                  </a:lnTo>
                  <a:lnTo>
                    <a:pt x="6" y="2"/>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022"/>
            <p:cNvSpPr/>
            <p:nvPr/>
          </p:nvSpPr>
          <p:spPr bwMode="auto">
            <a:xfrm>
              <a:off x="2510437" y="1523487"/>
              <a:ext cx="8131" cy="4065"/>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023"/>
            <p:cNvSpPr/>
            <p:nvPr/>
          </p:nvSpPr>
          <p:spPr bwMode="auto">
            <a:xfrm>
              <a:off x="2502307" y="1535683"/>
              <a:ext cx="8131" cy="10163"/>
            </a:xfrm>
            <a:custGeom>
              <a:avLst/>
              <a:gdLst>
                <a:gd name="T0" fmla="*/ 0 w 4"/>
                <a:gd name="T1" fmla="*/ 4 h 5"/>
                <a:gd name="T2" fmla="*/ 0 w 4"/>
                <a:gd name="T3" fmla="*/ 5 h 5"/>
                <a:gd name="T4" fmla="*/ 4 w 4"/>
                <a:gd name="T5" fmla="*/ 4 h 5"/>
                <a:gd name="T6" fmla="*/ 2 w 4"/>
                <a:gd name="T7" fmla="*/ 0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lnTo>
                    <a:pt x="0" y="5"/>
                  </a:lnTo>
                  <a:lnTo>
                    <a:pt x="4"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024"/>
            <p:cNvSpPr/>
            <p:nvPr/>
          </p:nvSpPr>
          <p:spPr bwMode="auto">
            <a:xfrm>
              <a:off x="2485640" y="1545846"/>
              <a:ext cx="4065" cy="8130"/>
            </a:xfrm>
            <a:custGeom>
              <a:avLst/>
              <a:gdLst>
                <a:gd name="T0" fmla="*/ 0 w 2"/>
                <a:gd name="T1" fmla="*/ 4 h 4"/>
                <a:gd name="T2" fmla="*/ 2 w 2"/>
                <a:gd name="T3" fmla="*/ 2 h 4"/>
                <a:gd name="T4" fmla="*/ 0 w 2"/>
                <a:gd name="T5" fmla="*/ 0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0"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025"/>
            <p:cNvSpPr/>
            <p:nvPr/>
          </p:nvSpPr>
          <p:spPr bwMode="auto">
            <a:xfrm>
              <a:off x="2481575" y="1549911"/>
              <a:ext cx="8131" cy="8130"/>
            </a:xfrm>
            <a:custGeom>
              <a:avLst/>
              <a:gdLst>
                <a:gd name="T0" fmla="*/ 2 w 4"/>
                <a:gd name="T1" fmla="*/ 0 h 4"/>
                <a:gd name="T2" fmla="*/ 0 w 4"/>
                <a:gd name="T3" fmla="*/ 0 h 4"/>
                <a:gd name="T4" fmla="*/ 0 w 4"/>
                <a:gd name="T5" fmla="*/ 4 h 4"/>
                <a:gd name="T6" fmla="*/ 2 w 4"/>
                <a:gd name="T7" fmla="*/ 4 h 4"/>
                <a:gd name="T8" fmla="*/ 4 w 4"/>
                <a:gd name="T9" fmla="*/ 2 h 4"/>
                <a:gd name="T10" fmla="*/ 2 w 4"/>
                <a:gd name="T11" fmla="*/ 2 h 4"/>
                <a:gd name="T12" fmla="*/ 2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0"/>
                  </a:moveTo>
                  <a:lnTo>
                    <a:pt x="0" y="0"/>
                  </a:lnTo>
                  <a:lnTo>
                    <a:pt x="0" y="4"/>
                  </a:lnTo>
                  <a:lnTo>
                    <a:pt x="2" y="4"/>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026"/>
            <p:cNvSpPr/>
            <p:nvPr/>
          </p:nvSpPr>
          <p:spPr bwMode="auto">
            <a:xfrm>
              <a:off x="2479542" y="1545846"/>
              <a:ext cx="2033" cy="4065"/>
            </a:xfrm>
            <a:custGeom>
              <a:avLst/>
              <a:gdLst>
                <a:gd name="T0" fmla="*/ 0 w 1"/>
                <a:gd name="T1" fmla="*/ 0 h 2"/>
                <a:gd name="T2" fmla="*/ 0 w 1"/>
                <a:gd name="T3" fmla="*/ 2 h 2"/>
                <a:gd name="T4" fmla="*/ 0 w 1"/>
                <a:gd name="T5" fmla="*/ 2 h 2"/>
                <a:gd name="T6" fmla="*/ 1 w 1"/>
                <a:gd name="T7" fmla="*/ 2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0" y="2"/>
                  </a:lnTo>
                  <a:lnTo>
                    <a:pt x="0"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027"/>
            <p:cNvSpPr/>
            <p:nvPr/>
          </p:nvSpPr>
          <p:spPr bwMode="auto">
            <a:xfrm>
              <a:off x="2479542" y="1549911"/>
              <a:ext cx="2033" cy="4065"/>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028"/>
            <p:cNvSpPr/>
            <p:nvPr/>
          </p:nvSpPr>
          <p:spPr bwMode="auto">
            <a:xfrm>
              <a:off x="2485640" y="1545846"/>
              <a:ext cx="0" cy="8130"/>
            </a:xfrm>
            <a:custGeom>
              <a:avLst/>
              <a:gdLst>
                <a:gd name="T0" fmla="*/ 0 h 4"/>
                <a:gd name="T1" fmla="*/ 4 h 4"/>
                <a:gd name="T2" fmla="*/ 4 h 4"/>
                <a:gd name="T3" fmla="*/ 4 h 4"/>
                <a:gd name="T4" fmla="*/ 0 h 4"/>
                <a:gd name="T5" fmla="*/ 0 h 4"/>
              </a:gdLst>
              <a:ahLst/>
              <a:cxnLst>
                <a:cxn ang="0">
                  <a:pos x="0" y="T0"/>
                </a:cxn>
                <a:cxn ang="0">
                  <a:pos x="0" y="T1"/>
                </a:cxn>
                <a:cxn ang="0">
                  <a:pos x="0" y="T2"/>
                </a:cxn>
                <a:cxn ang="0">
                  <a:pos x="0" y="T3"/>
                </a:cxn>
                <a:cxn ang="0">
                  <a:pos x="0" y="T4"/>
                </a:cxn>
                <a:cxn ang="0">
                  <a:pos x="0" y="T5"/>
                </a:cxn>
              </a:cxnLst>
              <a:rect l="0" t="0" r="r" b="b"/>
              <a:pathLst>
                <a:path h="4">
                  <a:moveTo>
                    <a:pt x="0" y="0"/>
                  </a:moveTo>
                  <a:lnTo>
                    <a:pt x="0" y="4"/>
                  </a:lnTo>
                  <a:lnTo>
                    <a:pt x="0" y="4"/>
                  </a:ln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Rectangle 1029"/>
            <p:cNvSpPr>
              <a:spLocks noChangeArrowheads="1"/>
            </p:cNvSpPr>
            <p:nvPr/>
          </p:nvSpPr>
          <p:spPr bwMode="auto">
            <a:xfrm>
              <a:off x="2485640" y="155397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4" name="Freeform 1030"/>
            <p:cNvSpPr/>
            <p:nvPr/>
          </p:nvSpPr>
          <p:spPr bwMode="auto">
            <a:xfrm>
              <a:off x="2498242" y="1539748"/>
              <a:ext cx="4065" cy="4065"/>
            </a:xfrm>
            <a:custGeom>
              <a:avLst/>
              <a:gdLst>
                <a:gd name="T0" fmla="*/ 0 w 2"/>
                <a:gd name="T1" fmla="*/ 0 h 2"/>
                <a:gd name="T2" fmla="*/ 0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1031"/>
            <p:cNvSpPr/>
            <p:nvPr/>
          </p:nvSpPr>
          <p:spPr bwMode="auto">
            <a:xfrm>
              <a:off x="2479542" y="1545846"/>
              <a:ext cx="2033" cy="4065"/>
            </a:xfrm>
            <a:custGeom>
              <a:avLst/>
              <a:gdLst>
                <a:gd name="T0" fmla="*/ 0 w 1"/>
                <a:gd name="T1" fmla="*/ 0 h 2"/>
                <a:gd name="T2" fmla="*/ 1 w 1"/>
                <a:gd name="T3" fmla="*/ 2 h 2"/>
                <a:gd name="T4" fmla="*/ 1 w 1"/>
                <a:gd name="T5" fmla="*/ 0 h 2"/>
                <a:gd name="T6" fmla="*/ 1 w 1"/>
                <a:gd name="T7" fmla="*/ 0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lnTo>
                    <a:pt x="1" y="2"/>
                  </a:lnTo>
                  <a:lnTo>
                    <a:pt x="1" y="0"/>
                  </a:lnTo>
                  <a:lnTo>
                    <a:pt x="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6" name="Freeform 1032"/>
            <p:cNvSpPr/>
            <p:nvPr/>
          </p:nvSpPr>
          <p:spPr bwMode="auto">
            <a:xfrm>
              <a:off x="2479542" y="1543813"/>
              <a:ext cx="2033" cy="2033"/>
            </a:xfrm>
            <a:custGeom>
              <a:avLst/>
              <a:gdLst>
                <a:gd name="T0" fmla="*/ 0 w 1"/>
                <a:gd name="T1" fmla="*/ 0 h 1"/>
                <a:gd name="T2" fmla="*/ 0 w 1"/>
                <a:gd name="T3" fmla="*/ 0 h 1"/>
                <a:gd name="T4" fmla="*/ 0 w 1"/>
                <a:gd name="T5" fmla="*/ 0 h 1"/>
                <a:gd name="T6" fmla="*/ 0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lnTo>
                    <a:pt x="0" y="0"/>
                  </a:lnTo>
                  <a:lnTo>
                    <a:pt x="0" y="0"/>
                  </a:lnTo>
                  <a:lnTo>
                    <a:pt x="0"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Freeform 1033"/>
            <p:cNvSpPr/>
            <p:nvPr/>
          </p:nvSpPr>
          <p:spPr bwMode="auto">
            <a:xfrm>
              <a:off x="2498242" y="1535683"/>
              <a:ext cx="8131" cy="8130"/>
            </a:xfrm>
            <a:custGeom>
              <a:avLst/>
              <a:gdLst>
                <a:gd name="T0" fmla="*/ 2 w 4"/>
                <a:gd name="T1" fmla="*/ 4 h 4"/>
                <a:gd name="T2" fmla="*/ 4 w 4"/>
                <a:gd name="T3" fmla="*/ 0 h 4"/>
                <a:gd name="T4" fmla="*/ 4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0"/>
                  </a:lnTo>
                  <a:lnTo>
                    <a:pt x="4"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8" name="Freeform 1034"/>
            <p:cNvSpPr/>
            <p:nvPr/>
          </p:nvSpPr>
          <p:spPr bwMode="auto">
            <a:xfrm>
              <a:off x="2492144" y="1527552"/>
              <a:ext cx="4065" cy="8130"/>
            </a:xfrm>
            <a:custGeom>
              <a:avLst/>
              <a:gdLst>
                <a:gd name="T0" fmla="*/ 2 w 2"/>
                <a:gd name="T1" fmla="*/ 4 h 4"/>
                <a:gd name="T2" fmla="*/ 2 w 2"/>
                <a:gd name="T3" fmla="*/ 4 h 4"/>
                <a:gd name="T4" fmla="*/ 0 w 2"/>
                <a:gd name="T5" fmla="*/ 0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4"/>
                  </a:lnTo>
                  <a:lnTo>
                    <a:pt x="0" y="0"/>
                  </a:lnTo>
                  <a:lnTo>
                    <a:pt x="0"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035"/>
            <p:cNvSpPr/>
            <p:nvPr/>
          </p:nvSpPr>
          <p:spPr bwMode="auto">
            <a:xfrm>
              <a:off x="2475477" y="1543813"/>
              <a:ext cx="4065" cy="6098"/>
            </a:xfrm>
            <a:custGeom>
              <a:avLst/>
              <a:gdLst>
                <a:gd name="T0" fmla="*/ 0 w 2"/>
                <a:gd name="T1" fmla="*/ 1 h 3"/>
                <a:gd name="T2" fmla="*/ 2 w 2"/>
                <a:gd name="T3" fmla="*/ 3 h 3"/>
                <a:gd name="T4" fmla="*/ 2 w 2"/>
                <a:gd name="T5" fmla="*/ 1 h 3"/>
                <a:gd name="T6" fmla="*/ 2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lnTo>
                    <a:pt x="2" y="3"/>
                  </a:lnTo>
                  <a:lnTo>
                    <a:pt x="2" y="1"/>
                  </a:lnTo>
                  <a:lnTo>
                    <a:pt x="2"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036"/>
            <p:cNvSpPr/>
            <p:nvPr/>
          </p:nvSpPr>
          <p:spPr bwMode="auto">
            <a:xfrm>
              <a:off x="2496209" y="1504148"/>
              <a:ext cx="2033" cy="4065"/>
            </a:xfrm>
            <a:custGeom>
              <a:avLst/>
              <a:gdLst>
                <a:gd name="T0" fmla="*/ 1 w 1"/>
                <a:gd name="T1" fmla="*/ 0 h 2"/>
                <a:gd name="T2" fmla="*/ 0 w 1"/>
                <a:gd name="T3" fmla="*/ 0 h 2"/>
                <a:gd name="T4" fmla="*/ 0 w 1"/>
                <a:gd name="T5" fmla="*/ 2 h 2"/>
                <a:gd name="T6" fmla="*/ 0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0" y="2"/>
                  </a:lnTo>
                  <a:lnTo>
                    <a:pt x="0" y="2"/>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037"/>
            <p:cNvSpPr/>
            <p:nvPr/>
          </p:nvSpPr>
          <p:spPr bwMode="auto">
            <a:xfrm>
              <a:off x="2498242" y="1539748"/>
              <a:ext cx="0" cy="406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038"/>
            <p:cNvSpPr/>
            <p:nvPr/>
          </p:nvSpPr>
          <p:spPr bwMode="auto">
            <a:xfrm>
              <a:off x="2481575" y="1543813"/>
              <a:ext cx="4065" cy="2033"/>
            </a:xfrm>
            <a:custGeom>
              <a:avLst/>
              <a:gdLst>
                <a:gd name="T0" fmla="*/ 0 w 2"/>
                <a:gd name="T1" fmla="*/ 1 h 1"/>
                <a:gd name="T2" fmla="*/ 0 w 2"/>
                <a:gd name="T3" fmla="*/ 1 h 1"/>
                <a:gd name="T4" fmla="*/ 2 w 2"/>
                <a:gd name="T5" fmla="*/ 1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1"/>
                  </a:lnTo>
                  <a:lnTo>
                    <a:pt x="0"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039"/>
            <p:cNvSpPr/>
            <p:nvPr/>
          </p:nvSpPr>
          <p:spPr bwMode="auto">
            <a:xfrm>
              <a:off x="2496209" y="1539748"/>
              <a:ext cx="0" cy="4065"/>
            </a:xfrm>
            <a:custGeom>
              <a:avLst/>
              <a:gdLst>
                <a:gd name="T0" fmla="*/ 2 h 2"/>
                <a:gd name="T1" fmla="*/ 2 h 2"/>
                <a:gd name="T2" fmla="*/ 0 h 2"/>
                <a:gd name="T3" fmla="*/ 2 h 2"/>
                <a:gd name="T4" fmla="*/ 2 h 2"/>
                <a:gd name="T5" fmla="*/ 2 h 2"/>
              </a:gdLst>
              <a:ahLst/>
              <a:cxnLst>
                <a:cxn ang="0">
                  <a:pos x="0" y="T0"/>
                </a:cxn>
                <a:cxn ang="0">
                  <a:pos x="0" y="T1"/>
                </a:cxn>
                <a:cxn ang="0">
                  <a:pos x="0" y="T2"/>
                </a:cxn>
                <a:cxn ang="0">
                  <a:pos x="0" y="T3"/>
                </a:cxn>
                <a:cxn ang="0">
                  <a:pos x="0" y="T4"/>
                </a:cxn>
                <a:cxn ang="0">
                  <a:pos x="0" y="T5"/>
                </a:cxn>
              </a:cxnLst>
              <a:rect l="0" t="0" r="r" b="b"/>
              <a:pathLst>
                <a:path h="2">
                  <a:moveTo>
                    <a:pt x="0" y="2"/>
                  </a:moveTo>
                  <a:lnTo>
                    <a:pt x="0" y="2"/>
                  </a:lnTo>
                  <a:lnTo>
                    <a:pt x="0" y="0"/>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040"/>
            <p:cNvSpPr/>
            <p:nvPr/>
          </p:nvSpPr>
          <p:spPr bwMode="auto">
            <a:xfrm>
              <a:off x="2471411" y="1545846"/>
              <a:ext cx="8131" cy="12196"/>
            </a:xfrm>
            <a:custGeom>
              <a:avLst/>
              <a:gdLst>
                <a:gd name="T0" fmla="*/ 0 w 4"/>
                <a:gd name="T1" fmla="*/ 2 h 6"/>
                <a:gd name="T2" fmla="*/ 0 w 4"/>
                <a:gd name="T3" fmla="*/ 6 h 6"/>
                <a:gd name="T4" fmla="*/ 4 w 4"/>
                <a:gd name="T5" fmla="*/ 2 h 6"/>
                <a:gd name="T6" fmla="*/ 2 w 4"/>
                <a:gd name="T7" fmla="*/ 0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lnTo>
                    <a:pt x="0" y="6"/>
                  </a:lnTo>
                  <a:lnTo>
                    <a:pt x="4"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041"/>
            <p:cNvSpPr/>
            <p:nvPr/>
          </p:nvSpPr>
          <p:spPr bwMode="auto">
            <a:xfrm>
              <a:off x="2492144" y="1527552"/>
              <a:ext cx="4065" cy="12196"/>
            </a:xfrm>
            <a:custGeom>
              <a:avLst/>
              <a:gdLst>
                <a:gd name="T0" fmla="*/ 2 w 2"/>
                <a:gd name="T1" fmla="*/ 4 h 6"/>
                <a:gd name="T2" fmla="*/ 0 w 2"/>
                <a:gd name="T3" fmla="*/ 0 h 6"/>
                <a:gd name="T4" fmla="*/ 0 w 2"/>
                <a:gd name="T5" fmla="*/ 2 h 6"/>
                <a:gd name="T6" fmla="*/ 0 w 2"/>
                <a:gd name="T7" fmla="*/ 2 h 6"/>
                <a:gd name="T8" fmla="*/ 2 w 2"/>
                <a:gd name="T9" fmla="*/ 6 h 6"/>
                <a:gd name="T10" fmla="*/ 2 w 2"/>
                <a:gd name="T11" fmla="*/ 4 h 6"/>
              </a:gdLst>
              <a:ahLst/>
              <a:cxnLst>
                <a:cxn ang="0">
                  <a:pos x="T0" y="T1"/>
                </a:cxn>
                <a:cxn ang="0">
                  <a:pos x="T2" y="T3"/>
                </a:cxn>
                <a:cxn ang="0">
                  <a:pos x="T4" y="T5"/>
                </a:cxn>
                <a:cxn ang="0">
                  <a:pos x="T6" y="T7"/>
                </a:cxn>
                <a:cxn ang="0">
                  <a:pos x="T8" y="T9"/>
                </a:cxn>
                <a:cxn ang="0">
                  <a:pos x="T10" y="T11"/>
                </a:cxn>
              </a:cxnLst>
              <a:rect l="0" t="0" r="r" b="b"/>
              <a:pathLst>
                <a:path w="2" h="6">
                  <a:moveTo>
                    <a:pt x="2" y="4"/>
                  </a:moveTo>
                  <a:lnTo>
                    <a:pt x="0" y="0"/>
                  </a:lnTo>
                  <a:lnTo>
                    <a:pt x="0" y="2"/>
                  </a:lnTo>
                  <a:lnTo>
                    <a:pt x="0" y="2"/>
                  </a:lnTo>
                  <a:lnTo>
                    <a:pt x="2" y="6"/>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042"/>
            <p:cNvSpPr/>
            <p:nvPr/>
          </p:nvSpPr>
          <p:spPr bwMode="auto">
            <a:xfrm>
              <a:off x="2492144" y="1531617"/>
              <a:ext cx="4065" cy="12196"/>
            </a:xfrm>
            <a:custGeom>
              <a:avLst/>
              <a:gdLst>
                <a:gd name="T0" fmla="*/ 0 w 2"/>
                <a:gd name="T1" fmla="*/ 0 h 6"/>
                <a:gd name="T2" fmla="*/ 2 w 2"/>
                <a:gd name="T3" fmla="*/ 6 h 6"/>
                <a:gd name="T4" fmla="*/ 2 w 2"/>
                <a:gd name="T5" fmla="*/ 4 h 6"/>
                <a:gd name="T6" fmla="*/ 0 w 2"/>
                <a:gd name="T7" fmla="*/ 0 h 6"/>
              </a:gdLst>
              <a:ahLst/>
              <a:cxnLst>
                <a:cxn ang="0">
                  <a:pos x="T0" y="T1"/>
                </a:cxn>
                <a:cxn ang="0">
                  <a:pos x="T2" y="T3"/>
                </a:cxn>
                <a:cxn ang="0">
                  <a:pos x="T4" y="T5"/>
                </a:cxn>
                <a:cxn ang="0">
                  <a:pos x="T6" y="T7"/>
                </a:cxn>
              </a:cxnLst>
              <a:rect l="0" t="0" r="r" b="b"/>
              <a:pathLst>
                <a:path w="2" h="6">
                  <a:moveTo>
                    <a:pt x="0" y="0"/>
                  </a:moveTo>
                  <a:lnTo>
                    <a:pt x="2" y="6"/>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043"/>
            <p:cNvSpPr/>
            <p:nvPr/>
          </p:nvSpPr>
          <p:spPr bwMode="auto">
            <a:xfrm>
              <a:off x="2471411" y="1545846"/>
              <a:ext cx="4065" cy="4065"/>
            </a:xfrm>
            <a:custGeom>
              <a:avLst/>
              <a:gdLst>
                <a:gd name="T0" fmla="*/ 2 w 2"/>
                <a:gd name="T1" fmla="*/ 0 h 2"/>
                <a:gd name="T2" fmla="*/ 2 w 2"/>
                <a:gd name="T3" fmla="*/ 0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Rectangle 1044"/>
            <p:cNvSpPr>
              <a:spLocks noChangeArrowheads="1"/>
            </p:cNvSpPr>
            <p:nvPr/>
          </p:nvSpPr>
          <p:spPr bwMode="auto">
            <a:xfrm>
              <a:off x="2475477" y="154584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9" name="Freeform 1045"/>
            <p:cNvSpPr/>
            <p:nvPr/>
          </p:nvSpPr>
          <p:spPr bwMode="auto">
            <a:xfrm>
              <a:off x="2471411" y="1543813"/>
              <a:ext cx="4065" cy="2033"/>
            </a:xfrm>
            <a:custGeom>
              <a:avLst/>
              <a:gdLst>
                <a:gd name="T0" fmla="*/ 2 w 2"/>
                <a:gd name="T1" fmla="*/ 0 h 1"/>
                <a:gd name="T2" fmla="*/ 2 w 2"/>
                <a:gd name="T3" fmla="*/ 0 h 1"/>
                <a:gd name="T4" fmla="*/ 0 w 2"/>
                <a:gd name="T5" fmla="*/ 1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lnTo>
                    <a:pt x="2" y="0"/>
                  </a:lnTo>
                  <a:lnTo>
                    <a:pt x="0" y="1"/>
                  </a:lnTo>
                  <a:lnTo>
                    <a:pt x="0" y="1"/>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0" name="Freeform 1046"/>
            <p:cNvSpPr/>
            <p:nvPr/>
          </p:nvSpPr>
          <p:spPr bwMode="auto">
            <a:xfrm>
              <a:off x="2481575" y="1543813"/>
              <a:ext cx="4065" cy="2033"/>
            </a:xfrm>
            <a:custGeom>
              <a:avLst/>
              <a:gdLst>
                <a:gd name="T0" fmla="*/ 2 w 2"/>
                <a:gd name="T1" fmla="*/ 1 h 1"/>
                <a:gd name="T2" fmla="*/ 2 w 2"/>
                <a:gd name="T3" fmla="*/ 1 h 1"/>
                <a:gd name="T4" fmla="*/ 0 w 2"/>
                <a:gd name="T5" fmla="*/ 0 h 1"/>
                <a:gd name="T6" fmla="*/ 0 w 2"/>
                <a:gd name="T7" fmla="*/ 0 h 1"/>
                <a:gd name="T8" fmla="*/ 2 w 2"/>
                <a:gd name="T9" fmla="*/ 1 h 1"/>
              </a:gdLst>
              <a:ahLst/>
              <a:cxnLst>
                <a:cxn ang="0">
                  <a:pos x="T0" y="T1"/>
                </a:cxn>
                <a:cxn ang="0">
                  <a:pos x="T2" y="T3"/>
                </a:cxn>
                <a:cxn ang="0">
                  <a:pos x="T4" y="T5"/>
                </a:cxn>
                <a:cxn ang="0">
                  <a:pos x="T6" y="T7"/>
                </a:cxn>
                <a:cxn ang="0">
                  <a:pos x="T8" y="T9"/>
                </a:cxn>
              </a:cxnLst>
              <a:rect l="0" t="0" r="r" b="b"/>
              <a:pathLst>
                <a:path w="2" h="1">
                  <a:moveTo>
                    <a:pt x="2" y="1"/>
                  </a:moveTo>
                  <a:lnTo>
                    <a:pt x="2" y="1"/>
                  </a:lnTo>
                  <a:lnTo>
                    <a:pt x="0" y="0"/>
                  </a:lnTo>
                  <a:lnTo>
                    <a:pt x="0" y="0"/>
                  </a:ln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047"/>
            <p:cNvSpPr/>
            <p:nvPr/>
          </p:nvSpPr>
          <p:spPr bwMode="auto">
            <a:xfrm>
              <a:off x="2510437" y="1489920"/>
              <a:ext cx="0" cy="4065"/>
            </a:xfrm>
            <a:custGeom>
              <a:avLst/>
              <a:gdLst>
                <a:gd name="T0" fmla="*/ 0 h 2"/>
                <a:gd name="T1" fmla="*/ 0 h 2"/>
                <a:gd name="T2" fmla="*/ 0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0"/>
                  </a:ln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048"/>
            <p:cNvSpPr/>
            <p:nvPr/>
          </p:nvSpPr>
          <p:spPr bwMode="auto">
            <a:xfrm>
              <a:off x="2514503" y="1473659"/>
              <a:ext cx="4065" cy="8130"/>
            </a:xfrm>
            <a:custGeom>
              <a:avLst/>
              <a:gdLst>
                <a:gd name="T0" fmla="*/ 2 w 2"/>
                <a:gd name="T1" fmla="*/ 4 h 4"/>
                <a:gd name="T2" fmla="*/ 2 w 2"/>
                <a:gd name="T3" fmla="*/ 2 h 4"/>
                <a:gd name="T4" fmla="*/ 2 w 2"/>
                <a:gd name="T5" fmla="*/ 0 h 4"/>
                <a:gd name="T6" fmla="*/ 0 w 2"/>
                <a:gd name="T7" fmla="*/ 2 h 4"/>
                <a:gd name="T8" fmla="*/ 2 w 2"/>
                <a:gd name="T9" fmla="*/ 4 h 4"/>
              </a:gdLst>
              <a:ahLst/>
              <a:cxnLst>
                <a:cxn ang="0">
                  <a:pos x="T0" y="T1"/>
                </a:cxn>
                <a:cxn ang="0">
                  <a:pos x="T2" y="T3"/>
                </a:cxn>
                <a:cxn ang="0">
                  <a:pos x="T4" y="T5"/>
                </a:cxn>
                <a:cxn ang="0">
                  <a:pos x="T6" y="T7"/>
                </a:cxn>
                <a:cxn ang="0">
                  <a:pos x="T8" y="T9"/>
                </a:cxn>
              </a:cxnLst>
              <a:rect l="0" t="0" r="r" b="b"/>
              <a:pathLst>
                <a:path w="2" h="4">
                  <a:moveTo>
                    <a:pt x="2" y="4"/>
                  </a:moveTo>
                  <a:lnTo>
                    <a:pt x="2" y="2"/>
                  </a:ln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Rectangle 1049"/>
            <p:cNvSpPr>
              <a:spLocks noChangeArrowheads="1"/>
            </p:cNvSpPr>
            <p:nvPr/>
          </p:nvSpPr>
          <p:spPr bwMode="auto">
            <a:xfrm>
              <a:off x="2510437" y="1493985"/>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4" name="Freeform 1050"/>
            <p:cNvSpPr/>
            <p:nvPr/>
          </p:nvSpPr>
          <p:spPr bwMode="auto">
            <a:xfrm>
              <a:off x="2496209" y="1504148"/>
              <a:ext cx="2033" cy="4065"/>
            </a:xfrm>
            <a:custGeom>
              <a:avLst/>
              <a:gdLst>
                <a:gd name="T0" fmla="*/ 0 w 1"/>
                <a:gd name="T1" fmla="*/ 2 h 2"/>
                <a:gd name="T2" fmla="*/ 0 w 1"/>
                <a:gd name="T3" fmla="*/ 2 h 2"/>
                <a:gd name="T4" fmla="*/ 1 w 1"/>
                <a:gd name="T5" fmla="*/ 2 h 2"/>
                <a:gd name="T6" fmla="*/ 1 w 1"/>
                <a:gd name="T7" fmla="*/ 0 h 2"/>
                <a:gd name="T8" fmla="*/ 0 w 1"/>
                <a:gd name="T9" fmla="*/ 2 h 2"/>
                <a:gd name="T10" fmla="*/ 0 w 1"/>
                <a:gd name="T11" fmla="*/ 2 h 2"/>
              </a:gdLst>
              <a:ahLst/>
              <a:cxnLst>
                <a:cxn ang="0">
                  <a:pos x="T0" y="T1"/>
                </a:cxn>
                <a:cxn ang="0">
                  <a:pos x="T2" y="T3"/>
                </a:cxn>
                <a:cxn ang="0">
                  <a:pos x="T4" y="T5"/>
                </a:cxn>
                <a:cxn ang="0">
                  <a:pos x="T6" y="T7"/>
                </a:cxn>
                <a:cxn ang="0">
                  <a:pos x="T8" y="T9"/>
                </a:cxn>
                <a:cxn ang="0">
                  <a:pos x="T10" y="T11"/>
                </a:cxn>
              </a:cxnLst>
              <a:rect l="0" t="0" r="r" b="b"/>
              <a:pathLst>
                <a:path w="1" h="2">
                  <a:moveTo>
                    <a:pt x="0" y="2"/>
                  </a:moveTo>
                  <a:lnTo>
                    <a:pt x="0" y="2"/>
                  </a:lnTo>
                  <a:lnTo>
                    <a:pt x="1" y="2"/>
                  </a:lnTo>
                  <a:lnTo>
                    <a:pt x="1"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051"/>
            <p:cNvSpPr/>
            <p:nvPr/>
          </p:nvSpPr>
          <p:spPr bwMode="auto">
            <a:xfrm>
              <a:off x="2506372" y="1493985"/>
              <a:ext cx="4065" cy="4065"/>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052"/>
            <p:cNvSpPr/>
            <p:nvPr/>
          </p:nvSpPr>
          <p:spPr bwMode="auto">
            <a:xfrm>
              <a:off x="2481575" y="1493985"/>
              <a:ext cx="8131" cy="14228"/>
            </a:xfrm>
            <a:custGeom>
              <a:avLst/>
              <a:gdLst>
                <a:gd name="T0" fmla="*/ 4 w 4"/>
                <a:gd name="T1" fmla="*/ 2 h 7"/>
                <a:gd name="T2" fmla="*/ 4 w 4"/>
                <a:gd name="T3" fmla="*/ 0 h 7"/>
                <a:gd name="T4" fmla="*/ 2 w 4"/>
                <a:gd name="T5" fmla="*/ 2 h 7"/>
                <a:gd name="T6" fmla="*/ 0 w 4"/>
                <a:gd name="T7" fmla="*/ 5 h 7"/>
                <a:gd name="T8" fmla="*/ 0 w 4"/>
                <a:gd name="T9" fmla="*/ 7 h 7"/>
                <a:gd name="T10" fmla="*/ 4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4" y="2"/>
                  </a:moveTo>
                  <a:lnTo>
                    <a:pt x="4" y="0"/>
                  </a:lnTo>
                  <a:lnTo>
                    <a:pt x="2" y="2"/>
                  </a:lnTo>
                  <a:lnTo>
                    <a:pt x="0" y="5"/>
                  </a:lnTo>
                  <a:lnTo>
                    <a:pt x="0" y="7"/>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053"/>
            <p:cNvSpPr/>
            <p:nvPr/>
          </p:nvSpPr>
          <p:spPr bwMode="auto">
            <a:xfrm>
              <a:off x="2506372" y="1489920"/>
              <a:ext cx="4065" cy="8130"/>
            </a:xfrm>
            <a:custGeom>
              <a:avLst/>
              <a:gdLst>
                <a:gd name="T0" fmla="*/ 2 w 2"/>
                <a:gd name="T1" fmla="*/ 2 h 4"/>
                <a:gd name="T2" fmla="*/ 2 w 2"/>
                <a:gd name="T3" fmla="*/ 2 h 4"/>
                <a:gd name="T4" fmla="*/ 2 w 2"/>
                <a:gd name="T5" fmla="*/ 0 h 4"/>
                <a:gd name="T6" fmla="*/ 0 w 2"/>
                <a:gd name="T7" fmla="*/ 2 h 4"/>
                <a:gd name="T8" fmla="*/ 0 w 2"/>
                <a:gd name="T9" fmla="*/ 4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2"/>
                  </a:lnTo>
                  <a:lnTo>
                    <a:pt x="2" y="0"/>
                  </a:lnTo>
                  <a:lnTo>
                    <a:pt x="0" y="2"/>
                  </a:lnTo>
                  <a:lnTo>
                    <a:pt x="0"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054"/>
            <p:cNvSpPr/>
            <p:nvPr/>
          </p:nvSpPr>
          <p:spPr bwMode="auto">
            <a:xfrm>
              <a:off x="2510437" y="1489920"/>
              <a:ext cx="4065" cy="4065"/>
            </a:xfrm>
            <a:custGeom>
              <a:avLst/>
              <a:gdLst>
                <a:gd name="T0" fmla="*/ 0 w 2"/>
                <a:gd name="T1" fmla="*/ 2 h 2"/>
                <a:gd name="T2" fmla="*/ 2 w 2"/>
                <a:gd name="T3" fmla="*/ 2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055"/>
            <p:cNvSpPr/>
            <p:nvPr/>
          </p:nvSpPr>
          <p:spPr bwMode="auto">
            <a:xfrm>
              <a:off x="2467346" y="1539748"/>
              <a:ext cx="8131" cy="10163"/>
            </a:xfrm>
            <a:custGeom>
              <a:avLst/>
              <a:gdLst>
                <a:gd name="T0" fmla="*/ 2 w 4"/>
                <a:gd name="T1" fmla="*/ 5 h 5"/>
                <a:gd name="T2" fmla="*/ 4 w 4"/>
                <a:gd name="T3" fmla="*/ 3 h 5"/>
                <a:gd name="T4" fmla="*/ 0 w 4"/>
                <a:gd name="T5" fmla="*/ 0 h 5"/>
                <a:gd name="T6" fmla="*/ 0 w 4"/>
                <a:gd name="T7" fmla="*/ 2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lnTo>
                    <a:pt x="4" y="3"/>
                  </a:lnTo>
                  <a:lnTo>
                    <a:pt x="0" y="0"/>
                  </a:lnTo>
                  <a:lnTo>
                    <a:pt x="0" y="2"/>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056"/>
            <p:cNvSpPr/>
            <p:nvPr/>
          </p:nvSpPr>
          <p:spPr bwMode="auto">
            <a:xfrm>
              <a:off x="2523039" y="1527552"/>
              <a:ext cx="4065" cy="8130"/>
            </a:xfrm>
            <a:custGeom>
              <a:avLst/>
              <a:gdLst>
                <a:gd name="T0" fmla="*/ 0 w 2"/>
                <a:gd name="T1" fmla="*/ 2 h 4"/>
                <a:gd name="T2" fmla="*/ 0 w 2"/>
                <a:gd name="T3" fmla="*/ 4 h 4"/>
                <a:gd name="T4" fmla="*/ 2 w 2"/>
                <a:gd name="T5" fmla="*/ 0 h 4"/>
                <a:gd name="T6" fmla="*/ 2 w 2"/>
                <a:gd name="T7" fmla="*/ 0 h 4"/>
                <a:gd name="T8" fmla="*/ 0 w 2"/>
                <a:gd name="T9" fmla="*/ 2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0" y="4"/>
                  </a:lnTo>
                  <a:lnTo>
                    <a:pt x="2" y="0"/>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057"/>
            <p:cNvSpPr/>
            <p:nvPr/>
          </p:nvSpPr>
          <p:spPr bwMode="auto">
            <a:xfrm>
              <a:off x="2506372" y="1531617"/>
              <a:ext cx="0" cy="406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058"/>
            <p:cNvSpPr/>
            <p:nvPr/>
          </p:nvSpPr>
          <p:spPr bwMode="auto">
            <a:xfrm>
              <a:off x="2514909" y="1505193"/>
              <a:ext cx="12196" cy="14228"/>
            </a:xfrm>
            <a:custGeom>
              <a:avLst/>
              <a:gdLst>
                <a:gd name="T0" fmla="*/ 0 w 6"/>
                <a:gd name="T1" fmla="*/ 5 h 7"/>
                <a:gd name="T2" fmla="*/ 0 w 6"/>
                <a:gd name="T3" fmla="*/ 7 h 7"/>
                <a:gd name="T4" fmla="*/ 4 w 6"/>
                <a:gd name="T5" fmla="*/ 1 h 7"/>
                <a:gd name="T6" fmla="*/ 6 w 6"/>
                <a:gd name="T7" fmla="*/ 0 h 7"/>
                <a:gd name="T8" fmla="*/ 4 w 6"/>
                <a:gd name="T9" fmla="*/ 0 h 7"/>
                <a:gd name="T10" fmla="*/ 0 w 6"/>
                <a:gd name="T11" fmla="*/ 5 h 7"/>
              </a:gdLst>
              <a:ahLst/>
              <a:cxnLst>
                <a:cxn ang="0">
                  <a:pos x="T0" y="T1"/>
                </a:cxn>
                <a:cxn ang="0">
                  <a:pos x="T2" y="T3"/>
                </a:cxn>
                <a:cxn ang="0">
                  <a:pos x="T4" y="T5"/>
                </a:cxn>
                <a:cxn ang="0">
                  <a:pos x="T6" y="T7"/>
                </a:cxn>
                <a:cxn ang="0">
                  <a:pos x="T8" y="T9"/>
                </a:cxn>
                <a:cxn ang="0">
                  <a:pos x="T10" y="T11"/>
                </a:cxn>
              </a:cxnLst>
              <a:rect l="0" t="0" r="r" b="b"/>
              <a:pathLst>
                <a:path w="6" h="7">
                  <a:moveTo>
                    <a:pt x="0" y="5"/>
                  </a:moveTo>
                  <a:lnTo>
                    <a:pt x="0" y="7"/>
                  </a:lnTo>
                  <a:lnTo>
                    <a:pt x="4" y="1"/>
                  </a:lnTo>
                  <a:lnTo>
                    <a:pt x="6" y="0"/>
                  </a:lnTo>
                  <a:lnTo>
                    <a:pt x="4"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059"/>
            <p:cNvSpPr/>
            <p:nvPr/>
          </p:nvSpPr>
          <p:spPr bwMode="auto">
            <a:xfrm>
              <a:off x="2498242" y="1507226"/>
              <a:ext cx="8131" cy="12196"/>
            </a:xfrm>
            <a:custGeom>
              <a:avLst/>
              <a:gdLst>
                <a:gd name="T0" fmla="*/ 0 w 4"/>
                <a:gd name="T1" fmla="*/ 6 h 6"/>
                <a:gd name="T2" fmla="*/ 2 w 4"/>
                <a:gd name="T3" fmla="*/ 6 h 6"/>
                <a:gd name="T4" fmla="*/ 4 w 4"/>
                <a:gd name="T5" fmla="*/ 0 h 6"/>
                <a:gd name="T6" fmla="*/ 0 w 4"/>
                <a:gd name="T7" fmla="*/ 6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2" y="6"/>
                  </a:lnTo>
                  <a:lnTo>
                    <a:pt x="4"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060"/>
            <p:cNvSpPr/>
            <p:nvPr/>
          </p:nvSpPr>
          <p:spPr bwMode="auto">
            <a:xfrm>
              <a:off x="2498242" y="1519422"/>
              <a:ext cx="4065" cy="4065"/>
            </a:xfrm>
            <a:custGeom>
              <a:avLst/>
              <a:gdLst>
                <a:gd name="T0" fmla="*/ 2 w 2"/>
                <a:gd name="T1" fmla="*/ 2 h 2"/>
                <a:gd name="T2" fmla="*/ 2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061"/>
            <p:cNvSpPr/>
            <p:nvPr/>
          </p:nvSpPr>
          <p:spPr bwMode="auto">
            <a:xfrm>
              <a:off x="2506372" y="1498050"/>
              <a:ext cx="4065" cy="2033"/>
            </a:xfrm>
            <a:custGeom>
              <a:avLst/>
              <a:gdLst>
                <a:gd name="T0" fmla="*/ 2 w 2"/>
                <a:gd name="T1" fmla="*/ 0 h 1"/>
                <a:gd name="T2" fmla="*/ 2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lnTo>
                    <a:pt x="2" y="0"/>
                  </a:lnTo>
                  <a:lnTo>
                    <a:pt x="0" y="1"/>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062"/>
            <p:cNvSpPr/>
            <p:nvPr/>
          </p:nvSpPr>
          <p:spPr bwMode="auto">
            <a:xfrm>
              <a:off x="2510437" y="1461463"/>
              <a:ext cx="8131" cy="12196"/>
            </a:xfrm>
            <a:custGeom>
              <a:avLst/>
              <a:gdLst>
                <a:gd name="T0" fmla="*/ 2 w 2"/>
                <a:gd name="T1" fmla="*/ 2 h 3"/>
                <a:gd name="T2" fmla="*/ 1 w 2"/>
                <a:gd name="T3" fmla="*/ 1 h 3"/>
                <a:gd name="T4" fmla="*/ 1 w 2"/>
                <a:gd name="T5" fmla="*/ 0 h 3"/>
                <a:gd name="T6" fmla="*/ 0 w 2"/>
                <a:gd name="T7" fmla="*/ 1 h 3"/>
                <a:gd name="T8" fmla="*/ 1 w 2"/>
                <a:gd name="T9" fmla="*/ 3 h 3"/>
                <a:gd name="T10" fmla="*/ 2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2" y="2"/>
                  </a:moveTo>
                  <a:cubicBezTo>
                    <a:pt x="1" y="1"/>
                    <a:pt x="1" y="1"/>
                    <a:pt x="1" y="1"/>
                  </a:cubicBezTo>
                  <a:cubicBezTo>
                    <a:pt x="1" y="1"/>
                    <a:pt x="1" y="0"/>
                    <a:pt x="1" y="0"/>
                  </a:cubicBezTo>
                  <a:cubicBezTo>
                    <a:pt x="0" y="1"/>
                    <a:pt x="0" y="1"/>
                    <a:pt x="0" y="1"/>
                  </a:cubicBezTo>
                  <a:cubicBezTo>
                    <a:pt x="1" y="3"/>
                    <a:pt x="1" y="3"/>
                    <a:pt x="1" y="3"/>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063"/>
            <p:cNvSpPr/>
            <p:nvPr/>
          </p:nvSpPr>
          <p:spPr bwMode="auto">
            <a:xfrm>
              <a:off x="2526699" y="1469594"/>
              <a:ext cx="2033" cy="4065"/>
            </a:xfrm>
            <a:custGeom>
              <a:avLst/>
              <a:gdLst>
                <a:gd name="T0" fmla="*/ 1 w 1"/>
                <a:gd name="T1" fmla="*/ 1 h 1"/>
                <a:gd name="T2" fmla="*/ 1 w 1"/>
                <a:gd name="T3" fmla="*/ 1 h 1"/>
                <a:gd name="T4" fmla="*/ 1 w 1"/>
                <a:gd name="T5" fmla="*/ 0 h 1"/>
                <a:gd name="T6" fmla="*/ 0 w 1"/>
                <a:gd name="T7" fmla="*/ 1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1" y="0"/>
                    <a:pt x="1" y="0"/>
                    <a:pt x="1"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064"/>
            <p:cNvSpPr/>
            <p:nvPr/>
          </p:nvSpPr>
          <p:spPr bwMode="auto">
            <a:xfrm>
              <a:off x="2526699" y="1469594"/>
              <a:ext cx="2033" cy="4065"/>
            </a:xfrm>
            <a:custGeom>
              <a:avLst/>
              <a:gdLst>
                <a:gd name="T0" fmla="*/ 0 w 1"/>
                <a:gd name="T1" fmla="*/ 1 h 1"/>
                <a:gd name="T2" fmla="*/ 1 w 1"/>
                <a:gd name="T3" fmla="*/ 0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065"/>
            <p:cNvSpPr/>
            <p:nvPr/>
          </p:nvSpPr>
          <p:spPr bwMode="auto">
            <a:xfrm>
              <a:off x="2502307" y="1465529"/>
              <a:ext cx="8131" cy="12196"/>
            </a:xfrm>
            <a:custGeom>
              <a:avLst/>
              <a:gdLst>
                <a:gd name="T0" fmla="*/ 2 w 4"/>
                <a:gd name="T1" fmla="*/ 6 h 6"/>
                <a:gd name="T2" fmla="*/ 4 w 4"/>
                <a:gd name="T3" fmla="*/ 4 h 6"/>
                <a:gd name="T4" fmla="*/ 2 w 4"/>
                <a:gd name="T5" fmla="*/ 0 h 6"/>
                <a:gd name="T6" fmla="*/ 0 w 4"/>
                <a:gd name="T7" fmla="*/ 4 h 6"/>
                <a:gd name="T8" fmla="*/ 2 w 4"/>
                <a:gd name="T9" fmla="*/ 6 h 6"/>
              </a:gdLst>
              <a:ahLst/>
              <a:cxnLst>
                <a:cxn ang="0">
                  <a:pos x="T0" y="T1"/>
                </a:cxn>
                <a:cxn ang="0">
                  <a:pos x="T2" y="T3"/>
                </a:cxn>
                <a:cxn ang="0">
                  <a:pos x="T4" y="T5"/>
                </a:cxn>
                <a:cxn ang="0">
                  <a:pos x="T6" y="T7"/>
                </a:cxn>
                <a:cxn ang="0">
                  <a:pos x="T8" y="T9"/>
                </a:cxn>
              </a:cxnLst>
              <a:rect l="0" t="0" r="r" b="b"/>
              <a:pathLst>
                <a:path w="4" h="6">
                  <a:moveTo>
                    <a:pt x="2" y="6"/>
                  </a:moveTo>
                  <a:lnTo>
                    <a:pt x="4" y="4"/>
                  </a:lnTo>
                  <a:lnTo>
                    <a:pt x="2" y="0"/>
                  </a:lnTo>
                  <a:lnTo>
                    <a:pt x="0" y="4"/>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066"/>
            <p:cNvSpPr/>
            <p:nvPr/>
          </p:nvSpPr>
          <p:spPr bwMode="auto">
            <a:xfrm>
              <a:off x="2481575" y="1457398"/>
              <a:ext cx="8131" cy="16261"/>
            </a:xfrm>
            <a:custGeom>
              <a:avLst/>
              <a:gdLst>
                <a:gd name="T0" fmla="*/ 4 w 4"/>
                <a:gd name="T1" fmla="*/ 4 h 8"/>
                <a:gd name="T2" fmla="*/ 2 w 4"/>
                <a:gd name="T3" fmla="*/ 0 h 8"/>
                <a:gd name="T4" fmla="*/ 0 w 4"/>
                <a:gd name="T5" fmla="*/ 4 h 8"/>
                <a:gd name="T6" fmla="*/ 2 w 4"/>
                <a:gd name="T7" fmla="*/ 8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lnTo>
                    <a:pt x="2" y="0"/>
                  </a:lnTo>
                  <a:lnTo>
                    <a:pt x="0" y="4"/>
                  </a:lnTo>
                  <a:lnTo>
                    <a:pt x="2" y="8"/>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Freeform 1067"/>
            <p:cNvSpPr/>
            <p:nvPr/>
          </p:nvSpPr>
          <p:spPr bwMode="auto">
            <a:xfrm>
              <a:off x="2506372" y="1465529"/>
              <a:ext cx="8131" cy="8130"/>
            </a:xfrm>
            <a:custGeom>
              <a:avLst/>
              <a:gdLst>
                <a:gd name="T0" fmla="*/ 4 w 4"/>
                <a:gd name="T1" fmla="*/ 4 h 4"/>
                <a:gd name="T2" fmla="*/ 2 w 4"/>
                <a:gd name="T3" fmla="*/ 0 h 4"/>
                <a:gd name="T4" fmla="*/ 0 w 4"/>
                <a:gd name="T5" fmla="*/ 0 h 4"/>
                <a:gd name="T6" fmla="*/ 2 w 4"/>
                <a:gd name="T7" fmla="*/ 4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lnTo>
                    <a:pt x="2" y="0"/>
                  </a:lnTo>
                  <a:lnTo>
                    <a:pt x="0" y="0"/>
                  </a:lnTo>
                  <a:lnTo>
                    <a:pt x="2" y="4"/>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2" name="Freeform 1068"/>
            <p:cNvSpPr/>
            <p:nvPr/>
          </p:nvSpPr>
          <p:spPr bwMode="auto">
            <a:xfrm>
              <a:off x="2518568" y="1477724"/>
              <a:ext cx="10163" cy="20326"/>
            </a:xfrm>
            <a:custGeom>
              <a:avLst/>
              <a:gdLst>
                <a:gd name="T0" fmla="*/ 0 w 5"/>
                <a:gd name="T1" fmla="*/ 4 h 10"/>
                <a:gd name="T2" fmla="*/ 4 w 5"/>
                <a:gd name="T3" fmla="*/ 10 h 10"/>
                <a:gd name="T4" fmla="*/ 5 w 5"/>
                <a:gd name="T5" fmla="*/ 8 h 10"/>
                <a:gd name="T6" fmla="*/ 5 w 5"/>
                <a:gd name="T7" fmla="*/ 0 h 10"/>
                <a:gd name="T8" fmla="*/ 0 w 5"/>
                <a:gd name="T9" fmla="*/ 4 h 10"/>
                <a:gd name="T10" fmla="*/ 0 w 5"/>
                <a:gd name="T11" fmla="*/ 4 h 10"/>
              </a:gdLst>
              <a:ahLst/>
              <a:cxnLst>
                <a:cxn ang="0">
                  <a:pos x="T0" y="T1"/>
                </a:cxn>
                <a:cxn ang="0">
                  <a:pos x="T2" y="T3"/>
                </a:cxn>
                <a:cxn ang="0">
                  <a:pos x="T4" y="T5"/>
                </a:cxn>
                <a:cxn ang="0">
                  <a:pos x="T6" y="T7"/>
                </a:cxn>
                <a:cxn ang="0">
                  <a:pos x="T8" y="T9"/>
                </a:cxn>
                <a:cxn ang="0">
                  <a:pos x="T10" y="T11"/>
                </a:cxn>
              </a:cxnLst>
              <a:rect l="0" t="0" r="r" b="b"/>
              <a:pathLst>
                <a:path w="5" h="10">
                  <a:moveTo>
                    <a:pt x="0" y="4"/>
                  </a:moveTo>
                  <a:lnTo>
                    <a:pt x="4" y="10"/>
                  </a:lnTo>
                  <a:lnTo>
                    <a:pt x="5" y="8"/>
                  </a:lnTo>
                  <a:lnTo>
                    <a:pt x="5"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069"/>
            <p:cNvSpPr/>
            <p:nvPr/>
          </p:nvSpPr>
          <p:spPr bwMode="auto">
            <a:xfrm>
              <a:off x="2526699" y="1493985"/>
              <a:ext cx="6098" cy="10163"/>
            </a:xfrm>
            <a:custGeom>
              <a:avLst/>
              <a:gdLst>
                <a:gd name="T0" fmla="*/ 1 w 3"/>
                <a:gd name="T1" fmla="*/ 5 h 5"/>
                <a:gd name="T2" fmla="*/ 1 w 3"/>
                <a:gd name="T3" fmla="*/ 3 h 5"/>
                <a:gd name="T4" fmla="*/ 3 w 3"/>
                <a:gd name="T5" fmla="*/ 2 h 5"/>
                <a:gd name="T6" fmla="*/ 1 w 3"/>
                <a:gd name="T7" fmla="*/ 0 h 5"/>
                <a:gd name="T8" fmla="*/ 0 w 3"/>
                <a:gd name="T9" fmla="*/ 2 h 5"/>
                <a:gd name="T10" fmla="*/ 1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1" y="5"/>
                  </a:moveTo>
                  <a:lnTo>
                    <a:pt x="1" y="3"/>
                  </a:lnTo>
                  <a:lnTo>
                    <a:pt x="3" y="2"/>
                  </a:lnTo>
                  <a:lnTo>
                    <a:pt x="1" y="0"/>
                  </a:lnTo>
                  <a:lnTo>
                    <a:pt x="0" y="2"/>
                  </a:lnTo>
                  <a:lnTo>
                    <a:pt x="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070"/>
            <p:cNvSpPr/>
            <p:nvPr/>
          </p:nvSpPr>
          <p:spPr bwMode="auto">
            <a:xfrm>
              <a:off x="2518568" y="1473659"/>
              <a:ext cx="10163" cy="12196"/>
            </a:xfrm>
            <a:custGeom>
              <a:avLst/>
              <a:gdLst>
                <a:gd name="T0" fmla="*/ 0 w 5"/>
                <a:gd name="T1" fmla="*/ 6 h 6"/>
                <a:gd name="T2" fmla="*/ 5 w 5"/>
                <a:gd name="T3" fmla="*/ 2 h 6"/>
                <a:gd name="T4" fmla="*/ 5 w 5"/>
                <a:gd name="T5" fmla="*/ 0 h 6"/>
                <a:gd name="T6" fmla="*/ 0 w 5"/>
                <a:gd name="T7" fmla="*/ 6 h 6"/>
                <a:gd name="T8" fmla="*/ 0 w 5"/>
                <a:gd name="T9" fmla="*/ 6 h 6"/>
              </a:gdLst>
              <a:ahLst/>
              <a:cxnLst>
                <a:cxn ang="0">
                  <a:pos x="T0" y="T1"/>
                </a:cxn>
                <a:cxn ang="0">
                  <a:pos x="T2" y="T3"/>
                </a:cxn>
                <a:cxn ang="0">
                  <a:pos x="T4" y="T5"/>
                </a:cxn>
                <a:cxn ang="0">
                  <a:pos x="T6" y="T7"/>
                </a:cxn>
                <a:cxn ang="0">
                  <a:pos x="T8" y="T9"/>
                </a:cxn>
              </a:cxnLst>
              <a:rect l="0" t="0" r="r" b="b"/>
              <a:pathLst>
                <a:path w="5" h="6">
                  <a:moveTo>
                    <a:pt x="0" y="6"/>
                  </a:moveTo>
                  <a:lnTo>
                    <a:pt x="5" y="2"/>
                  </a:lnTo>
                  <a:lnTo>
                    <a:pt x="5"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071"/>
            <p:cNvSpPr/>
            <p:nvPr/>
          </p:nvSpPr>
          <p:spPr bwMode="auto">
            <a:xfrm>
              <a:off x="2528731" y="1498050"/>
              <a:ext cx="4065" cy="2033"/>
            </a:xfrm>
            <a:custGeom>
              <a:avLst/>
              <a:gdLst>
                <a:gd name="T0" fmla="*/ 2 w 2"/>
                <a:gd name="T1" fmla="*/ 1 h 1"/>
                <a:gd name="T2" fmla="*/ 2 w 2"/>
                <a:gd name="T3" fmla="*/ 0 h 1"/>
                <a:gd name="T4" fmla="*/ 0 w 2"/>
                <a:gd name="T5" fmla="*/ 1 h 1"/>
                <a:gd name="T6" fmla="*/ 2 w 2"/>
                <a:gd name="T7" fmla="*/ 1 h 1"/>
              </a:gdLst>
              <a:ahLst/>
              <a:cxnLst>
                <a:cxn ang="0">
                  <a:pos x="T0" y="T1"/>
                </a:cxn>
                <a:cxn ang="0">
                  <a:pos x="T2" y="T3"/>
                </a:cxn>
                <a:cxn ang="0">
                  <a:pos x="T4" y="T5"/>
                </a:cxn>
                <a:cxn ang="0">
                  <a:pos x="T6" y="T7"/>
                </a:cxn>
              </a:cxnLst>
              <a:rect l="0" t="0" r="r" b="b"/>
              <a:pathLst>
                <a:path w="2" h="1">
                  <a:moveTo>
                    <a:pt x="2" y="1"/>
                  </a:moveTo>
                  <a:lnTo>
                    <a:pt x="2" y="0"/>
                  </a:lnTo>
                  <a:lnTo>
                    <a:pt x="0" y="1"/>
                  </a:ln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072"/>
            <p:cNvSpPr/>
            <p:nvPr/>
          </p:nvSpPr>
          <p:spPr bwMode="auto">
            <a:xfrm>
              <a:off x="2518568" y="1473659"/>
              <a:ext cx="10163" cy="12196"/>
            </a:xfrm>
            <a:custGeom>
              <a:avLst/>
              <a:gdLst>
                <a:gd name="T0" fmla="*/ 0 w 5"/>
                <a:gd name="T1" fmla="*/ 4 h 6"/>
                <a:gd name="T2" fmla="*/ 0 w 5"/>
                <a:gd name="T3" fmla="*/ 6 h 6"/>
                <a:gd name="T4" fmla="*/ 5 w 5"/>
                <a:gd name="T5" fmla="*/ 0 h 6"/>
                <a:gd name="T6" fmla="*/ 4 w 5"/>
                <a:gd name="T7" fmla="*/ 0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lnTo>
                    <a:pt x="0" y="6"/>
                  </a:lnTo>
                  <a:lnTo>
                    <a:pt x="5" y="0"/>
                  </a:lnTo>
                  <a:lnTo>
                    <a:pt x="4"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073"/>
            <p:cNvSpPr/>
            <p:nvPr/>
          </p:nvSpPr>
          <p:spPr bwMode="auto">
            <a:xfrm>
              <a:off x="2467346" y="1465529"/>
              <a:ext cx="12196" cy="12196"/>
            </a:xfrm>
            <a:custGeom>
              <a:avLst/>
              <a:gdLst>
                <a:gd name="T0" fmla="*/ 6 w 6"/>
                <a:gd name="T1" fmla="*/ 4 h 6"/>
                <a:gd name="T2" fmla="*/ 4 w 6"/>
                <a:gd name="T3" fmla="*/ 0 h 6"/>
                <a:gd name="T4" fmla="*/ 0 w 6"/>
                <a:gd name="T5" fmla="*/ 4 h 6"/>
                <a:gd name="T6" fmla="*/ 4 w 6"/>
                <a:gd name="T7" fmla="*/ 6 h 6"/>
                <a:gd name="T8" fmla="*/ 6 w 6"/>
                <a:gd name="T9" fmla="*/ 4 h 6"/>
              </a:gdLst>
              <a:ahLst/>
              <a:cxnLst>
                <a:cxn ang="0">
                  <a:pos x="T0" y="T1"/>
                </a:cxn>
                <a:cxn ang="0">
                  <a:pos x="T2" y="T3"/>
                </a:cxn>
                <a:cxn ang="0">
                  <a:pos x="T4" y="T5"/>
                </a:cxn>
                <a:cxn ang="0">
                  <a:pos x="T6" y="T7"/>
                </a:cxn>
                <a:cxn ang="0">
                  <a:pos x="T8" y="T9"/>
                </a:cxn>
              </a:cxnLst>
              <a:rect l="0" t="0" r="r" b="b"/>
              <a:pathLst>
                <a:path w="6" h="6">
                  <a:moveTo>
                    <a:pt x="6" y="4"/>
                  </a:moveTo>
                  <a:lnTo>
                    <a:pt x="4" y="0"/>
                  </a:lnTo>
                  <a:lnTo>
                    <a:pt x="0" y="4"/>
                  </a:lnTo>
                  <a:lnTo>
                    <a:pt x="4" y="6"/>
                  </a:ln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074"/>
            <p:cNvSpPr/>
            <p:nvPr/>
          </p:nvSpPr>
          <p:spPr bwMode="auto">
            <a:xfrm>
              <a:off x="2540927" y="1477724"/>
              <a:ext cx="0" cy="4065"/>
            </a:xfrm>
            <a:custGeom>
              <a:avLst/>
              <a:gdLst>
                <a:gd name="T0" fmla="*/ 2 h 2"/>
                <a:gd name="T1" fmla="*/ 0 h 2"/>
                <a:gd name="T2" fmla="*/ 2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0"/>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075"/>
            <p:cNvSpPr/>
            <p:nvPr/>
          </p:nvSpPr>
          <p:spPr bwMode="auto">
            <a:xfrm>
              <a:off x="2467346" y="1570237"/>
              <a:ext cx="8131" cy="18294"/>
            </a:xfrm>
            <a:custGeom>
              <a:avLst/>
              <a:gdLst>
                <a:gd name="T0" fmla="*/ 0 w 4"/>
                <a:gd name="T1" fmla="*/ 0 h 9"/>
                <a:gd name="T2" fmla="*/ 0 w 4"/>
                <a:gd name="T3" fmla="*/ 6 h 9"/>
                <a:gd name="T4" fmla="*/ 2 w 4"/>
                <a:gd name="T5" fmla="*/ 9 h 9"/>
                <a:gd name="T6" fmla="*/ 4 w 4"/>
                <a:gd name="T7" fmla="*/ 6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lnTo>
                    <a:pt x="0" y="6"/>
                  </a:lnTo>
                  <a:lnTo>
                    <a:pt x="2" y="9"/>
                  </a:lnTo>
                  <a:lnTo>
                    <a:pt x="4" y="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076"/>
            <p:cNvSpPr/>
            <p:nvPr/>
          </p:nvSpPr>
          <p:spPr bwMode="auto">
            <a:xfrm>
              <a:off x="2540927" y="1485855"/>
              <a:ext cx="4065" cy="8130"/>
            </a:xfrm>
            <a:custGeom>
              <a:avLst/>
              <a:gdLst>
                <a:gd name="T0" fmla="*/ 0 w 2"/>
                <a:gd name="T1" fmla="*/ 2 h 4"/>
                <a:gd name="T2" fmla="*/ 2 w 2"/>
                <a:gd name="T3" fmla="*/ 4 h 4"/>
                <a:gd name="T4" fmla="*/ 2 w 2"/>
                <a:gd name="T5" fmla="*/ 2 h 4"/>
                <a:gd name="T6" fmla="*/ 2 w 2"/>
                <a:gd name="T7" fmla="*/ 2 h 4"/>
                <a:gd name="T8" fmla="*/ 2 w 2"/>
                <a:gd name="T9" fmla="*/ 0 h 4"/>
                <a:gd name="T10" fmla="*/ 0 w 2"/>
                <a:gd name="T11" fmla="*/ 2 h 4"/>
                <a:gd name="T12" fmla="*/ 0 w 2"/>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2"/>
                  </a:moveTo>
                  <a:lnTo>
                    <a:pt x="2" y="4"/>
                  </a:lnTo>
                  <a:lnTo>
                    <a:pt x="2" y="2"/>
                  </a:lnTo>
                  <a:lnTo>
                    <a:pt x="2" y="2"/>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077"/>
            <p:cNvSpPr/>
            <p:nvPr/>
          </p:nvSpPr>
          <p:spPr bwMode="auto">
            <a:xfrm>
              <a:off x="2514503" y="1570237"/>
              <a:ext cx="12196" cy="12196"/>
            </a:xfrm>
            <a:custGeom>
              <a:avLst/>
              <a:gdLst>
                <a:gd name="T0" fmla="*/ 0 w 6"/>
                <a:gd name="T1" fmla="*/ 0 h 6"/>
                <a:gd name="T2" fmla="*/ 4 w 6"/>
                <a:gd name="T3" fmla="*/ 6 h 6"/>
                <a:gd name="T4" fmla="*/ 6 w 6"/>
                <a:gd name="T5" fmla="*/ 4 h 6"/>
                <a:gd name="T6" fmla="*/ 0 w 6"/>
                <a:gd name="T7" fmla="*/ 0 h 6"/>
              </a:gdLst>
              <a:ahLst/>
              <a:cxnLst>
                <a:cxn ang="0">
                  <a:pos x="T0" y="T1"/>
                </a:cxn>
                <a:cxn ang="0">
                  <a:pos x="T2" y="T3"/>
                </a:cxn>
                <a:cxn ang="0">
                  <a:pos x="T4" y="T5"/>
                </a:cxn>
                <a:cxn ang="0">
                  <a:pos x="T6" y="T7"/>
                </a:cxn>
              </a:cxnLst>
              <a:rect l="0" t="0" r="r" b="b"/>
              <a:pathLst>
                <a:path w="6" h="6">
                  <a:moveTo>
                    <a:pt x="0" y="0"/>
                  </a:moveTo>
                  <a:lnTo>
                    <a:pt x="4" y="6"/>
                  </a:lnTo>
                  <a:lnTo>
                    <a:pt x="6"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078"/>
            <p:cNvSpPr/>
            <p:nvPr/>
          </p:nvSpPr>
          <p:spPr bwMode="auto">
            <a:xfrm>
              <a:off x="2471411" y="1582433"/>
              <a:ext cx="8131" cy="10163"/>
            </a:xfrm>
            <a:custGeom>
              <a:avLst/>
              <a:gdLst>
                <a:gd name="T0" fmla="*/ 2 w 4"/>
                <a:gd name="T1" fmla="*/ 0 h 5"/>
                <a:gd name="T2" fmla="*/ 0 w 4"/>
                <a:gd name="T3" fmla="*/ 3 h 5"/>
                <a:gd name="T4" fmla="*/ 2 w 4"/>
                <a:gd name="T5" fmla="*/ 5 h 5"/>
                <a:gd name="T6" fmla="*/ 4 w 4"/>
                <a:gd name="T7" fmla="*/ 0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lnTo>
                    <a:pt x="0" y="3"/>
                  </a:lnTo>
                  <a:lnTo>
                    <a:pt x="2" y="5"/>
                  </a:lnTo>
                  <a:lnTo>
                    <a:pt x="4"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Freeform 1079"/>
            <p:cNvSpPr/>
            <p:nvPr/>
          </p:nvSpPr>
          <p:spPr bwMode="auto">
            <a:xfrm>
              <a:off x="2471411" y="1469594"/>
              <a:ext cx="8131" cy="8130"/>
            </a:xfrm>
            <a:custGeom>
              <a:avLst/>
              <a:gdLst>
                <a:gd name="T0" fmla="*/ 4 w 4"/>
                <a:gd name="T1" fmla="*/ 2 h 4"/>
                <a:gd name="T2" fmla="*/ 2 w 4"/>
                <a:gd name="T3" fmla="*/ 0 h 4"/>
                <a:gd name="T4" fmla="*/ 0 w 4"/>
                <a:gd name="T5" fmla="*/ 2 h 4"/>
                <a:gd name="T6" fmla="*/ 2 w 4"/>
                <a:gd name="T7" fmla="*/ 4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lnTo>
                    <a:pt x="2" y="0"/>
                  </a:lnTo>
                  <a:lnTo>
                    <a:pt x="0" y="2"/>
                  </a:lnTo>
                  <a:lnTo>
                    <a:pt x="2" y="4"/>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4" name="Freeform 1080"/>
            <p:cNvSpPr/>
            <p:nvPr/>
          </p:nvSpPr>
          <p:spPr bwMode="auto">
            <a:xfrm>
              <a:off x="2475477" y="1473659"/>
              <a:ext cx="6098" cy="8130"/>
            </a:xfrm>
            <a:custGeom>
              <a:avLst/>
              <a:gdLst>
                <a:gd name="T0" fmla="*/ 2 w 3"/>
                <a:gd name="T1" fmla="*/ 4 h 4"/>
                <a:gd name="T2" fmla="*/ 3 w 3"/>
                <a:gd name="T3" fmla="*/ 2 h 4"/>
                <a:gd name="T4" fmla="*/ 2 w 3"/>
                <a:gd name="T5" fmla="*/ 0 h 4"/>
                <a:gd name="T6" fmla="*/ 0 w 3"/>
                <a:gd name="T7" fmla="*/ 2 h 4"/>
                <a:gd name="T8" fmla="*/ 2 w 3"/>
                <a:gd name="T9" fmla="*/ 4 h 4"/>
              </a:gdLst>
              <a:ahLst/>
              <a:cxnLst>
                <a:cxn ang="0">
                  <a:pos x="T0" y="T1"/>
                </a:cxn>
                <a:cxn ang="0">
                  <a:pos x="T2" y="T3"/>
                </a:cxn>
                <a:cxn ang="0">
                  <a:pos x="T4" y="T5"/>
                </a:cxn>
                <a:cxn ang="0">
                  <a:pos x="T6" y="T7"/>
                </a:cxn>
                <a:cxn ang="0">
                  <a:pos x="T8" y="T9"/>
                </a:cxn>
              </a:cxnLst>
              <a:rect l="0" t="0" r="r" b="b"/>
              <a:pathLst>
                <a:path w="3" h="4">
                  <a:moveTo>
                    <a:pt x="2" y="4"/>
                  </a:moveTo>
                  <a:lnTo>
                    <a:pt x="3" y="2"/>
                  </a:ln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081"/>
            <p:cNvSpPr/>
            <p:nvPr/>
          </p:nvSpPr>
          <p:spPr bwMode="auto">
            <a:xfrm>
              <a:off x="2471411" y="1473659"/>
              <a:ext cx="4065" cy="12196"/>
            </a:xfrm>
            <a:custGeom>
              <a:avLst/>
              <a:gdLst>
                <a:gd name="T0" fmla="*/ 2 w 2"/>
                <a:gd name="T1" fmla="*/ 2 h 6"/>
                <a:gd name="T2" fmla="*/ 0 w 2"/>
                <a:gd name="T3" fmla="*/ 0 h 6"/>
                <a:gd name="T4" fmla="*/ 0 w 2"/>
                <a:gd name="T5" fmla="*/ 4 h 6"/>
                <a:gd name="T6" fmla="*/ 0 w 2"/>
                <a:gd name="T7" fmla="*/ 6 h 6"/>
                <a:gd name="T8" fmla="*/ 2 w 2"/>
                <a:gd name="T9" fmla="*/ 2 h 6"/>
              </a:gdLst>
              <a:ahLst/>
              <a:cxnLst>
                <a:cxn ang="0">
                  <a:pos x="T0" y="T1"/>
                </a:cxn>
                <a:cxn ang="0">
                  <a:pos x="T2" y="T3"/>
                </a:cxn>
                <a:cxn ang="0">
                  <a:pos x="T4" y="T5"/>
                </a:cxn>
                <a:cxn ang="0">
                  <a:pos x="T6" y="T7"/>
                </a:cxn>
                <a:cxn ang="0">
                  <a:pos x="T8" y="T9"/>
                </a:cxn>
              </a:cxnLst>
              <a:rect l="0" t="0" r="r" b="b"/>
              <a:pathLst>
                <a:path w="2" h="6">
                  <a:moveTo>
                    <a:pt x="2" y="2"/>
                  </a:moveTo>
                  <a:lnTo>
                    <a:pt x="0" y="0"/>
                  </a:lnTo>
                  <a:lnTo>
                    <a:pt x="0" y="4"/>
                  </a:lnTo>
                  <a:lnTo>
                    <a:pt x="0" y="6"/>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082"/>
            <p:cNvSpPr/>
            <p:nvPr/>
          </p:nvSpPr>
          <p:spPr bwMode="auto">
            <a:xfrm>
              <a:off x="2467346" y="1481789"/>
              <a:ext cx="4065" cy="8130"/>
            </a:xfrm>
            <a:custGeom>
              <a:avLst/>
              <a:gdLst>
                <a:gd name="T0" fmla="*/ 2 w 2"/>
                <a:gd name="T1" fmla="*/ 2 h 4"/>
                <a:gd name="T2" fmla="*/ 2 w 2"/>
                <a:gd name="T3" fmla="*/ 0 h 4"/>
                <a:gd name="T4" fmla="*/ 0 w 2"/>
                <a:gd name="T5" fmla="*/ 2 h 4"/>
                <a:gd name="T6" fmla="*/ 0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2" y="0"/>
                  </a:lnTo>
                  <a:lnTo>
                    <a:pt x="0" y="2"/>
                  </a:lnTo>
                  <a:lnTo>
                    <a:pt x="0"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1083"/>
            <p:cNvSpPr/>
            <p:nvPr/>
          </p:nvSpPr>
          <p:spPr bwMode="auto">
            <a:xfrm>
              <a:off x="2540927" y="1481789"/>
              <a:ext cx="4065" cy="8130"/>
            </a:xfrm>
            <a:custGeom>
              <a:avLst/>
              <a:gdLst>
                <a:gd name="T0" fmla="*/ 0 w 2"/>
                <a:gd name="T1" fmla="*/ 4 h 4"/>
                <a:gd name="T2" fmla="*/ 2 w 2"/>
                <a:gd name="T3" fmla="*/ 2 h 4"/>
                <a:gd name="T4" fmla="*/ 0 w 2"/>
                <a:gd name="T5" fmla="*/ 0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0"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1084"/>
            <p:cNvSpPr/>
            <p:nvPr/>
          </p:nvSpPr>
          <p:spPr bwMode="auto">
            <a:xfrm>
              <a:off x="2471411" y="1465529"/>
              <a:ext cx="0" cy="4065"/>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1085"/>
            <p:cNvSpPr/>
            <p:nvPr/>
          </p:nvSpPr>
          <p:spPr bwMode="auto">
            <a:xfrm>
              <a:off x="2467346" y="1465529"/>
              <a:ext cx="4065" cy="8130"/>
            </a:xfrm>
            <a:custGeom>
              <a:avLst/>
              <a:gdLst>
                <a:gd name="T0" fmla="*/ 0 w 2"/>
                <a:gd name="T1" fmla="*/ 0 h 4"/>
                <a:gd name="T2" fmla="*/ 0 w 2"/>
                <a:gd name="T3" fmla="*/ 4 h 4"/>
                <a:gd name="T4" fmla="*/ 2 w 2"/>
                <a:gd name="T5" fmla="*/ 2 h 4"/>
                <a:gd name="T6" fmla="*/ 0 w 2"/>
                <a:gd name="T7" fmla="*/ 0 h 4"/>
              </a:gdLst>
              <a:ahLst/>
              <a:cxnLst>
                <a:cxn ang="0">
                  <a:pos x="T0" y="T1"/>
                </a:cxn>
                <a:cxn ang="0">
                  <a:pos x="T2" y="T3"/>
                </a:cxn>
                <a:cxn ang="0">
                  <a:pos x="T4" y="T5"/>
                </a:cxn>
                <a:cxn ang="0">
                  <a:pos x="T6" y="T7"/>
                </a:cxn>
              </a:cxnLst>
              <a:rect l="0" t="0" r="r" b="b"/>
              <a:pathLst>
                <a:path w="2" h="4">
                  <a:moveTo>
                    <a:pt x="0" y="0"/>
                  </a:moveTo>
                  <a:lnTo>
                    <a:pt x="0" y="4"/>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1086"/>
            <p:cNvSpPr/>
            <p:nvPr/>
          </p:nvSpPr>
          <p:spPr bwMode="auto">
            <a:xfrm>
              <a:off x="2467346" y="1461463"/>
              <a:ext cx="4065" cy="8130"/>
            </a:xfrm>
            <a:custGeom>
              <a:avLst/>
              <a:gdLst>
                <a:gd name="T0" fmla="*/ 2 w 2"/>
                <a:gd name="T1" fmla="*/ 2 h 4"/>
                <a:gd name="T2" fmla="*/ 0 w 2"/>
                <a:gd name="T3" fmla="*/ 0 h 4"/>
                <a:gd name="T4" fmla="*/ 0 w 2"/>
                <a:gd name="T5" fmla="*/ 2 h 4"/>
                <a:gd name="T6" fmla="*/ 2 w 2"/>
                <a:gd name="T7" fmla="*/ 4 h 4"/>
                <a:gd name="T8" fmla="*/ 2 w 2"/>
                <a:gd name="T9" fmla="*/ 2 h 4"/>
              </a:gdLst>
              <a:ahLst/>
              <a:cxnLst>
                <a:cxn ang="0">
                  <a:pos x="T0" y="T1"/>
                </a:cxn>
                <a:cxn ang="0">
                  <a:pos x="T2" y="T3"/>
                </a:cxn>
                <a:cxn ang="0">
                  <a:pos x="T4" y="T5"/>
                </a:cxn>
                <a:cxn ang="0">
                  <a:pos x="T6" y="T7"/>
                </a:cxn>
                <a:cxn ang="0">
                  <a:pos x="T8" y="T9"/>
                </a:cxn>
              </a:cxnLst>
              <a:rect l="0" t="0" r="r" b="b"/>
              <a:pathLst>
                <a:path w="2" h="4">
                  <a:moveTo>
                    <a:pt x="2" y="2"/>
                  </a:moveTo>
                  <a:lnTo>
                    <a:pt x="0" y="0"/>
                  </a:lnTo>
                  <a:lnTo>
                    <a:pt x="0" y="2"/>
                  </a:lnTo>
                  <a:lnTo>
                    <a:pt x="2"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1087"/>
            <p:cNvSpPr/>
            <p:nvPr/>
          </p:nvSpPr>
          <p:spPr bwMode="auto">
            <a:xfrm>
              <a:off x="2479542" y="1447235"/>
              <a:ext cx="2033" cy="8130"/>
            </a:xfrm>
            <a:custGeom>
              <a:avLst/>
              <a:gdLst>
                <a:gd name="T0" fmla="*/ 1 w 1"/>
                <a:gd name="T1" fmla="*/ 0 h 4"/>
                <a:gd name="T2" fmla="*/ 1 w 1"/>
                <a:gd name="T3" fmla="*/ 0 h 4"/>
                <a:gd name="T4" fmla="*/ 0 w 1"/>
                <a:gd name="T5" fmla="*/ 4 h 4"/>
                <a:gd name="T6" fmla="*/ 0 w 1"/>
                <a:gd name="T7" fmla="*/ 4 h 4"/>
                <a:gd name="T8" fmla="*/ 1 w 1"/>
                <a:gd name="T9" fmla="*/ 0 h 4"/>
              </a:gdLst>
              <a:ahLst/>
              <a:cxnLst>
                <a:cxn ang="0">
                  <a:pos x="T0" y="T1"/>
                </a:cxn>
                <a:cxn ang="0">
                  <a:pos x="T2" y="T3"/>
                </a:cxn>
                <a:cxn ang="0">
                  <a:pos x="T4" y="T5"/>
                </a:cxn>
                <a:cxn ang="0">
                  <a:pos x="T6" y="T7"/>
                </a:cxn>
                <a:cxn ang="0">
                  <a:pos x="T8" y="T9"/>
                </a:cxn>
              </a:cxnLst>
              <a:rect l="0" t="0" r="r" b="b"/>
              <a:pathLst>
                <a:path w="1" h="4">
                  <a:moveTo>
                    <a:pt x="1" y="0"/>
                  </a:moveTo>
                  <a:lnTo>
                    <a:pt x="1" y="0"/>
                  </a:lnTo>
                  <a:lnTo>
                    <a:pt x="0" y="4"/>
                  </a:lnTo>
                  <a:lnTo>
                    <a:pt x="0" y="4"/>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2" name="Freeform 1088"/>
            <p:cNvSpPr/>
            <p:nvPr/>
          </p:nvSpPr>
          <p:spPr bwMode="auto">
            <a:xfrm>
              <a:off x="2502307" y="1447235"/>
              <a:ext cx="8131" cy="14228"/>
            </a:xfrm>
            <a:custGeom>
              <a:avLst/>
              <a:gdLst>
                <a:gd name="T0" fmla="*/ 4 w 4"/>
                <a:gd name="T1" fmla="*/ 5 h 7"/>
                <a:gd name="T2" fmla="*/ 2 w 4"/>
                <a:gd name="T3" fmla="*/ 2 h 7"/>
                <a:gd name="T4" fmla="*/ 0 w 4"/>
                <a:gd name="T5" fmla="*/ 0 h 7"/>
                <a:gd name="T6" fmla="*/ 4 w 4"/>
                <a:gd name="T7" fmla="*/ 7 h 7"/>
                <a:gd name="T8" fmla="*/ 4 w 4"/>
                <a:gd name="T9" fmla="*/ 7 h 7"/>
                <a:gd name="T10" fmla="*/ 4 w 4"/>
                <a:gd name="T11" fmla="*/ 5 h 7"/>
              </a:gdLst>
              <a:ahLst/>
              <a:cxnLst>
                <a:cxn ang="0">
                  <a:pos x="T0" y="T1"/>
                </a:cxn>
                <a:cxn ang="0">
                  <a:pos x="T2" y="T3"/>
                </a:cxn>
                <a:cxn ang="0">
                  <a:pos x="T4" y="T5"/>
                </a:cxn>
                <a:cxn ang="0">
                  <a:pos x="T6" y="T7"/>
                </a:cxn>
                <a:cxn ang="0">
                  <a:pos x="T8" y="T9"/>
                </a:cxn>
                <a:cxn ang="0">
                  <a:pos x="T10" y="T11"/>
                </a:cxn>
              </a:cxnLst>
              <a:rect l="0" t="0" r="r" b="b"/>
              <a:pathLst>
                <a:path w="4" h="7">
                  <a:moveTo>
                    <a:pt x="4" y="5"/>
                  </a:moveTo>
                  <a:lnTo>
                    <a:pt x="2" y="2"/>
                  </a:lnTo>
                  <a:lnTo>
                    <a:pt x="0" y="0"/>
                  </a:lnTo>
                  <a:lnTo>
                    <a:pt x="4" y="7"/>
                  </a:lnTo>
                  <a:lnTo>
                    <a:pt x="4" y="7"/>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3" name="Freeform 1089"/>
            <p:cNvSpPr/>
            <p:nvPr/>
          </p:nvSpPr>
          <p:spPr bwMode="auto">
            <a:xfrm>
              <a:off x="2488078" y="1596661"/>
              <a:ext cx="18294" cy="16261"/>
            </a:xfrm>
            <a:custGeom>
              <a:avLst/>
              <a:gdLst>
                <a:gd name="T0" fmla="*/ 4 w 9"/>
                <a:gd name="T1" fmla="*/ 0 h 8"/>
                <a:gd name="T2" fmla="*/ 0 w 9"/>
                <a:gd name="T3" fmla="*/ 4 h 8"/>
                <a:gd name="T4" fmla="*/ 4 w 9"/>
                <a:gd name="T5" fmla="*/ 8 h 8"/>
                <a:gd name="T6" fmla="*/ 7 w 9"/>
                <a:gd name="T7" fmla="*/ 8 h 8"/>
                <a:gd name="T8" fmla="*/ 9 w 9"/>
                <a:gd name="T9" fmla="*/ 8 h 8"/>
                <a:gd name="T10" fmla="*/ 4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4" y="0"/>
                  </a:moveTo>
                  <a:lnTo>
                    <a:pt x="0" y="4"/>
                  </a:lnTo>
                  <a:lnTo>
                    <a:pt x="4" y="8"/>
                  </a:lnTo>
                  <a:lnTo>
                    <a:pt x="7" y="8"/>
                  </a:lnTo>
                  <a:lnTo>
                    <a:pt x="9" y="8"/>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4" name="Freeform 1090"/>
            <p:cNvSpPr/>
            <p:nvPr/>
          </p:nvSpPr>
          <p:spPr bwMode="auto">
            <a:xfrm>
              <a:off x="2467346" y="1469594"/>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5" name="Freeform 1091"/>
            <p:cNvSpPr/>
            <p:nvPr/>
          </p:nvSpPr>
          <p:spPr bwMode="auto">
            <a:xfrm>
              <a:off x="2479948" y="1600726"/>
              <a:ext cx="12196" cy="8130"/>
            </a:xfrm>
            <a:custGeom>
              <a:avLst/>
              <a:gdLst>
                <a:gd name="T0" fmla="*/ 4 w 6"/>
                <a:gd name="T1" fmla="*/ 0 h 4"/>
                <a:gd name="T2" fmla="*/ 4 w 6"/>
                <a:gd name="T3" fmla="*/ 0 h 4"/>
                <a:gd name="T4" fmla="*/ 4 w 6"/>
                <a:gd name="T5" fmla="*/ 0 h 4"/>
                <a:gd name="T6" fmla="*/ 4 w 6"/>
                <a:gd name="T7" fmla="*/ 0 h 4"/>
                <a:gd name="T8" fmla="*/ 0 w 6"/>
                <a:gd name="T9" fmla="*/ 2 h 4"/>
                <a:gd name="T10" fmla="*/ 2 w 6"/>
                <a:gd name="T11" fmla="*/ 4 h 4"/>
                <a:gd name="T12" fmla="*/ 6 w 6"/>
                <a:gd name="T13" fmla="*/ 2 h 4"/>
                <a:gd name="T14" fmla="*/ 4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4" y="0"/>
                  </a:moveTo>
                  <a:lnTo>
                    <a:pt x="4" y="0"/>
                  </a:lnTo>
                  <a:lnTo>
                    <a:pt x="4" y="0"/>
                  </a:lnTo>
                  <a:lnTo>
                    <a:pt x="4" y="0"/>
                  </a:lnTo>
                  <a:lnTo>
                    <a:pt x="0" y="2"/>
                  </a:lnTo>
                  <a:lnTo>
                    <a:pt x="2" y="4"/>
                  </a:lnTo>
                  <a:lnTo>
                    <a:pt x="6"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6" name="Rectangle 1092"/>
            <p:cNvSpPr>
              <a:spLocks noChangeArrowheads="1"/>
            </p:cNvSpPr>
            <p:nvPr/>
          </p:nvSpPr>
          <p:spPr bwMode="auto">
            <a:xfrm>
              <a:off x="2481575" y="1443170"/>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87" name="Freeform 1093"/>
            <p:cNvSpPr/>
            <p:nvPr/>
          </p:nvSpPr>
          <p:spPr bwMode="auto">
            <a:xfrm>
              <a:off x="2484013" y="1596661"/>
              <a:ext cx="4065" cy="12196"/>
            </a:xfrm>
            <a:custGeom>
              <a:avLst/>
              <a:gdLst>
                <a:gd name="T0" fmla="*/ 0 w 2"/>
                <a:gd name="T1" fmla="*/ 2 h 6"/>
                <a:gd name="T2" fmla="*/ 0 w 2"/>
                <a:gd name="T3" fmla="*/ 6 h 6"/>
                <a:gd name="T4" fmla="*/ 0 w 2"/>
                <a:gd name="T5" fmla="*/ 6 h 6"/>
                <a:gd name="T6" fmla="*/ 2 w 2"/>
                <a:gd name="T7" fmla="*/ 4 h 6"/>
                <a:gd name="T8" fmla="*/ 0 w 2"/>
                <a:gd name="T9" fmla="*/ 0 h 6"/>
                <a:gd name="T10" fmla="*/ 0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0" y="2"/>
                  </a:moveTo>
                  <a:lnTo>
                    <a:pt x="0" y="6"/>
                  </a:lnTo>
                  <a:lnTo>
                    <a:pt x="0" y="6"/>
                  </a:ln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8" name="Freeform 1094"/>
            <p:cNvSpPr/>
            <p:nvPr/>
          </p:nvSpPr>
          <p:spPr bwMode="auto">
            <a:xfrm>
              <a:off x="2532797" y="1493985"/>
              <a:ext cx="4065" cy="6098"/>
            </a:xfrm>
            <a:custGeom>
              <a:avLst/>
              <a:gdLst>
                <a:gd name="T0" fmla="*/ 0 w 2"/>
                <a:gd name="T1" fmla="*/ 3 h 3"/>
                <a:gd name="T2" fmla="*/ 2 w 2"/>
                <a:gd name="T3" fmla="*/ 2 h 3"/>
                <a:gd name="T4" fmla="*/ 2 w 2"/>
                <a:gd name="T5" fmla="*/ 0 h 3"/>
                <a:gd name="T6" fmla="*/ 0 w 2"/>
                <a:gd name="T7" fmla="*/ 3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2" y="2"/>
                  </a:lnTo>
                  <a:lnTo>
                    <a:pt x="2"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9" name="Freeform 1095"/>
            <p:cNvSpPr/>
            <p:nvPr/>
          </p:nvSpPr>
          <p:spPr bwMode="auto">
            <a:xfrm>
              <a:off x="2532797" y="1498050"/>
              <a:ext cx="4065" cy="10163"/>
            </a:xfrm>
            <a:custGeom>
              <a:avLst/>
              <a:gdLst>
                <a:gd name="T0" fmla="*/ 0 w 2"/>
                <a:gd name="T1" fmla="*/ 5 h 5"/>
                <a:gd name="T2" fmla="*/ 2 w 2"/>
                <a:gd name="T3" fmla="*/ 1 h 5"/>
                <a:gd name="T4" fmla="*/ 2 w 2"/>
                <a:gd name="T5" fmla="*/ 0 h 5"/>
                <a:gd name="T6" fmla="*/ 0 w 2"/>
                <a:gd name="T7" fmla="*/ 1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lnTo>
                    <a:pt x="2" y="1"/>
                  </a:lnTo>
                  <a:lnTo>
                    <a:pt x="2" y="0"/>
                  </a:lnTo>
                  <a:lnTo>
                    <a:pt x="0" y="1"/>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0" name="Rectangle 1096"/>
            <p:cNvSpPr>
              <a:spLocks noChangeArrowheads="1"/>
            </p:cNvSpPr>
            <p:nvPr/>
          </p:nvSpPr>
          <p:spPr bwMode="auto">
            <a:xfrm>
              <a:off x="2540927" y="1481789"/>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91" name="Freeform 1097"/>
            <p:cNvSpPr/>
            <p:nvPr/>
          </p:nvSpPr>
          <p:spPr bwMode="auto">
            <a:xfrm>
              <a:off x="2536862" y="1493985"/>
              <a:ext cx="8131" cy="6098"/>
            </a:xfrm>
            <a:custGeom>
              <a:avLst/>
              <a:gdLst>
                <a:gd name="T0" fmla="*/ 4 w 4"/>
                <a:gd name="T1" fmla="*/ 0 h 3"/>
                <a:gd name="T2" fmla="*/ 4 w 4"/>
                <a:gd name="T3" fmla="*/ 0 h 3"/>
                <a:gd name="T4" fmla="*/ 0 w 4"/>
                <a:gd name="T5" fmla="*/ 2 h 3"/>
                <a:gd name="T6" fmla="*/ 0 w 4"/>
                <a:gd name="T7" fmla="*/ 3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2"/>
                  </a:lnTo>
                  <a:lnTo>
                    <a:pt x="0" y="3"/>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2" name="Freeform 1098"/>
            <p:cNvSpPr/>
            <p:nvPr/>
          </p:nvSpPr>
          <p:spPr bwMode="auto">
            <a:xfrm>
              <a:off x="2532797" y="1493985"/>
              <a:ext cx="4065" cy="6098"/>
            </a:xfrm>
            <a:custGeom>
              <a:avLst/>
              <a:gdLst>
                <a:gd name="T0" fmla="*/ 2 w 2"/>
                <a:gd name="T1" fmla="*/ 0 h 3"/>
                <a:gd name="T2" fmla="*/ 2 w 2"/>
                <a:gd name="T3" fmla="*/ 0 h 3"/>
                <a:gd name="T4" fmla="*/ 0 w 2"/>
                <a:gd name="T5" fmla="*/ 2 h 3"/>
                <a:gd name="T6" fmla="*/ 0 w 2"/>
                <a:gd name="T7" fmla="*/ 3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0"/>
                  </a:lnTo>
                  <a:lnTo>
                    <a:pt x="0" y="2"/>
                  </a:lnTo>
                  <a:lnTo>
                    <a:pt x="0"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3" name="Freeform 1099"/>
            <p:cNvSpPr/>
            <p:nvPr/>
          </p:nvSpPr>
          <p:spPr bwMode="auto">
            <a:xfrm>
              <a:off x="2536862" y="1473659"/>
              <a:ext cx="4065" cy="8130"/>
            </a:xfrm>
            <a:custGeom>
              <a:avLst/>
              <a:gdLst>
                <a:gd name="T0" fmla="*/ 1 w 1"/>
                <a:gd name="T1" fmla="*/ 2 h 2"/>
                <a:gd name="T2" fmla="*/ 0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0" y="0"/>
                    <a:pt x="0" y="0"/>
                    <a:pt x="0" y="0"/>
                  </a:cubicBezTo>
                  <a:cubicBezTo>
                    <a:pt x="0" y="0"/>
                    <a:pt x="0" y="0"/>
                    <a:pt x="0" y="0"/>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4" name="Freeform 1100"/>
            <p:cNvSpPr/>
            <p:nvPr/>
          </p:nvSpPr>
          <p:spPr bwMode="auto">
            <a:xfrm>
              <a:off x="2485640" y="1439104"/>
              <a:ext cx="0" cy="8130"/>
            </a:xfrm>
            <a:custGeom>
              <a:avLst/>
              <a:gdLst>
                <a:gd name="T0" fmla="*/ 2 h 2"/>
                <a:gd name="T1" fmla="*/ 0 h 2"/>
                <a:gd name="T2" fmla="*/ 0 h 2"/>
                <a:gd name="T3" fmla="*/ 2 h 2"/>
              </a:gdLst>
              <a:ahLst/>
              <a:cxnLst>
                <a:cxn ang="0">
                  <a:pos x="0" y="T0"/>
                </a:cxn>
                <a:cxn ang="0">
                  <a:pos x="0" y="T1"/>
                </a:cxn>
                <a:cxn ang="0">
                  <a:pos x="0" y="T2"/>
                </a:cxn>
                <a:cxn ang="0">
                  <a:pos x="0" y="T3"/>
                </a:cxn>
              </a:cxnLst>
              <a:rect l="0" t="0" r="r" b="b"/>
              <a:pathLst>
                <a:path h="2">
                  <a:moveTo>
                    <a:pt x="0" y="2"/>
                  </a:moveTo>
                  <a:cubicBezTo>
                    <a:pt x="0" y="1"/>
                    <a:pt x="0" y="1"/>
                    <a:pt x="0" y="0"/>
                  </a:cubicBezTo>
                  <a:cubicBezTo>
                    <a:pt x="0" y="0"/>
                    <a:pt x="0" y="0"/>
                    <a:pt x="0" y="0"/>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5" name="Freeform 1101"/>
            <p:cNvSpPr/>
            <p:nvPr/>
          </p:nvSpPr>
          <p:spPr bwMode="auto">
            <a:xfrm>
              <a:off x="2485640" y="1447235"/>
              <a:ext cx="4065" cy="8130"/>
            </a:xfrm>
            <a:custGeom>
              <a:avLst/>
              <a:gdLst>
                <a:gd name="T0" fmla="*/ 1 w 1"/>
                <a:gd name="T1" fmla="*/ 2 h 2"/>
                <a:gd name="T2" fmla="*/ 1 w 1"/>
                <a:gd name="T3" fmla="*/ 2 h 2"/>
                <a:gd name="T4" fmla="*/ 0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1"/>
                    <a:pt x="1" y="1"/>
                    <a:pt x="0" y="0"/>
                  </a:cubicBezTo>
                  <a:cubicBezTo>
                    <a:pt x="0" y="0"/>
                    <a:pt x="0" y="0"/>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6" name="Freeform 1102"/>
            <p:cNvSpPr/>
            <p:nvPr/>
          </p:nvSpPr>
          <p:spPr bwMode="auto">
            <a:xfrm>
              <a:off x="2528731" y="1473659"/>
              <a:ext cx="12196" cy="16261"/>
            </a:xfrm>
            <a:custGeom>
              <a:avLst/>
              <a:gdLst>
                <a:gd name="T0" fmla="*/ 0 w 3"/>
                <a:gd name="T1" fmla="*/ 0 h 4"/>
                <a:gd name="T2" fmla="*/ 1 w 3"/>
                <a:gd name="T3" fmla="*/ 4 h 4"/>
                <a:gd name="T4" fmla="*/ 3 w 3"/>
                <a:gd name="T5" fmla="*/ 2 h 4"/>
                <a:gd name="T6" fmla="*/ 2 w 3"/>
                <a:gd name="T7" fmla="*/ 0 h 4"/>
                <a:gd name="T8" fmla="*/ 1 w 3"/>
                <a:gd name="T9" fmla="*/ 0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4"/>
                    <a:pt x="1" y="4"/>
                    <a:pt x="1" y="4"/>
                  </a:cubicBezTo>
                  <a:cubicBezTo>
                    <a:pt x="3" y="2"/>
                    <a:pt x="3" y="2"/>
                    <a:pt x="3" y="2"/>
                  </a:cubicBezTo>
                  <a:cubicBezTo>
                    <a:pt x="2" y="0"/>
                    <a:pt x="2" y="0"/>
                    <a:pt x="2" y="0"/>
                  </a:cubicBezTo>
                  <a:cubicBezTo>
                    <a:pt x="2"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7" name="Freeform 1103"/>
            <p:cNvSpPr/>
            <p:nvPr/>
          </p:nvSpPr>
          <p:spPr bwMode="auto">
            <a:xfrm>
              <a:off x="2481575" y="1439104"/>
              <a:ext cx="4065" cy="12196"/>
            </a:xfrm>
            <a:custGeom>
              <a:avLst/>
              <a:gdLst>
                <a:gd name="T0" fmla="*/ 0 w 2"/>
                <a:gd name="T1" fmla="*/ 6 h 6"/>
                <a:gd name="T2" fmla="*/ 2 w 2"/>
                <a:gd name="T3" fmla="*/ 4 h 6"/>
                <a:gd name="T4" fmla="*/ 2 w 2"/>
                <a:gd name="T5" fmla="*/ 0 h 6"/>
                <a:gd name="T6" fmla="*/ 2 w 2"/>
                <a:gd name="T7" fmla="*/ 0 h 6"/>
                <a:gd name="T8" fmla="*/ 0 w 2"/>
                <a:gd name="T9" fmla="*/ 2 h 6"/>
                <a:gd name="T10" fmla="*/ 0 w 2"/>
                <a:gd name="T11" fmla="*/ 4 h 6"/>
                <a:gd name="T12" fmla="*/ 0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0" y="6"/>
                  </a:moveTo>
                  <a:lnTo>
                    <a:pt x="2" y="4"/>
                  </a:lnTo>
                  <a:lnTo>
                    <a:pt x="2" y="0"/>
                  </a:lnTo>
                  <a:lnTo>
                    <a:pt x="2" y="0"/>
                  </a:lnTo>
                  <a:lnTo>
                    <a:pt x="0" y="2"/>
                  </a:lnTo>
                  <a:lnTo>
                    <a:pt x="0" y="4"/>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8" name="Freeform 1104"/>
            <p:cNvSpPr/>
            <p:nvPr/>
          </p:nvSpPr>
          <p:spPr bwMode="auto">
            <a:xfrm>
              <a:off x="2502307" y="1596661"/>
              <a:ext cx="12196" cy="16261"/>
            </a:xfrm>
            <a:custGeom>
              <a:avLst/>
              <a:gdLst>
                <a:gd name="T0" fmla="*/ 0 w 6"/>
                <a:gd name="T1" fmla="*/ 0 h 8"/>
                <a:gd name="T2" fmla="*/ 6 w 6"/>
                <a:gd name="T3" fmla="*/ 8 h 8"/>
                <a:gd name="T4" fmla="*/ 6 w 6"/>
                <a:gd name="T5" fmla="*/ 6 h 8"/>
                <a:gd name="T6" fmla="*/ 0 w 6"/>
                <a:gd name="T7" fmla="*/ 0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lnTo>
                    <a:pt x="6" y="8"/>
                  </a:lnTo>
                  <a:lnTo>
                    <a:pt x="6"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9" name="Freeform 1105"/>
            <p:cNvSpPr/>
            <p:nvPr/>
          </p:nvSpPr>
          <p:spPr bwMode="auto">
            <a:xfrm>
              <a:off x="2502307" y="1439104"/>
              <a:ext cx="8131" cy="12196"/>
            </a:xfrm>
            <a:custGeom>
              <a:avLst/>
              <a:gdLst>
                <a:gd name="T0" fmla="*/ 4 w 4"/>
                <a:gd name="T1" fmla="*/ 4 h 6"/>
                <a:gd name="T2" fmla="*/ 2 w 4"/>
                <a:gd name="T3" fmla="*/ 0 h 6"/>
                <a:gd name="T4" fmla="*/ 0 w 4"/>
                <a:gd name="T5" fmla="*/ 4 h 6"/>
                <a:gd name="T6" fmla="*/ 2 w 4"/>
                <a:gd name="T7" fmla="*/ 6 h 6"/>
                <a:gd name="T8" fmla="*/ 4 w 4"/>
                <a:gd name="T9" fmla="*/ 4 h 6"/>
              </a:gdLst>
              <a:ahLst/>
              <a:cxnLst>
                <a:cxn ang="0">
                  <a:pos x="T0" y="T1"/>
                </a:cxn>
                <a:cxn ang="0">
                  <a:pos x="T2" y="T3"/>
                </a:cxn>
                <a:cxn ang="0">
                  <a:pos x="T4" y="T5"/>
                </a:cxn>
                <a:cxn ang="0">
                  <a:pos x="T6" y="T7"/>
                </a:cxn>
                <a:cxn ang="0">
                  <a:pos x="T8" y="T9"/>
                </a:cxn>
              </a:cxnLst>
              <a:rect l="0" t="0" r="r" b="b"/>
              <a:pathLst>
                <a:path w="4" h="6">
                  <a:moveTo>
                    <a:pt x="4" y="4"/>
                  </a:moveTo>
                  <a:lnTo>
                    <a:pt x="2" y="0"/>
                  </a:lnTo>
                  <a:lnTo>
                    <a:pt x="0" y="4"/>
                  </a:lnTo>
                  <a:lnTo>
                    <a:pt x="2" y="6"/>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0" name="Freeform 1106"/>
            <p:cNvSpPr/>
            <p:nvPr/>
          </p:nvSpPr>
          <p:spPr bwMode="auto">
            <a:xfrm>
              <a:off x="2479542" y="1451300"/>
              <a:ext cx="6098" cy="14228"/>
            </a:xfrm>
            <a:custGeom>
              <a:avLst/>
              <a:gdLst>
                <a:gd name="T0" fmla="*/ 1 w 3"/>
                <a:gd name="T1" fmla="*/ 7 h 7"/>
                <a:gd name="T2" fmla="*/ 3 w 3"/>
                <a:gd name="T3" fmla="*/ 3 h 7"/>
                <a:gd name="T4" fmla="*/ 1 w 3"/>
                <a:gd name="T5" fmla="*/ 0 h 7"/>
                <a:gd name="T6" fmla="*/ 0 w 3"/>
                <a:gd name="T7" fmla="*/ 3 h 7"/>
                <a:gd name="T8" fmla="*/ 1 w 3"/>
                <a:gd name="T9" fmla="*/ 7 h 7"/>
              </a:gdLst>
              <a:ahLst/>
              <a:cxnLst>
                <a:cxn ang="0">
                  <a:pos x="T0" y="T1"/>
                </a:cxn>
                <a:cxn ang="0">
                  <a:pos x="T2" y="T3"/>
                </a:cxn>
                <a:cxn ang="0">
                  <a:pos x="T4" y="T5"/>
                </a:cxn>
                <a:cxn ang="0">
                  <a:pos x="T6" y="T7"/>
                </a:cxn>
                <a:cxn ang="0">
                  <a:pos x="T8" y="T9"/>
                </a:cxn>
              </a:cxnLst>
              <a:rect l="0" t="0" r="r" b="b"/>
              <a:pathLst>
                <a:path w="3" h="7">
                  <a:moveTo>
                    <a:pt x="1" y="7"/>
                  </a:moveTo>
                  <a:lnTo>
                    <a:pt x="3" y="3"/>
                  </a:lnTo>
                  <a:lnTo>
                    <a:pt x="1" y="0"/>
                  </a:lnTo>
                  <a:lnTo>
                    <a:pt x="0" y="3"/>
                  </a:lnTo>
                  <a:lnTo>
                    <a:pt x="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1" name="Freeform 1107"/>
            <p:cNvSpPr/>
            <p:nvPr/>
          </p:nvSpPr>
          <p:spPr bwMode="auto">
            <a:xfrm>
              <a:off x="2485640" y="1443170"/>
              <a:ext cx="4065" cy="12196"/>
            </a:xfrm>
            <a:custGeom>
              <a:avLst/>
              <a:gdLst>
                <a:gd name="T0" fmla="*/ 2 w 2"/>
                <a:gd name="T1" fmla="*/ 2 h 6"/>
                <a:gd name="T2" fmla="*/ 2 w 2"/>
                <a:gd name="T3" fmla="*/ 0 h 6"/>
                <a:gd name="T4" fmla="*/ 0 w 2"/>
                <a:gd name="T5" fmla="*/ 2 h 6"/>
                <a:gd name="T6" fmla="*/ 2 w 2"/>
                <a:gd name="T7" fmla="*/ 6 h 6"/>
                <a:gd name="T8" fmla="*/ 2 w 2"/>
                <a:gd name="T9" fmla="*/ 2 h 6"/>
              </a:gdLst>
              <a:ahLst/>
              <a:cxnLst>
                <a:cxn ang="0">
                  <a:pos x="T0" y="T1"/>
                </a:cxn>
                <a:cxn ang="0">
                  <a:pos x="T2" y="T3"/>
                </a:cxn>
                <a:cxn ang="0">
                  <a:pos x="T4" y="T5"/>
                </a:cxn>
                <a:cxn ang="0">
                  <a:pos x="T6" y="T7"/>
                </a:cxn>
                <a:cxn ang="0">
                  <a:pos x="T8" y="T9"/>
                </a:cxn>
              </a:cxnLst>
              <a:rect l="0" t="0" r="r" b="b"/>
              <a:pathLst>
                <a:path w="2" h="6">
                  <a:moveTo>
                    <a:pt x="2" y="2"/>
                  </a:moveTo>
                  <a:lnTo>
                    <a:pt x="2" y="0"/>
                  </a:lnTo>
                  <a:lnTo>
                    <a:pt x="0" y="2"/>
                  </a:lnTo>
                  <a:lnTo>
                    <a:pt x="2" y="6"/>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2" name="Freeform 1108"/>
            <p:cNvSpPr/>
            <p:nvPr/>
          </p:nvSpPr>
          <p:spPr bwMode="auto">
            <a:xfrm>
              <a:off x="2532797" y="1558041"/>
              <a:ext cx="406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3" name="Freeform 1109"/>
            <p:cNvSpPr/>
            <p:nvPr/>
          </p:nvSpPr>
          <p:spPr bwMode="auto">
            <a:xfrm>
              <a:off x="2502307" y="1455365"/>
              <a:ext cx="8131" cy="10163"/>
            </a:xfrm>
            <a:custGeom>
              <a:avLst/>
              <a:gdLst>
                <a:gd name="T0" fmla="*/ 2 w 4"/>
                <a:gd name="T1" fmla="*/ 5 h 5"/>
                <a:gd name="T2" fmla="*/ 4 w 4"/>
                <a:gd name="T3" fmla="*/ 5 h 5"/>
                <a:gd name="T4" fmla="*/ 2 w 4"/>
                <a:gd name="T5" fmla="*/ 0 h 5"/>
                <a:gd name="T6" fmla="*/ 0 w 4"/>
                <a:gd name="T7" fmla="*/ 1 h 5"/>
                <a:gd name="T8" fmla="*/ 2 w 4"/>
                <a:gd name="T9" fmla="*/ 5 h 5"/>
              </a:gdLst>
              <a:ahLst/>
              <a:cxnLst>
                <a:cxn ang="0">
                  <a:pos x="T0" y="T1"/>
                </a:cxn>
                <a:cxn ang="0">
                  <a:pos x="T2" y="T3"/>
                </a:cxn>
                <a:cxn ang="0">
                  <a:pos x="T4" y="T5"/>
                </a:cxn>
                <a:cxn ang="0">
                  <a:pos x="T6" y="T7"/>
                </a:cxn>
                <a:cxn ang="0">
                  <a:pos x="T8" y="T9"/>
                </a:cxn>
              </a:cxnLst>
              <a:rect l="0" t="0" r="r" b="b"/>
              <a:pathLst>
                <a:path w="4" h="5">
                  <a:moveTo>
                    <a:pt x="2" y="5"/>
                  </a:moveTo>
                  <a:lnTo>
                    <a:pt x="4" y="5"/>
                  </a:lnTo>
                  <a:lnTo>
                    <a:pt x="2" y="0"/>
                  </a:lnTo>
                  <a:lnTo>
                    <a:pt x="0" y="1"/>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4" name="Freeform 1110"/>
            <p:cNvSpPr/>
            <p:nvPr/>
          </p:nvSpPr>
          <p:spPr bwMode="auto">
            <a:xfrm>
              <a:off x="2467346" y="1477724"/>
              <a:ext cx="4065" cy="8130"/>
            </a:xfrm>
            <a:custGeom>
              <a:avLst/>
              <a:gdLst>
                <a:gd name="T0" fmla="*/ 2 w 2"/>
                <a:gd name="T1" fmla="*/ 2 h 4"/>
                <a:gd name="T2" fmla="*/ 0 w 2"/>
                <a:gd name="T3" fmla="*/ 0 h 4"/>
                <a:gd name="T4" fmla="*/ 0 w 2"/>
                <a:gd name="T5" fmla="*/ 4 h 4"/>
                <a:gd name="T6" fmla="*/ 2 w 2"/>
                <a:gd name="T7" fmla="*/ 2 h 4"/>
              </a:gdLst>
              <a:ahLst/>
              <a:cxnLst>
                <a:cxn ang="0">
                  <a:pos x="T0" y="T1"/>
                </a:cxn>
                <a:cxn ang="0">
                  <a:pos x="T2" y="T3"/>
                </a:cxn>
                <a:cxn ang="0">
                  <a:pos x="T4" y="T5"/>
                </a:cxn>
                <a:cxn ang="0">
                  <a:pos x="T6" y="T7"/>
                </a:cxn>
              </a:cxnLst>
              <a:rect l="0" t="0" r="r" b="b"/>
              <a:pathLst>
                <a:path w="2" h="4">
                  <a:moveTo>
                    <a:pt x="2" y="2"/>
                  </a:moveTo>
                  <a:lnTo>
                    <a:pt x="0" y="0"/>
                  </a:lnTo>
                  <a:lnTo>
                    <a:pt x="0"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5" name="Freeform 1111"/>
            <p:cNvSpPr/>
            <p:nvPr/>
          </p:nvSpPr>
          <p:spPr bwMode="auto">
            <a:xfrm>
              <a:off x="2471411" y="1469594"/>
              <a:ext cx="4065" cy="4065"/>
            </a:xfrm>
            <a:custGeom>
              <a:avLst/>
              <a:gdLst>
                <a:gd name="T0" fmla="*/ 2 w 2"/>
                <a:gd name="T1" fmla="*/ 0 h 2"/>
                <a:gd name="T2" fmla="*/ 0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6" name="Freeform 1112"/>
            <p:cNvSpPr/>
            <p:nvPr/>
          </p:nvSpPr>
          <p:spPr bwMode="auto">
            <a:xfrm>
              <a:off x="2492144" y="1600726"/>
              <a:ext cx="18294" cy="20326"/>
            </a:xfrm>
            <a:custGeom>
              <a:avLst/>
              <a:gdLst>
                <a:gd name="T0" fmla="*/ 2 w 5"/>
                <a:gd name="T1" fmla="*/ 1 h 5"/>
                <a:gd name="T2" fmla="*/ 0 w 5"/>
                <a:gd name="T3" fmla="*/ 2 h 5"/>
                <a:gd name="T4" fmla="*/ 0 w 5"/>
                <a:gd name="T5" fmla="*/ 2 h 5"/>
                <a:gd name="T6" fmla="*/ 5 w 5"/>
                <a:gd name="T7" fmla="*/ 5 h 5"/>
                <a:gd name="T8" fmla="*/ 5 w 5"/>
                <a:gd name="T9" fmla="*/ 2 h 5"/>
                <a:gd name="T10" fmla="*/ 2 w 5"/>
                <a:gd name="T11" fmla="*/ 0 h 5"/>
                <a:gd name="T12" fmla="*/ 2 w 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2" y="1"/>
                  </a:moveTo>
                  <a:cubicBezTo>
                    <a:pt x="0" y="2"/>
                    <a:pt x="0" y="2"/>
                    <a:pt x="0" y="2"/>
                  </a:cubicBezTo>
                  <a:cubicBezTo>
                    <a:pt x="0" y="2"/>
                    <a:pt x="0" y="2"/>
                    <a:pt x="0" y="2"/>
                  </a:cubicBezTo>
                  <a:cubicBezTo>
                    <a:pt x="5" y="5"/>
                    <a:pt x="5" y="5"/>
                    <a:pt x="5" y="5"/>
                  </a:cubicBezTo>
                  <a:cubicBezTo>
                    <a:pt x="5" y="2"/>
                    <a:pt x="5" y="2"/>
                    <a:pt x="5" y="2"/>
                  </a:cubicBezTo>
                  <a:cubicBezTo>
                    <a:pt x="2" y="0"/>
                    <a:pt x="2" y="0"/>
                    <a:pt x="2" y="0"/>
                  </a:cubicBezTo>
                  <a:cubicBezTo>
                    <a:pt x="2" y="1"/>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7" name="Freeform 1113"/>
            <p:cNvSpPr/>
            <p:nvPr/>
          </p:nvSpPr>
          <p:spPr bwMode="auto">
            <a:xfrm>
              <a:off x="2463281" y="1451300"/>
              <a:ext cx="12196" cy="14228"/>
            </a:xfrm>
            <a:custGeom>
              <a:avLst/>
              <a:gdLst>
                <a:gd name="T0" fmla="*/ 2 w 6"/>
                <a:gd name="T1" fmla="*/ 7 h 7"/>
                <a:gd name="T2" fmla="*/ 6 w 6"/>
                <a:gd name="T3" fmla="*/ 3 h 7"/>
                <a:gd name="T4" fmla="*/ 4 w 6"/>
                <a:gd name="T5" fmla="*/ 0 h 7"/>
                <a:gd name="T6" fmla="*/ 2 w 6"/>
                <a:gd name="T7" fmla="*/ 3 h 7"/>
                <a:gd name="T8" fmla="*/ 0 w 6"/>
                <a:gd name="T9" fmla="*/ 5 h 7"/>
                <a:gd name="T10" fmla="*/ 2 w 6"/>
                <a:gd name="T11" fmla="*/ 7 h 7"/>
              </a:gdLst>
              <a:ahLst/>
              <a:cxnLst>
                <a:cxn ang="0">
                  <a:pos x="T0" y="T1"/>
                </a:cxn>
                <a:cxn ang="0">
                  <a:pos x="T2" y="T3"/>
                </a:cxn>
                <a:cxn ang="0">
                  <a:pos x="T4" y="T5"/>
                </a:cxn>
                <a:cxn ang="0">
                  <a:pos x="T6" y="T7"/>
                </a:cxn>
                <a:cxn ang="0">
                  <a:pos x="T8" y="T9"/>
                </a:cxn>
                <a:cxn ang="0">
                  <a:pos x="T10" y="T11"/>
                </a:cxn>
              </a:cxnLst>
              <a:rect l="0" t="0" r="r" b="b"/>
              <a:pathLst>
                <a:path w="6" h="7">
                  <a:moveTo>
                    <a:pt x="2" y="7"/>
                  </a:moveTo>
                  <a:lnTo>
                    <a:pt x="6" y="3"/>
                  </a:lnTo>
                  <a:lnTo>
                    <a:pt x="4" y="0"/>
                  </a:lnTo>
                  <a:lnTo>
                    <a:pt x="2" y="3"/>
                  </a:lnTo>
                  <a:lnTo>
                    <a:pt x="0" y="5"/>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8" name="Freeform 1114"/>
            <p:cNvSpPr/>
            <p:nvPr/>
          </p:nvSpPr>
          <p:spPr bwMode="auto">
            <a:xfrm>
              <a:off x="2471411" y="1461463"/>
              <a:ext cx="4065" cy="8130"/>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0" y="4"/>
                  </a:lnTo>
                  <a:lnTo>
                    <a:pt x="2"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9" name="Freeform 1115"/>
            <p:cNvSpPr/>
            <p:nvPr/>
          </p:nvSpPr>
          <p:spPr bwMode="auto">
            <a:xfrm>
              <a:off x="2479542" y="1447235"/>
              <a:ext cx="2033" cy="10163"/>
            </a:xfrm>
            <a:custGeom>
              <a:avLst/>
              <a:gdLst>
                <a:gd name="T0" fmla="*/ 1 w 1"/>
                <a:gd name="T1" fmla="*/ 0 h 5"/>
                <a:gd name="T2" fmla="*/ 0 w 1"/>
                <a:gd name="T3" fmla="*/ 5 h 5"/>
                <a:gd name="T4" fmla="*/ 1 w 1"/>
                <a:gd name="T5" fmla="*/ 2 h 5"/>
                <a:gd name="T6" fmla="*/ 1 w 1"/>
                <a:gd name="T7" fmla="*/ 0 h 5"/>
              </a:gdLst>
              <a:ahLst/>
              <a:cxnLst>
                <a:cxn ang="0">
                  <a:pos x="T0" y="T1"/>
                </a:cxn>
                <a:cxn ang="0">
                  <a:pos x="T2" y="T3"/>
                </a:cxn>
                <a:cxn ang="0">
                  <a:pos x="T4" y="T5"/>
                </a:cxn>
                <a:cxn ang="0">
                  <a:pos x="T6" y="T7"/>
                </a:cxn>
              </a:cxnLst>
              <a:rect l="0" t="0" r="r" b="b"/>
              <a:pathLst>
                <a:path w="1" h="5">
                  <a:moveTo>
                    <a:pt x="1" y="0"/>
                  </a:moveTo>
                  <a:lnTo>
                    <a:pt x="0" y="5"/>
                  </a:lnTo>
                  <a:lnTo>
                    <a:pt x="1" y="2"/>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0" name="Freeform 1116"/>
            <p:cNvSpPr/>
            <p:nvPr/>
          </p:nvSpPr>
          <p:spPr bwMode="auto">
            <a:xfrm>
              <a:off x="2532797" y="1481789"/>
              <a:ext cx="8131" cy="12196"/>
            </a:xfrm>
            <a:custGeom>
              <a:avLst/>
              <a:gdLst>
                <a:gd name="T0" fmla="*/ 4 w 4"/>
                <a:gd name="T1" fmla="*/ 0 h 6"/>
                <a:gd name="T2" fmla="*/ 4 w 4"/>
                <a:gd name="T3" fmla="*/ 0 h 6"/>
                <a:gd name="T4" fmla="*/ 0 w 4"/>
                <a:gd name="T5" fmla="*/ 4 h 6"/>
                <a:gd name="T6" fmla="*/ 2 w 4"/>
                <a:gd name="T7" fmla="*/ 6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4" y="0"/>
                  </a:lnTo>
                  <a:lnTo>
                    <a:pt x="0" y="4"/>
                  </a:lnTo>
                  <a:lnTo>
                    <a:pt x="2" y="6"/>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1" name="Freeform 1117"/>
            <p:cNvSpPr/>
            <p:nvPr/>
          </p:nvSpPr>
          <p:spPr bwMode="auto">
            <a:xfrm>
              <a:off x="2528731" y="1489920"/>
              <a:ext cx="8131" cy="8130"/>
            </a:xfrm>
            <a:custGeom>
              <a:avLst/>
              <a:gdLst>
                <a:gd name="T0" fmla="*/ 2 w 4"/>
                <a:gd name="T1" fmla="*/ 4 h 4"/>
                <a:gd name="T2" fmla="*/ 4 w 4"/>
                <a:gd name="T3" fmla="*/ 2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2"/>
                  </a:ln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2" name="Freeform 1118"/>
            <p:cNvSpPr/>
            <p:nvPr/>
          </p:nvSpPr>
          <p:spPr bwMode="auto">
            <a:xfrm>
              <a:off x="2536862" y="1481789"/>
              <a:ext cx="4065" cy="12196"/>
            </a:xfrm>
            <a:custGeom>
              <a:avLst/>
              <a:gdLst>
                <a:gd name="T0" fmla="*/ 0 w 2"/>
                <a:gd name="T1" fmla="*/ 6 h 6"/>
                <a:gd name="T2" fmla="*/ 2 w 2"/>
                <a:gd name="T3" fmla="*/ 4 h 6"/>
                <a:gd name="T4" fmla="*/ 2 w 2"/>
                <a:gd name="T5" fmla="*/ 0 h 6"/>
                <a:gd name="T6" fmla="*/ 0 w 2"/>
                <a:gd name="T7" fmla="*/ 6 h 6"/>
                <a:gd name="T8" fmla="*/ 0 w 2"/>
                <a:gd name="T9" fmla="*/ 6 h 6"/>
              </a:gdLst>
              <a:ahLst/>
              <a:cxnLst>
                <a:cxn ang="0">
                  <a:pos x="T0" y="T1"/>
                </a:cxn>
                <a:cxn ang="0">
                  <a:pos x="T2" y="T3"/>
                </a:cxn>
                <a:cxn ang="0">
                  <a:pos x="T4" y="T5"/>
                </a:cxn>
                <a:cxn ang="0">
                  <a:pos x="T6" y="T7"/>
                </a:cxn>
                <a:cxn ang="0">
                  <a:pos x="T8" y="T9"/>
                </a:cxn>
              </a:cxnLst>
              <a:rect l="0" t="0" r="r" b="b"/>
              <a:pathLst>
                <a:path w="2" h="6">
                  <a:moveTo>
                    <a:pt x="0" y="6"/>
                  </a:moveTo>
                  <a:lnTo>
                    <a:pt x="2" y="4"/>
                  </a:lnTo>
                  <a:lnTo>
                    <a:pt x="2" y="0"/>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3" name="Freeform 1119"/>
            <p:cNvSpPr/>
            <p:nvPr/>
          </p:nvSpPr>
          <p:spPr bwMode="auto">
            <a:xfrm>
              <a:off x="2528731" y="1473659"/>
              <a:ext cx="0" cy="406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4" name="Freeform 1120"/>
            <p:cNvSpPr/>
            <p:nvPr/>
          </p:nvSpPr>
          <p:spPr bwMode="auto">
            <a:xfrm>
              <a:off x="2528731" y="1473659"/>
              <a:ext cx="4065" cy="20326"/>
            </a:xfrm>
            <a:custGeom>
              <a:avLst/>
              <a:gdLst>
                <a:gd name="T0" fmla="*/ 0 w 2"/>
                <a:gd name="T1" fmla="*/ 10 h 10"/>
                <a:gd name="T2" fmla="*/ 2 w 2"/>
                <a:gd name="T3" fmla="*/ 8 h 10"/>
                <a:gd name="T4" fmla="*/ 0 w 2"/>
                <a:gd name="T5" fmla="*/ 0 h 10"/>
                <a:gd name="T6" fmla="*/ 0 w 2"/>
                <a:gd name="T7" fmla="*/ 2 h 10"/>
                <a:gd name="T8" fmla="*/ 0 w 2"/>
                <a:gd name="T9" fmla="*/ 10 h 10"/>
              </a:gdLst>
              <a:ahLst/>
              <a:cxnLst>
                <a:cxn ang="0">
                  <a:pos x="T0" y="T1"/>
                </a:cxn>
                <a:cxn ang="0">
                  <a:pos x="T2" y="T3"/>
                </a:cxn>
                <a:cxn ang="0">
                  <a:pos x="T4" y="T5"/>
                </a:cxn>
                <a:cxn ang="0">
                  <a:pos x="T6" y="T7"/>
                </a:cxn>
                <a:cxn ang="0">
                  <a:pos x="T8" y="T9"/>
                </a:cxn>
              </a:cxnLst>
              <a:rect l="0" t="0" r="r" b="b"/>
              <a:pathLst>
                <a:path w="2" h="10">
                  <a:moveTo>
                    <a:pt x="0" y="10"/>
                  </a:moveTo>
                  <a:lnTo>
                    <a:pt x="2" y="8"/>
                  </a:lnTo>
                  <a:lnTo>
                    <a:pt x="0" y="0"/>
                  </a:lnTo>
                  <a:lnTo>
                    <a:pt x="0" y="2"/>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5" name="Freeform 1121"/>
            <p:cNvSpPr/>
            <p:nvPr/>
          </p:nvSpPr>
          <p:spPr bwMode="auto">
            <a:xfrm>
              <a:off x="2540927" y="1489920"/>
              <a:ext cx="4065" cy="4065"/>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6" name="Rectangle 1122"/>
            <p:cNvSpPr>
              <a:spLocks noChangeArrowheads="1"/>
            </p:cNvSpPr>
            <p:nvPr/>
          </p:nvSpPr>
          <p:spPr bwMode="auto">
            <a:xfrm>
              <a:off x="2544992" y="150112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7" name="Freeform 1123"/>
            <p:cNvSpPr/>
            <p:nvPr/>
          </p:nvSpPr>
          <p:spPr bwMode="auto">
            <a:xfrm>
              <a:off x="2506372" y="1455365"/>
              <a:ext cx="8131" cy="10163"/>
            </a:xfrm>
            <a:custGeom>
              <a:avLst/>
              <a:gdLst>
                <a:gd name="T0" fmla="*/ 2 w 2"/>
                <a:gd name="T1" fmla="*/ 2 h 3"/>
                <a:gd name="T2" fmla="*/ 0 w 2"/>
                <a:gd name="T3" fmla="*/ 0 h 3"/>
                <a:gd name="T4" fmla="*/ 0 w 2"/>
                <a:gd name="T5" fmla="*/ 0 h 3"/>
                <a:gd name="T6" fmla="*/ 1 w 2"/>
                <a:gd name="T7" fmla="*/ 3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1" y="1"/>
                    <a:pt x="1" y="0"/>
                    <a:pt x="0" y="0"/>
                  </a:cubicBezTo>
                  <a:cubicBezTo>
                    <a:pt x="0" y="0"/>
                    <a:pt x="0" y="0"/>
                    <a:pt x="0" y="0"/>
                  </a:cubicBezTo>
                  <a:cubicBezTo>
                    <a:pt x="1" y="3"/>
                    <a:pt x="1" y="3"/>
                    <a:pt x="1" y="3"/>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8" name="Rectangle 1124"/>
            <p:cNvSpPr>
              <a:spLocks noChangeArrowheads="1"/>
            </p:cNvSpPr>
            <p:nvPr/>
          </p:nvSpPr>
          <p:spPr bwMode="auto">
            <a:xfrm>
              <a:off x="2540927" y="1481789"/>
              <a:ext cx="2033" cy="813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9" name="Rectangle 1125"/>
            <p:cNvSpPr>
              <a:spLocks noChangeArrowheads="1"/>
            </p:cNvSpPr>
            <p:nvPr/>
          </p:nvSpPr>
          <p:spPr bwMode="auto">
            <a:xfrm>
              <a:off x="2540927" y="1489920"/>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0" name="Freeform 1126"/>
            <p:cNvSpPr/>
            <p:nvPr/>
          </p:nvSpPr>
          <p:spPr bwMode="auto">
            <a:xfrm>
              <a:off x="2463281" y="1469594"/>
              <a:ext cx="4065" cy="12196"/>
            </a:xfrm>
            <a:custGeom>
              <a:avLst/>
              <a:gdLst>
                <a:gd name="T0" fmla="*/ 2 w 2"/>
                <a:gd name="T1" fmla="*/ 2 h 6"/>
                <a:gd name="T2" fmla="*/ 2 w 2"/>
                <a:gd name="T3" fmla="*/ 0 h 6"/>
                <a:gd name="T4" fmla="*/ 0 w 2"/>
                <a:gd name="T5" fmla="*/ 2 h 6"/>
                <a:gd name="T6" fmla="*/ 0 w 2"/>
                <a:gd name="T7" fmla="*/ 4 h 6"/>
                <a:gd name="T8" fmla="*/ 2 w 2"/>
                <a:gd name="T9" fmla="*/ 6 h 6"/>
                <a:gd name="T10" fmla="*/ 2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2" y="2"/>
                  </a:moveTo>
                  <a:lnTo>
                    <a:pt x="2" y="0"/>
                  </a:lnTo>
                  <a:lnTo>
                    <a:pt x="0" y="2"/>
                  </a:lnTo>
                  <a:lnTo>
                    <a:pt x="0" y="4"/>
                  </a:lnTo>
                  <a:lnTo>
                    <a:pt x="2" y="6"/>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1" name="Freeform 1127"/>
            <p:cNvSpPr/>
            <p:nvPr/>
          </p:nvSpPr>
          <p:spPr bwMode="auto">
            <a:xfrm>
              <a:off x="2510437" y="1570237"/>
              <a:ext cx="0" cy="4065"/>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2" name="Rectangle 1128"/>
            <p:cNvSpPr>
              <a:spLocks noChangeArrowheads="1"/>
            </p:cNvSpPr>
            <p:nvPr/>
          </p:nvSpPr>
          <p:spPr bwMode="auto">
            <a:xfrm>
              <a:off x="2510437" y="157430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3" name="Freeform 1129"/>
            <p:cNvSpPr/>
            <p:nvPr/>
          </p:nvSpPr>
          <p:spPr bwMode="auto">
            <a:xfrm>
              <a:off x="2506372" y="1574302"/>
              <a:ext cx="4065" cy="406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4" name="Freeform 1130"/>
            <p:cNvSpPr/>
            <p:nvPr/>
          </p:nvSpPr>
          <p:spPr bwMode="auto">
            <a:xfrm>
              <a:off x="2510437" y="1570237"/>
              <a:ext cx="4065" cy="4065"/>
            </a:xfrm>
            <a:custGeom>
              <a:avLst/>
              <a:gdLst>
                <a:gd name="T0" fmla="*/ 0 w 2"/>
                <a:gd name="T1" fmla="*/ 0 h 2"/>
                <a:gd name="T2" fmla="*/ 0 w 2"/>
                <a:gd name="T3" fmla="*/ 2 h 2"/>
                <a:gd name="T4" fmla="*/ 2 w 2"/>
                <a:gd name="T5" fmla="*/ 0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5" name="Freeform 1131"/>
            <p:cNvSpPr/>
            <p:nvPr/>
          </p:nvSpPr>
          <p:spPr bwMode="auto">
            <a:xfrm>
              <a:off x="2510437" y="1570237"/>
              <a:ext cx="0" cy="406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6" name="Freeform 1132"/>
            <p:cNvSpPr/>
            <p:nvPr/>
          </p:nvSpPr>
          <p:spPr bwMode="auto">
            <a:xfrm>
              <a:off x="2502307" y="1588531"/>
              <a:ext cx="16261" cy="4065"/>
            </a:xfrm>
            <a:custGeom>
              <a:avLst/>
              <a:gdLst>
                <a:gd name="T0" fmla="*/ 0 w 4"/>
                <a:gd name="T1" fmla="*/ 1 h 1"/>
                <a:gd name="T2" fmla="*/ 4 w 4"/>
                <a:gd name="T3" fmla="*/ 1 h 1"/>
                <a:gd name="T4" fmla="*/ 3 w 4"/>
                <a:gd name="T5" fmla="*/ 0 h 1"/>
                <a:gd name="T6" fmla="*/ 3 w 4"/>
                <a:gd name="T7" fmla="*/ 0 h 1"/>
                <a:gd name="T8" fmla="*/ 0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4" y="1"/>
                    <a:pt x="4" y="1"/>
                    <a:pt x="4" y="1"/>
                  </a:cubicBezTo>
                  <a:cubicBezTo>
                    <a:pt x="3" y="0"/>
                    <a:pt x="3" y="0"/>
                    <a:pt x="3" y="0"/>
                  </a:cubicBezTo>
                  <a:cubicBezTo>
                    <a:pt x="3" y="0"/>
                    <a:pt x="3" y="0"/>
                    <a:pt x="3"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7" name="Freeform 1133"/>
            <p:cNvSpPr/>
            <p:nvPr/>
          </p:nvSpPr>
          <p:spPr bwMode="auto">
            <a:xfrm>
              <a:off x="2475477" y="1592596"/>
              <a:ext cx="4065" cy="4065"/>
            </a:xfrm>
            <a:custGeom>
              <a:avLst/>
              <a:gdLst>
                <a:gd name="T0" fmla="*/ 2 w 2"/>
                <a:gd name="T1" fmla="*/ 0 h 2"/>
                <a:gd name="T2" fmla="*/ 0 w 2"/>
                <a:gd name="T3" fmla="*/ 0 h 2"/>
                <a:gd name="T4" fmla="*/ 2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8" name="Freeform 1134"/>
            <p:cNvSpPr/>
            <p:nvPr/>
          </p:nvSpPr>
          <p:spPr bwMode="auto">
            <a:xfrm>
              <a:off x="2467346" y="1582433"/>
              <a:ext cx="4065" cy="6098"/>
            </a:xfrm>
            <a:custGeom>
              <a:avLst/>
              <a:gdLst>
                <a:gd name="T0" fmla="*/ 2 w 2"/>
                <a:gd name="T1" fmla="*/ 3 h 3"/>
                <a:gd name="T2" fmla="*/ 0 w 2"/>
                <a:gd name="T3" fmla="*/ 0 h 3"/>
                <a:gd name="T4" fmla="*/ 0 w 2"/>
                <a:gd name="T5" fmla="*/ 1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0" y="0"/>
                  </a:lnTo>
                  <a:lnTo>
                    <a:pt x="0" y="1"/>
                  </a:lnTo>
                  <a:lnTo>
                    <a:pt x="2" y="3"/>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9" name="Freeform 1135"/>
            <p:cNvSpPr/>
            <p:nvPr/>
          </p:nvSpPr>
          <p:spPr bwMode="auto">
            <a:xfrm>
              <a:off x="2502307" y="1578368"/>
              <a:ext cx="12196" cy="14228"/>
            </a:xfrm>
            <a:custGeom>
              <a:avLst/>
              <a:gdLst>
                <a:gd name="T0" fmla="*/ 3 w 3"/>
                <a:gd name="T1" fmla="*/ 4 h 4"/>
                <a:gd name="T2" fmla="*/ 1 w 3"/>
                <a:gd name="T3" fmla="*/ 0 h 4"/>
                <a:gd name="T4" fmla="*/ 0 w 3"/>
                <a:gd name="T5" fmla="*/ 2 h 4"/>
                <a:gd name="T6" fmla="*/ 3 w 3"/>
                <a:gd name="T7" fmla="*/ 4 h 4"/>
              </a:gdLst>
              <a:ahLst/>
              <a:cxnLst>
                <a:cxn ang="0">
                  <a:pos x="T0" y="T1"/>
                </a:cxn>
                <a:cxn ang="0">
                  <a:pos x="T2" y="T3"/>
                </a:cxn>
                <a:cxn ang="0">
                  <a:pos x="T4" y="T5"/>
                </a:cxn>
                <a:cxn ang="0">
                  <a:pos x="T6" y="T7"/>
                </a:cxn>
              </a:cxnLst>
              <a:rect l="0" t="0" r="r" b="b"/>
              <a:pathLst>
                <a:path w="3" h="4">
                  <a:moveTo>
                    <a:pt x="3" y="4"/>
                  </a:moveTo>
                  <a:cubicBezTo>
                    <a:pt x="1" y="0"/>
                    <a:pt x="1" y="0"/>
                    <a:pt x="1" y="0"/>
                  </a:cubicBezTo>
                  <a:cubicBezTo>
                    <a:pt x="1" y="0"/>
                    <a:pt x="1" y="1"/>
                    <a:pt x="0" y="2"/>
                  </a:cubicBezTo>
                  <a:lnTo>
                    <a:pt x="3"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0" name="Freeform 1136"/>
            <p:cNvSpPr/>
            <p:nvPr/>
          </p:nvSpPr>
          <p:spPr bwMode="auto">
            <a:xfrm>
              <a:off x="2502307" y="1592596"/>
              <a:ext cx="16261" cy="4065"/>
            </a:xfrm>
            <a:custGeom>
              <a:avLst/>
              <a:gdLst>
                <a:gd name="T0" fmla="*/ 0 w 4"/>
                <a:gd name="T1" fmla="*/ 0 h 1"/>
                <a:gd name="T2" fmla="*/ 0 w 4"/>
                <a:gd name="T3" fmla="*/ 0 h 1"/>
                <a:gd name="T4" fmla="*/ 4 w 4"/>
                <a:gd name="T5" fmla="*/ 1 h 1"/>
                <a:gd name="T6" fmla="*/ 4 w 4"/>
                <a:gd name="T7" fmla="*/ 0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0" y="0"/>
                    <a:pt x="0" y="0"/>
                  </a:cubicBezTo>
                  <a:cubicBezTo>
                    <a:pt x="4" y="1"/>
                    <a:pt x="4" y="1"/>
                    <a:pt x="4" y="1"/>
                  </a:cubicBezTo>
                  <a:cubicBezTo>
                    <a:pt x="4" y="0"/>
                    <a:pt x="4" y="0"/>
                    <a:pt x="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1" name="Rectangle 1137"/>
            <p:cNvSpPr>
              <a:spLocks noChangeArrowheads="1"/>
            </p:cNvSpPr>
            <p:nvPr/>
          </p:nvSpPr>
          <p:spPr bwMode="auto">
            <a:xfrm>
              <a:off x="2514503" y="157023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2" name="Freeform 1138"/>
            <p:cNvSpPr/>
            <p:nvPr/>
          </p:nvSpPr>
          <p:spPr bwMode="auto">
            <a:xfrm>
              <a:off x="2467346" y="1588531"/>
              <a:ext cx="8131" cy="8130"/>
            </a:xfrm>
            <a:custGeom>
              <a:avLst/>
              <a:gdLst>
                <a:gd name="T0" fmla="*/ 0 w 4"/>
                <a:gd name="T1" fmla="*/ 4 h 4"/>
                <a:gd name="T2" fmla="*/ 0 w 4"/>
                <a:gd name="T3" fmla="*/ 4 h 4"/>
                <a:gd name="T4" fmla="*/ 0 w 4"/>
                <a:gd name="T5" fmla="*/ 4 h 4"/>
                <a:gd name="T6" fmla="*/ 4 w 4"/>
                <a:gd name="T7" fmla="*/ 2 h 4"/>
                <a:gd name="T8" fmla="*/ 2 w 4"/>
                <a:gd name="T9" fmla="*/ 0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4"/>
                  </a:lnTo>
                  <a:lnTo>
                    <a:pt x="4" y="2"/>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3" name="Rectangle 1139"/>
            <p:cNvSpPr>
              <a:spLocks noChangeArrowheads="1"/>
            </p:cNvSpPr>
            <p:nvPr/>
          </p:nvSpPr>
          <p:spPr bwMode="auto">
            <a:xfrm>
              <a:off x="2475477" y="159259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4" name="Freeform 1140"/>
            <p:cNvSpPr/>
            <p:nvPr/>
          </p:nvSpPr>
          <p:spPr bwMode="auto">
            <a:xfrm>
              <a:off x="2463281" y="1588531"/>
              <a:ext cx="4065" cy="8130"/>
            </a:xfrm>
            <a:custGeom>
              <a:avLst/>
              <a:gdLst>
                <a:gd name="T0" fmla="*/ 2 w 2"/>
                <a:gd name="T1" fmla="*/ 2 h 4"/>
                <a:gd name="T2" fmla="*/ 2 w 2"/>
                <a:gd name="T3" fmla="*/ 0 h 4"/>
                <a:gd name="T4" fmla="*/ 0 w 2"/>
                <a:gd name="T5" fmla="*/ 2 h 4"/>
                <a:gd name="T6" fmla="*/ 2 w 2"/>
                <a:gd name="T7" fmla="*/ 4 h 4"/>
                <a:gd name="T8" fmla="*/ 2 w 2"/>
                <a:gd name="T9" fmla="*/ 2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0"/>
                  </a:lnTo>
                  <a:lnTo>
                    <a:pt x="0" y="2"/>
                  </a:lnTo>
                  <a:lnTo>
                    <a:pt x="2" y="4"/>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5" name="Freeform 1141"/>
            <p:cNvSpPr/>
            <p:nvPr/>
          </p:nvSpPr>
          <p:spPr bwMode="auto">
            <a:xfrm>
              <a:off x="2467346" y="1584466"/>
              <a:ext cx="4065" cy="12196"/>
            </a:xfrm>
            <a:custGeom>
              <a:avLst/>
              <a:gdLst>
                <a:gd name="T0" fmla="*/ 0 w 2"/>
                <a:gd name="T1" fmla="*/ 0 h 6"/>
                <a:gd name="T2" fmla="*/ 0 w 2"/>
                <a:gd name="T3" fmla="*/ 6 h 6"/>
                <a:gd name="T4" fmla="*/ 2 w 2"/>
                <a:gd name="T5" fmla="*/ 2 h 6"/>
                <a:gd name="T6" fmla="*/ 0 w 2"/>
                <a:gd name="T7" fmla="*/ 0 h 6"/>
              </a:gdLst>
              <a:ahLst/>
              <a:cxnLst>
                <a:cxn ang="0">
                  <a:pos x="T0" y="T1"/>
                </a:cxn>
                <a:cxn ang="0">
                  <a:pos x="T2" y="T3"/>
                </a:cxn>
                <a:cxn ang="0">
                  <a:pos x="T4" y="T5"/>
                </a:cxn>
                <a:cxn ang="0">
                  <a:pos x="T6" y="T7"/>
                </a:cxn>
              </a:cxnLst>
              <a:rect l="0" t="0" r="r" b="b"/>
              <a:pathLst>
                <a:path w="2" h="6">
                  <a:moveTo>
                    <a:pt x="0" y="0"/>
                  </a:moveTo>
                  <a:lnTo>
                    <a:pt x="0" y="6"/>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6" name="Freeform 1142"/>
            <p:cNvSpPr/>
            <p:nvPr/>
          </p:nvSpPr>
          <p:spPr bwMode="auto">
            <a:xfrm>
              <a:off x="2514503" y="1566172"/>
              <a:ext cx="12196" cy="12196"/>
            </a:xfrm>
            <a:custGeom>
              <a:avLst/>
              <a:gdLst>
                <a:gd name="T0" fmla="*/ 0 w 6"/>
                <a:gd name="T1" fmla="*/ 2 h 6"/>
                <a:gd name="T2" fmla="*/ 6 w 6"/>
                <a:gd name="T3" fmla="*/ 6 h 6"/>
                <a:gd name="T4" fmla="*/ 6 w 6"/>
                <a:gd name="T5" fmla="*/ 6 h 6"/>
                <a:gd name="T6" fmla="*/ 2 w 6"/>
                <a:gd name="T7" fmla="*/ 0 h 6"/>
                <a:gd name="T8" fmla="*/ 0 w 6"/>
                <a:gd name="T9" fmla="*/ 2 h 6"/>
                <a:gd name="T10" fmla="*/ 0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0" y="2"/>
                  </a:moveTo>
                  <a:lnTo>
                    <a:pt x="6" y="6"/>
                  </a:lnTo>
                  <a:lnTo>
                    <a:pt x="6" y="6"/>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7" name="Freeform 1143"/>
            <p:cNvSpPr/>
            <p:nvPr/>
          </p:nvSpPr>
          <p:spPr bwMode="auto">
            <a:xfrm>
              <a:off x="2518568" y="1562107"/>
              <a:ext cx="406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8" name="Freeform 1144"/>
            <p:cNvSpPr/>
            <p:nvPr/>
          </p:nvSpPr>
          <p:spPr bwMode="auto">
            <a:xfrm>
              <a:off x="2514503" y="1566172"/>
              <a:ext cx="4065" cy="4065"/>
            </a:xfrm>
            <a:custGeom>
              <a:avLst/>
              <a:gdLst>
                <a:gd name="T0" fmla="*/ 0 w 1"/>
                <a:gd name="T1" fmla="*/ 0 h 1"/>
                <a:gd name="T2" fmla="*/ 0 w 1"/>
                <a:gd name="T3" fmla="*/ 1 h 1"/>
                <a:gd name="T4" fmla="*/ 0 w 1"/>
                <a:gd name="T5" fmla="*/ 1 h 1"/>
                <a:gd name="T6" fmla="*/ 1 w 1"/>
                <a:gd name="T7" fmla="*/ 0 h 1"/>
                <a:gd name="T8" fmla="*/ 0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1"/>
                    <a:pt x="0" y="1"/>
                    <a:pt x="0" y="1"/>
                  </a:cubicBezTo>
                  <a:cubicBezTo>
                    <a:pt x="0" y="1"/>
                    <a:pt x="0" y="1"/>
                    <a:pt x="0" y="1"/>
                  </a:cubicBezTo>
                  <a:cubicBezTo>
                    <a:pt x="1" y="0"/>
                    <a:pt x="1" y="0"/>
                    <a:pt x="1"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9" name="Rectangle 1145"/>
            <p:cNvSpPr>
              <a:spLocks noChangeArrowheads="1"/>
            </p:cNvSpPr>
            <p:nvPr/>
          </p:nvSpPr>
          <p:spPr bwMode="auto">
            <a:xfrm>
              <a:off x="2514503" y="157023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0" name="Freeform 1146"/>
            <p:cNvSpPr/>
            <p:nvPr/>
          </p:nvSpPr>
          <p:spPr bwMode="auto">
            <a:xfrm>
              <a:off x="2514503" y="1562107"/>
              <a:ext cx="8131" cy="4065"/>
            </a:xfrm>
            <a:custGeom>
              <a:avLst/>
              <a:gdLst>
                <a:gd name="T0" fmla="*/ 0 w 2"/>
                <a:gd name="T1" fmla="*/ 1 h 1"/>
                <a:gd name="T2" fmla="*/ 1 w 2"/>
                <a:gd name="T3" fmla="*/ 1 h 1"/>
                <a:gd name="T4" fmla="*/ 2 w 2"/>
                <a:gd name="T5" fmla="*/ 0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1" y="1"/>
                    <a:pt x="1" y="1"/>
                    <a:pt x="1" y="1"/>
                  </a:cubicBezTo>
                  <a:cubicBezTo>
                    <a:pt x="2" y="0"/>
                    <a:pt x="2" y="0"/>
                    <a:pt x="2" y="0"/>
                  </a:cubicBezTo>
                  <a:cubicBezTo>
                    <a:pt x="1" y="0"/>
                    <a:pt x="1" y="0"/>
                    <a:pt x="1" y="0"/>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1" name="Freeform 1147"/>
            <p:cNvSpPr/>
            <p:nvPr/>
          </p:nvSpPr>
          <p:spPr bwMode="auto">
            <a:xfrm>
              <a:off x="2536862" y="1489920"/>
              <a:ext cx="8131" cy="8130"/>
            </a:xfrm>
            <a:custGeom>
              <a:avLst/>
              <a:gdLst>
                <a:gd name="T0" fmla="*/ 0 w 4"/>
                <a:gd name="T1" fmla="*/ 2 h 4"/>
                <a:gd name="T2" fmla="*/ 0 w 4"/>
                <a:gd name="T3" fmla="*/ 4 h 4"/>
                <a:gd name="T4" fmla="*/ 4 w 4"/>
                <a:gd name="T5" fmla="*/ 2 h 4"/>
                <a:gd name="T6" fmla="*/ 2 w 4"/>
                <a:gd name="T7" fmla="*/ 0 h 4"/>
                <a:gd name="T8" fmla="*/ 2 w 4"/>
                <a:gd name="T9" fmla="*/ 0 h 4"/>
                <a:gd name="T10" fmla="*/ 0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0" y="2"/>
                  </a:moveTo>
                  <a:lnTo>
                    <a:pt x="0" y="4"/>
                  </a:lnTo>
                  <a:lnTo>
                    <a:pt x="4" y="2"/>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2" name="Rectangle 1148"/>
            <p:cNvSpPr>
              <a:spLocks noChangeArrowheads="1"/>
            </p:cNvSpPr>
            <p:nvPr/>
          </p:nvSpPr>
          <p:spPr bwMode="auto">
            <a:xfrm>
              <a:off x="2484013" y="1608857"/>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3" name="Freeform 1149"/>
            <p:cNvSpPr/>
            <p:nvPr/>
          </p:nvSpPr>
          <p:spPr bwMode="auto">
            <a:xfrm>
              <a:off x="2506372" y="1549911"/>
              <a:ext cx="4065" cy="12196"/>
            </a:xfrm>
            <a:custGeom>
              <a:avLst/>
              <a:gdLst>
                <a:gd name="T0" fmla="*/ 0 w 2"/>
                <a:gd name="T1" fmla="*/ 2 h 6"/>
                <a:gd name="T2" fmla="*/ 2 w 2"/>
                <a:gd name="T3" fmla="*/ 6 h 6"/>
                <a:gd name="T4" fmla="*/ 2 w 2"/>
                <a:gd name="T5" fmla="*/ 4 h 6"/>
                <a:gd name="T6" fmla="*/ 0 w 2"/>
                <a:gd name="T7" fmla="*/ 0 h 6"/>
                <a:gd name="T8" fmla="*/ 0 w 2"/>
                <a:gd name="T9" fmla="*/ 2 h 6"/>
              </a:gdLst>
              <a:ahLst/>
              <a:cxnLst>
                <a:cxn ang="0">
                  <a:pos x="T0" y="T1"/>
                </a:cxn>
                <a:cxn ang="0">
                  <a:pos x="T2" y="T3"/>
                </a:cxn>
                <a:cxn ang="0">
                  <a:pos x="T4" y="T5"/>
                </a:cxn>
                <a:cxn ang="0">
                  <a:pos x="T6" y="T7"/>
                </a:cxn>
                <a:cxn ang="0">
                  <a:pos x="T8" y="T9"/>
                </a:cxn>
              </a:cxnLst>
              <a:rect l="0" t="0" r="r" b="b"/>
              <a:pathLst>
                <a:path w="2" h="6">
                  <a:moveTo>
                    <a:pt x="0" y="2"/>
                  </a:moveTo>
                  <a:lnTo>
                    <a:pt x="2" y="6"/>
                  </a:ln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4" name="Freeform 1150"/>
            <p:cNvSpPr/>
            <p:nvPr/>
          </p:nvSpPr>
          <p:spPr bwMode="auto">
            <a:xfrm>
              <a:off x="2506372" y="1553976"/>
              <a:ext cx="4065" cy="8130"/>
            </a:xfrm>
            <a:custGeom>
              <a:avLst/>
              <a:gdLst>
                <a:gd name="T0" fmla="*/ 0 w 2"/>
                <a:gd name="T1" fmla="*/ 2 h 4"/>
                <a:gd name="T2" fmla="*/ 0 w 2"/>
                <a:gd name="T3" fmla="*/ 4 h 4"/>
                <a:gd name="T4" fmla="*/ 0 w 2"/>
                <a:gd name="T5" fmla="*/ 4 h 4"/>
                <a:gd name="T6" fmla="*/ 2 w 2"/>
                <a:gd name="T7" fmla="*/ 4 h 4"/>
                <a:gd name="T8" fmla="*/ 0 w 2"/>
                <a:gd name="T9" fmla="*/ 0 h 4"/>
                <a:gd name="T10" fmla="*/ 0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0" y="2"/>
                  </a:moveTo>
                  <a:lnTo>
                    <a:pt x="0" y="4"/>
                  </a:lnTo>
                  <a:lnTo>
                    <a:pt x="0" y="4"/>
                  </a:ln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5" name="Freeform 1151"/>
            <p:cNvSpPr/>
            <p:nvPr/>
          </p:nvSpPr>
          <p:spPr bwMode="auto">
            <a:xfrm>
              <a:off x="2506372" y="1545846"/>
              <a:ext cx="8131" cy="12196"/>
            </a:xfrm>
            <a:custGeom>
              <a:avLst/>
              <a:gdLst>
                <a:gd name="T0" fmla="*/ 0 w 4"/>
                <a:gd name="T1" fmla="*/ 2 h 6"/>
                <a:gd name="T2" fmla="*/ 0 w 4"/>
                <a:gd name="T3" fmla="*/ 2 h 6"/>
                <a:gd name="T4" fmla="*/ 2 w 4"/>
                <a:gd name="T5" fmla="*/ 6 h 6"/>
                <a:gd name="T6" fmla="*/ 4 w 4"/>
                <a:gd name="T7" fmla="*/ 2 h 6"/>
                <a:gd name="T8" fmla="*/ 4 w 4"/>
                <a:gd name="T9" fmla="*/ 0 h 6"/>
                <a:gd name="T10" fmla="*/ 0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0" y="2"/>
                  </a:moveTo>
                  <a:lnTo>
                    <a:pt x="0" y="2"/>
                  </a:lnTo>
                  <a:lnTo>
                    <a:pt x="2" y="6"/>
                  </a:lnTo>
                  <a:lnTo>
                    <a:pt x="4"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6" name="Freeform 1152"/>
            <p:cNvSpPr/>
            <p:nvPr/>
          </p:nvSpPr>
          <p:spPr bwMode="auto">
            <a:xfrm>
              <a:off x="2514503" y="1539748"/>
              <a:ext cx="8131" cy="10163"/>
            </a:xfrm>
            <a:custGeom>
              <a:avLst/>
              <a:gdLst>
                <a:gd name="T0" fmla="*/ 0 w 4"/>
                <a:gd name="T1" fmla="*/ 5 h 5"/>
                <a:gd name="T2" fmla="*/ 4 w 4"/>
                <a:gd name="T3" fmla="*/ 0 h 5"/>
                <a:gd name="T4" fmla="*/ 0 w 4"/>
                <a:gd name="T5" fmla="*/ 3 h 5"/>
                <a:gd name="T6" fmla="*/ 0 w 4"/>
                <a:gd name="T7" fmla="*/ 5 h 5"/>
              </a:gdLst>
              <a:ahLst/>
              <a:cxnLst>
                <a:cxn ang="0">
                  <a:pos x="T0" y="T1"/>
                </a:cxn>
                <a:cxn ang="0">
                  <a:pos x="T2" y="T3"/>
                </a:cxn>
                <a:cxn ang="0">
                  <a:pos x="T4" y="T5"/>
                </a:cxn>
                <a:cxn ang="0">
                  <a:pos x="T6" y="T7"/>
                </a:cxn>
              </a:cxnLst>
              <a:rect l="0" t="0" r="r" b="b"/>
              <a:pathLst>
                <a:path w="4" h="5">
                  <a:moveTo>
                    <a:pt x="0" y="5"/>
                  </a:moveTo>
                  <a:lnTo>
                    <a:pt x="4" y="0"/>
                  </a:lnTo>
                  <a:lnTo>
                    <a:pt x="0" y="3"/>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7" name="Freeform 1153"/>
            <p:cNvSpPr/>
            <p:nvPr/>
          </p:nvSpPr>
          <p:spPr bwMode="auto">
            <a:xfrm>
              <a:off x="2522633" y="1549911"/>
              <a:ext cx="6098" cy="8130"/>
            </a:xfrm>
            <a:custGeom>
              <a:avLst/>
              <a:gdLst>
                <a:gd name="T0" fmla="*/ 0 w 3"/>
                <a:gd name="T1" fmla="*/ 2 h 4"/>
                <a:gd name="T2" fmla="*/ 2 w 3"/>
                <a:gd name="T3" fmla="*/ 4 h 4"/>
                <a:gd name="T4" fmla="*/ 3 w 3"/>
                <a:gd name="T5" fmla="*/ 2 h 4"/>
                <a:gd name="T6" fmla="*/ 2 w 3"/>
                <a:gd name="T7" fmla="*/ 0 h 4"/>
                <a:gd name="T8" fmla="*/ 0 w 3"/>
                <a:gd name="T9" fmla="*/ 2 h 4"/>
              </a:gdLst>
              <a:ahLst/>
              <a:cxnLst>
                <a:cxn ang="0">
                  <a:pos x="T0" y="T1"/>
                </a:cxn>
                <a:cxn ang="0">
                  <a:pos x="T2" y="T3"/>
                </a:cxn>
                <a:cxn ang="0">
                  <a:pos x="T4" y="T5"/>
                </a:cxn>
                <a:cxn ang="0">
                  <a:pos x="T6" y="T7"/>
                </a:cxn>
                <a:cxn ang="0">
                  <a:pos x="T8" y="T9"/>
                </a:cxn>
              </a:cxnLst>
              <a:rect l="0" t="0" r="r" b="b"/>
              <a:pathLst>
                <a:path w="3" h="4">
                  <a:moveTo>
                    <a:pt x="0" y="2"/>
                  </a:moveTo>
                  <a:lnTo>
                    <a:pt x="2" y="4"/>
                  </a:lnTo>
                  <a:lnTo>
                    <a:pt x="3"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8" name="Freeform 1154"/>
            <p:cNvSpPr/>
            <p:nvPr/>
          </p:nvSpPr>
          <p:spPr bwMode="auto">
            <a:xfrm>
              <a:off x="2485640" y="1558041"/>
              <a:ext cx="4065" cy="12196"/>
            </a:xfrm>
            <a:custGeom>
              <a:avLst/>
              <a:gdLst>
                <a:gd name="T0" fmla="*/ 0 w 2"/>
                <a:gd name="T1" fmla="*/ 2 h 6"/>
                <a:gd name="T2" fmla="*/ 0 w 2"/>
                <a:gd name="T3" fmla="*/ 6 h 6"/>
                <a:gd name="T4" fmla="*/ 2 w 2"/>
                <a:gd name="T5" fmla="*/ 2 h 6"/>
                <a:gd name="T6" fmla="*/ 0 w 2"/>
                <a:gd name="T7" fmla="*/ 0 h 6"/>
                <a:gd name="T8" fmla="*/ 0 w 2"/>
                <a:gd name="T9" fmla="*/ 2 h 6"/>
              </a:gdLst>
              <a:ahLst/>
              <a:cxnLst>
                <a:cxn ang="0">
                  <a:pos x="T0" y="T1"/>
                </a:cxn>
                <a:cxn ang="0">
                  <a:pos x="T2" y="T3"/>
                </a:cxn>
                <a:cxn ang="0">
                  <a:pos x="T4" y="T5"/>
                </a:cxn>
                <a:cxn ang="0">
                  <a:pos x="T6" y="T7"/>
                </a:cxn>
                <a:cxn ang="0">
                  <a:pos x="T8" y="T9"/>
                </a:cxn>
              </a:cxnLst>
              <a:rect l="0" t="0" r="r" b="b"/>
              <a:pathLst>
                <a:path w="2" h="6">
                  <a:moveTo>
                    <a:pt x="0" y="2"/>
                  </a:moveTo>
                  <a:lnTo>
                    <a:pt x="0" y="6"/>
                  </a:ln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9" name="Freeform 1155"/>
            <p:cNvSpPr/>
            <p:nvPr/>
          </p:nvSpPr>
          <p:spPr bwMode="auto">
            <a:xfrm>
              <a:off x="2484013" y="1608857"/>
              <a:ext cx="4065"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0" name="Freeform 1156"/>
            <p:cNvSpPr/>
            <p:nvPr/>
          </p:nvSpPr>
          <p:spPr bwMode="auto">
            <a:xfrm>
              <a:off x="2485640" y="1558041"/>
              <a:ext cx="4065" cy="4065"/>
            </a:xfrm>
            <a:custGeom>
              <a:avLst/>
              <a:gdLst>
                <a:gd name="T0" fmla="*/ 2 w 2"/>
                <a:gd name="T1" fmla="*/ 2 h 2"/>
                <a:gd name="T2" fmla="*/ 2 w 2"/>
                <a:gd name="T3" fmla="*/ 0 h 2"/>
                <a:gd name="T4" fmla="*/ 0 w 2"/>
                <a:gd name="T5" fmla="*/ 0 h 2"/>
                <a:gd name="T6" fmla="*/ 2 w 2"/>
                <a:gd name="T7" fmla="*/ 2 h 2"/>
                <a:gd name="T8" fmla="*/ 2 w 2"/>
                <a:gd name="T9" fmla="*/ 2 h 2"/>
                <a:gd name="T10" fmla="*/ 2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0"/>
                  </a:lnTo>
                  <a:lnTo>
                    <a:pt x="0" y="0"/>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1" name="Freeform 1157"/>
            <p:cNvSpPr/>
            <p:nvPr/>
          </p:nvSpPr>
          <p:spPr bwMode="auto">
            <a:xfrm>
              <a:off x="2484013" y="1604792"/>
              <a:ext cx="12196" cy="8130"/>
            </a:xfrm>
            <a:custGeom>
              <a:avLst/>
              <a:gdLst>
                <a:gd name="T0" fmla="*/ 2 w 6"/>
                <a:gd name="T1" fmla="*/ 0 h 4"/>
                <a:gd name="T2" fmla="*/ 0 w 6"/>
                <a:gd name="T3" fmla="*/ 2 h 4"/>
                <a:gd name="T4" fmla="*/ 2 w 6"/>
                <a:gd name="T5" fmla="*/ 2 h 4"/>
                <a:gd name="T6" fmla="*/ 6 w 6"/>
                <a:gd name="T7" fmla="*/ 4 h 4"/>
                <a:gd name="T8" fmla="*/ 2 w 6"/>
                <a:gd name="T9" fmla="*/ 0 h 4"/>
              </a:gdLst>
              <a:ahLst/>
              <a:cxnLst>
                <a:cxn ang="0">
                  <a:pos x="T0" y="T1"/>
                </a:cxn>
                <a:cxn ang="0">
                  <a:pos x="T2" y="T3"/>
                </a:cxn>
                <a:cxn ang="0">
                  <a:pos x="T4" y="T5"/>
                </a:cxn>
                <a:cxn ang="0">
                  <a:pos x="T6" y="T7"/>
                </a:cxn>
                <a:cxn ang="0">
                  <a:pos x="T8" y="T9"/>
                </a:cxn>
              </a:cxnLst>
              <a:rect l="0" t="0" r="r" b="b"/>
              <a:pathLst>
                <a:path w="6" h="4">
                  <a:moveTo>
                    <a:pt x="2" y="0"/>
                  </a:moveTo>
                  <a:lnTo>
                    <a:pt x="0" y="2"/>
                  </a:lnTo>
                  <a:lnTo>
                    <a:pt x="2" y="2"/>
                  </a:lnTo>
                  <a:lnTo>
                    <a:pt x="6"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2" name="Freeform 1158"/>
            <p:cNvSpPr/>
            <p:nvPr/>
          </p:nvSpPr>
          <p:spPr bwMode="auto">
            <a:xfrm>
              <a:off x="2536862" y="1473659"/>
              <a:ext cx="4065" cy="8130"/>
            </a:xfrm>
            <a:custGeom>
              <a:avLst/>
              <a:gdLst>
                <a:gd name="T0" fmla="*/ 1 w 1"/>
                <a:gd name="T1" fmla="*/ 2 h 2"/>
                <a:gd name="T2" fmla="*/ 1 w 1"/>
                <a:gd name="T3" fmla="*/ 1 h 2"/>
                <a:gd name="T4" fmla="*/ 1 w 1"/>
                <a:gd name="T5" fmla="*/ 0 h 2"/>
                <a:gd name="T6" fmla="*/ 0 w 1"/>
                <a:gd name="T7" fmla="*/ 0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1"/>
                    <a:pt x="1" y="1"/>
                    <a:pt x="1" y="1"/>
                  </a:cubicBezTo>
                  <a:cubicBezTo>
                    <a:pt x="1" y="0"/>
                    <a:pt x="1" y="0"/>
                    <a:pt x="1" y="0"/>
                  </a:cubicBezTo>
                  <a:cubicBezTo>
                    <a:pt x="1" y="0"/>
                    <a:pt x="0" y="0"/>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3" name="Freeform 1159"/>
            <p:cNvSpPr/>
            <p:nvPr/>
          </p:nvSpPr>
          <p:spPr bwMode="auto">
            <a:xfrm>
              <a:off x="2514503" y="1473659"/>
              <a:ext cx="4065" cy="4065"/>
            </a:xfrm>
            <a:custGeom>
              <a:avLst/>
              <a:gdLst>
                <a:gd name="T0" fmla="*/ 2 w 2"/>
                <a:gd name="T1" fmla="*/ 0 h 2"/>
                <a:gd name="T2" fmla="*/ 2 w 2"/>
                <a:gd name="T3" fmla="*/ 0 h 2"/>
                <a:gd name="T4" fmla="*/ 0 w 2"/>
                <a:gd name="T5" fmla="*/ 2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2"/>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4" name="Freeform 1160"/>
            <p:cNvSpPr/>
            <p:nvPr/>
          </p:nvSpPr>
          <p:spPr bwMode="auto">
            <a:xfrm>
              <a:off x="2479542" y="1439104"/>
              <a:ext cx="2033" cy="8130"/>
            </a:xfrm>
            <a:custGeom>
              <a:avLst/>
              <a:gdLst>
                <a:gd name="T0" fmla="*/ 1 w 1"/>
                <a:gd name="T1" fmla="*/ 4 h 4"/>
                <a:gd name="T2" fmla="*/ 1 w 1"/>
                <a:gd name="T3" fmla="*/ 2 h 4"/>
                <a:gd name="T4" fmla="*/ 1 w 1"/>
                <a:gd name="T5" fmla="*/ 0 h 4"/>
                <a:gd name="T6" fmla="*/ 0 w 1"/>
                <a:gd name="T7" fmla="*/ 0 h 4"/>
                <a:gd name="T8" fmla="*/ 0 w 1"/>
                <a:gd name="T9" fmla="*/ 2 h 4"/>
                <a:gd name="T10" fmla="*/ 1 w 1"/>
                <a:gd name="T11" fmla="*/ 4 h 4"/>
              </a:gdLst>
              <a:ahLst/>
              <a:cxnLst>
                <a:cxn ang="0">
                  <a:pos x="T0" y="T1"/>
                </a:cxn>
                <a:cxn ang="0">
                  <a:pos x="T2" y="T3"/>
                </a:cxn>
                <a:cxn ang="0">
                  <a:pos x="T4" y="T5"/>
                </a:cxn>
                <a:cxn ang="0">
                  <a:pos x="T6" y="T7"/>
                </a:cxn>
                <a:cxn ang="0">
                  <a:pos x="T8" y="T9"/>
                </a:cxn>
                <a:cxn ang="0">
                  <a:pos x="T10" y="T11"/>
                </a:cxn>
              </a:cxnLst>
              <a:rect l="0" t="0" r="r" b="b"/>
              <a:pathLst>
                <a:path w="1" h="4">
                  <a:moveTo>
                    <a:pt x="1" y="4"/>
                  </a:moveTo>
                  <a:lnTo>
                    <a:pt x="1" y="2"/>
                  </a:lnTo>
                  <a:lnTo>
                    <a:pt x="1" y="0"/>
                  </a:lnTo>
                  <a:lnTo>
                    <a:pt x="0" y="0"/>
                  </a:lnTo>
                  <a:lnTo>
                    <a:pt x="0" y="2"/>
                  </a:lnTo>
                  <a:lnTo>
                    <a:pt x="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5" name="Freeform 1161"/>
            <p:cNvSpPr/>
            <p:nvPr/>
          </p:nvSpPr>
          <p:spPr bwMode="auto">
            <a:xfrm>
              <a:off x="2510437" y="1535683"/>
              <a:ext cx="12196" cy="10163"/>
            </a:xfrm>
            <a:custGeom>
              <a:avLst/>
              <a:gdLst>
                <a:gd name="T0" fmla="*/ 4 w 6"/>
                <a:gd name="T1" fmla="*/ 0 h 5"/>
                <a:gd name="T2" fmla="*/ 2 w 6"/>
                <a:gd name="T3" fmla="*/ 0 h 5"/>
                <a:gd name="T4" fmla="*/ 0 w 6"/>
                <a:gd name="T5" fmla="*/ 4 h 5"/>
                <a:gd name="T6" fmla="*/ 2 w 6"/>
                <a:gd name="T7" fmla="*/ 5 h 5"/>
                <a:gd name="T8" fmla="*/ 6 w 6"/>
                <a:gd name="T9" fmla="*/ 2 h 5"/>
                <a:gd name="T10" fmla="*/ 6 w 6"/>
                <a:gd name="T11" fmla="*/ 2 h 5"/>
                <a:gd name="T12" fmla="*/ 4 w 6"/>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4" y="0"/>
                  </a:moveTo>
                  <a:lnTo>
                    <a:pt x="2" y="0"/>
                  </a:lnTo>
                  <a:lnTo>
                    <a:pt x="0" y="4"/>
                  </a:lnTo>
                  <a:lnTo>
                    <a:pt x="2" y="5"/>
                  </a:lnTo>
                  <a:lnTo>
                    <a:pt x="6" y="2"/>
                  </a:lnTo>
                  <a:lnTo>
                    <a:pt x="6"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6" name="Freeform 1162"/>
            <p:cNvSpPr/>
            <p:nvPr/>
          </p:nvSpPr>
          <p:spPr bwMode="auto">
            <a:xfrm>
              <a:off x="2540927" y="1473659"/>
              <a:ext cx="4065" cy="4065"/>
            </a:xfrm>
            <a:custGeom>
              <a:avLst/>
              <a:gdLst>
                <a:gd name="T0" fmla="*/ 1 w 1"/>
                <a:gd name="T1" fmla="*/ 0 h 1"/>
                <a:gd name="T2" fmla="*/ 1 w 1"/>
                <a:gd name="T3" fmla="*/ 0 h 1"/>
                <a:gd name="T4" fmla="*/ 0 w 1"/>
                <a:gd name="T5" fmla="*/ 0 h 1"/>
                <a:gd name="T6" fmla="*/ 0 w 1"/>
                <a:gd name="T7" fmla="*/ 0 h 1"/>
                <a:gd name="T8" fmla="*/ 0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0" y="0"/>
                    <a:pt x="0" y="0"/>
                    <a:pt x="0" y="0"/>
                  </a:cubicBezTo>
                  <a:cubicBezTo>
                    <a:pt x="0" y="0"/>
                    <a:pt x="0" y="0"/>
                    <a:pt x="0" y="0"/>
                  </a:cubicBezTo>
                  <a:cubicBezTo>
                    <a:pt x="0" y="1"/>
                    <a:pt x="0"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7" name="Freeform 1163"/>
            <p:cNvSpPr/>
            <p:nvPr/>
          </p:nvSpPr>
          <p:spPr bwMode="auto">
            <a:xfrm>
              <a:off x="2471411" y="1562107"/>
              <a:ext cx="8131" cy="20326"/>
            </a:xfrm>
            <a:custGeom>
              <a:avLst/>
              <a:gdLst>
                <a:gd name="T0" fmla="*/ 0 w 4"/>
                <a:gd name="T1" fmla="*/ 8 h 10"/>
                <a:gd name="T2" fmla="*/ 2 w 4"/>
                <a:gd name="T3" fmla="*/ 10 h 10"/>
                <a:gd name="T4" fmla="*/ 4 w 4"/>
                <a:gd name="T5" fmla="*/ 4 h 10"/>
                <a:gd name="T6" fmla="*/ 2 w 4"/>
                <a:gd name="T7" fmla="*/ 0 h 10"/>
                <a:gd name="T8" fmla="*/ 0 w 4"/>
                <a:gd name="T9" fmla="*/ 8 h 10"/>
              </a:gdLst>
              <a:ahLst/>
              <a:cxnLst>
                <a:cxn ang="0">
                  <a:pos x="T0" y="T1"/>
                </a:cxn>
                <a:cxn ang="0">
                  <a:pos x="T2" y="T3"/>
                </a:cxn>
                <a:cxn ang="0">
                  <a:pos x="T4" y="T5"/>
                </a:cxn>
                <a:cxn ang="0">
                  <a:pos x="T6" y="T7"/>
                </a:cxn>
                <a:cxn ang="0">
                  <a:pos x="T8" y="T9"/>
                </a:cxn>
              </a:cxnLst>
              <a:rect l="0" t="0" r="r" b="b"/>
              <a:pathLst>
                <a:path w="4" h="10">
                  <a:moveTo>
                    <a:pt x="0" y="8"/>
                  </a:moveTo>
                  <a:lnTo>
                    <a:pt x="2" y="10"/>
                  </a:lnTo>
                  <a:lnTo>
                    <a:pt x="4" y="4"/>
                  </a:lnTo>
                  <a:lnTo>
                    <a:pt x="2"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8" name="Freeform 1164"/>
            <p:cNvSpPr/>
            <p:nvPr/>
          </p:nvSpPr>
          <p:spPr bwMode="auto">
            <a:xfrm>
              <a:off x="2485640" y="1430974"/>
              <a:ext cx="0" cy="8130"/>
            </a:xfrm>
            <a:custGeom>
              <a:avLst/>
              <a:gdLst>
                <a:gd name="T0" fmla="*/ 0 h 4"/>
                <a:gd name="T1" fmla="*/ 0 h 4"/>
                <a:gd name="T2" fmla="*/ 4 h 4"/>
                <a:gd name="T3" fmla="*/ 0 h 4"/>
              </a:gdLst>
              <a:ahLst/>
              <a:cxnLst>
                <a:cxn ang="0">
                  <a:pos x="0" y="T0"/>
                </a:cxn>
                <a:cxn ang="0">
                  <a:pos x="0" y="T1"/>
                </a:cxn>
                <a:cxn ang="0">
                  <a:pos x="0" y="T2"/>
                </a:cxn>
                <a:cxn ang="0">
                  <a:pos x="0" y="T3"/>
                </a:cxn>
              </a:cxnLst>
              <a:rect l="0" t="0" r="r" b="b"/>
              <a:pathLst>
                <a:path h="4">
                  <a:moveTo>
                    <a:pt x="0" y="0"/>
                  </a:moveTo>
                  <a:lnTo>
                    <a:pt x="0" y="0"/>
                  </a:lnTo>
                  <a:lnTo>
                    <a:pt x="0"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9" name="Freeform 1165"/>
            <p:cNvSpPr/>
            <p:nvPr/>
          </p:nvSpPr>
          <p:spPr bwMode="auto">
            <a:xfrm>
              <a:off x="2475477" y="1439104"/>
              <a:ext cx="4065" cy="406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0" name="Freeform 1166"/>
            <p:cNvSpPr/>
            <p:nvPr/>
          </p:nvSpPr>
          <p:spPr bwMode="auto">
            <a:xfrm>
              <a:off x="2475477" y="1435039"/>
              <a:ext cx="6098" cy="16261"/>
            </a:xfrm>
            <a:custGeom>
              <a:avLst/>
              <a:gdLst>
                <a:gd name="T0" fmla="*/ 2 w 3"/>
                <a:gd name="T1" fmla="*/ 0 h 8"/>
                <a:gd name="T2" fmla="*/ 0 w 3"/>
                <a:gd name="T3" fmla="*/ 0 h 8"/>
                <a:gd name="T4" fmla="*/ 0 w 3"/>
                <a:gd name="T5" fmla="*/ 8 h 8"/>
                <a:gd name="T6" fmla="*/ 3 w 3"/>
                <a:gd name="T7" fmla="*/ 4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lnTo>
                    <a:pt x="3"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1" name="Freeform 1167"/>
            <p:cNvSpPr/>
            <p:nvPr/>
          </p:nvSpPr>
          <p:spPr bwMode="auto">
            <a:xfrm>
              <a:off x="2459216" y="1435039"/>
              <a:ext cx="8131" cy="20326"/>
            </a:xfrm>
            <a:custGeom>
              <a:avLst/>
              <a:gdLst>
                <a:gd name="T0" fmla="*/ 2 w 4"/>
                <a:gd name="T1" fmla="*/ 10 h 10"/>
                <a:gd name="T2" fmla="*/ 4 w 4"/>
                <a:gd name="T3" fmla="*/ 4 h 10"/>
                <a:gd name="T4" fmla="*/ 4 w 4"/>
                <a:gd name="T5" fmla="*/ 0 h 10"/>
                <a:gd name="T6" fmla="*/ 0 w 4"/>
                <a:gd name="T7" fmla="*/ 6 h 10"/>
                <a:gd name="T8" fmla="*/ 0 w 4"/>
                <a:gd name="T9" fmla="*/ 10 h 10"/>
                <a:gd name="T10" fmla="*/ 2 w 4"/>
                <a:gd name="T11" fmla="*/ 10 h 10"/>
              </a:gdLst>
              <a:ahLst/>
              <a:cxnLst>
                <a:cxn ang="0">
                  <a:pos x="T0" y="T1"/>
                </a:cxn>
                <a:cxn ang="0">
                  <a:pos x="T2" y="T3"/>
                </a:cxn>
                <a:cxn ang="0">
                  <a:pos x="T4" y="T5"/>
                </a:cxn>
                <a:cxn ang="0">
                  <a:pos x="T6" y="T7"/>
                </a:cxn>
                <a:cxn ang="0">
                  <a:pos x="T8" y="T9"/>
                </a:cxn>
                <a:cxn ang="0">
                  <a:pos x="T10" y="T11"/>
                </a:cxn>
              </a:cxnLst>
              <a:rect l="0" t="0" r="r" b="b"/>
              <a:pathLst>
                <a:path w="4" h="10">
                  <a:moveTo>
                    <a:pt x="2" y="10"/>
                  </a:moveTo>
                  <a:lnTo>
                    <a:pt x="4" y="4"/>
                  </a:lnTo>
                  <a:lnTo>
                    <a:pt x="4" y="0"/>
                  </a:lnTo>
                  <a:lnTo>
                    <a:pt x="0" y="6"/>
                  </a:lnTo>
                  <a:lnTo>
                    <a:pt x="0" y="10"/>
                  </a:lnTo>
                  <a:lnTo>
                    <a:pt x="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2" name="Freeform 1168"/>
            <p:cNvSpPr/>
            <p:nvPr/>
          </p:nvSpPr>
          <p:spPr bwMode="auto">
            <a:xfrm>
              <a:off x="2506372" y="1430974"/>
              <a:ext cx="4065" cy="4065"/>
            </a:xfrm>
            <a:custGeom>
              <a:avLst/>
              <a:gdLst>
                <a:gd name="T0" fmla="*/ 2 w 2"/>
                <a:gd name="T1" fmla="*/ 0 h 2"/>
                <a:gd name="T2" fmla="*/ 2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0"/>
                  </a:ln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3" name="Freeform 1169"/>
            <p:cNvSpPr/>
            <p:nvPr/>
          </p:nvSpPr>
          <p:spPr bwMode="auto">
            <a:xfrm>
              <a:off x="2484013" y="1608857"/>
              <a:ext cx="14228" cy="12196"/>
            </a:xfrm>
            <a:custGeom>
              <a:avLst/>
              <a:gdLst>
                <a:gd name="T0" fmla="*/ 6 w 7"/>
                <a:gd name="T1" fmla="*/ 2 h 6"/>
                <a:gd name="T2" fmla="*/ 0 w 7"/>
                <a:gd name="T3" fmla="*/ 0 h 6"/>
                <a:gd name="T4" fmla="*/ 7 w 7"/>
                <a:gd name="T5" fmla="*/ 6 h 6"/>
                <a:gd name="T6" fmla="*/ 7 w 7"/>
                <a:gd name="T7" fmla="*/ 6 h 6"/>
                <a:gd name="T8" fmla="*/ 6 w 7"/>
                <a:gd name="T9" fmla="*/ 2 h 6"/>
              </a:gdLst>
              <a:ahLst/>
              <a:cxnLst>
                <a:cxn ang="0">
                  <a:pos x="T0" y="T1"/>
                </a:cxn>
                <a:cxn ang="0">
                  <a:pos x="T2" y="T3"/>
                </a:cxn>
                <a:cxn ang="0">
                  <a:pos x="T4" y="T5"/>
                </a:cxn>
                <a:cxn ang="0">
                  <a:pos x="T6" y="T7"/>
                </a:cxn>
                <a:cxn ang="0">
                  <a:pos x="T8" y="T9"/>
                </a:cxn>
              </a:cxnLst>
              <a:rect l="0" t="0" r="r" b="b"/>
              <a:pathLst>
                <a:path w="7" h="6">
                  <a:moveTo>
                    <a:pt x="6" y="2"/>
                  </a:moveTo>
                  <a:lnTo>
                    <a:pt x="0" y="0"/>
                  </a:lnTo>
                  <a:lnTo>
                    <a:pt x="7" y="6"/>
                  </a:lnTo>
                  <a:lnTo>
                    <a:pt x="7" y="6"/>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4" name="Freeform 1170"/>
            <p:cNvSpPr/>
            <p:nvPr/>
          </p:nvSpPr>
          <p:spPr bwMode="auto">
            <a:xfrm>
              <a:off x="2467752" y="1507226"/>
              <a:ext cx="8131" cy="12196"/>
            </a:xfrm>
            <a:custGeom>
              <a:avLst/>
              <a:gdLst>
                <a:gd name="T0" fmla="*/ 4 w 4"/>
                <a:gd name="T1" fmla="*/ 6 h 6"/>
                <a:gd name="T2" fmla="*/ 2 w 4"/>
                <a:gd name="T3" fmla="*/ 0 h 6"/>
                <a:gd name="T4" fmla="*/ 0 w 4"/>
                <a:gd name="T5" fmla="*/ 2 h 6"/>
                <a:gd name="T6" fmla="*/ 2 w 4"/>
                <a:gd name="T7" fmla="*/ 6 h 6"/>
                <a:gd name="T8" fmla="*/ 4 w 4"/>
                <a:gd name="T9" fmla="*/ 6 h 6"/>
              </a:gdLst>
              <a:ahLst/>
              <a:cxnLst>
                <a:cxn ang="0">
                  <a:pos x="T0" y="T1"/>
                </a:cxn>
                <a:cxn ang="0">
                  <a:pos x="T2" y="T3"/>
                </a:cxn>
                <a:cxn ang="0">
                  <a:pos x="T4" y="T5"/>
                </a:cxn>
                <a:cxn ang="0">
                  <a:pos x="T6" y="T7"/>
                </a:cxn>
                <a:cxn ang="0">
                  <a:pos x="T8" y="T9"/>
                </a:cxn>
              </a:cxnLst>
              <a:rect l="0" t="0" r="r" b="b"/>
              <a:pathLst>
                <a:path w="4" h="6">
                  <a:moveTo>
                    <a:pt x="4" y="6"/>
                  </a:moveTo>
                  <a:lnTo>
                    <a:pt x="2" y="0"/>
                  </a:lnTo>
                  <a:lnTo>
                    <a:pt x="0" y="2"/>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5" name="Freeform 1171"/>
            <p:cNvSpPr/>
            <p:nvPr/>
          </p:nvSpPr>
          <p:spPr bwMode="auto">
            <a:xfrm>
              <a:off x="2455150" y="1485855"/>
              <a:ext cx="16261" cy="14228"/>
            </a:xfrm>
            <a:custGeom>
              <a:avLst/>
              <a:gdLst>
                <a:gd name="T0" fmla="*/ 4 w 8"/>
                <a:gd name="T1" fmla="*/ 6 h 7"/>
                <a:gd name="T2" fmla="*/ 8 w 8"/>
                <a:gd name="T3" fmla="*/ 4 h 7"/>
                <a:gd name="T4" fmla="*/ 4 w 8"/>
                <a:gd name="T5" fmla="*/ 0 h 7"/>
                <a:gd name="T6" fmla="*/ 0 w 8"/>
                <a:gd name="T7" fmla="*/ 2 h 7"/>
                <a:gd name="T8" fmla="*/ 2 w 8"/>
                <a:gd name="T9" fmla="*/ 7 h 7"/>
                <a:gd name="T10" fmla="*/ 4 w 8"/>
                <a:gd name="T11" fmla="*/ 6 h 7"/>
              </a:gdLst>
              <a:ahLst/>
              <a:cxnLst>
                <a:cxn ang="0">
                  <a:pos x="T0" y="T1"/>
                </a:cxn>
                <a:cxn ang="0">
                  <a:pos x="T2" y="T3"/>
                </a:cxn>
                <a:cxn ang="0">
                  <a:pos x="T4" y="T5"/>
                </a:cxn>
                <a:cxn ang="0">
                  <a:pos x="T6" y="T7"/>
                </a:cxn>
                <a:cxn ang="0">
                  <a:pos x="T8" y="T9"/>
                </a:cxn>
                <a:cxn ang="0">
                  <a:pos x="T10" y="T11"/>
                </a:cxn>
              </a:cxnLst>
              <a:rect l="0" t="0" r="r" b="b"/>
              <a:pathLst>
                <a:path w="8" h="7">
                  <a:moveTo>
                    <a:pt x="4" y="6"/>
                  </a:moveTo>
                  <a:lnTo>
                    <a:pt x="8" y="4"/>
                  </a:lnTo>
                  <a:lnTo>
                    <a:pt x="4" y="0"/>
                  </a:lnTo>
                  <a:lnTo>
                    <a:pt x="0" y="2"/>
                  </a:lnTo>
                  <a:lnTo>
                    <a:pt x="2" y="7"/>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6" name="Freeform 1172"/>
            <p:cNvSpPr/>
            <p:nvPr/>
          </p:nvSpPr>
          <p:spPr bwMode="auto">
            <a:xfrm>
              <a:off x="2467346" y="1493985"/>
              <a:ext cx="12196" cy="10163"/>
            </a:xfrm>
            <a:custGeom>
              <a:avLst/>
              <a:gdLst>
                <a:gd name="T0" fmla="*/ 4 w 6"/>
                <a:gd name="T1" fmla="*/ 5 h 5"/>
                <a:gd name="T2" fmla="*/ 6 w 6"/>
                <a:gd name="T3" fmla="*/ 5 h 5"/>
                <a:gd name="T4" fmla="*/ 2 w 6"/>
                <a:gd name="T5" fmla="*/ 0 h 5"/>
                <a:gd name="T6" fmla="*/ 0 w 6"/>
                <a:gd name="T7" fmla="*/ 2 h 5"/>
                <a:gd name="T8" fmla="*/ 2 w 6"/>
                <a:gd name="T9" fmla="*/ 3 h 5"/>
                <a:gd name="T10" fmla="*/ 4 w 6"/>
                <a:gd name="T11" fmla="*/ 5 h 5"/>
              </a:gdLst>
              <a:ahLst/>
              <a:cxnLst>
                <a:cxn ang="0">
                  <a:pos x="T0" y="T1"/>
                </a:cxn>
                <a:cxn ang="0">
                  <a:pos x="T2" y="T3"/>
                </a:cxn>
                <a:cxn ang="0">
                  <a:pos x="T4" y="T5"/>
                </a:cxn>
                <a:cxn ang="0">
                  <a:pos x="T6" y="T7"/>
                </a:cxn>
                <a:cxn ang="0">
                  <a:pos x="T8" y="T9"/>
                </a:cxn>
                <a:cxn ang="0">
                  <a:pos x="T10" y="T11"/>
                </a:cxn>
              </a:cxnLst>
              <a:rect l="0" t="0" r="r" b="b"/>
              <a:pathLst>
                <a:path w="6" h="5">
                  <a:moveTo>
                    <a:pt x="4" y="5"/>
                  </a:moveTo>
                  <a:lnTo>
                    <a:pt x="6" y="5"/>
                  </a:lnTo>
                  <a:lnTo>
                    <a:pt x="2" y="0"/>
                  </a:lnTo>
                  <a:lnTo>
                    <a:pt x="0" y="2"/>
                  </a:lnTo>
                  <a:lnTo>
                    <a:pt x="2" y="3"/>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7" name="Freeform 1173"/>
            <p:cNvSpPr/>
            <p:nvPr/>
          </p:nvSpPr>
          <p:spPr bwMode="auto">
            <a:xfrm>
              <a:off x="2467346" y="1498050"/>
              <a:ext cx="4065" cy="2033"/>
            </a:xfrm>
            <a:custGeom>
              <a:avLst/>
              <a:gdLst>
                <a:gd name="T0" fmla="*/ 0 w 2"/>
                <a:gd name="T1" fmla="*/ 0 h 1"/>
                <a:gd name="T2" fmla="*/ 0 w 2"/>
                <a:gd name="T3" fmla="*/ 0 h 1"/>
                <a:gd name="T4" fmla="*/ 0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lnTo>
                    <a:pt x="0" y="0"/>
                  </a:lnTo>
                  <a:lnTo>
                    <a:pt x="0" y="1"/>
                  </a:lnTo>
                  <a:lnTo>
                    <a:pt x="2"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8" name="Freeform 1174"/>
            <p:cNvSpPr/>
            <p:nvPr/>
          </p:nvSpPr>
          <p:spPr bwMode="auto">
            <a:xfrm>
              <a:off x="2484013" y="1507226"/>
              <a:ext cx="8131" cy="12196"/>
            </a:xfrm>
            <a:custGeom>
              <a:avLst/>
              <a:gdLst>
                <a:gd name="T0" fmla="*/ 4 w 4"/>
                <a:gd name="T1" fmla="*/ 4 h 6"/>
                <a:gd name="T2" fmla="*/ 2 w 4"/>
                <a:gd name="T3" fmla="*/ 0 h 6"/>
                <a:gd name="T4" fmla="*/ 0 w 4"/>
                <a:gd name="T5" fmla="*/ 0 h 6"/>
                <a:gd name="T6" fmla="*/ 0 w 4"/>
                <a:gd name="T7" fmla="*/ 2 h 6"/>
                <a:gd name="T8" fmla="*/ 2 w 4"/>
                <a:gd name="T9" fmla="*/ 6 h 6"/>
                <a:gd name="T10" fmla="*/ 4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4" y="4"/>
                  </a:moveTo>
                  <a:lnTo>
                    <a:pt x="2" y="0"/>
                  </a:lnTo>
                  <a:lnTo>
                    <a:pt x="0" y="0"/>
                  </a:lnTo>
                  <a:lnTo>
                    <a:pt x="0" y="2"/>
                  </a:lnTo>
                  <a:lnTo>
                    <a:pt x="2" y="6"/>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9" name="Freeform 1175"/>
            <p:cNvSpPr/>
            <p:nvPr/>
          </p:nvSpPr>
          <p:spPr bwMode="auto">
            <a:xfrm>
              <a:off x="2481575" y="1481789"/>
              <a:ext cx="8131" cy="12196"/>
            </a:xfrm>
            <a:custGeom>
              <a:avLst/>
              <a:gdLst>
                <a:gd name="T0" fmla="*/ 4 w 4"/>
                <a:gd name="T1" fmla="*/ 2 h 6"/>
                <a:gd name="T2" fmla="*/ 4 w 4"/>
                <a:gd name="T3" fmla="*/ 2 h 6"/>
                <a:gd name="T4" fmla="*/ 2 w 4"/>
                <a:gd name="T5" fmla="*/ 0 h 6"/>
                <a:gd name="T6" fmla="*/ 0 w 4"/>
                <a:gd name="T7" fmla="*/ 2 h 6"/>
                <a:gd name="T8" fmla="*/ 4 w 4"/>
                <a:gd name="T9" fmla="*/ 6 h 6"/>
                <a:gd name="T10" fmla="*/ 4 w 4"/>
                <a:gd name="T11" fmla="*/ 2 h 6"/>
              </a:gdLst>
              <a:ahLst/>
              <a:cxnLst>
                <a:cxn ang="0">
                  <a:pos x="T0" y="T1"/>
                </a:cxn>
                <a:cxn ang="0">
                  <a:pos x="T2" y="T3"/>
                </a:cxn>
                <a:cxn ang="0">
                  <a:pos x="T4" y="T5"/>
                </a:cxn>
                <a:cxn ang="0">
                  <a:pos x="T6" y="T7"/>
                </a:cxn>
                <a:cxn ang="0">
                  <a:pos x="T8" y="T9"/>
                </a:cxn>
                <a:cxn ang="0">
                  <a:pos x="T10" y="T11"/>
                </a:cxn>
              </a:cxnLst>
              <a:rect l="0" t="0" r="r" b="b"/>
              <a:pathLst>
                <a:path w="4" h="6">
                  <a:moveTo>
                    <a:pt x="4" y="2"/>
                  </a:moveTo>
                  <a:lnTo>
                    <a:pt x="4" y="2"/>
                  </a:lnTo>
                  <a:lnTo>
                    <a:pt x="2" y="0"/>
                  </a:lnTo>
                  <a:lnTo>
                    <a:pt x="0" y="2"/>
                  </a:lnTo>
                  <a:lnTo>
                    <a:pt x="4" y="6"/>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0" name="Freeform 1176"/>
            <p:cNvSpPr/>
            <p:nvPr/>
          </p:nvSpPr>
          <p:spPr bwMode="auto">
            <a:xfrm>
              <a:off x="2506372" y="1477724"/>
              <a:ext cx="8131" cy="12196"/>
            </a:xfrm>
            <a:custGeom>
              <a:avLst/>
              <a:gdLst>
                <a:gd name="T0" fmla="*/ 4 w 4"/>
                <a:gd name="T1" fmla="*/ 0 h 6"/>
                <a:gd name="T2" fmla="*/ 4 w 4"/>
                <a:gd name="T3" fmla="*/ 0 h 6"/>
                <a:gd name="T4" fmla="*/ 0 w 4"/>
                <a:gd name="T5" fmla="*/ 4 h 6"/>
                <a:gd name="T6" fmla="*/ 2 w 4"/>
                <a:gd name="T7" fmla="*/ 6 h 6"/>
                <a:gd name="T8" fmla="*/ 4 w 4"/>
                <a:gd name="T9" fmla="*/ 0 h 6"/>
              </a:gdLst>
              <a:ahLst/>
              <a:cxnLst>
                <a:cxn ang="0">
                  <a:pos x="T0" y="T1"/>
                </a:cxn>
                <a:cxn ang="0">
                  <a:pos x="T2" y="T3"/>
                </a:cxn>
                <a:cxn ang="0">
                  <a:pos x="T4" y="T5"/>
                </a:cxn>
                <a:cxn ang="0">
                  <a:pos x="T6" y="T7"/>
                </a:cxn>
                <a:cxn ang="0">
                  <a:pos x="T8" y="T9"/>
                </a:cxn>
              </a:cxnLst>
              <a:rect l="0" t="0" r="r" b="b"/>
              <a:pathLst>
                <a:path w="4" h="6">
                  <a:moveTo>
                    <a:pt x="4" y="0"/>
                  </a:moveTo>
                  <a:lnTo>
                    <a:pt x="4" y="0"/>
                  </a:lnTo>
                  <a:lnTo>
                    <a:pt x="0" y="4"/>
                  </a:lnTo>
                  <a:lnTo>
                    <a:pt x="2" y="6"/>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1" name="Rectangle 1177"/>
            <p:cNvSpPr>
              <a:spLocks noChangeArrowheads="1"/>
            </p:cNvSpPr>
            <p:nvPr/>
          </p:nvSpPr>
          <p:spPr bwMode="auto">
            <a:xfrm>
              <a:off x="2514503" y="147772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2" name="Rectangle 1178"/>
            <p:cNvSpPr>
              <a:spLocks noChangeArrowheads="1"/>
            </p:cNvSpPr>
            <p:nvPr/>
          </p:nvSpPr>
          <p:spPr bwMode="auto">
            <a:xfrm>
              <a:off x="2489705" y="1485855"/>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73" name="Freeform 1179"/>
            <p:cNvSpPr/>
            <p:nvPr/>
          </p:nvSpPr>
          <p:spPr bwMode="auto">
            <a:xfrm>
              <a:off x="2506372" y="1485855"/>
              <a:ext cx="4065" cy="4065"/>
            </a:xfrm>
            <a:custGeom>
              <a:avLst/>
              <a:gdLst>
                <a:gd name="T0" fmla="*/ 2 w 2"/>
                <a:gd name="T1" fmla="*/ 2 h 2"/>
                <a:gd name="T2" fmla="*/ 2 w 2"/>
                <a:gd name="T3" fmla="*/ 2 h 2"/>
                <a:gd name="T4" fmla="*/ 0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4" name="Freeform 1180"/>
            <p:cNvSpPr/>
            <p:nvPr/>
          </p:nvSpPr>
          <p:spPr bwMode="auto">
            <a:xfrm>
              <a:off x="2488078" y="1519422"/>
              <a:ext cx="4065" cy="4065"/>
            </a:xfrm>
            <a:custGeom>
              <a:avLst/>
              <a:gdLst>
                <a:gd name="T0" fmla="*/ 2 w 2"/>
                <a:gd name="T1" fmla="*/ 2 h 2"/>
                <a:gd name="T2" fmla="*/ 0 w 2"/>
                <a:gd name="T3" fmla="*/ 0 h 2"/>
                <a:gd name="T4" fmla="*/ 0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5" name="Freeform 1181"/>
            <p:cNvSpPr/>
            <p:nvPr/>
          </p:nvSpPr>
          <p:spPr bwMode="auto">
            <a:xfrm>
              <a:off x="2484013" y="1511291"/>
              <a:ext cx="4065" cy="8130"/>
            </a:xfrm>
            <a:custGeom>
              <a:avLst/>
              <a:gdLst>
                <a:gd name="T0" fmla="*/ 0 w 2"/>
                <a:gd name="T1" fmla="*/ 0 h 4"/>
                <a:gd name="T2" fmla="*/ 0 w 2"/>
                <a:gd name="T3" fmla="*/ 2 h 4"/>
                <a:gd name="T4" fmla="*/ 2 w 2"/>
                <a:gd name="T5" fmla="*/ 4 h 4"/>
                <a:gd name="T6" fmla="*/ 2 w 2"/>
                <a:gd name="T7" fmla="*/ 4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2"/>
                  </a:ln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6" name="Freeform 1182"/>
            <p:cNvSpPr/>
            <p:nvPr/>
          </p:nvSpPr>
          <p:spPr bwMode="auto">
            <a:xfrm>
              <a:off x="2484013" y="1523487"/>
              <a:ext cx="4065" cy="4065"/>
            </a:xfrm>
            <a:custGeom>
              <a:avLst/>
              <a:gdLst>
                <a:gd name="T0" fmla="*/ 2 w 2"/>
                <a:gd name="T1" fmla="*/ 2 h 2"/>
                <a:gd name="T2" fmla="*/ 2 w 2"/>
                <a:gd name="T3" fmla="*/ 0 h 2"/>
                <a:gd name="T4" fmla="*/ 0 w 2"/>
                <a:gd name="T5" fmla="*/ 2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0"/>
                  </a:lnTo>
                  <a:lnTo>
                    <a:pt x="0"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7" name="Freeform 1183"/>
            <p:cNvSpPr/>
            <p:nvPr/>
          </p:nvSpPr>
          <p:spPr bwMode="auto">
            <a:xfrm>
              <a:off x="2467346" y="1570237"/>
              <a:ext cx="12196" cy="12196"/>
            </a:xfrm>
            <a:custGeom>
              <a:avLst/>
              <a:gdLst>
                <a:gd name="T0" fmla="*/ 2 w 6"/>
                <a:gd name="T1" fmla="*/ 0 h 6"/>
                <a:gd name="T2" fmla="*/ 0 w 6"/>
                <a:gd name="T3" fmla="*/ 0 h 6"/>
                <a:gd name="T4" fmla="*/ 0 w 6"/>
                <a:gd name="T5" fmla="*/ 0 h 6"/>
                <a:gd name="T6" fmla="*/ 4 w 6"/>
                <a:gd name="T7" fmla="*/ 6 h 6"/>
                <a:gd name="T8" fmla="*/ 6 w 6"/>
                <a:gd name="T9" fmla="*/ 4 h 6"/>
                <a:gd name="T10" fmla="*/ 2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2" y="0"/>
                  </a:moveTo>
                  <a:lnTo>
                    <a:pt x="0" y="0"/>
                  </a:lnTo>
                  <a:lnTo>
                    <a:pt x="0" y="0"/>
                  </a:lnTo>
                  <a:lnTo>
                    <a:pt x="4" y="6"/>
                  </a:lnTo>
                  <a:lnTo>
                    <a:pt x="6"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8" name="Freeform 1184"/>
            <p:cNvSpPr/>
            <p:nvPr/>
          </p:nvSpPr>
          <p:spPr bwMode="auto">
            <a:xfrm>
              <a:off x="2488078" y="1523487"/>
              <a:ext cx="4065" cy="4065"/>
            </a:xfrm>
            <a:custGeom>
              <a:avLst/>
              <a:gdLst>
                <a:gd name="T0" fmla="*/ 2 w 2"/>
                <a:gd name="T1" fmla="*/ 0 h 2"/>
                <a:gd name="T2" fmla="*/ 0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9" name="Freeform 1185"/>
            <p:cNvSpPr/>
            <p:nvPr/>
          </p:nvSpPr>
          <p:spPr bwMode="auto">
            <a:xfrm>
              <a:off x="2484013" y="1527552"/>
              <a:ext cx="4065" cy="4065"/>
            </a:xfrm>
            <a:custGeom>
              <a:avLst/>
              <a:gdLst>
                <a:gd name="T0" fmla="*/ 2 w 2"/>
                <a:gd name="T1" fmla="*/ 0 h 2"/>
                <a:gd name="T2" fmla="*/ 0 w 2"/>
                <a:gd name="T3" fmla="*/ 0 h 2"/>
                <a:gd name="T4" fmla="*/ 0 w 2"/>
                <a:gd name="T5" fmla="*/ 0 h 2"/>
                <a:gd name="T6" fmla="*/ 0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0" name="Freeform 1186"/>
            <p:cNvSpPr/>
            <p:nvPr/>
          </p:nvSpPr>
          <p:spPr bwMode="auto">
            <a:xfrm>
              <a:off x="2467346" y="1574302"/>
              <a:ext cx="4065" cy="8130"/>
            </a:xfrm>
            <a:custGeom>
              <a:avLst/>
              <a:gdLst>
                <a:gd name="T0" fmla="*/ 0 w 2"/>
                <a:gd name="T1" fmla="*/ 2 h 4"/>
                <a:gd name="T2" fmla="*/ 2 w 2"/>
                <a:gd name="T3" fmla="*/ 4 h 4"/>
                <a:gd name="T4" fmla="*/ 2 w 2"/>
                <a:gd name="T5" fmla="*/ 2 h 4"/>
                <a:gd name="T6" fmla="*/ 0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4"/>
                  </a:lnTo>
                  <a:lnTo>
                    <a:pt x="2"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1" name="Freeform 1187"/>
            <p:cNvSpPr/>
            <p:nvPr/>
          </p:nvSpPr>
          <p:spPr bwMode="auto">
            <a:xfrm>
              <a:off x="2514503" y="1566172"/>
              <a:ext cx="0" cy="4065"/>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0"/>
                    <a:pt x="0" y="0"/>
                    <a:pt x="0" y="0"/>
                  </a:cubicBez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2" name="Freeform 1188"/>
            <p:cNvSpPr/>
            <p:nvPr/>
          </p:nvSpPr>
          <p:spPr bwMode="auto">
            <a:xfrm>
              <a:off x="2484013" y="1519422"/>
              <a:ext cx="4065" cy="4065"/>
            </a:xfrm>
            <a:custGeom>
              <a:avLst/>
              <a:gdLst>
                <a:gd name="T0" fmla="*/ 2 w 2"/>
                <a:gd name="T1" fmla="*/ 0 h 2"/>
                <a:gd name="T2" fmla="*/ 0 w 2"/>
                <a:gd name="T3" fmla="*/ 0 h 2"/>
                <a:gd name="T4" fmla="*/ 2 w 2"/>
                <a:gd name="T5" fmla="*/ 2 h 2"/>
                <a:gd name="T6" fmla="*/ 2 w 2"/>
                <a:gd name="T7" fmla="*/ 2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0"/>
                  </a:lnTo>
                  <a:lnTo>
                    <a:pt x="2"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3" name="Freeform 1189"/>
            <p:cNvSpPr/>
            <p:nvPr/>
          </p:nvSpPr>
          <p:spPr bwMode="auto">
            <a:xfrm>
              <a:off x="2488078" y="1612922"/>
              <a:ext cx="14228" cy="22359"/>
            </a:xfrm>
            <a:custGeom>
              <a:avLst/>
              <a:gdLst>
                <a:gd name="T0" fmla="*/ 2 w 7"/>
                <a:gd name="T1" fmla="*/ 0 h 11"/>
                <a:gd name="T2" fmla="*/ 0 w 7"/>
                <a:gd name="T3" fmla="*/ 0 h 11"/>
                <a:gd name="T4" fmla="*/ 0 w 7"/>
                <a:gd name="T5" fmla="*/ 0 h 11"/>
                <a:gd name="T6" fmla="*/ 0 w 7"/>
                <a:gd name="T7" fmla="*/ 7 h 11"/>
                <a:gd name="T8" fmla="*/ 5 w 7"/>
                <a:gd name="T9" fmla="*/ 11 h 11"/>
                <a:gd name="T10" fmla="*/ 7 w 7"/>
                <a:gd name="T11" fmla="*/ 7 h 11"/>
                <a:gd name="T12" fmla="*/ 2 w 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2" y="0"/>
                  </a:moveTo>
                  <a:lnTo>
                    <a:pt x="0" y="0"/>
                  </a:lnTo>
                  <a:lnTo>
                    <a:pt x="0" y="0"/>
                  </a:lnTo>
                  <a:lnTo>
                    <a:pt x="0" y="7"/>
                  </a:lnTo>
                  <a:lnTo>
                    <a:pt x="5" y="11"/>
                  </a:lnTo>
                  <a:lnTo>
                    <a:pt x="7" y="7"/>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4" name="Rectangle 1190"/>
            <p:cNvSpPr>
              <a:spLocks noChangeArrowheads="1"/>
            </p:cNvSpPr>
            <p:nvPr/>
          </p:nvSpPr>
          <p:spPr bwMode="auto">
            <a:xfrm>
              <a:off x="2544992" y="148080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5" name="Freeform 1191"/>
            <p:cNvSpPr/>
            <p:nvPr/>
          </p:nvSpPr>
          <p:spPr bwMode="auto">
            <a:xfrm>
              <a:off x="2484013" y="1519422"/>
              <a:ext cx="0" cy="406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6" name="Freeform 1192"/>
            <p:cNvSpPr/>
            <p:nvPr/>
          </p:nvSpPr>
          <p:spPr bwMode="auto">
            <a:xfrm>
              <a:off x="2463281" y="1578368"/>
              <a:ext cx="4065" cy="4065"/>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0"/>
                  </a:lnTo>
                  <a:lnTo>
                    <a:pt x="2"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7" name="Freeform 1193"/>
            <p:cNvSpPr/>
            <p:nvPr/>
          </p:nvSpPr>
          <p:spPr bwMode="auto">
            <a:xfrm>
              <a:off x="2484013" y="1519422"/>
              <a:ext cx="4065" cy="8130"/>
            </a:xfrm>
            <a:custGeom>
              <a:avLst/>
              <a:gdLst>
                <a:gd name="T0" fmla="*/ 0 w 2"/>
                <a:gd name="T1" fmla="*/ 4 h 4"/>
                <a:gd name="T2" fmla="*/ 2 w 2"/>
                <a:gd name="T3" fmla="*/ 2 h 4"/>
                <a:gd name="T4" fmla="*/ 0 w 2"/>
                <a:gd name="T5" fmla="*/ 0 h 4"/>
                <a:gd name="T6" fmla="*/ 0 w 2"/>
                <a:gd name="T7" fmla="*/ 2 h 4"/>
                <a:gd name="T8" fmla="*/ 0 w 2"/>
                <a:gd name="T9" fmla="*/ 2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2"/>
                  </a:lnTo>
                  <a:lnTo>
                    <a:pt x="0" y="0"/>
                  </a:lnTo>
                  <a:lnTo>
                    <a:pt x="0" y="2"/>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8" name="Freeform 1194"/>
            <p:cNvSpPr/>
            <p:nvPr/>
          </p:nvSpPr>
          <p:spPr bwMode="auto">
            <a:xfrm>
              <a:off x="2467346" y="1493985"/>
              <a:ext cx="4065" cy="4065"/>
            </a:xfrm>
            <a:custGeom>
              <a:avLst/>
              <a:gdLst>
                <a:gd name="T0" fmla="*/ 0 w 2"/>
                <a:gd name="T1" fmla="*/ 2 h 2"/>
                <a:gd name="T2" fmla="*/ 2 w 2"/>
                <a:gd name="T3" fmla="*/ 0 h 2"/>
                <a:gd name="T4" fmla="*/ 2 w 2"/>
                <a:gd name="T5" fmla="*/ 0 h 2"/>
                <a:gd name="T6" fmla="*/ 0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9" name="Freeform 1195"/>
            <p:cNvSpPr/>
            <p:nvPr/>
          </p:nvSpPr>
          <p:spPr bwMode="auto">
            <a:xfrm>
              <a:off x="2455150" y="1574302"/>
              <a:ext cx="12196" cy="8130"/>
            </a:xfrm>
            <a:custGeom>
              <a:avLst/>
              <a:gdLst>
                <a:gd name="T0" fmla="*/ 0 w 6"/>
                <a:gd name="T1" fmla="*/ 0 h 4"/>
                <a:gd name="T2" fmla="*/ 0 w 6"/>
                <a:gd name="T3" fmla="*/ 0 h 4"/>
                <a:gd name="T4" fmla="*/ 6 w 6"/>
                <a:gd name="T5" fmla="*/ 4 h 4"/>
                <a:gd name="T6" fmla="*/ 6 w 6"/>
                <a:gd name="T7" fmla="*/ 4 h 4"/>
                <a:gd name="T8" fmla="*/ 0 w 6"/>
                <a:gd name="T9" fmla="*/ 0 h 4"/>
              </a:gdLst>
              <a:ahLst/>
              <a:cxnLst>
                <a:cxn ang="0">
                  <a:pos x="T0" y="T1"/>
                </a:cxn>
                <a:cxn ang="0">
                  <a:pos x="T2" y="T3"/>
                </a:cxn>
                <a:cxn ang="0">
                  <a:pos x="T4" y="T5"/>
                </a:cxn>
                <a:cxn ang="0">
                  <a:pos x="T6" y="T7"/>
                </a:cxn>
                <a:cxn ang="0">
                  <a:pos x="T8" y="T9"/>
                </a:cxn>
              </a:cxnLst>
              <a:rect l="0" t="0" r="r" b="b"/>
              <a:pathLst>
                <a:path w="6" h="4">
                  <a:moveTo>
                    <a:pt x="0" y="0"/>
                  </a:moveTo>
                  <a:lnTo>
                    <a:pt x="0" y="0"/>
                  </a:lnTo>
                  <a:lnTo>
                    <a:pt x="6" y="4"/>
                  </a:lnTo>
                  <a:lnTo>
                    <a:pt x="6"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0" name="Freeform 1196"/>
            <p:cNvSpPr/>
            <p:nvPr/>
          </p:nvSpPr>
          <p:spPr bwMode="auto">
            <a:xfrm>
              <a:off x="2479542" y="1477724"/>
              <a:ext cx="6098" cy="8130"/>
            </a:xfrm>
            <a:custGeom>
              <a:avLst/>
              <a:gdLst>
                <a:gd name="T0" fmla="*/ 3 w 3"/>
                <a:gd name="T1" fmla="*/ 2 h 4"/>
                <a:gd name="T2" fmla="*/ 1 w 3"/>
                <a:gd name="T3" fmla="*/ 0 h 4"/>
                <a:gd name="T4" fmla="*/ 0 w 3"/>
                <a:gd name="T5" fmla="*/ 2 h 4"/>
                <a:gd name="T6" fmla="*/ 1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lnTo>
                    <a:pt x="1" y="0"/>
                  </a:lnTo>
                  <a:lnTo>
                    <a:pt x="0" y="2"/>
                  </a:lnTo>
                  <a:lnTo>
                    <a:pt x="1" y="4"/>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1" name="Freeform 1197"/>
            <p:cNvSpPr/>
            <p:nvPr/>
          </p:nvSpPr>
          <p:spPr bwMode="auto">
            <a:xfrm>
              <a:off x="2471411" y="1481789"/>
              <a:ext cx="10163" cy="12196"/>
            </a:xfrm>
            <a:custGeom>
              <a:avLst/>
              <a:gdLst>
                <a:gd name="T0" fmla="*/ 2 w 5"/>
                <a:gd name="T1" fmla="*/ 6 h 6"/>
                <a:gd name="T2" fmla="*/ 5 w 5"/>
                <a:gd name="T3" fmla="*/ 2 h 6"/>
                <a:gd name="T4" fmla="*/ 4 w 5"/>
                <a:gd name="T5" fmla="*/ 0 h 6"/>
                <a:gd name="T6" fmla="*/ 0 w 5"/>
                <a:gd name="T7" fmla="*/ 4 h 6"/>
                <a:gd name="T8" fmla="*/ 2 w 5"/>
                <a:gd name="T9" fmla="*/ 6 h 6"/>
              </a:gdLst>
              <a:ahLst/>
              <a:cxnLst>
                <a:cxn ang="0">
                  <a:pos x="T0" y="T1"/>
                </a:cxn>
                <a:cxn ang="0">
                  <a:pos x="T2" y="T3"/>
                </a:cxn>
                <a:cxn ang="0">
                  <a:pos x="T4" y="T5"/>
                </a:cxn>
                <a:cxn ang="0">
                  <a:pos x="T6" y="T7"/>
                </a:cxn>
                <a:cxn ang="0">
                  <a:pos x="T8" y="T9"/>
                </a:cxn>
              </a:cxnLst>
              <a:rect l="0" t="0" r="r" b="b"/>
              <a:pathLst>
                <a:path w="5" h="6">
                  <a:moveTo>
                    <a:pt x="2" y="6"/>
                  </a:moveTo>
                  <a:lnTo>
                    <a:pt x="5" y="2"/>
                  </a:lnTo>
                  <a:lnTo>
                    <a:pt x="4" y="0"/>
                  </a:lnTo>
                  <a:lnTo>
                    <a:pt x="0" y="4"/>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2" name="Freeform 1198"/>
            <p:cNvSpPr/>
            <p:nvPr/>
          </p:nvSpPr>
          <p:spPr bwMode="auto">
            <a:xfrm>
              <a:off x="2459216" y="1477724"/>
              <a:ext cx="8131" cy="12196"/>
            </a:xfrm>
            <a:custGeom>
              <a:avLst/>
              <a:gdLst>
                <a:gd name="T0" fmla="*/ 4 w 4"/>
                <a:gd name="T1" fmla="*/ 2 h 6"/>
                <a:gd name="T2" fmla="*/ 2 w 4"/>
                <a:gd name="T3" fmla="*/ 0 h 6"/>
                <a:gd name="T4" fmla="*/ 0 w 4"/>
                <a:gd name="T5" fmla="*/ 4 h 6"/>
                <a:gd name="T6" fmla="*/ 2 w 4"/>
                <a:gd name="T7" fmla="*/ 6 h 6"/>
                <a:gd name="T8" fmla="*/ 4 w 4"/>
                <a:gd name="T9" fmla="*/ 2 h 6"/>
              </a:gdLst>
              <a:ahLst/>
              <a:cxnLst>
                <a:cxn ang="0">
                  <a:pos x="T0" y="T1"/>
                </a:cxn>
                <a:cxn ang="0">
                  <a:pos x="T2" y="T3"/>
                </a:cxn>
                <a:cxn ang="0">
                  <a:pos x="T4" y="T5"/>
                </a:cxn>
                <a:cxn ang="0">
                  <a:pos x="T6" y="T7"/>
                </a:cxn>
                <a:cxn ang="0">
                  <a:pos x="T8" y="T9"/>
                </a:cxn>
              </a:cxnLst>
              <a:rect l="0" t="0" r="r" b="b"/>
              <a:pathLst>
                <a:path w="4" h="6">
                  <a:moveTo>
                    <a:pt x="4" y="2"/>
                  </a:moveTo>
                  <a:lnTo>
                    <a:pt x="2" y="0"/>
                  </a:lnTo>
                  <a:lnTo>
                    <a:pt x="0" y="4"/>
                  </a:lnTo>
                  <a:lnTo>
                    <a:pt x="2" y="6"/>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3" name="Freeform 1199"/>
            <p:cNvSpPr/>
            <p:nvPr/>
          </p:nvSpPr>
          <p:spPr bwMode="auto">
            <a:xfrm>
              <a:off x="2467346" y="1485855"/>
              <a:ext cx="4065" cy="8130"/>
            </a:xfrm>
            <a:custGeom>
              <a:avLst/>
              <a:gdLst>
                <a:gd name="T0" fmla="*/ 2 w 2"/>
                <a:gd name="T1" fmla="*/ 2 h 4"/>
                <a:gd name="T2" fmla="*/ 2 w 2"/>
                <a:gd name="T3" fmla="*/ 0 h 4"/>
                <a:gd name="T4" fmla="*/ 0 w 2"/>
                <a:gd name="T5" fmla="*/ 2 h 4"/>
                <a:gd name="T6" fmla="*/ 0 w 2"/>
                <a:gd name="T7" fmla="*/ 2 h 4"/>
                <a:gd name="T8" fmla="*/ 2 w 2"/>
                <a:gd name="T9" fmla="*/ 4 h 4"/>
                <a:gd name="T10" fmla="*/ 2 w 2"/>
                <a:gd name="T11" fmla="*/ 2 h 4"/>
              </a:gdLst>
              <a:ahLst/>
              <a:cxnLst>
                <a:cxn ang="0">
                  <a:pos x="T0" y="T1"/>
                </a:cxn>
                <a:cxn ang="0">
                  <a:pos x="T2" y="T3"/>
                </a:cxn>
                <a:cxn ang="0">
                  <a:pos x="T4" y="T5"/>
                </a:cxn>
                <a:cxn ang="0">
                  <a:pos x="T6" y="T7"/>
                </a:cxn>
                <a:cxn ang="0">
                  <a:pos x="T8" y="T9"/>
                </a:cxn>
                <a:cxn ang="0">
                  <a:pos x="T10" y="T11"/>
                </a:cxn>
              </a:cxnLst>
              <a:rect l="0" t="0" r="r" b="b"/>
              <a:pathLst>
                <a:path w="2" h="4">
                  <a:moveTo>
                    <a:pt x="2" y="2"/>
                  </a:moveTo>
                  <a:lnTo>
                    <a:pt x="2" y="0"/>
                  </a:lnTo>
                  <a:lnTo>
                    <a:pt x="0" y="2"/>
                  </a:lnTo>
                  <a:lnTo>
                    <a:pt x="0" y="2"/>
                  </a:lnTo>
                  <a:lnTo>
                    <a:pt x="2" y="4"/>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4" name="Freeform 1200"/>
            <p:cNvSpPr/>
            <p:nvPr/>
          </p:nvSpPr>
          <p:spPr bwMode="auto">
            <a:xfrm>
              <a:off x="2467346" y="1489920"/>
              <a:ext cx="4065" cy="406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5" name="Freeform 1201"/>
            <p:cNvSpPr/>
            <p:nvPr/>
          </p:nvSpPr>
          <p:spPr bwMode="auto">
            <a:xfrm>
              <a:off x="2484013" y="1515357"/>
              <a:ext cx="4065" cy="4065"/>
            </a:xfrm>
            <a:custGeom>
              <a:avLst/>
              <a:gdLst>
                <a:gd name="T0" fmla="*/ 2 w 2"/>
                <a:gd name="T1" fmla="*/ 2 h 2"/>
                <a:gd name="T2" fmla="*/ 0 w 2"/>
                <a:gd name="T3" fmla="*/ 0 h 2"/>
                <a:gd name="T4" fmla="*/ 0 w 2"/>
                <a:gd name="T5" fmla="*/ 2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0" y="2"/>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6" name="Freeform 1202"/>
            <p:cNvSpPr/>
            <p:nvPr/>
          </p:nvSpPr>
          <p:spPr bwMode="auto">
            <a:xfrm>
              <a:off x="2506372" y="1574302"/>
              <a:ext cx="12196" cy="18294"/>
            </a:xfrm>
            <a:custGeom>
              <a:avLst/>
              <a:gdLst>
                <a:gd name="T0" fmla="*/ 1 w 3"/>
                <a:gd name="T1" fmla="*/ 0 h 5"/>
                <a:gd name="T2" fmla="*/ 0 w 3"/>
                <a:gd name="T3" fmla="*/ 1 h 5"/>
                <a:gd name="T4" fmla="*/ 0 w 3"/>
                <a:gd name="T5" fmla="*/ 1 h 5"/>
                <a:gd name="T6" fmla="*/ 2 w 3"/>
                <a:gd name="T7" fmla="*/ 5 h 5"/>
                <a:gd name="T8" fmla="*/ 2 w 3"/>
                <a:gd name="T9" fmla="*/ 5 h 5"/>
                <a:gd name="T10" fmla="*/ 3 w 3"/>
                <a:gd name="T11" fmla="*/ 4 h 5"/>
                <a:gd name="T12" fmla="*/ 1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1" y="0"/>
                  </a:moveTo>
                  <a:cubicBezTo>
                    <a:pt x="0" y="1"/>
                    <a:pt x="0" y="1"/>
                    <a:pt x="0" y="1"/>
                  </a:cubicBezTo>
                  <a:cubicBezTo>
                    <a:pt x="0" y="1"/>
                    <a:pt x="0" y="1"/>
                    <a:pt x="0" y="1"/>
                  </a:cubicBezTo>
                  <a:cubicBezTo>
                    <a:pt x="2" y="5"/>
                    <a:pt x="2" y="5"/>
                    <a:pt x="2" y="5"/>
                  </a:cubicBezTo>
                  <a:cubicBezTo>
                    <a:pt x="2" y="5"/>
                    <a:pt x="2" y="5"/>
                    <a:pt x="2" y="5"/>
                  </a:cubicBezTo>
                  <a:cubicBezTo>
                    <a:pt x="3" y="4"/>
                    <a:pt x="3" y="4"/>
                    <a:pt x="3" y="4"/>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7" name="Freeform 1203"/>
            <p:cNvSpPr/>
            <p:nvPr/>
          </p:nvSpPr>
          <p:spPr bwMode="auto">
            <a:xfrm>
              <a:off x="2510437" y="1570237"/>
              <a:ext cx="0" cy="406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8" name="Freeform 1204"/>
            <p:cNvSpPr/>
            <p:nvPr/>
          </p:nvSpPr>
          <p:spPr bwMode="auto">
            <a:xfrm>
              <a:off x="2510437" y="1570237"/>
              <a:ext cx="406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9" name="Oval 1205"/>
            <p:cNvSpPr>
              <a:spLocks noChangeArrowheads="1"/>
            </p:cNvSpPr>
            <p:nvPr/>
          </p:nvSpPr>
          <p:spPr bwMode="auto">
            <a:xfrm>
              <a:off x="2514503" y="1570237"/>
              <a:ext cx="2033" cy="20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0" name="Freeform 1206"/>
            <p:cNvSpPr/>
            <p:nvPr/>
          </p:nvSpPr>
          <p:spPr bwMode="auto">
            <a:xfrm>
              <a:off x="2510437" y="1574302"/>
              <a:ext cx="8131" cy="14228"/>
            </a:xfrm>
            <a:custGeom>
              <a:avLst/>
              <a:gdLst>
                <a:gd name="T0" fmla="*/ 0 w 4"/>
                <a:gd name="T1" fmla="*/ 0 h 7"/>
                <a:gd name="T2" fmla="*/ 4 w 4"/>
                <a:gd name="T3" fmla="*/ 7 h 7"/>
                <a:gd name="T4" fmla="*/ 4 w 4"/>
                <a:gd name="T5" fmla="*/ 7 h 7"/>
                <a:gd name="T6" fmla="*/ 0 w 4"/>
                <a:gd name="T7" fmla="*/ 0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lnTo>
                    <a:pt x="4" y="7"/>
                  </a:lnTo>
                  <a:lnTo>
                    <a:pt x="4" y="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1" name="Freeform 1207"/>
            <p:cNvSpPr/>
            <p:nvPr/>
          </p:nvSpPr>
          <p:spPr bwMode="auto">
            <a:xfrm>
              <a:off x="2522633" y="1558041"/>
              <a:ext cx="10163" cy="12196"/>
            </a:xfrm>
            <a:custGeom>
              <a:avLst/>
              <a:gdLst>
                <a:gd name="T0" fmla="*/ 0 w 3"/>
                <a:gd name="T1" fmla="*/ 1 h 3"/>
                <a:gd name="T2" fmla="*/ 2 w 3"/>
                <a:gd name="T3" fmla="*/ 3 h 3"/>
                <a:gd name="T4" fmla="*/ 3 w 3"/>
                <a:gd name="T5" fmla="*/ 1 h 3"/>
                <a:gd name="T6" fmla="*/ 3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2" y="3"/>
                    <a:pt x="2" y="3"/>
                    <a:pt x="2" y="3"/>
                  </a:cubicBezTo>
                  <a:cubicBezTo>
                    <a:pt x="3" y="1"/>
                    <a:pt x="3" y="1"/>
                    <a:pt x="3" y="1"/>
                  </a:cubicBezTo>
                  <a:cubicBezTo>
                    <a:pt x="3" y="0"/>
                    <a:pt x="3" y="0"/>
                    <a:pt x="3" y="0"/>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2" name="Freeform 1208"/>
            <p:cNvSpPr/>
            <p:nvPr/>
          </p:nvSpPr>
          <p:spPr bwMode="auto">
            <a:xfrm>
              <a:off x="2522633" y="1562107"/>
              <a:ext cx="6098" cy="16261"/>
            </a:xfrm>
            <a:custGeom>
              <a:avLst/>
              <a:gdLst>
                <a:gd name="T0" fmla="*/ 0 w 2"/>
                <a:gd name="T1" fmla="*/ 0 h 4"/>
                <a:gd name="T2" fmla="*/ 0 w 2"/>
                <a:gd name="T3" fmla="*/ 0 h 4"/>
                <a:gd name="T4" fmla="*/ 1 w 2"/>
                <a:gd name="T5" fmla="*/ 4 h 4"/>
                <a:gd name="T6" fmla="*/ 2 w 2"/>
                <a:gd name="T7" fmla="*/ 2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0"/>
                    <a:pt x="0" y="0"/>
                  </a:cubicBezTo>
                  <a:cubicBezTo>
                    <a:pt x="1" y="4"/>
                    <a:pt x="1" y="4"/>
                    <a:pt x="1" y="4"/>
                  </a:cubicBezTo>
                  <a:cubicBezTo>
                    <a:pt x="2" y="2"/>
                    <a:pt x="2" y="2"/>
                    <a:pt x="2" y="2"/>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3" name="Freeform 1209"/>
            <p:cNvSpPr/>
            <p:nvPr/>
          </p:nvSpPr>
          <p:spPr bwMode="auto">
            <a:xfrm>
              <a:off x="2528731" y="1570237"/>
              <a:ext cx="8131" cy="14228"/>
            </a:xfrm>
            <a:custGeom>
              <a:avLst/>
              <a:gdLst>
                <a:gd name="T0" fmla="*/ 0 w 4"/>
                <a:gd name="T1" fmla="*/ 2 h 7"/>
                <a:gd name="T2" fmla="*/ 4 w 4"/>
                <a:gd name="T3" fmla="*/ 7 h 7"/>
                <a:gd name="T4" fmla="*/ 4 w 4"/>
                <a:gd name="T5" fmla="*/ 7 h 7"/>
                <a:gd name="T6" fmla="*/ 2 w 4"/>
                <a:gd name="T7" fmla="*/ 0 h 7"/>
                <a:gd name="T8" fmla="*/ 0 w 4"/>
                <a:gd name="T9" fmla="*/ 2 h 7"/>
              </a:gdLst>
              <a:ahLst/>
              <a:cxnLst>
                <a:cxn ang="0">
                  <a:pos x="T0" y="T1"/>
                </a:cxn>
                <a:cxn ang="0">
                  <a:pos x="T2" y="T3"/>
                </a:cxn>
                <a:cxn ang="0">
                  <a:pos x="T4" y="T5"/>
                </a:cxn>
                <a:cxn ang="0">
                  <a:pos x="T6" y="T7"/>
                </a:cxn>
                <a:cxn ang="0">
                  <a:pos x="T8" y="T9"/>
                </a:cxn>
              </a:cxnLst>
              <a:rect l="0" t="0" r="r" b="b"/>
              <a:pathLst>
                <a:path w="4" h="7">
                  <a:moveTo>
                    <a:pt x="0" y="2"/>
                  </a:moveTo>
                  <a:lnTo>
                    <a:pt x="4" y="7"/>
                  </a:lnTo>
                  <a:lnTo>
                    <a:pt x="4" y="7"/>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4" name="Freeform 1211"/>
            <p:cNvSpPr/>
            <p:nvPr/>
          </p:nvSpPr>
          <p:spPr bwMode="auto">
            <a:xfrm>
              <a:off x="2514502" y="1578367"/>
              <a:ext cx="8130" cy="18294"/>
            </a:xfrm>
            <a:custGeom>
              <a:avLst/>
              <a:gdLst>
                <a:gd name="T0" fmla="*/ 2 w 4"/>
                <a:gd name="T1" fmla="*/ 0 h 9"/>
                <a:gd name="T2" fmla="*/ 0 w 4"/>
                <a:gd name="T3" fmla="*/ 0 h 9"/>
                <a:gd name="T4" fmla="*/ 2 w 4"/>
                <a:gd name="T5" fmla="*/ 9 h 9"/>
                <a:gd name="T6" fmla="*/ 4 w 4"/>
                <a:gd name="T7" fmla="*/ 5 h 9"/>
                <a:gd name="T8" fmla="*/ 2 w 4"/>
                <a:gd name="T9" fmla="*/ 2 h 9"/>
                <a:gd name="T10" fmla="*/ 2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2" y="0"/>
                  </a:moveTo>
                  <a:lnTo>
                    <a:pt x="0" y="0"/>
                  </a:lnTo>
                  <a:lnTo>
                    <a:pt x="2" y="9"/>
                  </a:lnTo>
                  <a:lnTo>
                    <a:pt x="4" y="5"/>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5" name="Freeform 1212"/>
            <p:cNvSpPr/>
            <p:nvPr/>
          </p:nvSpPr>
          <p:spPr bwMode="auto">
            <a:xfrm>
              <a:off x="2536861" y="1562106"/>
              <a:ext cx="0" cy="4065"/>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6" name="Freeform 1213"/>
            <p:cNvSpPr/>
            <p:nvPr/>
          </p:nvSpPr>
          <p:spPr bwMode="auto">
            <a:xfrm>
              <a:off x="2518567" y="1469594"/>
              <a:ext cx="4065" cy="406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0"/>
                    <a:pt x="1" y="0"/>
                    <a:pt x="1" y="0"/>
                  </a:cubicBezTo>
                  <a:cubicBezTo>
                    <a:pt x="1" y="0"/>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7" name="Freeform 1214"/>
            <p:cNvSpPr/>
            <p:nvPr/>
          </p:nvSpPr>
          <p:spPr bwMode="auto">
            <a:xfrm>
              <a:off x="2496209" y="1465528"/>
              <a:ext cx="18294" cy="8130"/>
            </a:xfrm>
            <a:custGeom>
              <a:avLst/>
              <a:gdLst>
                <a:gd name="T0" fmla="*/ 3 w 9"/>
                <a:gd name="T1" fmla="*/ 2 h 4"/>
                <a:gd name="T2" fmla="*/ 9 w 9"/>
                <a:gd name="T3" fmla="*/ 0 h 4"/>
                <a:gd name="T4" fmla="*/ 5 w 9"/>
                <a:gd name="T5" fmla="*/ 2 h 4"/>
                <a:gd name="T6" fmla="*/ 0 w 9"/>
                <a:gd name="T7" fmla="*/ 4 h 4"/>
                <a:gd name="T8" fmla="*/ 3 w 9"/>
                <a:gd name="T9" fmla="*/ 2 h 4"/>
              </a:gdLst>
              <a:ahLst/>
              <a:cxnLst>
                <a:cxn ang="0">
                  <a:pos x="T0" y="T1"/>
                </a:cxn>
                <a:cxn ang="0">
                  <a:pos x="T2" y="T3"/>
                </a:cxn>
                <a:cxn ang="0">
                  <a:pos x="T4" y="T5"/>
                </a:cxn>
                <a:cxn ang="0">
                  <a:pos x="T6" y="T7"/>
                </a:cxn>
                <a:cxn ang="0">
                  <a:pos x="T8" y="T9"/>
                </a:cxn>
              </a:cxnLst>
              <a:rect l="0" t="0" r="r" b="b"/>
              <a:pathLst>
                <a:path w="9" h="4">
                  <a:moveTo>
                    <a:pt x="3" y="2"/>
                  </a:moveTo>
                  <a:lnTo>
                    <a:pt x="9" y="0"/>
                  </a:lnTo>
                  <a:lnTo>
                    <a:pt x="5" y="2"/>
                  </a:lnTo>
                  <a:lnTo>
                    <a:pt x="0" y="4"/>
                  </a:lnTo>
                  <a:lnTo>
                    <a:pt x="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8" name="Freeform 1215"/>
            <p:cNvSpPr/>
            <p:nvPr/>
          </p:nvSpPr>
          <p:spPr bwMode="auto">
            <a:xfrm>
              <a:off x="2518567" y="1485854"/>
              <a:ext cx="4065" cy="14229"/>
            </a:xfrm>
            <a:custGeom>
              <a:avLst/>
              <a:gdLst>
                <a:gd name="T0" fmla="*/ 0 w 2"/>
                <a:gd name="T1" fmla="*/ 2 h 7"/>
                <a:gd name="T2" fmla="*/ 2 w 2"/>
                <a:gd name="T3" fmla="*/ 7 h 7"/>
                <a:gd name="T4" fmla="*/ 2 w 2"/>
                <a:gd name="T5" fmla="*/ 7 h 7"/>
                <a:gd name="T6" fmla="*/ 0 w 2"/>
                <a:gd name="T7" fmla="*/ 0 h 7"/>
                <a:gd name="T8" fmla="*/ 0 w 2"/>
                <a:gd name="T9" fmla="*/ 0 h 7"/>
                <a:gd name="T10" fmla="*/ 0 w 2"/>
                <a:gd name="T11" fmla="*/ 2 h 7"/>
              </a:gdLst>
              <a:ahLst/>
              <a:cxnLst>
                <a:cxn ang="0">
                  <a:pos x="T0" y="T1"/>
                </a:cxn>
                <a:cxn ang="0">
                  <a:pos x="T2" y="T3"/>
                </a:cxn>
                <a:cxn ang="0">
                  <a:pos x="T4" y="T5"/>
                </a:cxn>
                <a:cxn ang="0">
                  <a:pos x="T6" y="T7"/>
                </a:cxn>
                <a:cxn ang="0">
                  <a:pos x="T8" y="T9"/>
                </a:cxn>
                <a:cxn ang="0">
                  <a:pos x="T10" y="T11"/>
                </a:cxn>
              </a:cxnLst>
              <a:rect l="0" t="0" r="r" b="b"/>
              <a:pathLst>
                <a:path w="2" h="7">
                  <a:moveTo>
                    <a:pt x="0" y="2"/>
                  </a:moveTo>
                  <a:lnTo>
                    <a:pt x="2" y="7"/>
                  </a:lnTo>
                  <a:lnTo>
                    <a:pt x="2" y="7"/>
                  </a:lnTo>
                  <a:lnTo>
                    <a:pt x="0"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9" name="Freeform 1216"/>
            <p:cNvSpPr/>
            <p:nvPr/>
          </p:nvSpPr>
          <p:spPr bwMode="auto">
            <a:xfrm>
              <a:off x="2522632" y="1498050"/>
              <a:ext cx="6098" cy="6098"/>
            </a:xfrm>
            <a:custGeom>
              <a:avLst/>
              <a:gdLst>
                <a:gd name="T0" fmla="*/ 2 w 3"/>
                <a:gd name="T1" fmla="*/ 3 h 3"/>
                <a:gd name="T2" fmla="*/ 3 w 3"/>
                <a:gd name="T3" fmla="*/ 3 h 3"/>
                <a:gd name="T4" fmla="*/ 2 w 3"/>
                <a:gd name="T5" fmla="*/ 0 h 3"/>
                <a:gd name="T6" fmla="*/ 0 w 3"/>
                <a:gd name="T7" fmla="*/ 1 h 3"/>
                <a:gd name="T8" fmla="*/ 2 w 3"/>
                <a:gd name="T9" fmla="*/ 3 h 3"/>
              </a:gdLst>
              <a:ahLst/>
              <a:cxnLst>
                <a:cxn ang="0">
                  <a:pos x="T0" y="T1"/>
                </a:cxn>
                <a:cxn ang="0">
                  <a:pos x="T2" y="T3"/>
                </a:cxn>
                <a:cxn ang="0">
                  <a:pos x="T4" y="T5"/>
                </a:cxn>
                <a:cxn ang="0">
                  <a:pos x="T6" y="T7"/>
                </a:cxn>
                <a:cxn ang="0">
                  <a:pos x="T8" y="T9"/>
                </a:cxn>
              </a:cxnLst>
              <a:rect l="0" t="0" r="r" b="b"/>
              <a:pathLst>
                <a:path w="3" h="3">
                  <a:moveTo>
                    <a:pt x="2" y="3"/>
                  </a:moveTo>
                  <a:lnTo>
                    <a:pt x="3" y="3"/>
                  </a:lnTo>
                  <a:lnTo>
                    <a:pt x="2" y="0"/>
                  </a:lnTo>
                  <a:lnTo>
                    <a:pt x="0" y="1"/>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0" name="Rectangle 1217"/>
            <p:cNvSpPr>
              <a:spLocks noChangeArrowheads="1"/>
            </p:cNvSpPr>
            <p:nvPr/>
          </p:nvSpPr>
          <p:spPr bwMode="auto">
            <a:xfrm>
              <a:off x="2518567" y="148585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1" name="Rectangle 1218"/>
            <p:cNvSpPr>
              <a:spLocks noChangeArrowheads="1"/>
            </p:cNvSpPr>
            <p:nvPr/>
          </p:nvSpPr>
          <p:spPr bwMode="auto">
            <a:xfrm>
              <a:off x="2518567" y="1485854"/>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2" name="Freeform 1219"/>
            <p:cNvSpPr/>
            <p:nvPr/>
          </p:nvSpPr>
          <p:spPr bwMode="auto">
            <a:xfrm>
              <a:off x="2528730" y="1500083"/>
              <a:ext cx="4065" cy="4065"/>
            </a:xfrm>
            <a:custGeom>
              <a:avLst/>
              <a:gdLst>
                <a:gd name="T0" fmla="*/ 0 w 2"/>
                <a:gd name="T1" fmla="*/ 2 h 2"/>
                <a:gd name="T2" fmla="*/ 2 w 2"/>
                <a:gd name="T3" fmla="*/ 0 h 2"/>
                <a:gd name="T4" fmla="*/ 2 w 2"/>
                <a:gd name="T5" fmla="*/ 0 h 2"/>
                <a:gd name="T6" fmla="*/ 0 w 2"/>
                <a:gd name="T7" fmla="*/ 0 h 2"/>
                <a:gd name="T8" fmla="*/ 0 w 2"/>
                <a:gd name="T9" fmla="*/ 2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2" y="0"/>
                  </a:lnTo>
                  <a:lnTo>
                    <a:pt x="2" y="0"/>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3" name="Freeform 1220"/>
            <p:cNvSpPr/>
            <p:nvPr/>
          </p:nvSpPr>
          <p:spPr bwMode="auto">
            <a:xfrm>
              <a:off x="2526697" y="1504149"/>
              <a:ext cx="2033" cy="0"/>
            </a:xfrm>
            <a:custGeom>
              <a:avLst/>
              <a:gdLst>
                <a:gd name="T0" fmla="*/ 1 w 1"/>
                <a:gd name="T1" fmla="*/ 1 w 1"/>
                <a:gd name="T2" fmla="*/ 1 w 1"/>
                <a:gd name="T3" fmla="*/ 0 w 1"/>
                <a:gd name="T4" fmla="*/ 1 w 1"/>
              </a:gdLst>
              <a:ahLst/>
              <a:cxnLst>
                <a:cxn ang="0">
                  <a:pos x="T0" y="0"/>
                </a:cxn>
                <a:cxn ang="0">
                  <a:pos x="T1" y="0"/>
                </a:cxn>
                <a:cxn ang="0">
                  <a:pos x="T2" y="0"/>
                </a:cxn>
                <a:cxn ang="0">
                  <a:pos x="T3" y="0"/>
                </a:cxn>
                <a:cxn ang="0">
                  <a:pos x="T4" y="0"/>
                </a:cxn>
              </a:cxnLst>
              <a:rect l="0" t="0" r="r" b="b"/>
              <a:pathLst>
                <a:path w="1">
                  <a:moveTo>
                    <a:pt x="1" y="0"/>
                  </a:moveTo>
                  <a:lnTo>
                    <a:pt x="1" y="0"/>
                  </a:lnTo>
                  <a:lnTo>
                    <a:pt x="1" y="0"/>
                  </a:lnTo>
                  <a:lnTo>
                    <a:pt x="0" y="0"/>
                  </a:ln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4" name="Freeform 1221"/>
            <p:cNvSpPr/>
            <p:nvPr/>
          </p:nvSpPr>
          <p:spPr bwMode="auto">
            <a:xfrm>
              <a:off x="2528730" y="1507226"/>
              <a:ext cx="4065" cy="12196"/>
            </a:xfrm>
            <a:custGeom>
              <a:avLst/>
              <a:gdLst>
                <a:gd name="T0" fmla="*/ 2 w 2"/>
                <a:gd name="T1" fmla="*/ 6 h 6"/>
                <a:gd name="T2" fmla="*/ 2 w 2"/>
                <a:gd name="T3" fmla="*/ 4 h 6"/>
                <a:gd name="T4" fmla="*/ 2 w 2"/>
                <a:gd name="T5" fmla="*/ 0 h 6"/>
                <a:gd name="T6" fmla="*/ 0 w 2"/>
                <a:gd name="T7" fmla="*/ 2 h 6"/>
                <a:gd name="T8" fmla="*/ 2 w 2"/>
                <a:gd name="T9" fmla="*/ 6 h 6"/>
              </a:gdLst>
              <a:ahLst/>
              <a:cxnLst>
                <a:cxn ang="0">
                  <a:pos x="T0" y="T1"/>
                </a:cxn>
                <a:cxn ang="0">
                  <a:pos x="T2" y="T3"/>
                </a:cxn>
                <a:cxn ang="0">
                  <a:pos x="T4" y="T5"/>
                </a:cxn>
                <a:cxn ang="0">
                  <a:pos x="T6" y="T7"/>
                </a:cxn>
                <a:cxn ang="0">
                  <a:pos x="T8" y="T9"/>
                </a:cxn>
              </a:cxnLst>
              <a:rect l="0" t="0" r="r" b="b"/>
              <a:pathLst>
                <a:path w="2" h="6">
                  <a:moveTo>
                    <a:pt x="2" y="6"/>
                  </a:moveTo>
                  <a:lnTo>
                    <a:pt x="2" y="4"/>
                  </a:lnTo>
                  <a:lnTo>
                    <a:pt x="2" y="0"/>
                  </a:lnTo>
                  <a:lnTo>
                    <a:pt x="0" y="2"/>
                  </a:lnTo>
                  <a:lnTo>
                    <a:pt x="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5" name="Rectangle 1222"/>
            <p:cNvSpPr>
              <a:spLocks noChangeArrowheads="1"/>
            </p:cNvSpPr>
            <p:nvPr/>
          </p:nvSpPr>
          <p:spPr bwMode="auto">
            <a:xfrm>
              <a:off x="2518567" y="1481789"/>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6" name="Rectangle 1223"/>
            <p:cNvSpPr>
              <a:spLocks noChangeArrowheads="1"/>
            </p:cNvSpPr>
            <p:nvPr/>
          </p:nvSpPr>
          <p:spPr bwMode="auto">
            <a:xfrm>
              <a:off x="2528730" y="1500083"/>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7" name="Freeform 1224"/>
            <p:cNvSpPr/>
            <p:nvPr/>
          </p:nvSpPr>
          <p:spPr bwMode="auto">
            <a:xfrm>
              <a:off x="2518567" y="1485854"/>
              <a:ext cx="8130" cy="14229"/>
            </a:xfrm>
            <a:custGeom>
              <a:avLst/>
              <a:gdLst>
                <a:gd name="T0" fmla="*/ 2 w 4"/>
                <a:gd name="T1" fmla="*/ 7 h 7"/>
                <a:gd name="T2" fmla="*/ 4 w 4"/>
                <a:gd name="T3" fmla="*/ 6 h 7"/>
                <a:gd name="T4" fmla="*/ 0 w 4"/>
                <a:gd name="T5" fmla="*/ 0 h 7"/>
                <a:gd name="T6" fmla="*/ 2 w 4"/>
                <a:gd name="T7" fmla="*/ 7 h 7"/>
                <a:gd name="T8" fmla="*/ 2 w 4"/>
                <a:gd name="T9" fmla="*/ 7 h 7"/>
              </a:gdLst>
              <a:ahLst/>
              <a:cxnLst>
                <a:cxn ang="0">
                  <a:pos x="T0" y="T1"/>
                </a:cxn>
                <a:cxn ang="0">
                  <a:pos x="T2" y="T3"/>
                </a:cxn>
                <a:cxn ang="0">
                  <a:pos x="T4" y="T5"/>
                </a:cxn>
                <a:cxn ang="0">
                  <a:pos x="T6" y="T7"/>
                </a:cxn>
                <a:cxn ang="0">
                  <a:pos x="T8" y="T9"/>
                </a:cxn>
              </a:cxnLst>
              <a:rect l="0" t="0" r="r" b="b"/>
              <a:pathLst>
                <a:path w="4" h="7">
                  <a:moveTo>
                    <a:pt x="2" y="7"/>
                  </a:moveTo>
                  <a:lnTo>
                    <a:pt x="4" y="6"/>
                  </a:lnTo>
                  <a:lnTo>
                    <a:pt x="0" y="0"/>
                  </a:lnTo>
                  <a:lnTo>
                    <a:pt x="2" y="7"/>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8" name="Freeform 1225"/>
            <p:cNvSpPr/>
            <p:nvPr/>
          </p:nvSpPr>
          <p:spPr bwMode="auto">
            <a:xfrm>
              <a:off x="2506371" y="1473659"/>
              <a:ext cx="8130" cy="12196"/>
            </a:xfrm>
            <a:custGeom>
              <a:avLst/>
              <a:gdLst>
                <a:gd name="T0" fmla="*/ 0 w 4"/>
                <a:gd name="T1" fmla="*/ 6 h 6"/>
                <a:gd name="T2" fmla="*/ 4 w 4"/>
                <a:gd name="T3" fmla="*/ 2 h 6"/>
                <a:gd name="T4" fmla="*/ 4 w 4"/>
                <a:gd name="T5" fmla="*/ 2 h 6"/>
                <a:gd name="T6" fmla="*/ 2 w 4"/>
                <a:gd name="T7" fmla="*/ 0 h 6"/>
                <a:gd name="T8" fmla="*/ 0 w 4"/>
                <a:gd name="T9" fmla="*/ 2 h 6"/>
                <a:gd name="T10" fmla="*/ 0 w 4"/>
                <a:gd name="T11" fmla="*/ 6 h 6"/>
                <a:gd name="T12" fmla="*/ 0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4" y="2"/>
                  </a:lnTo>
                  <a:lnTo>
                    <a:pt x="4" y="2"/>
                  </a:lnTo>
                  <a:lnTo>
                    <a:pt x="2" y="0"/>
                  </a:lnTo>
                  <a:lnTo>
                    <a:pt x="0" y="2"/>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9" name="Freeform 1226"/>
            <p:cNvSpPr/>
            <p:nvPr/>
          </p:nvSpPr>
          <p:spPr bwMode="auto">
            <a:xfrm>
              <a:off x="2510436" y="1473659"/>
              <a:ext cx="4065" cy="4065"/>
            </a:xfrm>
            <a:custGeom>
              <a:avLst/>
              <a:gdLst>
                <a:gd name="T0" fmla="*/ 2 w 2"/>
                <a:gd name="T1" fmla="*/ 0 h 2"/>
                <a:gd name="T2" fmla="*/ 0 w 2"/>
                <a:gd name="T3" fmla="*/ 0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0" name="Freeform 1227"/>
            <p:cNvSpPr/>
            <p:nvPr/>
          </p:nvSpPr>
          <p:spPr bwMode="auto">
            <a:xfrm>
              <a:off x="2514502" y="1469594"/>
              <a:ext cx="4065" cy="8130"/>
            </a:xfrm>
            <a:custGeom>
              <a:avLst/>
              <a:gdLst>
                <a:gd name="T0" fmla="*/ 0 w 2"/>
                <a:gd name="T1" fmla="*/ 4 h 4"/>
                <a:gd name="T2" fmla="*/ 2 w 2"/>
                <a:gd name="T3" fmla="*/ 2 h 4"/>
                <a:gd name="T4" fmla="*/ 2 w 2"/>
                <a:gd name="T5" fmla="*/ 0 h 4"/>
                <a:gd name="T6" fmla="*/ 0 w 2"/>
                <a:gd name="T7" fmla="*/ 2 h 4"/>
                <a:gd name="T8" fmla="*/ 0 w 2"/>
                <a:gd name="T9" fmla="*/ 4 h 4"/>
                <a:gd name="T10" fmla="*/ 0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0" y="4"/>
                  </a:moveTo>
                  <a:lnTo>
                    <a:pt x="2" y="2"/>
                  </a:lnTo>
                  <a:lnTo>
                    <a:pt x="2" y="0"/>
                  </a:lnTo>
                  <a:lnTo>
                    <a:pt x="0" y="2"/>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1" name="Freeform 1228"/>
            <p:cNvSpPr/>
            <p:nvPr/>
          </p:nvSpPr>
          <p:spPr bwMode="auto">
            <a:xfrm>
              <a:off x="2518567" y="1477724"/>
              <a:ext cx="0" cy="406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2" name="Freeform 1229"/>
            <p:cNvSpPr/>
            <p:nvPr/>
          </p:nvSpPr>
          <p:spPr bwMode="auto">
            <a:xfrm>
              <a:off x="2485639" y="1477724"/>
              <a:ext cx="4065" cy="8130"/>
            </a:xfrm>
            <a:custGeom>
              <a:avLst/>
              <a:gdLst>
                <a:gd name="T0" fmla="*/ 2 w 2"/>
                <a:gd name="T1" fmla="*/ 4 h 4"/>
                <a:gd name="T2" fmla="*/ 2 w 2"/>
                <a:gd name="T3" fmla="*/ 0 h 4"/>
                <a:gd name="T4" fmla="*/ 0 w 2"/>
                <a:gd name="T5" fmla="*/ 2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3" name="Freeform 1230"/>
            <p:cNvSpPr/>
            <p:nvPr/>
          </p:nvSpPr>
          <p:spPr bwMode="auto">
            <a:xfrm>
              <a:off x="2518567" y="1469594"/>
              <a:ext cx="8130" cy="12196"/>
            </a:xfrm>
            <a:custGeom>
              <a:avLst/>
              <a:gdLst>
                <a:gd name="T0" fmla="*/ 0 w 2"/>
                <a:gd name="T1" fmla="*/ 2 h 3"/>
                <a:gd name="T2" fmla="*/ 0 w 2"/>
                <a:gd name="T3" fmla="*/ 3 h 3"/>
                <a:gd name="T4" fmla="*/ 2 w 2"/>
                <a:gd name="T5" fmla="*/ 1 h 3"/>
                <a:gd name="T6" fmla="*/ 2 w 2"/>
                <a:gd name="T7" fmla="*/ 0 h 3"/>
                <a:gd name="T8" fmla="*/ 1 w 2"/>
                <a:gd name="T9" fmla="*/ 0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cubicBezTo>
                    <a:pt x="0" y="3"/>
                    <a:pt x="0" y="3"/>
                    <a:pt x="0" y="3"/>
                  </a:cubicBezTo>
                  <a:cubicBezTo>
                    <a:pt x="2" y="1"/>
                    <a:pt x="2" y="1"/>
                    <a:pt x="2" y="1"/>
                  </a:cubicBezTo>
                  <a:cubicBezTo>
                    <a:pt x="2" y="0"/>
                    <a:pt x="2" y="0"/>
                    <a:pt x="2" y="0"/>
                  </a:cubicBezTo>
                  <a:cubicBezTo>
                    <a:pt x="2" y="0"/>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4" name="Freeform 1231"/>
            <p:cNvSpPr/>
            <p:nvPr/>
          </p:nvSpPr>
          <p:spPr bwMode="auto">
            <a:xfrm>
              <a:off x="2518567" y="1465528"/>
              <a:ext cx="4065" cy="8130"/>
            </a:xfrm>
            <a:custGeom>
              <a:avLst/>
              <a:gdLst>
                <a:gd name="T0" fmla="*/ 1 w 1"/>
                <a:gd name="T1" fmla="*/ 1 h 2"/>
                <a:gd name="T2" fmla="*/ 0 w 1"/>
                <a:gd name="T3" fmla="*/ 0 h 2"/>
                <a:gd name="T4" fmla="*/ 0 w 1"/>
                <a:gd name="T5" fmla="*/ 1 h 2"/>
                <a:gd name="T6" fmla="*/ 0 w 1"/>
                <a:gd name="T7" fmla="*/ 2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cubicBezTo>
                    <a:pt x="0" y="1"/>
                    <a:pt x="0" y="0"/>
                    <a:pt x="0" y="0"/>
                  </a:cubicBezTo>
                  <a:cubicBezTo>
                    <a:pt x="0" y="1"/>
                    <a:pt x="0" y="1"/>
                    <a:pt x="0" y="1"/>
                  </a:cubicBezTo>
                  <a:cubicBezTo>
                    <a:pt x="0" y="2"/>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5" name="Freeform 1232"/>
            <p:cNvSpPr/>
            <p:nvPr/>
          </p:nvSpPr>
          <p:spPr bwMode="auto">
            <a:xfrm>
              <a:off x="2540926" y="1480802"/>
              <a:ext cx="16261" cy="12196"/>
            </a:xfrm>
            <a:custGeom>
              <a:avLst/>
              <a:gdLst>
                <a:gd name="T0" fmla="*/ 0 w 8"/>
                <a:gd name="T1" fmla="*/ 4 h 6"/>
                <a:gd name="T2" fmla="*/ 2 w 8"/>
                <a:gd name="T3" fmla="*/ 6 h 6"/>
                <a:gd name="T4" fmla="*/ 8 w 8"/>
                <a:gd name="T5" fmla="*/ 0 h 6"/>
                <a:gd name="T6" fmla="*/ 8 w 8"/>
                <a:gd name="T7" fmla="*/ 0 h 6"/>
                <a:gd name="T8" fmla="*/ 2 w 8"/>
                <a:gd name="T9" fmla="*/ 0 h 6"/>
                <a:gd name="T10" fmla="*/ 2 w 8"/>
                <a:gd name="T11" fmla="*/ 0 h 6"/>
                <a:gd name="T12" fmla="*/ 0 w 8"/>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0" y="4"/>
                  </a:moveTo>
                  <a:lnTo>
                    <a:pt x="2" y="6"/>
                  </a:lnTo>
                  <a:lnTo>
                    <a:pt x="8" y="0"/>
                  </a:lnTo>
                  <a:lnTo>
                    <a:pt x="8" y="0"/>
                  </a:lnTo>
                  <a:lnTo>
                    <a:pt x="2" y="0"/>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6" name="Freeform 1233"/>
            <p:cNvSpPr/>
            <p:nvPr/>
          </p:nvSpPr>
          <p:spPr bwMode="auto">
            <a:xfrm>
              <a:off x="2522632" y="1545845"/>
              <a:ext cx="6098" cy="16261"/>
            </a:xfrm>
            <a:custGeom>
              <a:avLst/>
              <a:gdLst>
                <a:gd name="T0" fmla="*/ 0 w 3"/>
                <a:gd name="T1" fmla="*/ 8 h 8"/>
                <a:gd name="T2" fmla="*/ 3 w 3"/>
                <a:gd name="T3" fmla="*/ 4 h 8"/>
                <a:gd name="T4" fmla="*/ 3 w 3"/>
                <a:gd name="T5" fmla="*/ 0 h 8"/>
                <a:gd name="T6" fmla="*/ 0 w 3"/>
                <a:gd name="T7" fmla="*/ 6 h 8"/>
                <a:gd name="T8" fmla="*/ 0 w 3"/>
                <a:gd name="T9" fmla="*/ 8 h 8"/>
              </a:gdLst>
              <a:ahLst/>
              <a:cxnLst>
                <a:cxn ang="0">
                  <a:pos x="T0" y="T1"/>
                </a:cxn>
                <a:cxn ang="0">
                  <a:pos x="T2" y="T3"/>
                </a:cxn>
                <a:cxn ang="0">
                  <a:pos x="T4" y="T5"/>
                </a:cxn>
                <a:cxn ang="0">
                  <a:pos x="T6" y="T7"/>
                </a:cxn>
                <a:cxn ang="0">
                  <a:pos x="T8" y="T9"/>
                </a:cxn>
              </a:cxnLst>
              <a:rect l="0" t="0" r="r" b="b"/>
              <a:pathLst>
                <a:path w="3" h="8">
                  <a:moveTo>
                    <a:pt x="0" y="8"/>
                  </a:moveTo>
                  <a:lnTo>
                    <a:pt x="3" y="4"/>
                  </a:lnTo>
                  <a:lnTo>
                    <a:pt x="3" y="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7" name="Freeform 1234"/>
            <p:cNvSpPr/>
            <p:nvPr/>
          </p:nvSpPr>
          <p:spPr bwMode="auto">
            <a:xfrm>
              <a:off x="2532796" y="1543813"/>
              <a:ext cx="0" cy="2033"/>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8" name="Rectangle 1235"/>
            <p:cNvSpPr>
              <a:spLocks noChangeArrowheads="1"/>
            </p:cNvSpPr>
            <p:nvPr/>
          </p:nvSpPr>
          <p:spPr bwMode="auto">
            <a:xfrm>
              <a:off x="2475476" y="159259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9" name="Freeform 1236"/>
            <p:cNvSpPr/>
            <p:nvPr/>
          </p:nvSpPr>
          <p:spPr bwMode="auto">
            <a:xfrm>
              <a:off x="2544991" y="1497063"/>
              <a:ext cx="8130" cy="14229"/>
            </a:xfrm>
            <a:custGeom>
              <a:avLst/>
              <a:gdLst>
                <a:gd name="T0" fmla="*/ 0 w 4"/>
                <a:gd name="T1" fmla="*/ 2 h 7"/>
                <a:gd name="T2" fmla="*/ 2 w 4"/>
                <a:gd name="T3" fmla="*/ 7 h 7"/>
                <a:gd name="T4" fmla="*/ 4 w 4"/>
                <a:gd name="T5" fmla="*/ 5 h 7"/>
                <a:gd name="T6" fmla="*/ 0 w 4"/>
                <a:gd name="T7" fmla="*/ 0 h 7"/>
                <a:gd name="T8" fmla="*/ 0 w 4"/>
                <a:gd name="T9" fmla="*/ 0 h 7"/>
                <a:gd name="T10" fmla="*/ 0 w 4"/>
                <a:gd name="T11" fmla="*/ 2 h 7"/>
              </a:gdLst>
              <a:ahLst/>
              <a:cxnLst>
                <a:cxn ang="0">
                  <a:pos x="T0" y="T1"/>
                </a:cxn>
                <a:cxn ang="0">
                  <a:pos x="T2" y="T3"/>
                </a:cxn>
                <a:cxn ang="0">
                  <a:pos x="T4" y="T5"/>
                </a:cxn>
                <a:cxn ang="0">
                  <a:pos x="T6" y="T7"/>
                </a:cxn>
                <a:cxn ang="0">
                  <a:pos x="T8" y="T9"/>
                </a:cxn>
                <a:cxn ang="0">
                  <a:pos x="T10" y="T11"/>
                </a:cxn>
              </a:cxnLst>
              <a:rect l="0" t="0" r="r" b="b"/>
              <a:pathLst>
                <a:path w="4" h="7">
                  <a:moveTo>
                    <a:pt x="0" y="2"/>
                  </a:moveTo>
                  <a:lnTo>
                    <a:pt x="2" y="7"/>
                  </a:lnTo>
                  <a:lnTo>
                    <a:pt x="4" y="5"/>
                  </a:lnTo>
                  <a:lnTo>
                    <a:pt x="0" y="0"/>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0" name="Rectangle 1237"/>
            <p:cNvSpPr>
              <a:spLocks noChangeArrowheads="1"/>
            </p:cNvSpPr>
            <p:nvPr/>
          </p:nvSpPr>
          <p:spPr bwMode="auto">
            <a:xfrm>
              <a:off x="2544991" y="149706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31" name="Freeform 1238"/>
            <p:cNvSpPr/>
            <p:nvPr/>
          </p:nvSpPr>
          <p:spPr bwMode="auto">
            <a:xfrm>
              <a:off x="2549057" y="1519422"/>
              <a:ext cx="4065" cy="12196"/>
            </a:xfrm>
            <a:custGeom>
              <a:avLst/>
              <a:gdLst>
                <a:gd name="T0" fmla="*/ 0 w 2"/>
                <a:gd name="T1" fmla="*/ 2 h 6"/>
                <a:gd name="T2" fmla="*/ 2 w 2"/>
                <a:gd name="T3" fmla="*/ 6 h 6"/>
                <a:gd name="T4" fmla="*/ 2 w 2"/>
                <a:gd name="T5" fmla="*/ 6 h 6"/>
                <a:gd name="T6" fmla="*/ 0 w 2"/>
                <a:gd name="T7" fmla="*/ 0 h 6"/>
                <a:gd name="T8" fmla="*/ 0 w 2"/>
                <a:gd name="T9" fmla="*/ 2 h 6"/>
              </a:gdLst>
              <a:ahLst/>
              <a:cxnLst>
                <a:cxn ang="0">
                  <a:pos x="T0" y="T1"/>
                </a:cxn>
                <a:cxn ang="0">
                  <a:pos x="T2" y="T3"/>
                </a:cxn>
                <a:cxn ang="0">
                  <a:pos x="T4" y="T5"/>
                </a:cxn>
                <a:cxn ang="0">
                  <a:pos x="T6" y="T7"/>
                </a:cxn>
                <a:cxn ang="0">
                  <a:pos x="T8" y="T9"/>
                </a:cxn>
              </a:cxnLst>
              <a:rect l="0" t="0" r="r" b="b"/>
              <a:pathLst>
                <a:path w="2" h="6">
                  <a:moveTo>
                    <a:pt x="0" y="2"/>
                  </a:moveTo>
                  <a:lnTo>
                    <a:pt x="2" y="6"/>
                  </a:lnTo>
                  <a:lnTo>
                    <a:pt x="2" y="6"/>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2" name="Freeform 1239"/>
            <p:cNvSpPr/>
            <p:nvPr/>
          </p:nvSpPr>
          <p:spPr bwMode="auto">
            <a:xfrm>
              <a:off x="2549057" y="1515357"/>
              <a:ext cx="8130" cy="16261"/>
            </a:xfrm>
            <a:custGeom>
              <a:avLst/>
              <a:gdLst>
                <a:gd name="T0" fmla="*/ 0 w 4"/>
                <a:gd name="T1" fmla="*/ 2 h 8"/>
                <a:gd name="T2" fmla="*/ 2 w 4"/>
                <a:gd name="T3" fmla="*/ 8 h 8"/>
                <a:gd name="T4" fmla="*/ 4 w 4"/>
                <a:gd name="T5" fmla="*/ 4 h 8"/>
                <a:gd name="T6" fmla="*/ 2 w 4"/>
                <a:gd name="T7" fmla="*/ 0 h 8"/>
                <a:gd name="T8" fmla="*/ 0 w 4"/>
                <a:gd name="T9" fmla="*/ 2 h 8"/>
              </a:gdLst>
              <a:ahLst/>
              <a:cxnLst>
                <a:cxn ang="0">
                  <a:pos x="T0" y="T1"/>
                </a:cxn>
                <a:cxn ang="0">
                  <a:pos x="T2" y="T3"/>
                </a:cxn>
                <a:cxn ang="0">
                  <a:pos x="T4" y="T5"/>
                </a:cxn>
                <a:cxn ang="0">
                  <a:pos x="T6" y="T7"/>
                </a:cxn>
                <a:cxn ang="0">
                  <a:pos x="T8" y="T9"/>
                </a:cxn>
              </a:cxnLst>
              <a:rect l="0" t="0" r="r" b="b"/>
              <a:pathLst>
                <a:path w="4" h="8">
                  <a:moveTo>
                    <a:pt x="0" y="2"/>
                  </a:moveTo>
                  <a:lnTo>
                    <a:pt x="2" y="8"/>
                  </a:lnTo>
                  <a:lnTo>
                    <a:pt x="4" y="4"/>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3" name="Freeform 1240"/>
            <p:cNvSpPr/>
            <p:nvPr/>
          </p:nvSpPr>
          <p:spPr bwMode="auto">
            <a:xfrm>
              <a:off x="2549057" y="1511292"/>
              <a:ext cx="4065" cy="8130"/>
            </a:xfrm>
            <a:custGeom>
              <a:avLst/>
              <a:gdLst>
                <a:gd name="T0" fmla="*/ 0 w 2"/>
                <a:gd name="T1" fmla="*/ 2 h 4"/>
                <a:gd name="T2" fmla="*/ 0 w 2"/>
                <a:gd name="T3" fmla="*/ 4 h 4"/>
                <a:gd name="T4" fmla="*/ 2 w 2"/>
                <a:gd name="T5" fmla="*/ 2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0" y="4"/>
                  </a:lnTo>
                  <a:lnTo>
                    <a:pt x="2"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4" name="Freeform 1241"/>
            <p:cNvSpPr/>
            <p:nvPr/>
          </p:nvSpPr>
          <p:spPr bwMode="auto">
            <a:xfrm>
              <a:off x="2553122" y="1507226"/>
              <a:ext cx="8130" cy="8130"/>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5" name="Freeform 1242"/>
            <p:cNvSpPr/>
            <p:nvPr/>
          </p:nvSpPr>
          <p:spPr bwMode="auto">
            <a:xfrm>
              <a:off x="2532796" y="1545845"/>
              <a:ext cx="4065" cy="12196"/>
            </a:xfrm>
            <a:custGeom>
              <a:avLst/>
              <a:gdLst>
                <a:gd name="T0" fmla="*/ 0 w 1"/>
                <a:gd name="T1" fmla="*/ 1 h 3"/>
                <a:gd name="T2" fmla="*/ 0 w 1"/>
                <a:gd name="T3" fmla="*/ 3 h 3"/>
                <a:gd name="T4" fmla="*/ 1 w 1"/>
                <a:gd name="T5" fmla="*/ 3 h 3"/>
                <a:gd name="T6" fmla="*/ 1 w 1"/>
                <a:gd name="T7" fmla="*/ 2 h 3"/>
                <a:gd name="T8" fmla="*/ 1 w 1"/>
                <a:gd name="T9" fmla="*/ 0 h 3"/>
                <a:gd name="T10" fmla="*/ 0 w 1"/>
                <a:gd name="T11" fmla="*/ 1 h 3"/>
              </a:gdLst>
              <a:ahLst/>
              <a:cxnLst>
                <a:cxn ang="0">
                  <a:pos x="T0" y="T1"/>
                </a:cxn>
                <a:cxn ang="0">
                  <a:pos x="T2" y="T3"/>
                </a:cxn>
                <a:cxn ang="0">
                  <a:pos x="T4" y="T5"/>
                </a:cxn>
                <a:cxn ang="0">
                  <a:pos x="T6" y="T7"/>
                </a:cxn>
                <a:cxn ang="0">
                  <a:pos x="T8" y="T9"/>
                </a:cxn>
                <a:cxn ang="0">
                  <a:pos x="T10" y="T11"/>
                </a:cxn>
              </a:cxnLst>
              <a:rect l="0" t="0" r="r" b="b"/>
              <a:pathLst>
                <a:path w="1" h="3">
                  <a:moveTo>
                    <a:pt x="0" y="1"/>
                  </a:moveTo>
                  <a:cubicBezTo>
                    <a:pt x="0" y="3"/>
                    <a:pt x="0" y="3"/>
                    <a:pt x="0" y="3"/>
                  </a:cubicBezTo>
                  <a:cubicBezTo>
                    <a:pt x="0" y="3"/>
                    <a:pt x="1" y="3"/>
                    <a:pt x="1" y="3"/>
                  </a:cubicBezTo>
                  <a:cubicBezTo>
                    <a:pt x="1" y="2"/>
                    <a:pt x="1" y="2"/>
                    <a:pt x="1" y="2"/>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6" name="Freeform 1243"/>
            <p:cNvSpPr/>
            <p:nvPr/>
          </p:nvSpPr>
          <p:spPr bwMode="auto">
            <a:xfrm>
              <a:off x="2549057" y="1507226"/>
              <a:ext cx="4065" cy="8130"/>
            </a:xfrm>
            <a:custGeom>
              <a:avLst/>
              <a:gdLst>
                <a:gd name="T0" fmla="*/ 0 w 2"/>
                <a:gd name="T1" fmla="*/ 4 h 4"/>
                <a:gd name="T2" fmla="*/ 2 w 2"/>
                <a:gd name="T3" fmla="*/ 2 h 4"/>
                <a:gd name="T4" fmla="*/ 2 w 2"/>
                <a:gd name="T5" fmla="*/ 0 h 4"/>
                <a:gd name="T6" fmla="*/ 0 w 2"/>
                <a:gd name="T7" fmla="*/ 2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lnTo>
                    <a:pt x="2" y="2"/>
                  </a:lnTo>
                  <a:lnTo>
                    <a:pt x="2"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7" name="Freeform 1244"/>
            <p:cNvSpPr/>
            <p:nvPr/>
          </p:nvSpPr>
          <p:spPr bwMode="auto">
            <a:xfrm>
              <a:off x="2556896" y="1485564"/>
              <a:ext cx="34555" cy="26425"/>
            </a:xfrm>
            <a:custGeom>
              <a:avLst/>
              <a:gdLst>
                <a:gd name="T0" fmla="*/ 4 w 17"/>
                <a:gd name="T1" fmla="*/ 13 h 13"/>
                <a:gd name="T2" fmla="*/ 11 w 17"/>
                <a:gd name="T3" fmla="*/ 8 h 13"/>
                <a:gd name="T4" fmla="*/ 17 w 17"/>
                <a:gd name="T5" fmla="*/ 0 h 13"/>
                <a:gd name="T6" fmla="*/ 9 w 17"/>
                <a:gd name="T7" fmla="*/ 0 h 13"/>
                <a:gd name="T8" fmla="*/ 0 w 17"/>
                <a:gd name="T9" fmla="*/ 8 h 13"/>
                <a:gd name="T10" fmla="*/ 4 w 17"/>
                <a:gd name="T11" fmla="*/ 13 h 13"/>
              </a:gdLst>
              <a:ahLst/>
              <a:cxnLst>
                <a:cxn ang="0">
                  <a:pos x="T0" y="T1"/>
                </a:cxn>
                <a:cxn ang="0">
                  <a:pos x="T2" y="T3"/>
                </a:cxn>
                <a:cxn ang="0">
                  <a:pos x="T4" y="T5"/>
                </a:cxn>
                <a:cxn ang="0">
                  <a:pos x="T6" y="T7"/>
                </a:cxn>
                <a:cxn ang="0">
                  <a:pos x="T8" y="T9"/>
                </a:cxn>
                <a:cxn ang="0">
                  <a:pos x="T10" y="T11"/>
                </a:cxn>
              </a:cxnLst>
              <a:rect l="0" t="0" r="r" b="b"/>
              <a:pathLst>
                <a:path w="17" h="13">
                  <a:moveTo>
                    <a:pt x="4" y="13"/>
                  </a:moveTo>
                  <a:lnTo>
                    <a:pt x="11" y="8"/>
                  </a:lnTo>
                  <a:lnTo>
                    <a:pt x="17" y="0"/>
                  </a:lnTo>
                  <a:lnTo>
                    <a:pt x="9" y="0"/>
                  </a:lnTo>
                  <a:lnTo>
                    <a:pt x="0" y="8"/>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8" name="Freeform 1245"/>
            <p:cNvSpPr/>
            <p:nvPr/>
          </p:nvSpPr>
          <p:spPr bwMode="auto">
            <a:xfrm>
              <a:off x="2544991" y="1480802"/>
              <a:ext cx="18294" cy="16261"/>
            </a:xfrm>
            <a:custGeom>
              <a:avLst/>
              <a:gdLst>
                <a:gd name="T0" fmla="*/ 0 w 9"/>
                <a:gd name="T1" fmla="*/ 8 h 8"/>
                <a:gd name="T2" fmla="*/ 0 w 9"/>
                <a:gd name="T3" fmla="*/ 8 h 8"/>
                <a:gd name="T4" fmla="*/ 9 w 9"/>
                <a:gd name="T5" fmla="*/ 0 h 8"/>
                <a:gd name="T6" fmla="*/ 6 w 9"/>
                <a:gd name="T7" fmla="*/ 0 h 8"/>
                <a:gd name="T8" fmla="*/ 6 w 9"/>
                <a:gd name="T9" fmla="*/ 0 h 8"/>
                <a:gd name="T10" fmla="*/ 0 w 9"/>
                <a:gd name="T11" fmla="*/ 8 h 8"/>
              </a:gdLst>
              <a:ahLst/>
              <a:cxnLst>
                <a:cxn ang="0">
                  <a:pos x="T0" y="T1"/>
                </a:cxn>
                <a:cxn ang="0">
                  <a:pos x="T2" y="T3"/>
                </a:cxn>
                <a:cxn ang="0">
                  <a:pos x="T4" y="T5"/>
                </a:cxn>
                <a:cxn ang="0">
                  <a:pos x="T6" y="T7"/>
                </a:cxn>
                <a:cxn ang="0">
                  <a:pos x="T8" y="T9"/>
                </a:cxn>
                <a:cxn ang="0">
                  <a:pos x="T10" y="T11"/>
                </a:cxn>
              </a:cxnLst>
              <a:rect l="0" t="0" r="r" b="b"/>
              <a:pathLst>
                <a:path w="9" h="8">
                  <a:moveTo>
                    <a:pt x="0" y="8"/>
                  </a:moveTo>
                  <a:lnTo>
                    <a:pt x="0" y="8"/>
                  </a:lnTo>
                  <a:lnTo>
                    <a:pt x="9" y="0"/>
                  </a:lnTo>
                  <a:lnTo>
                    <a:pt x="6" y="0"/>
                  </a:lnTo>
                  <a:lnTo>
                    <a:pt x="6"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9" name="Rectangle 1246"/>
            <p:cNvSpPr>
              <a:spLocks noChangeArrowheads="1"/>
            </p:cNvSpPr>
            <p:nvPr/>
          </p:nvSpPr>
          <p:spPr bwMode="auto">
            <a:xfrm>
              <a:off x="2557187" y="148080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0" name="Freeform 1247"/>
            <p:cNvSpPr/>
            <p:nvPr/>
          </p:nvSpPr>
          <p:spPr bwMode="auto">
            <a:xfrm>
              <a:off x="2573157" y="1493694"/>
              <a:ext cx="14229" cy="18294"/>
            </a:xfrm>
            <a:custGeom>
              <a:avLst/>
              <a:gdLst>
                <a:gd name="T0" fmla="*/ 0 w 7"/>
                <a:gd name="T1" fmla="*/ 9 h 9"/>
                <a:gd name="T2" fmla="*/ 5 w 7"/>
                <a:gd name="T3" fmla="*/ 4 h 9"/>
                <a:gd name="T4" fmla="*/ 7 w 7"/>
                <a:gd name="T5" fmla="*/ 0 h 9"/>
                <a:gd name="T6" fmla="*/ 3 w 7"/>
                <a:gd name="T7" fmla="*/ 4 h 9"/>
                <a:gd name="T8" fmla="*/ 0 w 7"/>
                <a:gd name="T9" fmla="*/ 9 h 9"/>
              </a:gdLst>
              <a:ahLst/>
              <a:cxnLst>
                <a:cxn ang="0">
                  <a:pos x="T0" y="T1"/>
                </a:cxn>
                <a:cxn ang="0">
                  <a:pos x="T2" y="T3"/>
                </a:cxn>
                <a:cxn ang="0">
                  <a:pos x="T4" y="T5"/>
                </a:cxn>
                <a:cxn ang="0">
                  <a:pos x="T6" y="T7"/>
                </a:cxn>
                <a:cxn ang="0">
                  <a:pos x="T8" y="T9"/>
                </a:cxn>
              </a:cxnLst>
              <a:rect l="0" t="0" r="r" b="b"/>
              <a:pathLst>
                <a:path w="7" h="9">
                  <a:moveTo>
                    <a:pt x="0" y="9"/>
                  </a:moveTo>
                  <a:lnTo>
                    <a:pt x="5" y="4"/>
                  </a:lnTo>
                  <a:lnTo>
                    <a:pt x="7" y="0"/>
                  </a:lnTo>
                  <a:lnTo>
                    <a:pt x="3" y="4"/>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1" name="Freeform 1248"/>
            <p:cNvSpPr/>
            <p:nvPr/>
          </p:nvSpPr>
          <p:spPr bwMode="auto">
            <a:xfrm>
              <a:off x="2565027" y="1501825"/>
              <a:ext cx="18294" cy="26425"/>
            </a:xfrm>
            <a:custGeom>
              <a:avLst/>
              <a:gdLst>
                <a:gd name="T0" fmla="*/ 0 w 9"/>
                <a:gd name="T1" fmla="*/ 9 h 13"/>
                <a:gd name="T2" fmla="*/ 2 w 9"/>
                <a:gd name="T3" fmla="*/ 13 h 13"/>
                <a:gd name="T4" fmla="*/ 9 w 9"/>
                <a:gd name="T5" fmla="*/ 0 h 13"/>
                <a:gd name="T6" fmla="*/ 4 w 9"/>
                <a:gd name="T7" fmla="*/ 5 h 13"/>
                <a:gd name="T8" fmla="*/ 0 w 9"/>
                <a:gd name="T9" fmla="*/ 9 h 13"/>
              </a:gdLst>
              <a:ahLst/>
              <a:cxnLst>
                <a:cxn ang="0">
                  <a:pos x="T0" y="T1"/>
                </a:cxn>
                <a:cxn ang="0">
                  <a:pos x="T2" y="T3"/>
                </a:cxn>
                <a:cxn ang="0">
                  <a:pos x="T4" y="T5"/>
                </a:cxn>
                <a:cxn ang="0">
                  <a:pos x="T6" y="T7"/>
                </a:cxn>
                <a:cxn ang="0">
                  <a:pos x="T8" y="T9"/>
                </a:cxn>
              </a:cxnLst>
              <a:rect l="0" t="0" r="r" b="b"/>
              <a:pathLst>
                <a:path w="9" h="13">
                  <a:moveTo>
                    <a:pt x="0" y="9"/>
                  </a:moveTo>
                  <a:lnTo>
                    <a:pt x="2" y="13"/>
                  </a:lnTo>
                  <a:lnTo>
                    <a:pt x="9" y="0"/>
                  </a:lnTo>
                  <a:lnTo>
                    <a:pt x="4" y="5"/>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2" name="Freeform 1249"/>
            <p:cNvSpPr/>
            <p:nvPr/>
          </p:nvSpPr>
          <p:spPr bwMode="auto">
            <a:xfrm>
              <a:off x="2579255" y="1485564"/>
              <a:ext cx="12196" cy="16261"/>
            </a:xfrm>
            <a:custGeom>
              <a:avLst/>
              <a:gdLst>
                <a:gd name="T0" fmla="*/ 4 w 6"/>
                <a:gd name="T1" fmla="*/ 4 h 8"/>
                <a:gd name="T2" fmla="*/ 6 w 6"/>
                <a:gd name="T3" fmla="*/ 0 h 8"/>
                <a:gd name="T4" fmla="*/ 6 w 6"/>
                <a:gd name="T5" fmla="*/ 0 h 8"/>
                <a:gd name="T6" fmla="*/ 0 w 6"/>
                <a:gd name="T7" fmla="*/ 8 h 8"/>
                <a:gd name="T8" fmla="*/ 4 w 6"/>
                <a:gd name="T9" fmla="*/ 4 h 8"/>
              </a:gdLst>
              <a:ahLst/>
              <a:cxnLst>
                <a:cxn ang="0">
                  <a:pos x="T0" y="T1"/>
                </a:cxn>
                <a:cxn ang="0">
                  <a:pos x="T2" y="T3"/>
                </a:cxn>
                <a:cxn ang="0">
                  <a:pos x="T4" y="T5"/>
                </a:cxn>
                <a:cxn ang="0">
                  <a:pos x="T6" y="T7"/>
                </a:cxn>
                <a:cxn ang="0">
                  <a:pos x="T8" y="T9"/>
                </a:cxn>
              </a:cxnLst>
              <a:rect l="0" t="0" r="r" b="b"/>
              <a:pathLst>
                <a:path w="6" h="8">
                  <a:moveTo>
                    <a:pt x="4" y="4"/>
                  </a:moveTo>
                  <a:lnTo>
                    <a:pt x="6" y="0"/>
                  </a:lnTo>
                  <a:lnTo>
                    <a:pt x="6" y="0"/>
                  </a:lnTo>
                  <a:lnTo>
                    <a:pt x="0" y="8"/>
                  </a:ln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3" name="Freeform 1250"/>
            <p:cNvSpPr/>
            <p:nvPr/>
          </p:nvSpPr>
          <p:spPr bwMode="auto">
            <a:xfrm>
              <a:off x="2553122" y="1497063"/>
              <a:ext cx="14229" cy="14229"/>
            </a:xfrm>
            <a:custGeom>
              <a:avLst/>
              <a:gdLst>
                <a:gd name="T0" fmla="*/ 4 w 7"/>
                <a:gd name="T1" fmla="*/ 5 h 7"/>
                <a:gd name="T2" fmla="*/ 7 w 7"/>
                <a:gd name="T3" fmla="*/ 0 h 7"/>
                <a:gd name="T4" fmla="*/ 0 w 7"/>
                <a:gd name="T5" fmla="*/ 5 h 7"/>
                <a:gd name="T6" fmla="*/ 0 w 7"/>
                <a:gd name="T7" fmla="*/ 7 h 7"/>
                <a:gd name="T8" fmla="*/ 4 w 7"/>
                <a:gd name="T9" fmla="*/ 5 h 7"/>
              </a:gdLst>
              <a:ahLst/>
              <a:cxnLst>
                <a:cxn ang="0">
                  <a:pos x="T0" y="T1"/>
                </a:cxn>
                <a:cxn ang="0">
                  <a:pos x="T2" y="T3"/>
                </a:cxn>
                <a:cxn ang="0">
                  <a:pos x="T4" y="T5"/>
                </a:cxn>
                <a:cxn ang="0">
                  <a:pos x="T6" y="T7"/>
                </a:cxn>
                <a:cxn ang="0">
                  <a:pos x="T8" y="T9"/>
                </a:cxn>
              </a:cxnLst>
              <a:rect l="0" t="0" r="r" b="b"/>
              <a:pathLst>
                <a:path w="7" h="7">
                  <a:moveTo>
                    <a:pt x="4" y="5"/>
                  </a:moveTo>
                  <a:lnTo>
                    <a:pt x="7" y="0"/>
                  </a:lnTo>
                  <a:lnTo>
                    <a:pt x="0" y="5"/>
                  </a:lnTo>
                  <a:lnTo>
                    <a:pt x="0" y="7"/>
                  </a:lnTo>
                  <a:lnTo>
                    <a:pt x="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4" name="Rectangle 1251"/>
            <p:cNvSpPr>
              <a:spLocks noChangeArrowheads="1"/>
            </p:cNvSpPr>
            <p:nvPr/>
          </p:nvSpPr>
          <p:spPr bwMode="auto">
            <a:xfrm>
              <a:off x="2475476" y="159259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5" name="Freeform 1252"/>
            <p:cNvSpPr/>
            <p:nvPr/>
          </p:nvSpPr>
          <p:spPr bwMode="auto">
            <a:xfrm>
              <a:off x="2540926" y="1539748"/>
              <a:ext cx="4065" cy="6098"/>
            </a:xfrm>
            <a:custGeom>
              <a:avLst/>
              <a:gdLst>
                <a:gd name="T0" fmla="*/ 0 w 2"/>
                <a:gd name="T1" fmla="*/ 2 h 3"/>
                <a:gd name="T2" fmla="*/ 0 w 2"/>
                <a:gd name="T3" fmla="*/ 3 h 3"/>
                <a:gd name="T4" fmla="*/ 0 w 2"/>
                <a:gd name="T5" fmla="*/ 3 h 3"/>
                <a:gd name="T6" fmla="*/ 2 w 2"/>
                <a:gd name="T7" fmla="*/ 0 h 3"/>
                <a:gd name="T8" fmla="*/ 2 w 2"/>
                <a:gd name="T9" fmla="*/ 0 h 3"/>
                <a:gd name="T10" fmla="*/ 0 w 2"/>
                <a:gd name="T11" fmla="*/ 2 h 3"/>
              </a:gdLst>
              <a:ahLst/>
              <a:cxnLst>
                <a:cxn ang="0">
                  <a:pos x="T0" y="T1"/>
                </a:cxn>
                <a:cxn ang="0">
                  <a:pos x="T2" y="T3"/>
                </a:cxn>
                <a:cxn ang="0">
                  <a:pos x="T4" y="T5"/>
                </a:cxn>
                <a:cxn ang="0">
                  <a:pos x="T6" y="T7"/>
                </a:cxn>
                <a:cxn ang="0">
                  <a:pos x="T8" y="T9"/>
                </a:cxn>
                <a:cxn ang="0">
                  <a:pos x="T10" y="T11"/>
                </a:cxn>
              </a:cxnLst>
              <a:rect l="0" t="0" r="r" b="b"/>
              <a:pathLst>
                <a:path w="2" h="3">
                  <a:moveTo>
                    <a:pt x="0" y="2"/>
                  </a:moveTo>
                  <a:lnTo>
                    <a:pt x="0" y="3"/>
                  </a:lnTo>
                  <a:lnTo>
                    <a:pt x="0" y="3"/>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6" name="Freeform 1253"/>
            <p:cNvSpPr/>
            <p:nvPr/>
          </p:nvSpPr>
          <p:spPr bwMode="auto">
            <a:xfrm>
              <a:off x="2544991" y="1539748"/>
              <a:ext cx="4065" cy="0"/>
            </a:xfrm>
            <a:custGeom>
              <a:avLst/>
              <a:gdLst>
                <a:gd name="T0" fmla="*/ 0 w 2"/>
                <a:gd name="T1" fmla="*/ 0 w 2"/>
                <a:gd name="T2" fmla="*/ 2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0" y="0"/>
                  </a:lnTo>
                  <a:lnTo>
                    <a:pt x="2"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7" name="Rectangle 1254"/>
            <p:cNvSpPr>
              <a:spLocks noChangeArrowheads="1"/>
            </p:cNvSpPr>
            <p:nvPr/>
          </p:nvSpPr>
          <p:spPr bwMode="auto">
            <a:xfrm>
              <a:off x="2540926" y="1545845"/>
              <a:ext cx="2033" cy="40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8" name="Freeform 1255"/>
            <p:cNvSpPr/>
            <p:nvPr/>
          </p:nvSpPr>
          <p:spPr bwMode="auto">
            <a:xfrm>
              <a:off x="2536861" y="1545845"/>
              <a:ext cx="4065" cy="8130"/>
            </a:xfrm>
            <a:custGeom>
              <a:avLst/>
              <a:gdLst>
                <a:gd name="T0" fmla="*/ 0 w 2"/>
                <a:gd name="T1" fmla="*/ 0 h 4"/>
                <a:gd name="T2" fmla="*/ 0 w 2"/>
                <a:gd name="T3" fmla="*/ 4 h 4"/>
                <a:gd name="T4" fmla="*/ 2 w 2"/>
                <a:gd name="T5" fmla="*/ 2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4"/>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9" name="Freeform 1256"/>
            <p:cNvSpPr/>
            <p:nvPr/>
          </p:nvSpPr>
          <p:spPr bwMode="auto">
            <a:xfrm>
              <a:off x="2536861" y="1543813"/>
              <a:ext cx="4065" cy="6098"/>
            </a:xfrm>
            <a:custGeom>
              <a:avLst/>
              <a:gdLst>
                <a:gd name="T0" fmla="*/ 2 w 2"/>
                <a:gd name="T1" fmla="*/ 0 h 3"/>
                <a:gd name="T2" fmla="*/ 0 w 2"/>
                <a:gd name="T3" fmla="*/ 1 h 3"/>
                <a:gd name="T4" fmla="*/ 2 w 2"/>
                <a:gd name="T5" fmla="*/ 3 h 3"/>
                <a:gd name="T6" fmla="*/ 2 w 2"/>
                <a:gd name="T7" fmla="*/ 3 h 3"/>
                <a:gd name="T8" fmla="*/ 2 w 2"/>
                <a:gd name="T9" fmla="*/ 1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0"/>
                  </a:moveTo>
                  <a:lnTo>
                    <a:pt x="0" y="1"/>
                  </a:lnTo>
                  <a:lnTo>
                    <a:pt x="2" y="3"/>
                  </a:lnTo>
                  <a:lnTo>
                    <a:pt x="2" y="3"/>
                  </a:lnTo>
                  <a:lnTo>
                    <a:pt x="2" y="1"/>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0" name="Freeform 1257"/>
            <p:cNvSpPr/>
            <p:nvPr/>
          </p:nvSpPr>
          <p:spPr bwMode="auto">
            <a:xfrm>
              <a:off x="2540926" y="1515357"/>
              <a:ext cx="8130" cy="12196"/>
            </a:xfrm>
            <a:custGeom>
              <a:avLst/>
              <a:gdLst>
                <a:gd name="T0" fmla="*/ 0 w 4"/>
                <a:gd name="T1" fmla="*/ 4 h 6"/>
                <a:gd name="T2" fmla="*/ 2 w 4"/>
                <a:gd name="T3" fmla="*/ 6 h 6"/>
                <a:gd name="T4" fmla="*/ 4 w 4"/>
                <a:gd name="T5" fmla="*/ 4 h 6"/>
                <a:gd name="T6" fmla="*/ 4 w 4"/>
                <a:gd name="T7" fmla="*/ 0 h 6"/>
                <a:gd name="T8" fmla="*/ 0 w 4"/>
                <a:gd name="T9" fmla="*/ 4 h 6"/>
              </a:gdLst>
              <a:ahLst/>
              <a:cxnLst>
                <a:cxn ang="0">
                  <a:pos x="T0" y="T1"/>
                </a:cxn>
                <a:cxn ang="0">
                  <a:pos x="T2" y="T3"/>
                </a:cxn>
                <a:cxn ang="0">
                  <a:pos x="T4" y="T5"/>
                </a:cxn>
                <a:cxn ang="0">
                  <a:pos x="T6" y="T7"/>
                </a:cxn>
                <a:cxn ang="0">
                  <a:pos x="T8" y="T9"/>
                </a:cxn>
              </a:cxnLst>
              <a:rect l="0" t="0" r="r" b="b"/>
              <a:pathLst>
                <a:path w="4" h="6">
                  <a:moveTo>
                    <a:pt x="0" y="4"/>
                  </a:moveTo>
                  <a:lnTo>
                    <a:pt x="2" y="6"/>
                  </a:lnTo>
                  <a:lnTo>
                    <a:pt x="4" y="4"/>
                  </a:lnTo>
                  <a:lnTo>
                    <a:pt x="4"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1" name="Rectangle 1258"/>
            <p:cNvSpPr>
              <a:spLocks noChangeArrowheads="1"/>
            </p:cNvSpPr>
            <p:nvPr/>
          </p:nvSpPr>
          <p:spPr bwMode="auto">
            <a:xfrm>
              <a:off x="2540926" y="154381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2" name="Freeform 1259"/>
            <p:cNvSpPr/>
            <p:nvPr/>
          </p:nvSpPr>
          <p:spPr bwMode="auto">
            <a:xfrm>
              <a:off x="2544991" y="1527553"/>
              <a:ext cx="4065" cy="12196"/>
            </a:xfrm>
            <a:custGeom>
              <a:avLst/>
              <a:gdLst>
                <a:gd name="T0" fmla="*/ 2 w 2"/>
                <a:gd name="T1" fmla="*/ 4 h 6"/>
                <a:gd name="T2" fmla="*/ 0 w 2"/>
                <a:gd name="T3" fmla="*/ 0 h 6"/>
                <a:gd name="T4" fmla="*/ 0 w 2"/>
                <a:gd name="T5" fmla="*/ 6 h 6"/>
                <a:gd name="T6" fmla="*/ 2 w 2"/>
                <a:gd name="T7" fmla="*/ 4 h 6"/>
              </a:gdLst>
              <a:ahLst/>
              <a:cxnLst>
                <a:cxn ang="0">
                  <a:pos x="T0" y="T1"/>
                </a:cxn>
                <a:cxn ang="0">
                  <a:pos x="T2" y="T3"/>
                </a:cxn>
                <a:cxn ang="0">
                  <a:pos x="T4" y="T5"/>
                </a:cxn>
                <a:cxn ang="0">
                  <a:pos x="T6" y="T7"/>
                </a:cxn>
              </a:cxnLst>
              <a:rect l="0" t="0" r="r" b="b"/>
              <a:pathLst>
                <a:path w="2" h="6">
                  <a:moveTo>
                    <a:pt x="2" y="4"/>
                  </a:moveTo>
                  <a:lnTo>
                    <a:pt x="0" y="0"/>
                  </a:lnTo>
                  <a:lnTo>
                    <a:pt x="0" y="6"/>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3" name="Freeform 1260"/>
            <p:cNvSpPr/>
            <p:nvPr/>
          </p:nvSpPr>
          <p:spPr bwMode="auto">
            <a:xfrm>
              <a:off x="2544991" y="1535683"/>
              <a:ext cx="4065" cy="4065"/>
            </a:xfrm>
            <a:custGeom>
              <a:avLst/>
              <a:gdLst>
                <a:gd name="T0" fmla="*/ 0 w 2"/>
                <a:gd name="T1" fmla="*/ 2 h 2"/>
                <a:gd name="T2" fmla="*/ 2 w 2"/>
                <a:gd name="T3" fmla="*/ 2 h 2"/>
                <a:gd name="T4" fmla="*/ 2 w 2"/>
                <a:gd name="T5" fmla="*/ 0 h 2"/>
                <a:gd name="T6" fmla="*/ 2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4" name="Freeform 1261"/>
            <p:cNvSpPr/>
            <p:nvPr/>
          </p:nvSpPr>
          <p:spPr bwMode="auto">
            <a:xfrm>
              <a:off x="2549057" y="1515357"/>
              <a:ext cx="0" cy="8130"/>
            </a:xfrm>
            <a:custGeom>
              <a:avLst/>
              <a:gdLst>
                <a:gd name="T0" fmla="*/ 0 h 4"/>
                <a:gd name="T1" fmla="*/ 4 h 4"/>
                <a:gd name="T2" fmla="*/ 2 h 4"/>
                <a:gd name="T3" fmla="*/ 0 h 4"/>
                <a:gd name="T4" fmla="*/ 0 h 4"/>
              </a:gdLst>
              <a:ahLst/>
              <a:cxnLst>
                <a:cxn ang="0">
                  <a:pos x="0" y="T0"/>
                </a:cxn>
                <a:cxn ang="0">
                  <a:pos x="0" y="T1"/>
                </a:cxn>
                <a:cxn ang="0">
                  <a:pos x="0" y="T2"/>
                </a:cxn>
                <a:cxn ang="0">
                  <a:pos x="0" y="T3"/>
                </a:cxn>
                <a:cxn ang="0">
                  <a:pos x="0" y="T4"/>
                </a:cxn>
              </a:cxnLst>
              <a:rect l="0" t="0" r="r" b="b"/>
              <a:pathLst>
                <a:path h="4">
                  <a:moveTo>
                    <a:pt x="0" y="0"/>
                  </a:moveTo>
                  <a:lnTo>
                    <a:pt x="0" y="4"/>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5" name="Freeform 1262"/>
            <p:cNvSpPr/>
            <p:nvPr/>
          </p:nvSpPr>
          <p:spPr bwMode="auto">
            <a:xfrm>
              <a:off x="2544991" y="1523487"/>
              <a:ext cx="8130" cy="12196"/>
            </a:xfrm>
            <a:custGeom>
              <a:avLst/>
              <a:gdLst>
                <a:gd name="T0" fmla="*/ 0 w 4"/>
                <a:gd name="T1" fmla="*/ 2 h 6"/>
                <a:gd name="T2" fmla="*/ 2 w 4"/>
                <a:gd name="T3" fmla="*/ 6 h 6"/>
                <a:gd name="T4" fmla="*/ 2 w 4"/>
                <a:gd name="T5" fmla="*/ 6 h 6"/>
                <a:gd name="T6" fmla="*/ 4 w 4"/>
                <a:gd name="T7" fmla="*/ 4 h 6"/>
                <a:gd name="T8" fmla="*/ 2 w 4"/>
                <a:gd name="T9" fmla="*/ 0 h 6"/>
                <a:gd name="T10" fmla="*/ 0 w 4"/>
                <a:gd name="T11" fmla="*/ 2 h 6"/>
                <a:gd name="T12" fmla="*/ 0 w 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2"/>
                  </a:moveTo>
                  <a:lnTo>
                    <a:pt x="2" y="6"/>
                  </a:lnTo>
                  <a:lnTo>
                    <a:pt x="2" y="6"/>
                  </a:lnTo>
                  <a:lnTo>
                    <a:pt x="4" y="4"/>
                  </a:lnTo>
                  <a:lnTo>
                    <a:pt x="2"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6" name="Rectangle 1263"/>
            <p:cNvSpPr>
              <a:spLocks noChangeArrowheads="1"/>
            </p:cNvSpPr>
            <p:nvPr/>
          </p:nvSpPr>
          <p:spPr bwMode="auto">
            <a:xfrm>
              <a:off x="2549057" y="153568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57" name="Freeform 1264"/>
            <p:cNvSpPr/>
            <p:nvPr/>
          </p:nvSpPr>
          <p:spPr bwMode="auto">
            <a:xfrm>
              <a:off x="2526697" y="1527553"/>
              <a:ext cx="2033" cy="8130"/>
            </a:xfrm>
            <a:custGeom>
              <a:avLst/>
              <a:gdLst>
                <a:gd name="T0" fmla="*/ 0 w 1"/>
                <a:gd name="T1" fmla="*/ 0 h 4"/>
                <a:gd name="T2" fmla="*/ 0 w 1"/>
                <a:gd name="T3" fmla="*/ 2 h 4"/>
                <a:gd name="T4" fmla="*/ 0 w 1"/>
                <a:gd name="T5" fmla="*/ 4 h 4"/>
                <a:gd name="T6" fmla="*/ 1 w 1"/>
                <a:gd name="T7" fmla="*/ 2 h 4"/>
                <a:gd name="T8" fmla="*/ 1 w 1"/>
                <a:gd name="T9" fmla="*/ 2 h 4"/>
                <a:gd name="T10" fmla="*/ 0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0" y="0"/>
                  </a:moveTo>
                  <a:lnTo>
                    <a:pt x="0" y="2"/>
                  </a:lnTo>
                  <a:lnTo>
                    <a:pt x="0" y="4"/>
                  </a:lnTo>
                  <a:lnTo>
                    <a:pt x="1" y="2"/>
                  </a:lnTo>
                  <a:lnTo>
                    <a:pt x="1"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8" name="Freeform 1265"/>
            <p:cNvSpPr/>
            <p:nvPr/>
          </p:nvSpPr>
          <p:spPr bwMode="auto">
            <a:xfrm>
              <a:off x="2514502" y="15661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9" name="Freeform 1266"/>
            <p:cNvSpPr/>
            <p:nvPr/>
          </p:nvSpPr>
          <p:spPr bwMode="auto">
            <a:xfrm>
              <a:off x="2510436" y="1558041"/>
              <a:ext cx="4065" cy="12196"/>
            </a:xfrm>
            <a:custGeom>
              <a:avLst/>
              <a:gdLst>
                <a:gd name="T0" fmla="*/ 0 w 1"/>
                <a:gd name="T1" fmla="*/ 0 h 3"/>
                <a:gd name="T2" fmla="*/ 0 w 1"/>
                <a:gd name="T3" fmla="*/ 1 h 3"/>
                <a:gd name="T4" fmla="*/ 1 w 1"/>
                <a:gd name="T5" fmla="*/ 3 h 3"/>
                <a:gd name="T6" fmla="*/ 1 w 1"/>
                <a:gd name="T7" fmla="*/ 2 h 3"/>
                <a:gd name="T8" fmla="*/ 1 w 1"/>
                <a:gd name="T9" fmla="*/ 2 h 3"/>
                <a:gd name="T10" fmla="*/ 1 w 1"/>
                <a:gd name="T11" fmla="*/ 2 h 3"/>
                <a:gd name="T12" fmla="*/ 0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0"/>
                  </a:moveTo>
                  <a:cubicBezTo>
                    <a:pt x="0" y="1"/>
                    <a:pt x="0" y="1"/>
                    <a:pt x="0" y="1"/>
                  </a:cubicBezTo>
                  <a:cubicBezTo>
                    <a:pt x="1" y="3"/>
                    <a:pt x="1" y="3"/>
                    <a:pt x="1" y="3"/>
                  </a:cubicBezTo>
                  <a:cubicBezTo>
                    <a:pt x="1" y="2"/>
                    <a:pt x="1" y="2"/>
                    <a:pt x="1" y="2"/>
                  </a:cubicBezTo>
                  <a:cubicBezTo>
                    <a:pt x="1" y="2"/>
                    <a:pt x="1" y="2"/>
                    <a:pt x="1" y="2"/>
                  </a:cubicBezTo>
                  <a:cubicBezTo>
                    <a:pt x="1" y="2"/>
                    <a:pt x="1"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0" name="Freeform 1267"/>
            <p:cNvSpPr/>
            <p:nvPr/>
          </p:nvSpPr>
          <p:spPr bwMode="auto">
            <a:xfrm>
              <a:off x="2506371" y="1566172"/>
              <a:ext cx="4065" cy="4065"/>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1" y="1"/>
                    <a:pt x="1" y="1"/>
                    <a:pt x="1"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1" name="Freeform 1268"/>
            <p:cNvSpPr/>
            <p:nvPr/>
          </p:nvSpPr>
          <p:spPr bwMode="auto">
            <a:xfrm>
              <a:off x="2536861" y="1519422"/>
              <a:ext cx="0" cy="8130"/>
            </a:xfrm>
            <a:custGeom>
              <a:avLst/>
              <a:gdLst>
                <a:gd name="T0" fmla="*/ 4 h 4"/>
                <a:gd name="T1" fmla="*/ 0 h 4"/>
                <a:gd name="T2" fmla="*/ 4 h 4"/>
                <a:gd name="T3" fmla="*/ 4 h 4"/>
              </a:gdLst>
              <a:ahLst/>
              <a:cxnLst>
                <a:cxn ang="0">
                  <a:pos x="0" y="T0"/>
                </a:cxn>
                <a:cxn ang="0">
                  <a:pos x="0" y="T1"/>
                </a:cxn>
                <a:cxn ang="0">
                  <a:pos x="0" y="T2"/>
                </a:cxn>
                <a:cxn ang="0">
                  <a:pos x="0" y="T3"/>
                </a:cxn>
              </a:cxnLst>
              <a:rect l="0" t="0" r="r" b="b"/>
              <a:pathLst>
                <a:path h="4">
                  <a:moveTo>
                    <a:pt x="0" y="4"/>
                  </a:moveTo>
                  <a:lnTo>
                    <a:pt x="0" y="0"/>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2" name="Freeform 1269"/>
            <p:cNvSpPr/>
            <p:nvPr/>
          </p:nvSpPr>
          <p:spPr bwMode="auto">
            <a:xfrm>
              <a:off x="2485639" y="1578367"/>
              <a:ext cx="4065" cy="6098"/>
            </a:xfrm>
            <a:custGeom>
              <a:avLst/>
              <a:gdLst>
                <a:gd name="T0" fmla="*/ 0 w 2"/>
                <a:gd name="T1" fmla="*/ 3 h 3"/>
                <a:gd name="T2" fmla="*/ 2 w 2"/>
                <a:gd name="T3" fmla="*/ 0 h 3"/>
                <a:gd name="T4" fmla="*/ 2 w 2"/>
                <a:gd name="T5" fmla="*/ 0 h 3"/>
                <a:gd name="T6" fmla="*/ 0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0" y="3"/>
                  </a:moveTo>
                  <a:lnTo>
                    <a:pt x="2" y="0"/>
                  </a:lnTo>
                  <a:lnTo>
                    <a:pt x="2" y="0"/>
                  </a:lnTo>
                  <a:lnTo>
                    <a:pt x="0" y="2"/>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3" name="Freeform 1270"/>
            <p:cNvSpPr/>
            <p:nvPr/>
          </p:nvSpPr>
          <p:spPr bwMode="auto">
            <a:xfrm>
              <a:off x="2502306" y="1562106"/>
              <a:ext cx="8130" cy="16261"/>
            </a:xfrm>
            <a:custGeom>
              <a:avLst/>
              <a:gdLst>
                <a:gd name="T0" fmla="*/ 1 w 2"/>
                <a:gd name="T1" fmla="*/ 0 h 4"/>
                <a:gd name="T2" fmla="*/ 0 w 2"/>
                <a:gd name="T3" fmla="*/ 2 h 4"/>
                <a:gd name="T4" fmla="*/ 1 w 2"/>
                <a:gd name="T5" fmla="*/ 4 h 4"/>
                <a:gd name="T6" fmla="*/ 2 w 2"/>
                <a:gd name="T7" fmla="*/ 3 h 4"/>
                <a:gd name="T8" fmla="*/ 2 w 2"/>
                <a:gd name="T9" fmla="*/ 2 h 4"/>
                <a:gd name="T10" fmla="*/ 1 w 2"/>
                <a:gd name="T11" fmla="*/ 1 h 4"/>
                <a:gd name="T12" fmla="*/ 1 w 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1" y="0"/>
                  </a:moveTo>
                  <a:cubicBezTo>
                    <a:pt x="0" y="2"/>
                    <a:pt x="0" y="2"/>
                    <a:pt x="0" y="2"/>
                  </a:cubicBezTo>
                  <a:cubicBezTo>
                    <a:pt x="1" y="4"/>
                    <a:pt x="1" y="4"/>
                    <a:pt x="1" y="4"/>
                  </a:cubicBezTo>
                  <a:cubicBezTo>
                    <a:pt x="2" y="3"/>
                    <a:pt x="2" y="3"/>
                    <a:pt x="2" y="3"/>
                  </a:cubicBezTo>
                  <a:cubicBezTo>
                    <a:pt x="2" y="3"/>
                    <a:pt x="2" y="3"/>
                    <a:pt x="2" y="2"/>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4" name="Freeform 1271"/>
            <p:cNvSpPr/>
            <p:nvPr/>
          </p:nvSpPr>
          <p:spPr bwMode="auto">
            <a:xfrm>
              <a:off x="2502306" y="1553976"/>
              <a:ext cx="8130" cy="16261"/>
            </a:xfrm>
            <a:custGeom>
              <a:avLst/>
              <a:gdLst>
                <a:gd name="T0" fmla="*/ 0 w 4"/>
                <a:gd name="T1" fmla="*/ 4 h 8"/>
                <a:gd name="T2" fmla="*/ 2 w 4"/>
                <a:gd name="T3" fmla="*/ 8 h 8"/>
                <a:gd name="T4" fmla="*/ 4 w 4"/>
                <a:gd name="T5" fmla="*/ 6 h 8"/>
                <a:gd name="T6" fmla="*/ 2 w 4"/>
                <a:gd name="T7" fmla="*/ 0 h 8"/>
                <a:gd name="T8" fmla="*/ 0 w 4"/>
                <a:gd name="T9" fmla="*/ 4 h 8"/>
              </a:gdLst>
              <a:ahLst/>
              <a:cxnLst>
                <a:cxn ang="0">
                  <a:pos x="T0" y="T1"/>
                </a:cxn>
                <a:cxn ang="0">
                  <a:pos x="T2" y="T3"/>
                </a:cxn>
                <a:cxn ang="0">
                  <a:pos x="T4" y="T5"/>
                </a:cxn>
                <a:cxn ang="0">
                  <a:pos x="T6" y="T7"/>
                </a:cxn>
                <a:cxn ang="0">
                  <a:pos x="T8" y="T9"/>
                </a:cxn>
              </a:cxnLst>
              <a:rect l="0" t="0" r="r" b="b"/>
              <a:pathLst>
                <a:path w="4" h="8">
                  <a:moveTo>
                    <a:pt x="0" y="4"/>
                  </a:moveTo>
                  <a:lnTo>
                    <a:pt x="2" y="8"/>
                  </a:lnTo>
                  <a:lnTo>
                    <a:pt x="4" y="6"/>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5" name="Freeform 1272"/>
            <p:cNvSpPr/>
            <p:nvPr/>
          </p:nvSpPr>
          <p:spPr bwMode="auto">
            <a:xfrm>
              <a:off x="2481574" y="1570237"/>
              <a:ext cx="8130" cy="12196"/>
            </a:xfrm>
            <a:custGeom>
              <a:avLst/>
              <a:gdLst>
                <a:gd name="T0" fmla="*/ 0 w 4"/>
                <a:gd name="T1" fmla="*/ 6 h 6"/>
                <a:gd name="T2" fmla="*/ 2 w 4"/>
                <a:gd name="T3" fmla="*/ 6 h 6"/>
                <a:gd name="T4" fmla="*/ 4 w 4"/>
                <a:gd name="T5" fmla="*/ 4 h 6"/>
                <a:gd name="T6" fmla="*/ 2 w 4"/>
                <a:gd name="T7" fmla="*/ 0 h 6"/>
                <a:gd name="T8" fmla="*/ 0 w 4"/>
                <a:gd name="T9" fmla="*/ 6 h 6"/>
              </a:gdLst>
              <a:ahLst/>
              <a:cxnLst>
                <a:cxn ang="0">
                  <a:pos x="T0" y="T1"/>
                </a:cxn>
                <a:cxn ang="0">
                  <a:pos x="T2" y="T3"/>
                </a:cxn>
                <a:cxn ang="0">
                  <a:pos x="T4" y="T5"/>
                </a:cxn>
                <a:cxn ang="0">
                  <a:pos x="T6" y="T7"/>
                </a:cxn>
                <a:cxn ang="0">
                  <a:pos x="T8" y="T9"/>
                </a:cxn>
              </a:cxnLst>
              <a:rect l="0" t="0" r="r" b="b"/>
              <a:pathLst>
                <a:path w="4" h="6">
                  <a:moveTo>
                    <a:pt x="0" y="6"/>
                  </a:moveTo>
                  <a:lnTo>
                    <a:pt x="2" y="6"/>
                  </a:lnTo>
                  <a:lnTo>
                    <a:pt x="4" y="4"/>
                  </a:lnTo>
                  <a:lnTo>
                    <a:pt x="2"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6" name="Freeform 1273"/>
            <p:cNvSpPr/>
            <p:nvPr/>
          </p:nvSpPr>
          <p:spPr bwMode="auto">
            <a:xfrm>
              <a:off x="2536861" y="1527553"/>
              <a:ext cx="4065" cy="8130"/>
            </a:xfrm>
            <a:custGeom>
              <a:avLst/>
              <a:gdLst>
                <a:gd name="T0" fmla="*/ 0 w 2"/>
                <a:gd name="T1" fmla="*/ 0 h 4"/>
                <a:gd name="T2" fmla="*/ 0 w 2"/>
                <a:gd name="T3" fmla="*/ 4 h 4"/>
                <a:gd name="T4" fmla="*/ 2 w 2"/>
                <a:gd name="T5" fmla="*/ 2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4"/>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7" name="Freeform 1274"/>
            <p:cNvSpPr/>
            <p:nvPr/>
          </p:nvSpPr>
          <p:spPr bwMode="auto">
            <a:xfrm>
              <a:off x="2536861" y="1523487"/>
              <a:ext cx="8130" cy="8130"/>
            </a:xfrm>
            <a:custGeom>
              <a:avLst/>
              <a:gdLst>
                <a:gd name="T0" fmla="*/ 2 w 4"/>
                <a:gd name="T1" fmla="*/ 4 h 4"/>
                <a:gd name="T2" fmla="*/ 4 w 4"/>
                <a:gd name="T3" fmla="*/ 2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lnTo>
                    <a:pt x="4" y="2"/>
                  </a:lnTo>
                  <a:lnTo>
                    <a:pt x="2" y="0"/>
                  </a:lnTo>
                  <a:lnTo>
                    <a:pt x="0" y="2"/>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8" name="Freeform 1275"/>
            <p:cNvSpPr/>
            <p:nvPr/>
          </p:nvSpPr>
          <p:spPr bwMode="auto">
            <a:xfrm>
              <a:off x="2526697" y="1531618"/>
              <a:ext cx="6098" cy="14229"/>
            </a:xfrm>
            <a:custGeom>
              <a:avLst/>
              <a:gdLst>
                <a:gd name="T0" fmla="*/ 0 w 3"/>
                <a:gd name="T1" fmla="*/ 2 h 7"/>
                <a:gd name="T2" fmla="*/ 1 w 3"/>
                <a:gd name="T3" fmla="*/ 6 h 7"/>
                <a:gd name="T4" fmla="*/ 3 w 3"/>
                <a:gd name="T5" fmla="*/ 7 h 7"/>
                <a:gd name="T6" fmla="*/ 3 w 3"/>
                <a:gd name="T7" fmla="*/ 6 h 7"/>
                <a:gd name="T8" fmla="*/ 1 w 3"/>
                <a:gd name="T9" fmla="*/ 0 h 7"/>
                <a:gd name="T10" fmla="*/ 0 w 3"/>
                <a:gd name="T11" fmla="*/ 2 h 7"/>
              </a:gdLst>
              <a:ahLst/>
              <a:cxnLst>
                <a:cxn ang="0">
                  <a:pos x="T0" y="T1"/>
                </a:cxn>
                <a:cxn ang="0">
                  <a:pos x="T2" y="T3"/>
                </a:cxn>
                <a:cxn ang="0">
                  <a:pos x="T4" y="T5"/>
                </a:cxn>
                <a:cxn ang="0">
                  <a:pos x="T6" y="T7"/>
                </a:cxn>
                <a:cxn ang="0">
                  <a:pos x="T8" y="T9"/>
                </a:cxn>
                <a:cxn ang="0">
                  <a:pos x="T10" y="T11"/>
                </a:cxn>
              </a:cxnLst>
              <a:rect l="0" t="0" r="r" b="b"/>
              <a:pathLst>
                <a:path w="3" h="7">
                  <a:moveTo>
                    <a:pt x="0" y="2"/>
                  </a:moveTo>
                  <a:lnTo>
                    <a:pt x="1" y="6"/>
                  </a:lnTo>
                  <a:lnTo>
                    <a:pt x="3" y="7"/>
                  </a:lnTo>
                  <a:lnTo>
                    <a:pt x="3" y="6"/>
                  </a:lnTo>
                  <a:lnTo>
                    <a:pt x="1"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9" name="Freeform 1276"/>
            <p:cNvSpPr/>
            <p:nvPr/>
          </p:nvSpPr>
          <p:spPr bwMode="auto">
            <a:xfrm>
              <a:off x="2528730" y="1531618"/>
              <a:ext cx="8130" cy="12196"/>
            </a:xfrm>
            <a:custGeom>
              <a:avLst/>
              <a:gdLst>
                <a:gd name="T0" fmla="*/ 0 w 4"/>
                <a:gd name="T1" fmla="*/ 0 h 6"/>
                <a:gd name="T2" fmla="*/ 2 w 4"/>
                <a:gd name="T3" fmla="*/ 6 h 6"/>
                <a:gd name="T4" fmla="*/ 4 w 4"/>
                <a:gd name="T5" fmla="*/ 4 h 6"/>
                <a:gd name="T6" fmla="*/ 0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2" y="6"/>
                  </a:lnTo>
                  <a:lnTo>
                    <a:pt x="4"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0" name="Freeform 1277"/>
            <p:cNvSpPr/>
            <p:nvPr/>
          </p:nvSpPr>
          <p:spPr bwMode="auto">
            <a:xfrm>
              <a:off x="2481574" y="1582433"/>
              <a:ext cx="4065" cy="2033"/>
            </a:xfrm>
            <a:custGeom>
              <a:avLst/>
              <a:gdLst>
                <a:gd name="T0" fmla="*/ 0 w 2"/>
                <a:gd name="T1" fmla="*/ 1 h 1"/>
                <a:gd name="T2" fmla="*/ 0 w 2"/>
                <a:gd name="T3" fmla="*/ 1 h 1"/>
                <a:gd name="T4" fmla="*/ 2 w 2"/>
                <a:gd name="T5" fmla="*/ 1 h 1"/>
                <a:gd name="T6" fmla="*/ 2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1"/>
                  </a:lnTo>
                  <a:lnTo>
                    <a:pt x="2"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1" name="Rectangle 1278"/>
            <p:cNvSpPr>
              <a:spLocks noChangeArrowheads="1"/>
            </p:cNvSpPr>
            <p:nvPr/>
          </p:nvSpPr>
          <p:spPr bwMode="auto">
            <a:xfrm>
              <a:off x="2528730" y="1545845"/>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72" name="Freeform 1279"/>
            <p:cNvSpPr/>
            <p:nvPr/>
          </p:nvSpPr>
          <p:spPr bwMode="auto">
            <a:xfrm>
              <a:off x="2528730" y="1543813"/>
              <a:ext cx="4065" cy="2033"/>
            </a:xfrm>
            <a:custGeom>
              <a:avLst/>
              <a:gdLst>
                <a:gd name="T0" fmla="*/ 0 w 2"/>
                <a:gd name="T1" fmla="*/ 1 h 1"/>
                <a:gd name="T2" fmla="*/ 0 w 2"/>
                <a:gd name="T3" fmla="*/ 1 h 1"/>
                <a:gd name="T4" fmla="*/ 2 w 2"/>
                <a:gd name="T5" fmla="*/ 1 h 1"/>
                <a:gd name="T6" fmla="*/ 0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lnTo>
                    <a:pt x="0" y="1"/>
                  </a:lnTo>
                  <a:lnTo>
                    <a:pt x="2" y="1"/>
                  </a:lnTo>
                  <a:lnTo>
                    <a:pt x="0"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3" name="Freeform 1280"/>
            <p:cNvSpPr/>
            <p:nvPr/>
          </p:nvSpPr>
          <p:spPr bwMode="auto">
            <a:xfrm>
              <a:off x="2514502" y="1539748"/>
              <a:ext cx="14229" cy="18294"/>
            </a:xfrm>
            <a:custGeom>
              <a:avLst/>
              <a:gdLst>
                <a:gd name="T0" fmla="*/ 6 w 7"/>
                <a:gd name="T1" fmla="*/ 2 h 9"/>
                <a:gd name="T2" fmla="*/ 4 w 7"/>
                <a:gd name="T3" fmla="*/ 0 h 9"/>
                <a:gd name="T4" fmla="*/ 4 w 7"/>
                <a:gd name="T5" fmla="*/ 0 h 9"/>
                <a:gd name="T6" fmla="*/ 0 w 7"/>
                <a:gd name="T7" fmla="*/ 5 h 9"/>
                <a:gd name="T8" fmla="*/ 4 w 7"/>
                <a:gd name="T9" fmla="*/ 9 h 9"/>
                <a:gd name="T10" fmla="*/ 7 w 7"/>
                <a:gd name="T11" fmla="*/ 3 h 9"/>
                <a:gd name="T12" fmla="*/ 7 w 7"/>
                <a:gd name="T13" fmla="*/ 3 h 9"/>
                <a:gd name="T14" fmla="*/ 6 w 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6" y="2"/>
                  </a:moveTo>
                  <a:lnTo>
                    <a:pt x="4" y="0"/>
                  </a:lnTo>
                  <a:lnTo>
                    <a:pt x="4" y="0"/>
                  </a:lnTo>
                  <a:lnTo>
                    <a:pt x="0" y="5"/>
                  </a:lnTo>
                  <a:lnTo>
                    <a:pt x="4" y="9"/>
                  </a:lnTo>
                  <a:lnTo>
                    <a:pt x="7" y="3"/>
                  </a:lnTo>
                  <a:lnTo>
                    <a:pt x="7" y="3"/>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4" name="Freeform 1281"/>
            <p:cNvSpPr/>
            <p:nvPr/>
          </p:nvSpPr>
          <p:spPr bwMode="auto">
            <a:xfrm>
              <a:off x="2514502" y="1549911"/>
              <a:ext cx="8130" cy="12196"/>
            </a:xfrm>
            <a:custGeom>
              <a:avLst/>
              <a:gdLst>
                <a:gd name="T0" fmla="*/ 0 w 4"/>
                <a:gd name="T1" fmla="*/ 0 h 6"/>
                <a:gd name="T2" fmla="*/ 2 w 4"/>
                <a:gd name="T3" fmla="*/ 6 h 6"/>
                <a:gd name="T4" fmla="*/ 4 w 4"/>
                <a:gd name="T5" fmla="*/ 4 h 6"/>
                <a:gd name="T6" fmla="*/ 0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lnTo>
                    <a:pt x="2" y="6"/>
                  </a:lnTo>
                  <a:lnTo>
                    <a:pt x="4"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5" name="Freeform 1282"/>
            <p:cNvSpPr/>
            <p:nvPr/>
          </p:nvSpPr>
          <p:spPr bwMode="auto">
            <a:xfrm>
              <a:off x="2528730" y="1527553"/>
              <a:ext cx="8130" cy="12196"/>
            </a:xfrm>
            <a:custGeom>
              <a:avLst/>
              <a:gdLst>
                <a:gd name="T0" fmla="*/ 0 w 4"/>
                <a:gd name="T1" fmla="*/ 2 h 6"/>
                <a:gd name="T2" fmla="*/ 4 w 4"/>
                <a:gd name="T3" fmla="*/ 6 h 6"/>
                <a:gd name="T4" fmla="*/ 4 w 4"/>
                <a:gd name="T5" fmla="*/ 4 h 6"/>
                <a:gd name="T6" fmla="*/ 4 w 4"/>
                <a:gd name="T7" fmla="*/ 0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lnTo>
                    <a:pt x="4" y="6"/>
                  </a:lnTo>
                  <a:lnTo>
                    <a:pt x="4"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6" name="Freeform 1283"/>
            <p:cNvSpPr/>
            <p:nvPr/>
          </p:nvSpPr>
          <p:spPr bwMode="auto">
            <a:xfrm>
              <a:off x="2506371" y="1562106"/>
              <a:ext cx="8130" cy="8130"/>
            </a:xfrm>
            <a:custGeom>
              <a:avLst/>
              <a:gdLst>
                <a:gd name="T0" fmla="*/ 1 w 2"/>
                <a:gd name="T1" fmla="*/ 1 h 2"/>
                <a:gd name="T2" fmla="*/ 2 w 2"/>
                <a:gd name="T3" fmla="*/ 2 h 2"/>
                <a:gd name="T4" fmla="*/ 2 w 2"/>
                <a:gd name="T5" fmla="*/ 2 h 2"/>
                <a:gd name="T6" fmla="*/ 1 w 2"/>
                <a:gd name="T7" fmla="*/ 0 h 2"/>
                <a:gd name="T8" fmla="*/ 0 w 2"/>
                <a:gd name="T9" fmla="*/ 0 h 2"/>
                <a:gd name="T10" fmla="*/ 1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1" y="1"/>
                  </a:moveTo>
                  <a:cubicBezTo>
                    <a:pt x="2" y="2"/>
                    <a:pt x="2" y="2"/>
                    <a:pt x="2" y="2"/>
                  </a:cubicBezTo>
                  <a:cubicBezTo>
                    <a:pt x="2" y="2"/>
                    <a:pt x="2" y="2"/>
                    <a:pt x="2" y="2"/>
                  </a:cubicBezTo>
                  <a:cubicBezTo>
                    <a:pt x="1" y="0"/>
                    <a:pt x="1" y="0"/>
                    <a:pt x="1" y="0"/>
                  </a:cubicBezTo>
                  <a:cubicBezTo>
                    <a:pt x="0"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7" name="Freeform 1284"/>
            <p:cNvSpPr/>
            <p:nvPr/>
          </p:nvSpPr>
          <p:spPr bwMode="auto">
            <a:xfrm>
              <a:off x="2506371" y="1562106"/>
              <a:ext cx="4065" cy="4065"/>
            </a:xfrm>
            <a:custGeom>
              <a:avLst/>
              <a:gdLst>
                <a:gd name="T0" fmla="*/ 0 w 2"/>
                <a:gd name="T1" fmla="*/ 0 h 2"/>
                <a:gd name="T2" fmla="*/ 0 w 2"/>
                <a:gd name="T3" fmla="*/ 2 h 2"/>
                <a:gd name="T4" fmla="*/ 2 w 2"/>
                <a:gd name="T5" fmla="*/ 2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lnTo>
                    <a:pt x="0" y="2"/>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8" name="Freeform 1285"/>
            <p:cNvSpPr/>
            <p:nvPr/>
          </p:nvSpPr>
          <p:spPr bwMode="auto">
            <a:xfrm>
              <a:off x="2522632" y="1535683"/>
              <a:ext cx="4065" cy="8130"/>
            </a:xfrm>
            <a:custGeom>
              <a:avLst/>
              <a:gdLst>
                <a:gd name="T0" fmla="*/ 0 w 2"/>
                <a:gd name="T1" fmla="*/ 2 h 4"/>
                <a:gd name="T2" fmla="*/ 2 w 2"/>
                <a:gd name="T3" fmla="*/ 4 h 4"/>
                <a:gd name="T4" fmla="*/ 2 w 2"/>
                <a:gd name="T5" fmla="*/ 0 h 4"/>
                <a:gd name="T6" fmla="*/ 0 w 2"/>
                <a:gd name="T7" fmla="*/ 2 h 4"/>
              </a:gdLst>
              <a:ahLst/>
              <a:cxnLst>
                <a:cxn ang="0">
                  <a:pos x="T0" y="T1"/>
                </a:cxn>
                <a:cxn ang="0">
                  <a:pos x="T2" y="T3"/>
                </a:cxn>
                <a:cxn ang="0">
                  <a:pos x="T4" y="T5"/>
                </a:cxn>
                <a:cxn ang="0">
                  <a:pos x="T6" y="T7"/>
                </a:cxn>
              </a:cxnLst>
              <a:rect l="0" t="0" r="r" b="b"/>
              <a:pathLst>
                <a:path w="2" h="4">
                  <a:moveTo>
                    <a:pt x="0" y="2"/>
                  </a:moveTo>
                  <a:lnTo>
                    <a:pt x="2" y="4"/>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9" name="Freeform 1286"/>
            <p:cNvSpPr/>
            <p:nvPr/>
          </p:nvSpPr>
          <p:spPr bwMode="auto">
            <a:xfrm>
              <a:off x="2522632" y="1535683"/>
              <a:ext cx="4065" cy="4065"/>
            </a:xfrm>
            <a:custGeom>
              <a:avLst/>
              <a:gdLst>
                <a:gd name="T0" fmla="*/ 2 w 2"/>
                <a:gd name="T1" fmla="*/ 0 h 2"/>
                <a:gd name="T2" fmla="*/ 0 w 2"/>
                <a:gd name="T3" fmla="*/ 2 h 2"/>
                <a:gd name="T4" fmla="*/ 0 w 2"/>
                <a:gd name="T5" fmla="*/ 2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0" y="2"/>
                  </a:lnTo>
                  <a:lnTo>
                    <a:pt x="0" y="2"/>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0" name="Rectangle 1287"/>
            <p:cNvSpPr>
              <a:spLocks noChangeArrowheads="1"/>
            </p:cNvSpPr>
            <p:nvPr/>
          </p:nvSpPr>
          <p:spPr bwMode="auto">
            <a:xfrm>
              <a:off x="2522632" y="153974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1" name="Rectangle 1288"/>
            <p:cNvSpPr>
              <a:spLocks noChangeArrowheads="1"/>
            </p:cNvSpPr>
            <p:nvPr/>
          </p:nvSpPr>
          <p:spPr bwMode="auto">
            <a:xfrm>
              <a:off x="2532796" y="151942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2" name="Freeform 1289"/>
            <p:cNvSpPr/>
            <p:nvPr/>
          </p:nvSpPr>
          <p:spPr bwMode="auto">
            <a:xfrm>
              <a:off x="2528730" y="1519422"/>
              <a:ext cx="8130" cy="4065"/>
            </a:xfrm>
            <a:custGeom>
              <a:avLst/>
              <a:gdLst>
                <a:gd name="T0" fmla="*/ 0 w 4"/>
                <a:gd name="T1" fmla="*/ 2 h 2"/>
                <a:gd name="T2" fmla="*/ 4 w 4"/>
                <a:gd name="T3" fmla="*/ 0 h 2"/>
                <a:gd name="T4" fmla="*/ 2 w 4"/>
                <a:gd name="T5" fmla="*/ 0 h 2"/>
                <a:gd name="T6" fmla="*/ 2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lnTo>
                    <a:pt x="4" y="0"/>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3" name="Freeform 1290"/>
            <p:cNvSpPr/>
            <p:nvPr/>
          </p:nvSpPr>
          <p:spPr bwMode="auto">
            <a:xfrm>
              <a:off x="2489704" y="1562106"/>
              <a:ext cx="0" cy="406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4" name="Rectangle 1291"/>
            <p:cNvSpPr>
              <a:spLocks noChangeArrowheads="1"/>
            </p:cNvSpPr>
            <p:nvPr/>
          </p:nvSpPr>
          <p:spPr bwMode="auto">
            <a:xfrm>
              <a:off x="2528730" y="1531618"/>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5" name="Freeform 1292"/>
            <p:cNvSpPr/>
            <p:nvPr/>
          </p:nvSpPr>
          <p:spPr bwMode="auto">
            <a:xfrm>
              <a:off x="2532796" y="1519422"/>
              <a:ext cx="406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6" name="Freeform 1293"/>
            <p:cNvSpPr/>
            <p:nvPr/>
          </p:nvSpPr>
          <p:spPr bwMode="auto">
            <a:xfrm>
              <a:off x="2532796" y="1515357"/>
              <a:ext cx="4065" cy="4065"/>
            </a:xfrm>
            <a:custGeom>
              <a:avLst/>
              <a:gdLst>
                <a:gd name="T0" fmla="*/ 0 w 2"/>
                <a:gd name="T1" fmla="*/ 2 h 2"/>
                <a:gd name="T2" fmla="*/ 2 w 2"/>
                <a:gd name="T3" fmla="*/ 2 h 2"/>
                <a:gd name="T4" fmla="*/ 0 w 2"/>
                <a:gd name="T5" fmla="*/ 0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2"/>
                  </a:ln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7" name="Rectangle 1294"/>
            <p:cNvSpPr>
              <a:spLocks noChangeArrowheads="1"/>
            </p:cNvSpPr>
            <p:nvPr/>
          </p:nvSpPr>
          <p:spPr bwMode="auto">
            <a:xfrm>
              <a:off x="2536861" y="151942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8" name="Freeform 1295"/>
            <p:cNvSpPr/>
            <p:nvPr/>
          </p:nvSpPr>
          <p:spPr bwMode="auto">
            <a:xfrm>
              <a:off x="2479542" y="1582433"/>
              <a:ext cx="2033" cy="2033"/>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9" name="Freeform 1296"/>
            <p:cNvSpPr/>
            <p:nvPr/>
          </p:nvSpPr>
          <p:spPr bwMode="auto">
            <a:xfrm>
              <a:off x="2526697" y="1531618"/>
              <a:ext cx="0" cy="4065"/>
            </a:xfrm>
            <a:custGeom>
              <a:avLst/>
              <a:gdLst>
                <a:gd name="T0" fmla="*/ 2 h 2"/>
                <a:gd name="T1" fmla="*/ 2 h 2"/>
                <a:gd name="T2" fmla="*/ 2 h 2"/>
                <a:gd name="T3" fmla="*/ 0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0" name="Freeform 1297"/>
            <p:cNvSpPr/>
            <p:nvPr/>
          </p:nvSpPr>
          <p:spPr bwMode="auto">
            <a:xfrm>
              <a:off x="2528730" y="1519422"/>
              <a:ext cx="8130" cy="12196"/>
            </a:xfrm>
            <a:custGeom>
              <a:avLst/>
              <a:gdLst>
                <a:gd name="T0" fmla="*/ 0 w 4"/>
                <a:gd name="T1" fmla="*/ 2 h 6"/>
                <a:gd name="T2" fmla="*/ 0 w 4"/>
                <a:gd name="T3" fmla="*/ 4 h 6"/>
                <a:gd name="T4" fmla="*/ 0 w 4"/>
                <a:gd name="T5" fmla="*/ 6 h 6"/>
                <a:gd name="T6" fmla="*/ 0 w 4"/>
                <a:gd name="T7" fmla="*/ 6 h 6"/>
                <a:gd name="T8" fmla="*/ 4 w 4"/>
                <a:gd name="T9" fmla="*/ 4 h 6"/>
                <a:gd name="T10" fmla="*/ 4 w 4"/>
                <a:gd name="T11" fmla="*/ 0 h 6"/>
                <a:gd name="T12" fmla="*/ 4 w 4"/>
                <a:gd name="T13" fmla="*/ 0 h 6"/>
                <a:gd name="T14" fmla="*/ 0 w 4"/>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2"/>
                  </a:moveTo>
                  <a:lnTo>
                    <a:pt x="0" y="4"/>
                  </a:lnTo>
                  <a:lnTo>
                    <a:pt x="0" y="6"/>
                  </a:lnTo>
                  <a:lnTo>
                    <a:pt x="0" y="6"/>
                  </a:lnTo>
                  <a:lnTo>
                    <a:pt x="4" y="4"/>
                  </a:lnTo>
                  <a:lnTo>
                    <a:pt x="4"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1" name="Freeform 1298"/>
            <p:cNvSpPr/>
            <p:nvPr/>
          </p:nvSpPr>
          <p:spPr bwMode="auto">
            <a:xfrm>
              <a:off x="2526697" y="1535683"/>
              <a:ext cx="2033" cy="8130"/>
            </a:xfrm>
            <a:custGeom>
              <a:avLst/>
              <a:gdLst>
                <a:gd name="T0" fmla="*/ 0 w 1"/>
                <a:gd name="T1" fmla="*/ 4 h 4"/>
                <a:gd name="T2" fmla="*/ 1 w 1"/>
                <a:gd name="T3" fmla="*/ 4 h 4"/>
                <a:gd name="T4" fmla="*/ 0 w 1"/>
                <a:gd name="T5" fmla="*/ 0 h 4"/>
                <a:gd name="T6" fmla="*/ 0 w 1"/>
                <a:gd name="T7" fmla="*/ 0 h 4"/>
                <a:gd name="T8" fmla="*/ 0 w 1"/>
                <a:gd name="T9" fmla="*/ 4 h 4"/>
              </a:gdLst>
              <a:ahLst/>
              <a:cxnLst>
                <a:cxn ang="0">
                  <a:pos x="T0" y="T1"/>
                </a:cxn>
                <a:cxn ang="0">
                  <a:pos x="T2" y="T3"/>
                </a:cxn>
                <a:cxn ang="0">
                  <a:pos x="T4" y="T5"/>
                </a:cxn>
                <a:cxn ang="0">
                  <a:pos x="T6" y="T7"/>
                </a:cxn>
                <a:cxn ang="0">
                  <a:pos x="T8" y="T9"/>
                </a:cxn>
              </a:cxnLst>
              <a:rect l="0" t="0" r="r" b="b"/>
              <a:pathLst>
                <a:path w="1" h="4">
                  <a:moveTo>
                    <a:pt x="0" y="4"/>
                  </a:moveTo>
                  <a:lnTo>
                    <a:pt x="1" y="4"/>
                  </a:lnTo>
                  <a:lnTo>
                    <a:pt x="0" y="0"/>
                  </a:lnTo>
                  <a:lnTo>
                    <a:pt x="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2" name="Rectangle 1299"/>
            <p:cNvSpPr>
              <a:spLocks noChangeArrowheads="1"/>
            </p:cNvSpPr>
            <p:nvPr/>
          </p:nvSpPr>
          <p:spPr bwMode="auto">
            <a:xfrm>
              <a:off x="2481574" y="1584466"/>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3" name="Freeform 1300"/>
            <p:cNvSpPr/>
            <p:nvPr/>
          </p:nvSpPr>
          <p:spPr bwMode="auto">
            <a:xfrm>
              <a:off x="2514502" y="1562106"/>
              <a:ext cx="4065" cy="4065"/>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0"/>
                    <a:pt x="1" y="0"/>
                  </a:cubicBezTo>
                  <a:cubicBezTo>
                    <a:pt x="1" y="0"/>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4" name="Rectangle 1301"/>
            <p:cNvSpPr>
              <a:spLocks noChangeArrowheads="1"/>
            </p:cNvSpPr>
            <p:nvPr/>
          </p:nvSpPr>
          <p:spPr bwMode="auto">
            <a:xfrm>
              <a:off x="2544991" y="1527553"/>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95" name="Freeform 1302"/>
            <p:cNvSpPr/>
            <p:nvPr/>
          </p:nvSpPr>
          <p:spPr bwMode="auto">
            <a:xfrm>
              <a:off x="2540926" y="1527553"/>
              <a:ext cx="4065" cy="12196"/>
            </a:xfrm>
            <a:custGeom>
              <a:avLst/>
              <a:gdLst>
                <a:gd name="T0" fmla="*/ 0 w 2"/>
                <a:gd name="T1" fmla="*/ 2 h 6"/>
                <a:gd name="T2" fmla="*/ 2 w 2"/>
                <a:gd name="T3" fmla="*/ 6 h 6"/>
                <a:gd name="T4" fmla="*/ 2 w 2"/>
                <a:gd name="T5" fmla="*/ 6 h 6"/>
                <a:gd name="T6" fmla="*/ 2 w 2"/>
                <a:gd name="T7" fmla="*/ 0 h 6"/>
                <a:gd name="T8" fmla="*/ 2 w 2"/>
                <a:gd name="T9" fmla="*/ 0 h 6"/>
                <a:gd name="T10" fmla="*/ 0 w 2"/>
                <a:gd name="T11" fmla="*/ 2 h 6"/>
              </a:gdLst>
              <a:ahLst/>
              <a:cxnLst>
                <a:cxn ang="0">
                  <a:pos x="T0" y="T1"/>
                </a:cxn>
                <a:cxn ang="0">
                  <a:pos x="T2" y="T3"/>
                </a:cxn>
                <a:cxn ang="0">
                  <a:pos x="T4" y="T5"/>
                </a:cxn>
                <a:cxn ang="0">
                  <a:pos x="T6" y="T7"/>
                </a:cxn>
                <a:cxn ang="0">
                  <a:pos x="T8" y="T9"/>
                </a:cxn>
                <a:cxn ang="0">
                  <a:pos x="T10" y="T11"/>
                </a:cxn>
              </a:cxnLst>
              <a:rect l="0" t="0" r="r" b="b"/>
              <a:pathLst>
                <a:path w="2" h="6">
                  <a:moveTo>
                    <a:pt x="0" y="2"/>
                  </a:moveTo>
                  <a:lnTo>
                    <a:pt x="2" y="6"/>
                  </a:lnTo>
                  <a:lnTo>
                    <a:pt x="2" y="6"/>
                  </a:lnTo>
                  <a:lnTo>
                    <a:pt x="2" y="0"/>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6" name="Freeform 1303"/>
            <p:cNvSpPr/>
            <p:nvPr/>
          </p:nvSpPr>
          <p:spPr bwMode="auto">
            <a:xfrm>
              <a:off x="2540926" y="1523487"/>
              <a:ext cx="4065" cy="4065"/>
            </a:xfrm>
            <a:custGeom>
              <a:avLst/>
              <a:gdLst>
                <a:gd name="T0" fmla="*/ 2 w 2"/>
                <a:gd name="T1" fmla="*/ 2 h 2"/>
                <a:gd name="T2" fmla="*/ 2 w 2"/>
                <a:gd name="T3" fmla="*/ 2 h 2"/>
                <a:gd name="T4" fmla="*/ 0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7" name="Freeform 1304"/>
            <p:cNvSpPr/>
            <p:nvPr/>
          </p:nvSpPr>
          <p:spPr bwMode="auto">
            <a:xfrm>
              <a:off x="2536861" y="1531618"/>
              <a:ext cx="8130" cy="12196"/>
            </a:xfrm>
            <a:custGeom>
              <a:avLst/>
              <a:gdLst>
                <a:gd name="T0" fmla="*/ 0 w 4"/>
                <a:gd name="T1" fmla="*/ 2 h 6"/>
                <a:gd name="T2" fmla="*/ 2 w 4"/>
                <a:gd name="T3" fmla="*/ 6 h 6"/>
                <a:gd name="T4" fmla="*/ 4 w 4"/>
                <a:gd name="T5" fmla="*/ 4 h 6"/>
                <a:gd name="T6" fmla="*/ 2 w 4"/>
                <a:gd name="T7" fmla="*/ 0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lnTo>
                    <a:pt x="2" y="6"/>
                  </a:lnTo>
                  <a:lnTo>
                    <a:pt x="4" y="4"/>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8" name="Freeform 1305"/>
            <p:cNvSpPr/>
            <p:nvPr/>
          </p:nvSpPr>
          <p:spPr bwMode="auto">
            <a:xfrm>
              <a:off x="2536861" y="1515357"/>
              <a:ext cx="4065" cy="8130"/>
            </a:xfrm>
            <a:custGeom>
              <a:avLst/>
              <a:gdLst>
                <a:gd name="T0" fmla="*/ 0 w 2"/>
                <a:gd name="T1" fmla="*/ 2 h 4"/>
                <a:gd name="T2" fmla="*/ 2 w 2"/>
                <a:gd name="T3" fmla="*/ 4 h 4"/>
                <a:gd name="T4" fmla="*/ 2 w 2"/>
                <a:gd name="T5" fmla="*/ 4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4"/>
                  </a:lnTo>
                  <a:lnTo>
                    <a:pt x="2" y="4"/>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9" name="Freeform 1306"/>
            <p:cNvSpPr/>
            <p:nvPr/>
          </p:nvSpPr>
          <p:spPr bwMode="auto">
            <a:xfrm>
              <a:off x="2532796" y="1545845"/>
              <a:ext cx="406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0" name="Freeform 1307"/>
            <p:cNvSpPr/>
            <p:nvPr/>
          </p:nvSpPr>
          <p:spPr bwMode="auto">
            <a:xfrm>
              <a:off x="2532796" y="1539748"/>
              <a:ext cx="8130" cy="6098"/>
            </a:xfrm>
            <a:custGeom>
              <a:avLst/>
              <a:gdLst>
                <a:gd name="T0" fmla="*/ 0 w 4"/>
                <a:gd name="T1" fmla="*/ 2 h 3"/>
                <a:gd name="T2" fmla="*/ 0 w 4"/>
                <a:gd name="T3" fmla="*/ 3 h 3"/>
                <a:gd name="T4" fmla="*/ 2 w 4"/>
                <a:gd name="T5" fmla="*/ 3 h 3"/>
                <a:gd name="T6" fmla="*/ 4 w 4"/>
                <a:gd name="T7" fmla="*/ 2 h 3"/>
                <a:gd name="T8" fmla="*/ 2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lnTo>
                    <a:pt x="0" y="3"/>
                  </a:lnTo>
                  <a:lnTo>
                    <a:pt x="2" y="3"/>
                  </a:lnTo>
                  <a:lnTo>
                    <a:pt x="4"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1" name="Freeform 1308"/>
            <p:cNvSpPr/>
            <p:nvPr/>
          </p:nvSpPr>
          <p:spPr bwMode="auto">
            <a:xfrm>
              <a:off x="2536861" y="1535683"/>
              <a:ext cx="4065" cy="8130"/>
            </a:xfrm>
            <a:custGeom>
              <a:avLst/>
              <a:gdLst>
                <a:gd name="T0" fmla="*/ 0 w 2"/>
                <a:gd name="T1" fmla="*/ 2 h 4"/>
                <a:gd name="T2" fmla="*/ 2 w 2"/>
                <a:gd name="T3" fmla="*/ 4 h 4"/>
                <a:gd name="T4" fmla="*/ 2 w 2"/>
                <a:gd name="T5" fmla="*/ 4 h 4"/>
                <a:gd name="T6" fmla="*/ 0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lnTo>
                    <a:pt x="2" y="4"/>
                  </a:lnTo>
                  <a:lnTo>
                    <a:pt x="2"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2" name="Freeform 1309"/>
            <p:cNvSpPr/>
            <p:nvPr/>
          </p:nvSpPr>
          <p:spPr bwMode="auto">
            <a:xfrm>
              <a:off x="2510436" y="1566172"/>
              <a:ext cx="4065" cy="4065"/>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1"/>
                    <a:pt x="1"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3" name="Freeform 1310"/>
            <p:cNvSpPr/>
            <p:nvPr/>
          </p:nvSpPr>
          <p:spPr bwMode="auto">
            <a:xfrm>
              <a:off x="2528730" y="1545845"/>
              <a:ext cx="8130" cy="4065"/>
            </a:xfrm>
            <a:custGeom>
              <a:avLst/>
              <a:gdLst>
                <a:gd name="T0" fmla="*/ 2 w 4"/>
                <a:gd name="T1" fmla="*/ 0 h 2"/>
                <a:gd name="T2" fmla="*/ 0 w 4"/>
                <a:gd name="T3" fmla="*/ 0 h 2"/>
                <a:gd name="T4" fmla="*/ 2 w 4"/>
                <a:gd name="T5" fmla="*/ 2 h 2"/>
                <a:gd name="T6" fmla="*/ 4 w 4"/>
                <a:gd name="T7" fmla="*/ 0 h 2"/>
                <a:gd name="T8" fmla="*/ 2 w 4"/>
                <a:gd name="T9" fmla="*/ 0 h 2"/>
                <a:gd name="T10" fmla="*/ 2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2" y="0"/>
                  </a:moveTo>
                  <a:lnTo>
                    <a:pt x="0" y="0"/>
                  </a:lnTo>
                  <a:lnTo>
                    <a:pt x="2" y="2"/>
                  </a:lnTo>
                  <a:lnTo>
                    <a:pt x="4"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4" name="Freeform 1311"/>
            <p:cNvSpPr/>
            <p:nvPr/>
          </p:nvSpPr>
          <p:spPr bwMode="auto">
            <a:xfrm>
              <a:off x="2479542" y="1582433"/>
              <a:ext cx="6098" cy="2033"/>
            </a:xfrm>
            <a:custGeom>
              <a:avLst/>
              <a:gdLst>
                <a:gd name="T0" fmla="*/ 1 w 3"/>
                <a:gd name="T1" fmla="*/ 1 h 1"/>
                <a:gd name="T2" fmla="*/ 3 w 3"/>
                <a:gd name="T3" fmla="*/ 0 h 1"/>
                <a:gd name="T4" fmla="*/ 1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3" y="0"/>
                  </a:lnTo>
                  <a:lnTo>
                    <a:pt x="1" y="0"/>
                  </a:lnTo>
                  <a:lnTo>
                    <a:pt x="0" y="0"/>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5" name="Freeform 1312"/>
            <p:cNvSpPr/>
            <p:nvPr/>
          </p:nvSpPr>
          <p:spPr bwMode="auto">
            <a:xfrm>
              <a:off x="2540926" y="1511292"/>
              <a:ext cx="8130" cy="12196"/>
            </a:xfrm>
            <a:custGeom>
              <a:avLst/>
              <a:gdLst>
                <a:gd name="T0" fmla="*/ 0 w 4"/>
                <a:gd name="T1" fmla="*/ 2 h 6"/>
                <a:gd name="T2" fmla="*/ 0 w 4"/>
                <a:gd name="T3" fmla="*/ 6 h 6"/>
                <a:gd name="T4" fmla="*/ 4 w 4"/>
                <a:gd name="T5" fmla="*/ 2 h 6"/>
                <a:gd name="T6" fmla="*/ 2 w 4"/>
                <a:gd name="T7" fmla="*/ 0 h 6"/>
                <a:gd name="T8" fmla="*/ 0 w 4"/>
                <a:gd name="T9" fmla="*/ 2 h 6"/>
              </a:gdLst>
              <a:ahLst/>
              <a:cxnLst>
                <a:cxn ang="0">
                  <a:pos x="T0" y="T1"/>
                </a:cxn>
                <a:cxn ang="0">
                  <a:pos x="T2" y="T3"/>
                </a:cxn>
                <a:cxn ang="0">
                  <a:pos x="T4" y="T5"/>
                </a:cxn>
                <a:cxn ang="0">
                  <a:pos x="T6" y="T7"/>
                </a:cxn>
                <a:cxn ang="0">
                  <a:pos x="T8" y="T9"/>
                </a:cxn>
              </a:cxnLst>
              <a:rect l="0" t="0" r="r" b="b"/>
              <a:pathLst>
                <a:path w="4" h="6">
                  <a:moveTo>
                    <a:pt x="0" y="2"/>
                  </a:moveTo>
                  <a:lnTo>
                    <a:pt x="0" y="6"/>
                  </a:lnTo>
                  <a:lnTo>
                    <a:pt x="4"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6" name="Freeform 1313"/>
            <p:cNvSpPr/>
            <p:nvPr/>
          </p:nvSpPr>
          <p:spPr bwMode="auto">
            <a:xfrm>
              <a:off x="2526697" y="1543813"/>
              <a:ext cx="2033" cy="2033"/>
            </a:xfrm>
            <a:custGeom>
              <a:avLst/>
              <a:gdLst>
                <a:gd name="T0" fmla="*/ 1 w 1"/>
                <a:gd name="T1" fmla="*/ 1 h 1"/>
                <a:gd name="T2" fmla="*/ 1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lnTo>
                    <a:pt x="1" y="0"/>
                  </a:lnTo>
                  <a:lnTo>
                    <a:pt x="0" y="0"/>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7" name="Freeform 1314"/>
            <p:cNvSpPr/>
            <p:nvPr/>
          </p:nvSpPr>
          <p:spPr bwMode="auto">
            <a:xfrm>
              <a:off x="2475476" y="1592596"/>
              <a:ext cx="4065" cy="0"/>
            </a:xfrm>
            <a:custGeom>
              <a:avLst/>
              <a:gdLst>
                <a:gd name="T0" fmla="*/ 0 w 2"/>
                <a:gd name="T1" fmla="*/ 0 w 2"/>
                <a:gd name="T2" fmla="*/ 0 w 2"/>
                <a:gd name="T3" fmla="*/ 0 w 2"/>
                <a:gd name="T4" fmla="*/ 2 w 2"/>
                <a:gd name="T5" fmla="*/ 0 w 2"/>
              </a:gdLst>
              <a:ahLst/>
              <a:cxnLst>
                <a:cxn ang="0">
                  <a:pos x="T0" y="0"/>
                </a:cxn>
                <a:cxn ang="0">
                  <a:pos x="T1" y="0"/>
                </a:cxn>
                <a:cxn ang="0">
                  <a:pos x="T2" y="0"/>
                </a:cxn>
                <a:cxn ang="0">
                  <a:pos x="T3" y="0"/>
                </a:cxn>
                <a:cxn ang="0">
                  <a:pos x="T4" y="0"/>
                </a:cxn>
                <a:cxn ang="0">
                  <a:pos x="T5" y="0"/>
                </a:cxn>
              </a:cxnLst>
              <a:rect l="0" t="0" r="r" b="b"/>
              <a:pathLst>
                <a:path w="2">
                  <a:moveTo>
                    <a:pt x="0" y="0"/>
                  </a:moveTo>
                  <a:lnTo>
                    <a:pt x="0" y="0"/>
                  </a:lnTo>
                  <a:lnTo>
                    <a:pt x="0" y="0"/>
                  </a:lnTo>
                  <a:lnTo>
                    <a:pt x="0" y="0"/>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8" name="Freeform 1315"/>
            <p:cNvSpPr/>
            <p:nvPr/>
          </p:nvSpPr>
          <p:spPr bwMode="auto">
            <a:xfrm>
              <a:off x="2544991" y="1511292"/>
              <a:ext cx="4065" cy="4065"/>
            </a:xfrm>
            <a:custGeom>
              <a:avLst/>
              <a:gdLst>
                <a:gd name="T0" fmla="*/ 2 w 2"/>
                <a:gd name="T1" fmla="*/ 2 h 2"/>
                <a:gd name="T2" fmla="*/ 2 w 2"/>
                <a:gd name="T3" fmla="*/ 2 h 2"/>
                <a:gd name="T4" fmla="*/ 2 w 2"/>
                <a:gd name="T5" fmla="*/ 0 h 2"/>
                <a:gd name="T6" fmla="*/ 0 w 2"/>
                <a:gd name="T7" fmla="*/ 0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2"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9" name="Freeform 1316"/>
            <p:cNvSpPr/>
            <p:nvPr/>
          </p:nvSpPr>
          <p:spPr bwMode="auto">
            <a:xfrm>
              <a:off x="2526697" y="1527553"/>
              <a:ext cx="2033" cy="4065"/>
            </a:xfrm>
            <a:custGeom>
              <a:avLst/>
              <a:gdLst>
                <a:gd name="T0" fmla="*/ 1 w 1"/>
                <a:gd name="T1" fmla="*/ 2 h 2"/>
                <a:gd name="T2" fmla="*/ 1 w 1"/>
                <a:gd name="T3" fmla="*/ 0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0"/>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0" name="Freeform 1317"/>
            <p:cNvSpPr/>
            <p:nvPr/>
          </p:nvSpPr>
          <p:spPr bwMode="auto">
            <a:xfrm>
              <a:off x="2544991" y="1501128"/>
              <a:ext cx="4065" cy="10164"/>
            </a:xfrm>
            <a:custGeom>
              <a:avLst/>
              <a:gdLst>
                <a:gd name="T0" fmla="*/ 0 w 2"/>
                <a:gd name="T1" fmla="*/ 5 h 5"/>
                <a:gd name="T2" fmla="*/ 2 w 2"/>
                <a:gd name="T3" fmla="*/ 5 h 5"/>
                <a:gd name="T4" fmla="*/ 0 w 2"/>
                <a:gd name="T5" fmla="*/ 0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lnTo>
                    <a:pt x="2" y="5"/>
                  </a:lnTo>
                  <a:lnTo>
                    <a:pt x="0" y="0"/>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1" name="Freeform 1318"/>
            <p:cNvSpPr/>
            <p:nvPr/>
          </p:nvSpPr>
          <p:spPr bwMode="auto">
            <a:xfrm>
              <a:off x="2522632" y="1553976"/>
              <a:ext cx="10164" cy="8130"/>
            </a:xfrm>
            <a:custGeom>
              <a:avLst/>
              <a:gdLst>
                <a:gd name="T0" fmla="*/ 0 w 3"/>
                <a:gd name="T1" fmla="*/ 2 h 2"/>
                <a:gd name="T2" fmla="*/ 0 w 3"/>
                <a:gd name="T3" fmla="*/ 2 h 2"/>
                <a:gd name="T4" fmla="*/ 3 w 3"/>
                <a:gd name="T5" fmla="*/ 1 h 2"/>
                <a:gd name="T6" fmla="*/ 2 w 3"/>
                <a:gd name="T7" fmla="*/ 0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cubicBezTo>
                    <a:pt x="0" y="2"/>
                    <a:pt x="0" y="2"/>
                    <a:pt x="0" y="2"/>
                  </a:cubicBezTo>
                  <a:cubicBezTo>
                    <a:pt x="1" y="2"/>
                    <a:pt x="2" y="1"/>
                    <a:pt x="3" y="1"/>
                  </a:cubicBezTo>
                  <a:cubicBezTo>
                    <a:pt x="2" y="0"/>
                    <a:pt x="2"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2" name="Freeform 1319"/>
            <p:cNvSpPr/>
            <p:nvPr/>
          </p:nvSpPr>
          <p:spPr bwMode="auto">
            <a:xfrm>
              <a:off x="2475476" y="1582433"/>
              <a:ext cx="6098" cy="10164"/>
            </a:xfrm>
            <a:custGeom>
              <a:avLst/>
              <a:gdLst>
                <a:gd name="T0" fmla="*/ 2 w 3"/>
                <a:gd name="T1" fmla="*/ 0 h 5"/>
                <a:gd name="T2" fmla="*/ 0 w 3"/>
                <a:gd name="T3" fmla="*/ 5 h 5"/>
                <a:gd name="T4" fmla="*/ 0 w 3"/>
                <a:gd name="T5" fmla="*/ 5 h 5"/>
                <a:gd name="T6" fmla="*/ 3 w 3"/>
                <a:gd name="T7" fmla="*/ 1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lnTo>
                    <a:pt x="0" y="5"/>
                  </a:lnTo>
                  <a:lnTo>
                    <a:pt x="0" y="5"/>
                  </a:lnTo>
                  <a:lnTo>
                    <a:pt x="3" y="1"/>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3" name="Freeform 1320"/>
            <p:cNvSpPr/>
            <p:nvPr/>
          </p:nvSpPr>
          <p:spPr bwMode="auto">
            <a:xfrm>
              <a:off x="2479542" y="1584466"/>
              <a:ext cx="6098" cy="8130"/>
            </a:xfrm>
            <a:custGeom>
              <a:avLst/>
              <a:gdLst>
                <a:gd name="T0" fmla="*/ 0 w 2"/>
                <a:gd name="T1" fmla="*/ 2 h 2"/>
                <a:gd name="T2" fmla="*/ 2 w 2"/>
                <a:gd name="T3" fmla="*/ 2 h 2"/>
                <a:gd name="T4" fmla="*/ 2 w 2"/>
                <a:gd name="T5" fmla="*/ 1 h 2"/>
                <a:gd name="T6" fmla="*/ 1 w 2"/>
                <a:gd name="T7" fmla="*/ 0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cubicBezTo>
                    <a:pt x="2" y="2"/>
                    <a:pt x="2" y="2"/>
                    <a:pt x="2" y="2"/>
                  </a:cubicBezTo>
                  <a:cubicBezTo>
                    <a:pt x="2" y="2"/>
                    <a:pt x="2" y="1"/>
                    <a:pt x="2" y="1"/>
                  </a:cubicBezTo>
                  <a:cubicBezTo>
                    <a:pt x="1" y="0"/>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4" name="Freeform 1321"/>
            <p:cNvSpPr/>
            <p:nvPr/>
          </p:nvSpPr>
          <p:spPr bwMode="auto">
            <a:xfrm>
              <a:off x="2492143" y="1612922"/>
              <a:ext cx="6098" cy="8130"/>
            </a:xfrm>
            <a:custGeom>
              <a:avLst/>
              <a:gdLst>
                <a:gd name="T0" fmla="*/ 2 w 3"/>
                <a:gd name="T1" fmla="*/ 0 h 4"/>
                <a:gd name="T2" fmla="*/ 0 w 3"/>
                <a:gd name="T3" fmla="*/ 4 h 4"/>
                <a:gd name="T4" fmla="*/ 2 w 3"/>
                <a:gd name="T5" fmla="*/ 4 h 4"/>
                <a:gd name="T6" fmla="*/ 2 w 3"/>
                <a:gd name="T7" fmla="*/ 4 h 4"/>
                <a:gd name="T8" fmla="*/ 3 w 3"/>
                <a:gd name="T9" fmla="*/ 0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0" y="4"/>
                  </a:lnTo>
                  <a:lnTo>
                    <a:pt x="2" y="4"/>
                  </a:lnTo>
                  <a:lnTo>
                    <a:pt x="2" y="4"/>
                  </a:lnTo>
                  <a:lnTo>
                    <a:pt x="3"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5" name="Freeform 1322"/>
            <p:cNvSpPr/>
            <p:nvPr/>
          </p:nvSpPr>
          <p:spPr bwMode="auto">
            <a:xfrm>
              <a:off x="2481574" y="1584466"/>
              <a:ext cx="4065" cy="4065"/>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1"/>
                    <a:pt x="1" y="1"/>
                    <a:pt x="1" y="1"/>
                  </a:cubicBezTo>
                  <a:cubicBezTo>
                    <a:pt x="1" y="1"/>
                    <a:pt x="1" y="1"/>
                    <a:pt x="1"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6" name="Rectangle 1323"/>
            <p:cNvSpPr>
              <a:spLocks noChangeArrowheads="1"/>
            </p:cNvSpPr>
            <p:nvPr/>
          </p:nvSpPr>
          <p:spPr bwMode="auto">
            <a:xfrm>
              <a:off x="2536861" y="1519422"/>
              <a:ext cx="2033" cy="20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17" name="Freeform 1324"/>
            <p:cNvSpPr/>
            <p:nvPr/>
          </p:nvSpPr>
          <p:spPr bwMode="auto">
            <a:xfrm>
              <a:off x="2481574" y="1584466"/>
              <a:ext cx="4065" cy="4065"/>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8" name="Freeform 1325"/>
            <p:cNvSpPr/>
            <p:nvPr/>
          </p:nvSpPr>
          <p:spPr bwMode="auto">
            <a:xfrm>
              <a:off x="2532796" y="1507226"/>
              <a:ext cx="8130" cy="12196"/>
            </a:xfrm>
            <a:custGeom>
              <a:avLst/>
              <a:gdLst>
                <a:gd name="T0" fmla="*/ 0 w 4"/>
                <a:gd name="T1" fmla="*/ 4 h 6"/>
                <a:gd name="T2" fmla="*/ 2 w 4"/>
                <a:gd name="T3" fmla="*/ 6 h 6"/>
                <a:gd name="T4" fmla="*/ 2 w 4"/>
                <a:gd name="T5" fmla="*/ 6 h 6"/>
                <a:gd name="T6" fmla="*/ 4 w 4"/>
                <a:gd name="T7" fmla="*/ 4 h 6"/>
                <a:gd name="T8" fmla="*/ 2 w 4"/>
                <a:gd name="T9" fmla="*/ 0 h 6"/>
                <a:gd name="T10" fmla="*/ 0 w 4"/>
                <a:gd name="T11" fmla="*/ 4 h 6"/>
              </a:gdLst>
              <a:ahLst/>
              <a:cxnLst>
                <a:cxn ang="0">
                  <a:pos x="T0" y="T1"/>
                </a:cxn>
                <a:cxn ang="0">
                  <a:pos x="T2" y="T3"/>
                </a:cxn>
                <a:cxn ang="0">
                  <a:pos x="T4" y="T5"/>
                </a:cxn>
                <a:cxn ang="0">
                  <a:pos x="T6" y="T7"/>
                </a:cxn>
                <a:cxn ang="0">
                  <a:pos x="T8" y="T9"/>
                </a:cxn>
                <a:cxn ang="0">
                  <a:pos x="T10" y="T11"/>
                </a:cxn>
              </a:cxnLst>
              <a:rect l="0" t="0" r="r" b="b"/>
              <a:pathLst>
                <a:path w="4" h="6">
                  <a:moveTo>
                    <a:pt x="0" y="4"/>
                  </a:moveTo>
                  <a:lnTo>
                    <a:pt x="2" y="6"/>
                  </a:lnTo>
                  <a:lnTo>
                    <a:pt x="2" y="6"/>
                  </a:lnTo>
                  <a:lnTo>
                    <a:pt x="4"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9" name="Freeform 1326"/>
            <p:cNvSpPr/>
            <p:nvPr/>
          </p:nvSpPr>
          <p:spPr bwMode="auto">
            <a:xfrm>
              <a:off x="2536861" y="1493985"/>
              <a:ext cx="8130" cy="14229"/>
            </a:xfrm>
            <a:custGeom>
              <a:avLst/>
              <a:gdLst>
                <a:gd name="T0" fmla="*/ 2 w 4"/>
                <a:gd name="T1" fmla="*/ 7 h 7"/>
                <a:gd name="T2" fmla="*/ 4 w 4"/>
                <a:gd name="T3" fmla="*/ 5 h 7"/>
                <a:gd name="T4" fmla="*/ 4 w 4"/>
                <a:gd name="T5" fmla="*/ 0 h 7"/>
                <a:gd name="T6" fmla="*/ 0 w 4"/>
                <a:gd name="T7" fmla="*/ 3 h 7"/>
                <a:gd name="T8" fmla="*/ 2 w 4"/>
                <a:gd name="T9" fmla="*/ 7 h 7"/>
              </a:gdLst>
              <a:ahLst/>
              <a:cxnLst>
                <a:cxn ang="0">
                  <a:pos x="T0" y="T1"/>
                </a:cxn>
                <a:cxn ang="0">
                  <a:pos x="T2" y="T3"/>
                </a:cxn>
                <a:cxn ang="0">
                  <a:pos x="T4" y="T5"/>
                </a:cxn>
                <a:cxn ang="0">
                  <a:pos x="T6" y="T7"/>
                </a:cxn>
                <a:cxn ang="0">
                  <a:pos x="T8" y="T9"/>
                </a:cxn>
              </a:cxnLst>
              <a:rect l="0" t="0" r="r" b="b"/>
              <a:pathLst>
                <a:path w="4" h="7">
                  <a:moveTo>
                    <a:pt x="2" y="7"/>
                  </a:moveTo>
                  <a:lnTo>
                    <a:pt x="4" y="5"/>
                  </a:lnTo>
                  <a:lnTo>
                    <a:pt x="4" y="0"/>
                  </a:lnTo>
                  <a:lnTo>
                    <a:pt x="0" y="3"/>
                  </a:lnTo>
                  <a:lnTo>
                    <a:pt x="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0" name="Freeform 1327"/>
            <p:cNvSpPr/>
            <p:nvPr/>
          </p:nvSpPr>
          <p:spPr bwMode="auto">
            <a:xfrm>
              <a:off x="2522632" y="15621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1" name="Freeform 1328"/>
            <p:cNvSpPr/>
            <p:nvPr/>
          </p:nvSpPr>
          <p:spPr bwMode="auto">
            <a:xfrm>
              <a:off x="2536861" y="1519422"/>
              <a:ext cx="4065" cy="8130"/>
            </a:xfrm>
            <a:custGeom>
              <a:avLst/>
              <a:gdLst>
                <a:gd name="T0" fmla="*/ 0 w 2"/>
                <a:gd name="T1" fmla="*/ 0 h 4"/>
                <a:gd name="T2" fmla="*/ 0 w 2"/>
                <a:gd name="T3" fmla="*/ 4 h 4"/>
                <a:gd name="T4" fmla="*/ 2 w 2"/>
                <a:gd name="T5" fmla="*/ 2 h 4"/>
                <a:gd name="T6" fmla="*/ 0 w 2"/>
                <a:gd name="T7" fmla="*/ 0 h 4"/>
                <a:gd name="T8" fmla="*/ 0 w 2"/>
                <a:gd name="T9" fmla="*/ 0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lnTo>
                    <a:pt x="0" y="4"/>
                  </a:lnTo>
                  <a:lnTo>
                    <a:pt x="2" y="2"/>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2" name="Freeform 1329"/>
            <p:cNvSpPr/>
            <p:nvPr/>
          </p:nvSpPr>
          <p:spPr bwMode="auto">
            <a:xfrm>
              <a:off x="2485639" y="1578367"/>
              <a:ext cx="4065" cy="6098"/>
            </a:xfrm>
            <a:custGeom>
              <a:avLst/>
              <a:gdLst>
                <a:gd name="T0" fmla="*/ 0 w 1"/>
                <a:gd name="T1" fmla="*/ 2 h 2"/>
                <a:gd name="T2" fmla="*/ 0 w 1"/>
                <a:gd name="T3" fmla="*/ 2 h 2"/>
                <a:gd name="T4" fmla="*/ 1 w 1"/>
                <a:gd name="T5" fmla="*/ 0 h 2"/>
                <a:gd name="T6" fmla="*/ 1 w 1"/>
                <a:gd name="T7" fmla="*/ 0 h 2"/>
                <a:gd name="T8" fmla="*/ 0 w 1"/>
                <a:gd name="T9" fmla="*/ 2 h 2"/>
              </a:gdLst>
              <a:ahLst/>
              <a:cxnLst>
                <a:cxn ang="0">
                  <a:pos x="T0" y="T1"/>
                </a:cxn>
                <a:cxn ang="0">
                  <a:pos x="T2" y="T3"/>
                </a:cxn>
                <a:cxn ang="0">
                  <a:pos x="T4" y="T5"/>
                </a:cxn>
                <a:cxn ang="0">
                  <a:pos x="T6" y="T7"/>
                </a:cxn>
                <a:cxn ang="0">
                  <a:pos x="T8" y="T9"/>
                </a:cxn>
              </a:cxnLst>
              <a:rect l="0" t="0" r="r" b="b"/>
              <a:pathLst>
                <a:path w="1" h="2">
                  <a:moveTo>
                    <a:pt x="0" y="2"/>
                  </a:moveTo>
                  <a:cubicBezTo>
                    <a:pt x="0" y="2"/>
                    <a:pt x="0" y="2"/>
                    <a:pt x="0" y="2"/>
                  </a:cubicBezTo>
                  <a:cubicBezTo>
                    <a:pt x="1" y="1"/>
                    <a:pt x="1" y="0"/>
                    <a:pt x="1" y="0"/>
                  </a:cubicBezTo>
                  <a:cubicBezTo>
                    <a:pt x="1" y="0"/>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3" name="Freeform 1330"/>
            <p:cNvSpPr/>
            <p:nvPr/>
          </p:nvSpPr>
          <p:spPr bwMode="auto">
            <a:xfrm>
              <a:off x="2528730" y="1549911"/>
              <a:ext cx="4065" cy="8130"/>
            </a:xfrm>
            <a:custGeom>
              <a:avLst/>
              <a:gdLst>
                <a:gd name="T0" fmla="*/ 1 w 1"/>
                <a:gd name="T1" fmla="*/ 2 h 2"/>
                <a:gd name="T2" fmla="*/ 1 w 1"/>
                <a:gd name="T3" fmla="*/ 2 h 2"/>
                <a:gd name="T4" fmla="*/ 1 w 1"/>
                <a:gd name="T5" fmla="*/ 0 h 2"/>
                <a:gd name="T6" fmla="*/ 0 w 1"/>
                <a:gd name="T7" fmla="*/ 1 h 2"/>
                <a:gd name="T8" fmla="*/ 1 w 1"/>
                <a:gd name="T9" fmla="*/ 2 h 2"/>
              </a:gdLst>
              <a:ahLst/>
              <a:cxnLst>
                <a:cxn ang="0">
                  <a:pos x="T0" y="T1"/>
                </a:cxn>
                <a:cxn ang="0">
                  <a:pos x="T2" y="T3"/>
                </a:cxn>
                <a:cxn ang="0">
                  <a:pos x="T4" y="T5"/>
                </a:cxn>
                <a:cxn ang="0">
                  <a:pos x="T6" y="T7"/>
                </a:cxn>
                <a:cxn ang="0">
                  <a:pos x="T8" y="T9"/>
                </a:cxn>
              </a:cxnLst>
              <a:rect l="0" t="0" r="r" b="b"/>
              <a:pathLst>
                <a:path w="1" h="2">
                  <a:moveTo>
                    <a:pt x="1" y="2"/>
                  </a:moveTo>
                  <a:cubicBezTo>
                    <a:pt x="1" y="2"/>
                    <a:pt x="1" y="2"/>
                    <a:pt x="1" y="2"/>
                  </a:cubicBezTo>
                  <a:cubicBezTo>
                    <a:pt x="1" y="0"/>
                    <a:pt x="1" y="0"/>
                    <a:pt x="1" y="0"/>
                  </a:cubicBezTo>
                  <a:cubicBezTo>
                    <a:pt x="0" y="1"/>
                    <a:pt x="0" y="1"/>
                    <a:pt x="0" y="1"/>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4" name="Freeform 1331"/>
            <p:cNvSpPr/>
            <p:nvPr/>
          </p:nvSpPr>
          <p:spPr bwMode="auto">
            <a:xfrm>
              <a:off x="2528730" y="1545845"/>
              <a:ext cx="4065" cy="8130"/>
            </a:xfrm>
            <a:custGeom>
              <a:avLst/>
              <a:gdLst>
                <a:gd name="T0" fmla="*/ 0 w 2"/>
                <a:gd name="T1" fmla="*/ 0 h 4"/>
                <a:gd name="T2" fmla="*/ 0 w 2"/>
                <a:gd name="T3" fmla="*/ 4 h 4"/>
                <a:gd name="T4" fmla="*/ 2 w 2"/>
                <a:gd name="T5" fmla="*/ 2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lnTo>
                    <a:pt x="0" y="4"/>
                  </a:ln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5" name="Freeform 1332"/>
            <p:cNvSpPr/>
            <p:nvPr/>
          </p:nvSpPr>
          <p:spPr bwMode="auto">
            <a:xfrm>
              <a:off x="2489704" y="157836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6" name="Freeform 1333"/>
            <p:cNvSpPr/>
            <p:nvPr/>
          </p:nvSpPr>
          <p:spPr bwMode="auto">
            <a:xfrm>
              <a:off x="2522632" y="1588531"/>
              <a:ext cx="0" cy="4065"/>
            </a:xfrm>
            <a:custGeom>
              <a:avLst/>
              <a:gdLst>
                <a:gd name="T0" fmla="*/ 1 h 1"/>
                <a:gd name="T1" fmla="*/ 1 h 1"/>
                <a:gd name="T2" fmla="*/ 1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1"/>
                    <a:pt x="0" y="1"/>
                  </a:cubicBezTo>
                  <a:cubicBezTo>
                    <a:pt x="0" y="1"/>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7" name="Freeform 1334"/>
            <p:cNvSpPr/>
            <p:nvPr/>
          </p:nvSpPr>
          <p:spPr bwMode="auto">
            <a:xfrm>
              <a:off x="2518567" y="1558041"/>
              <a:ext cx="4065" cy="4065"/>
            </a:xfrm>
            <a:custGeom>
              <a:avLst/>
              <a:gdLst>
                <a:gd name="T0" fmla="*/ 1 w 1"/>
                <a:gd name="T1" fmla="*/ 0 h 1"/>
                <a:gd name="T2" fmla="*/ 0 w 1"/>
                <a:gd name="T3" fmla="*/ 1 h 1"/>
                <a:gd name="T4" fmla="*/ 1 w 1"/>
                <a:gd name="T5" fmla="*/ 1 h 1"/>
                <a:gd name="T6" fmla="*/ 1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1"/>
                    <a:pt x="0" y="1"/>
                    <a:pt x="0" y="1"/>
                  </a:cubicBezTo>
                  <a:cubicBezTo>
                    <a:pt x="1" y="1"/>
                    <a:pt x="1" y="1"/>
                    <a:pt x="1" y="1"/>
                  </a:cubicBezTo>
                  <a:cubicBezTo>
                    <a:pt x="1" y="1"/>
                    <a:pt x="1" y="1"/>
                    <a:pt x="1" y="1"/>
                  </a:cubicBezTo>
                  <a:cubicBezTo>
                    <a:pt x="1" y="1"/>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29" name="矩形 1328"/>
          <p:cNvSpPr/>
          <p:nvPr/>
        </p:nvSpPr>
        <p:spPr>
          <a:xfrm>
            <a:off x="2850413" y="3574081"/>
            <a:ext cx="6491175" cy="439929"/>
          </a:xfrm>
          <a:prstGeom prst="rect">
            <a:avLst/>
          </a:prstGeom>
        </p:spPr>
        <p:txBody>
          <a:bodyPr wrap="square">
            <a:spAutoFit/>
          </a:bodyPr>
          <a:lstStyle/>
          <a:p>
            <a:pPr algn="ctr">
              <a:lnSpc>
                <a:spcPct val="150000"/>
              </a:lnSpc>
            </a:pPr>
            <a:r>
              <a:rPr lang="zh-CN" altLang="en-US" sz="800" dirty="0">
                <a:solidFill>
                  <a:schemeClr val="bg1">
                    <a:lumMod val="75000"/>
                  </a:schemeClr>
                </a:solidFill>
                <a:latin typeface="微软雅黑" panose="020B0503020204020204" pitchFamily="34" charset="-122"/>
                <a:ea typeface="微软雅黑" panose="020B0503020204020204" pitchFamily="34" charset="-122"/>
              </a:rPr>
              <a:t>CLICK ADD YOUR TEXT TITLECLICK ADD YOUR TEXT TITLECLICK ADD YOUR TEXTCLICK ADD YOUR TEXT TITLECLICK ADD YOUR TEXT TITLECLICK ADD YOUR TEXTCLICK ADD YOUR TEXT TITLECLICK ADD YOUR TEXT TITLECLICK ADD YOUR TEXT</a:t>
            </a:r>
            <a:endParaRPr lang="zh-CN" altLang="en-US" sz="800" dirty="0">
              <a:solidFill>
                <a:schemeClr val="bg1">
                  <a:lumMod val="75000"/>
                </a:schemeClr>
              </a:solidFill>
              <a:latin typeface="微软雅黑" panose="020B0503020204020204" pitchFamily="34" charset="-122"/>
              <a:ea typeface="微软雅黑" panose="020B0503020204020204" pitchFamily="34" charset="-122"/>
            </a:endParaRPr>
          </a:p>
        </p:txBody>
      </p:sp>
      <p:grpSp>
        <p:nvGrpSpPr>
          <p:cNvPr id="1330" name="组合 1329"/>
          <p:cNvGrpSpPr/>
          <p:nvPr/>
        </p:nvGrpSpPr>
        <p:grpSpPr>
          <a:xfrm>
            <a:off x="3060700" y="4330065"/>
            <a:ext cx="6089015" cy="987425"/>
            <a:chOff x="479534" y="4910190"/>
            <a:chExt cx="2200275" cy="437199"/>
          </a:xfrm>
        </p:grpSpPr>
        <p:sp>
          <p:nvSpPr>
            <p:cNvPr id="1331" name="矩形 1330"/>
            <p:cNvSpPr/>
            <p:nvPr/>
          </p:nvSpPr>
          <p:spPr>
            <a:xfrm>
              <a:off x="479534" y="4910190"/>
              <a:ext cx="2200275" cy="437199"/>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32" name="矩形 1331"/>
            <p:cNvSpPr/>
            <p:nvPr/>
          </p:nvSpPr>
          <p:spPr>
            <a:xfrm>
              <a:off x="688131" y="4944123"/>
              <a:ext cx="1783080" cy="340200"/>
            </a:xfrm>
            <a:prstGeom prst="rect">
              <a:avLst/>
            </a:prstGeom>
          </p:spPr>
          <p:txBody>
            <a:bodyPr wrap="square">
              <a:spAutoFit/>
            </a:bodyPr>
            <a:lstStyle/>
            <a:p>
              <a:pPr algn="dist"/>
              <a:r>
                <a:rPr lang="zh-CN" altLang="en-US" sz="4400" b="1" dirty="0">
                  <a:solidFill>
                    <a:schemeClr val="bg1"/>
                  </a:solidFill>
                  <a:latin typeface="微软雅黑" panose="020B0503020204020204" pitchFamily="34" charset="-122"/>
                  <a:ea typeface="微软雅黑" panose="020B0503020204020204" pitchFamily="34" charset="-122"/>
                </a:rPr>
                <a:t>谢谢大家的参与</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22" presetClass="entr" presetSubtype="1" fill="hold" grpId="0" nodeType="withEffect">
                                  <p:stCondLst>
                                    <p:cond delay="700"/>
                                  </p:stCondLst>
                                  <p:childTnLst>
                                    <p:set>
                                      <p:cBhvr>
                                        <p:cTn id="10" dur="1" fill="hold">
                                          <p:stCondLst>
                                            <p:cond delay="0"/>
                                          </p:stCondLst>
                                        </p:cTn>
                                        <p:tgtEl>
                                          <p:spTgt spid="1329"/>
                                        </p:tgtEl>
                                        <p:attrNameLst>
                                          <p:attrName>style.visibility</p:attrName>
                                        </p:attrNameLst>
                                      </p:cBhvr>
                                      <p:to>
                                        <p:strVal val="visible"/>
                                      </p:to>
                                    </p:set>
                                    <p:animEffect transition="in" filter="wipe(up)">
                                      <p:cBhvr>
                                        <p:cTn id="11" dur="500"/>
                                        <p:tgtEl>
                                          <p:spTgt spid="1329"/>
                                        </p:tgtEl>
                                      </p:cBhvr>
                                    </p:animEffect>
                                  </p:childTnLst>
                                </p:cTn>
                              </p:par>
                              <p:par>
                                <p:cTn id="12" presetID="10" presetClass="entr" presetSubtype="0" fill="hold" nodeType="withEffect">
                                  <p:stCondLst>
                                    <p:cond delay="1100"/>
                                  </p:stCondLst>
                                  <p:childTnLst>
                                    <p:set>
                                      <p:cBhvr>
                                        <p:cTn id="13" dur="1" fill="hold">
                                          <p:stCondLst>
                                            <p:cond delay="0"/>
                                          </p:stCondLst>
                                        </p:cTn>
                                        <p:tgtEl>
                                          <p:spTgt spid="1330"/>
                                        </p:tgtEl>
                                        <p:attrNameLst>
                                          <p:attrName>style.visibility</p:attrName>
                                        </p:attrNameLst>
                                      </p:cBhvr>
                                      <p:to>
                                        <p:strVal val="visible"/>
                                      </p:to>
                                    </p:set>
                                    <p:animEffect transition="in" filter="fade">
                                      <p:cBhvr>
                                        <p:cTn id="14" dur="500"/>
                                        <p:tgtEl>
                                          <p:spTgt spid="1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646005" y="3454690"/>
              <a:ext cx="4890928" cy="1206136"/>
              <a:chOff x="1430434" y="2130014"/>
              <a:chExt cx="4890928" cy="1206136"/>
            </a:xfrm>
          </p:grpSpPr>
          <p:sp>
            <p:nvSpPr>
              <p:cNvPr id="4" name="矩形 3"/>
              <p:cNvSpPr/>
              <p:nvPr/>
            </p:nvSpPr>
            <p:spPr>
              <a:xfrm>
                <a:off x="3297563"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智者不惑</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28244" y="2193859"/>
                <a:ext cx="3391101" cy="1019175"/>
                <a:chOff x="5204008" y="1752605"/>
                <a:chExt cx="3391101" cy="1019175"/>
              </a:xfrm>
            </p:grpSpPr>
            <p:cxnSp>
              <p:nvCxnSpPr>
                <p:cNvPr id="9" name="直接连接符 8"/>
                <p:cNvCxnSpPr/>
                <p:nvPr/>
              </p:nvCxnSpPr>
              <p:spPr>
                <a:xfrm>
                  <a:off x="5204008"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0974"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1430434" y="2130014"/>
                <a:ext cx="1273835" cy="1206136"/>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 name="文本框 1"/>
          <p:cNvSpPr txBox="1"/>
          <p:nvPr/>
        </p:nvSpPr>
        <p:spPr>
          <a:xfrm>
            <a:off x="470535" y="1680845"/>
            <a:ext cx="11252835" cy="5077460"/>
          </a:xfrm>
          <a:prstGeom prst="rect">
            <a:avLst/>
          </a:prstGeom>
          <a:noFill/>
        </p:spPr>
        <p:txBody>
          <a:bodyPr wrap="square" rtlCol="0">
            <a:spAutoFit/>
          </a:bodyPr>
          <a:p>
            <a:pPr>
              <a:lnSpc>
                <a:spcPct val="150000"/>
              </a:lnSpc>
            </a:pPr>
            <a:r>
              <a:rPr lang="zh-CN" altLang="en-US" sz="3600">
                <a:solidFill>
                  <a:schemeClr val="bg1"/>
                </a:solidFill>
                <a:latin typeface="微软雅黑" panose="020B0503020204020204" pitchFamily="34" charset="-122"/>
                <a:ea typeface="微软雅黑" panose="020B0503020204020204" pitchFamily="34" charset="-122"/>
              </a:rPr>
              <a:t>规则要求：</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本环节共设置</a:t>
            </a:r>
            <a:r>
              <a:rPr lang="en-US" sz="3600">
                <a:solidFill>
                  <a:schemeClr val="bg1"/>
                </a:solidFill>
                <a:latin typeface="微软雅黑" panose="020B0503020204020204" pitchFamily="34" charset="-122"/>
                <a:ea typeface="微软雅黑" panose="020B0503020204020204" pitchFamily="34" charset="-122"/>
              </a:rPr>
              <a:t>7</a:t>
            </a:r>
            <a:r>
              <a:rPr lang="zh-CN" altLang="en-US" sz="3600">
                <a:solidFill>
                  <a:schemeClr val="bg1"/>
                </a:solidFill>
                <a:latin typeface="微软雅黑" panose="020B0503020204020204" pitchFamily="34" charset="-122"/>
                <a:ea typeface="微软雅黑" panose="020B0503020204020204" pitchFamily="34" charset="-122"/>
              </a:rPr>
              <a:t>道题目</a:t>
            </a:r>
            <a:r>
              <a:rPr lang="zh-CN" altLang="en-US" sz="3600">
                <a:solidFill>
                  <a:schemeClr val="bg1"/>
                </a:solidFill>
                <a:latin typeface="微软雅黑" panose="020B0503020204020204" pitchFamily="34" charset="-122"/>
                <a:ea typeface="微软雅黑" panose="020B0503020204020204" pitchFamily="34" charset="-122"/>
              </a:rPr>
              <a:t>，按照提示词猜出描述的内容。</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sym typeface="+mn-ea"/>
              </a:rPr>
              <a:t>各小组根据当前得分，由最高到最低的顺序先后抽签确定答题顺序。第一个提示词得</a:t>
            </a:r>
            <a:r>
              <a:rPr lang="en-US" altLang="zh-CN" sz="3600">
                <a:solidFill>
                  <a:schemeClr val="bg1"/>
                </a:solidFill>
                <a:latin typeface="微软雅黑" panose="020B0503020204020204" pitchFamily="34" charset="-122"/>
                <a:ea typeface="微软雅黑" panose="020B0503020204020204" pitchFamily="34" charset="-122"/>
                <a:sym typeface="+mn-ea"/>
              </a:rPr>
              <a:t>4</a:t>
            </a:r>
            <a:r>
              <a:rPr lang="zh-CN" altLang="en-US" sz="3600">
                <a:solidFill>
                  <a:schemeClr val="bg1"/>
                </a:solidFill>
                <a:latin typeface="微软雅黑" panose="020B0503020204020204" pitchFamily="34" charset="-122"/>
                <a:ea typeface="微软雅黑" panose="020B0503020204020204" pitchFamily="34" charset="-122"/>
                <a:sym typeface="+mn-ea"/>
              </a:rPr>
              <a:t>分，第二个得</a:t>
            </a:r>
            <a:r>
              <a:rPr lang="en-US" altLang="zh-CN" sz="3600">
                <a:solidFill>
                  <a:schemeClr val="bg1"/>
                </a:solidFill>
                <a:latin typeface="微软雅黑" panose="020B0503020204020204" pitchFamily="34" charset="-122"/>
                <a:ea typeface="微软雅黑" panose="020B0503020204020204" pitchFamily="34" charset="-122"/>
                <a:sym typeface="+mn-ea"/>
              </a:rPr>
              <a:t>3</a:t>
            </a:r>
            <a:r>
              <a:rPr lang="zh-CN" altLang="en-US" sz="3600">
                <a:solidFill>
                  <a:schemeClr val="bg1"/>
                </a:solidFill>
                <a:latin typeface="微软雅黑" panose="020B0503020204020204" pitchFamily="34" charset="-122"/>
                <a:ea typeface="微软雅黑" panose="020B0503020204020204" pitchFamily="34" charset="-122"/>
                <a:sym typeface="+mn-ea"/>
              </a:rPr>
              <a:t>分，第三个得</a:t>
            </a:r>
            <a:r>
              <a:rPr lang="en-US" altLang="zh-CN" sz="3600">
                <a:solidFill>
                  <a:schemeClr val="bg1"/>
                </a:solidFill>
                <a:latin typeface="微软雅黑" panose="020B0503020204020204" pitchFamily="34" charset="-122"/>
                <a:ea typeface="微软雅黑" panose="020B0503020204020204" pitchFamily="34" charset="-122"/>
                <a:sym typeface="+mn-ea"/>
              </a:rPr>
              <a:t>2</a:t>
            </a:r>
            <a:r>
              <a:rPr lang="zh-CN" altLang="en-US" sz="3600">
                <a:solidFill>
                  <a:schemeClr val="bg1"/>
                </a:solidFill>
                <a:latin typeface="微软雅黑" panose="020B0503020204020204" pitchFamily="34" charset="-122"/>
                <a:ea typeface="微软雅黑" panose="020B0503020204020204" pitchFamily="34" charset="-122"/>
                <a:sym typeface="+mn-ea"/>
              </a:rPr>
              <a:t>分，第四个得</a:t>
            </a:r>
            <a:r>
              <a:rPr lang="en-US" altLang="zh-CN" sz="3600">
                <a:solidFill>
                  <a:schemeClr val="bg1"/>
                </a:solidFill>
                <a:latin typeface="微软雅黑" panose="020B0503020204020204" pitchFamily="34" charset="-122"/>
                <a:ea typeface="微软雅黑" panose="020B0503020204020204" pitchFamily="34" charset="-122"/>
                <a:sym typeface="+mn-ea"/>
              </a:rPr>
              <a:t>1</a:t>
            </a:r>
            <a:r>
              <a:rPr lang="zh-CN" altLang="en-US" sz="3600">
                <a:solidFill>
                  <a:schemeClr val="bg1"/>
                </a:solidFill>
                <a:latin typeface="微软雅黑" panose="020B0503020204020204" pitchFamily="34" charset="-122"/>
                <a:ea typeface="微软雅黑" panose="020B0503020204020204" pitchFamily="34" charset="-122"/>
                <a:sym typeface="+mn-ea"/>
              </a:rPr>
              <a:t>分，猜错不扣分</a:t>
            </a:r>
            <a:r>
              <a:rPr lang="zh-CN" altLang="en-US" sz="3600">
                <a:solidFill>
                  <a:schemeClr val="bg1"/>
                </a:solidFill>
                <a:latin typeface="微软雅黑" panose="020B0503020204020204" pitchFamily="34" charset="-122"/>
                <a:ea typeface="微软雅黑" panose="020B0503020204020204" pitchFamily="34" charset="-122"/>
              </a:rPr>
              <a:t>。</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3.</a:t>
            </a:r>
            <a:r>
              <a:rPr lang="zh-CN" altLang="en-US" sz="3600">
                <a:solidFill>
                  <a:schemeClr val="bg1"/>
                </a:solidFill>
                <a:latin typeface="微软雅黑" panose="020B0503020204020204" pitchFamily="34" charset="-122"/>
                <a:ea typeface="微软雅黑" panose="020B0503020204020204" pitchFamily="34" charset="-122"/>
              </a:rPr>
              <a:t>本环节结束，按照成绩高低，得分最低的一小组淘汰。</a:t>
            </a:r>
            <a:endParaRPr lang="zh-CN" altLang="en-US" sz="360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3875088" y="368935"/>
            <a:ext cx="691515" cy="1198880"/>
          </a:xfrm>
          <a:prstGeom prst="rect">
            <a:avLst/>
          </a:prstGeom>
          <a:noFill/>
          <a:ln>
            <a:noFill/>
          </a:ln>
        </p:spPr>
        <p:txBody>
          <a:bodyPr wrap="none" rtlCol="0" anchor="t">
            <a:spAutoFit/>
            <a:scene3d>
              <a:camera prst="orthographicFront"/>
              <a:lightRig rig="threePt" dir="t"/>
            </a:scene3d>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2</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BFB11"/>
            </a:gs>
            <a:gs pos="100000">
              <a:srgbClr val="838309"/>
            </a:gs>
          </a:gsLst>
          <a:lin scaled="0"/>
        </a:gradFill>
        <a:effectLst/>
      </p:bgPr>
    </p:bg>
    <p:spTree>
      <p:nvGrpSpPr>
        <p:cNvPr id="1" name=""/>
        <p:cNvGrpSpPr/>
        <p:nvPr/>
      </p:nvGrpSpPr>
      <p:grpSpPr/>
      <p:sp>
        <p:nvSpPr>
          <p:cNvPr id="3" name="文本框 2"/>
          <p:cNvSpPr txBox="1"/>
          <p:nvPr/>
        </p:nvSpPr>
        <p:spPr>
          <a:xfrm>
            <a:off x="6014720" y="459740"/>
            <a:ext cx="139065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杨开慧</a:t>
            </a:r>
            <a:endParaRPr lang="zh-CN" altLang="en-US" sz="2800">
              <a:solidFill>
                <a:schemeClr val="bg1"/>
              </a:solidFill>
              <a:latin typeface="黑体" panose="02010609060101010101" charset="-122"/>
              <a:ea typeface="黑体" panose="02010609060101010101" charset="-122"/>
            </a:endParaRPr>
          </a:p>
        </p:txBody>
      </p:sp>
      <p:sp>
        <p:nvSpPr>
          <p:cNvPr id="5" name="文本框 4"/>
          <p:cNvSpPr txBox="1"/>
          <p:nvPr/>
        </p:nvSpPr>
        <p:spPr>
          <a:xfrm>
            <a:off x="3284855" y="459740"/>
            <a:ext cx="262890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《论持久战》</a:t>
            </a:r>
            <a:endParaRPr lang="zh-CN" altLang="en-US" sz="2800">
              <a:solidFill>
                <a:schemeClr val="bg1"/>
              </a:solidFill>
              <a:latin typeface="黑体" panose="02010609060101010101" charset="-122"/>
              <a:ea typeface="黑体" panose="02010609060101010101" charset="-122"/>
            </a:endParaRPr>
          </a:p>
        </p:txBody>
      </p:sp>
      <p:sp>
        <p:nvSpPr>
          <p:cNvPr id="6" name="文本框 5"/>
          <p:cNvSpPr txBox="1"/>
          <p:nvPr/>
        </p:nvSpPr>
        <p:spPr>
          <a:xfrm>
            <a:off x="536575" y="459740"/>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1</a:t>
            </a:r>
            <a:r>
              <a:rPr lang="zh-CN" altLang="en-US" sz="2800">
                <a:solidFill>
                  <a:schemeClr val="bg1"/>
                </a:solidFill>
                <a:latin typeface="黑体" panose="02010609060101010101" charset="-122"/>
                <a:ea typeface="黑体" panose="02010609060101010101" charset="-122"/>
                <a:cs typeface="黑体" panose="02010609060101010101" charset="-122"/>
              </a:rPr>
              <a:t>、遵义会议</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7742555" y="459740"/>
            <a:ext cx="139065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毛岸英</a:t>
            </a:r>
            <a:endParaRPr lang="zh-CN" altLang="en-US" sz="2800">
              <a:solidFill>
                <a:schemeClr val="bg1"/>
              </a:solidFill>
              <a:latin typeface="黑体" panose="02010609060101010101" charset="-122"/>
              <a:ea typeface="黑体" panose="02010609060101010101" charset="-122"/>
            </a:endParaRPr>
          </a:p>
        </p:txBody>
      </p:sp>
      <p:sp>
        <p:nvSpPr>
          <p:cNvPr id="8" name="文本框 7"/>
          <p:cNvSpPr txBox="1"/>
          <p:nvPr/>
        </p:nvSpPr>
        <p:spPr>
          <a:xfrm>
            <a:off x="543560" y="1213485"/>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2</a:t>
            </a:r>
            <a:r>
              <a:rPr lang="zh-CN" altLang="en-US" sz="2800">
                <a:solidFill>
                  <a:schemeClr val="bg1"/>
                </a:solidFill>
                <a:latin typeface="黑体" panose="02010609060101010101" charset="-122"/>
                <a:ea typeface="黑体" panose="02010609060101010101" charset="-122"/>
                <a:cs typeface="黑体" panose="02010609060101010101" charset="-122"/>
              </a:rPr>
              <a:t>、达赖喇嘛</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9" name="文本框 8"/>
          <p:cNvSpPr txBox="1"/>
          <p:nvPr/>
        </p:nvSpPr>
        <p:spPr>
          <a:xfrm>
            <a:off x="543560" y="2013585"/>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3</a:t>
            </a:r>
            <a:r>
              <a:rPr lang="zh-CN" altLang="en-US" sz="2800">
                <a:solidFill>
                  <a:schemeClr val="bg1"/>
                </a:solidFill>
                <a:latin typeface="黑体" panose="02010609060101010101" charset="-122"/>
                <a:ea typeface="黑体" panose="02010609060101010101" charset="-122"/>
                <a:cs typeface="黑体" panose="02010609060101010101" charset="-122"/>
              </a:rPr>
              <a:t>、高密</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10" name="文本框 9"/>
          <p:cNvSpPr txBox="1"/>
          <p:nvPr/>
        </p:nvSpPr>
        <p:spPr>
          <a:xfrm>
            <a:off x="543560" y="2907030"/>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4</a:t>
            </a:r>
            <a:r>
              <a:rPr lang="zh-CN" altLang="en-US" sz="2800">
                <a:solidFill>
                  <a:schemeClr val="bg1"/>
                </a:solidFill>
                <a:latin typeface="黑体" panose="02010609060101010101" charset="-122"/>
                <a:ea typeface="黑体" panose="02010609060101010101" charset="-122"/>
                <a:cs typeface="黑体" panose="02010609060101010101" charset="-122"/>
              </a:rPr>
              <a:t>、贵州</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543560" y="3813810"/>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5</a:t>
            </a:r>
            <a:r>
              <a:rPr lang="zh-CN" altLang="en-US" sz="2800">
                <a:solidFill>
                  <a:schemeClr val="bg1"/>
                </a:solidFill>
                <a:latin typeface="黑体" panose="02010609060101010101" charset="-122"/>
                <a:ea typeface="黑体" panose="02010609060101010101" charset="-122"/>
                <a:cs typeface="黑体" panose="02010609060101010101" charset="-122"/>
              </a:rPr>
              <a:t>、双流机场</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530225" y="4600575"/>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6</a:t>
            </a:r>
            <a:r>
              <a:rPr lang="zh-CN" altLang="en-US" sz="2800">
                <a:solidFill>
                  <a:schemeClr val="bg1"/>
                </a:solidFill>
                <a:latin typeface="黑体" panose="02010609060101010101" charset="-122"/>
                <a:ea typeface="黑体" panose="02010609060101010101" charset="-122"/>
                <a:cs typeface="黑体" panose="02010609060101010101" charset="-122"/>
              </a:rPr>
              <a:t>、金砖国家</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530225" y="5440680"/>
            <a:ext cx="294640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cs typeface="黑体" panose="02010609060101010101" charset="-122"/>
              </a:rPr>
              <a:t>7</a:t>
            </a:r>
            <a:r>
              <a:rPr lang="zh-CN" altLang="en-US" sz="2800">
                <a:solidFill>
                  <a:schemeClr val="bg1"/>
                </a:solidFill>
                <a:latin typeface="黑体" panose="02010609060101010101" charset="-122"/>
                <a:ea typeface="黑体" panose="02010609060101010101" charset="-122"/>
                <a:cs typeface="黑体" panose="02010609060101010101" charset="-122"/>
              </a:rPr>
              <a:t>、西南联合大学</a:t>
            </a:r>
            <a:endParaRPr lang="zh-CN" altLang="en-US" sz="2800">
              <a:solidFill>
                <a:schemeClr val="bg1"/>
              </a:solidFill>
              <a:latin typeface="黑体" panose="02010609060101010101" charset="-122"/>
              <a:ea typeface="黑体" panose="02010609060101010101" charset="-122"/>
              <a:cs typeface="黑体" panose="02010609060101010101" charset="-122"/>
            </a:endParaRPr>
          </a:p>
        </p:txBody>
      </p:sp>
      <p:sp>
        <p:nvSpPr>
          <p:cNvPr id="14" name="文本框 13"/>
          <p:cNvSpPr txBox="1"/>
          <p:nvPr/>
        </p:nvSpPr>
        <p:spPr>
          <a:xfrm>
            <a:off x="10304145" y="459740"/>
            <a:ext cx="145986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毛泽东</a:t>
            </a:r>
            <a:endParaRPr lang="zh-CN" altLang="en-US" sz="3200">
              <a:solidFill>
                <a:srgbClr val="FFFF00"/>
              </a:solidFill>
              <a:latin typeface="楷体" panose="02010609060101010101" charset="-122"/>
              <a:ea typeface="楷体" panose="02010609060101010101" charset="-122"/>
            </a:endParaRPr>
          </a:p>
        </p:txBody>
      </p:sp>
      <p:sp>
        <p:nvSpPr>
          <p:cNvPr id="16" name="文本框 15"/>
          <p:cNvSpPr txBox="1"/>
          <p:nvPr/>
        </p:nvSpPr>
        <p:spPr>
          <a:xfrm>
            <a:off x="6155690" y="1213485"/>
            <a:ext cx="139065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红宫</a:t>
            </a:r>
            <a:endParaRPr lang="zh-CN" altLang="en-US" sz="2800">
              <a:solidFill>
                <a:schemeClr val="bg1"/>
              </a:solidFill>
              <a:latin typeface="黑体" panose="02010609060101010101" charset="-122"/>
              <a:ea typeface="黑体" panose="02010609060101010101" charset="-122"/>
            </a:endParaRPr>
          </a:p>
        </p:txBody>
      </p:sp>
      <p:sp>
        <p:nvSpPr>
          <p:cNvPr id="17" name="文本框 16"/>
          <p:cNvSpPr txBox="1"/>
          <p:nvPr/>
        </p:nvSpPr>
        <p:spPr>
          <a:xfrm>
            <a:off x="7742555" y="1213485"/>
            <a:ext cx="1390650"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rPr>
              <a:t>5A</a:t>
            </a:r>
            <a:r>
              <a:rPr lang="zh-CN" altLang="en-US" sz="2800">
                <a:solidFill>
                  <a:schemeClr val="bg1"/>
                </a:solidFill>
                <a:latin typeface="黑体" panose="02010609060101010101" charset="-122"/>
                <a:ea typeface="黑体" panose="02010609060101010101" charset="-122"/>
              </a:rPr>
              <a:t>景区</a:t>
            </a:r>
            <a:endParaRPr lang="zh-CN" altLang="en-US" sz="2800">
              <a:solidFill>
                <a:schemeClr val="bg1"/>
              </a:solidFill>
              <a:latin typeface="黑体" panose="02010609060101010101" charset="-122"/>
              <a:ea typeface="黑体" panose="02010609060101010101" charset="-122"/>
            </a:endParaRPr>
          </a:p>
        </p:txBody>
      </p:sp>
      <p:sp>
        <p:nvSpPr>
          <p:cNvPr id="18" name="文本框 17"/>
          <p:cNvSpPr txBox="1"/>
          <p:nvPr/>
        </p:nvSpPr>
        <p:spPr>
          <a:xfrm>
            <a:off x="9918700" y="1183005"/>
            <a:ext cx="1845310"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布达拉宫</a:t>
            </a:r>
            <a:endParaRPr lang="zh-CN" altLang="en-US" sz="3200">
              <a:solidFill>
                <a:srgbClr val="FFFF00"/>
              </a:solidFill>
              <a:latin typeface="楷体" panose="02010609060101010101" charset="-122"/>
              <a:ea typeface="楷体" panose="02010609060101010101" charset="-122"/>
            </a:endParaRPr>
          </a:p>
        </p:txBody>
      </p:sp>
      <p:sp>
        <p:nvSpPr>
          <p:cNvPr id="20" name="文本框 19"/>
          <p:cNvSpPr txBox="1"/>
          <p:nvPr/>
        </p:nvSpPr>
        <p:spPr>
          <a:xfrm>
            <a:off x="3835400" y="2013585"/>
            <a:ext cx="97663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莫言</a:t>
            </a:r>
            <a:endParaRPr lang="zh-CN" altLang="en-US" sz="2800">
              <a:solidFill>
                <a:schemeClr val="bg1"/>
              </a:solidFill>
              <a:latin typeface="黑体" panose="02010609060101010101" charset="-122"/>
              <a:ea typeface="黑体" panose="02010609060101010101" charset="-122"/>
            </a:endParaRPr>
          </a:p>
        </p:txBody>
      </p:sp>
      <p:sp>
        <p:nvSpPr>
          <p:cNvPr id="21" name="文本框 20"/>
          <p:cNvSpPr txBox="1"/>
          <p:nvPr/>
        </p:nvSpPr>
        <p:spPr>
          <a:xfrm>
            <a:off x="6155690" y="2013585"/>
            <a:ext cx="124968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蝌蚪</a:t>
            </a:r>
            <a:endParaRPr lang="zh-CN" altLang="en-US" sz="2800">
              <a:solidFill>
                <a:schemeClr val="bg1"/>
              </a:solidFill>
              <a:latin typeface="黑体" panose="02010609060101010101" charset="-122"/>
              <a:ea typeface="黑体" panose="02010609060101010101" charset="-122"/>
            </a:endParaRPr>
          </a:p>
        </p:txBody>
      </p:sp>
      <p:sp>
        <p:nvSpPr>
          <p:cNvPr id="22" name="文本框 21"/>
          <p:cNvSpPr txBox="1"/>
          <p:nvPr/>
        </p:nvSpPr>
        <p:spPr>
          <a:xfrm>
            <a:off x="3851275" y="1213485"/>
            <a:ext cx="121983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拉萨</a:t>
            </a:r>
            <a:endParaRPr lang="zh-CN" altLang="en-US" sz="2800">
              <a:solidFill>
                <a:schemeClr val="bg1"/>
              </a:solidFill>
              <a:latin typeface="黑体" panose="02010609060101010101" charset="-122"/>
              <a:ea typeface="黑体" panose="02010609060101010101" charset="-122"/>
            </a:endParaRPr>
          </a:p>
        </p:txBody>
      </p:sp>
      <p:sp>
        <p:nvSpPr>
          <p:cNvPr id="23" name="文本框 22"/>
          <p:cNvSpPr txBox="1"/>
          <p:nvPr/>
        </p:nvSpPr>
        <p:spPr>
          <a:xfrm>
            <a:off x="7546340" y="2013585"/>
            <a:ext cx="262890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诺贝尔文学奖</a:t>
            </a:r>
            <a:endParaRPr lang="zh-CN" altLang="en-US" sz="2800">
              <a:solidFill>
                <a:schemeClr val="bg1"/>
              </a:solidFill>
              <a:latin typeface="黑体" panose="02010609060101010101" charset="-122"/>
              <a:ea typeface="黑体" panose="02010609060101010101" charset="-122"/>
            </a:endParaRPr>
          </a:p>
        </p:txBody>
      </p:sp>
      <p:sp>
        <p:nvSpPr>
          <p:cNvPr id="24" name="文本框 23"/>
          <p:cNvSpPr txBox="1"/>
          <p:nvPr/>
        </p:nvSpPr>
        <p:spPr>
          <a:xfrm>
            <a:off x="10372725" y="1951990"/>
            <a:ext cx="139128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《蛙》</a:t>
            </a:r>
            <a:endParaRPr lang="zh-CN" altLang="en-US" sz="3200">
              <a:solidFill>
                <a:srgbClr val="FFFF00"/>
              </a:solidFill>
              <a:latin typeface="楷体" panose="02010609060101010101" charset="-122"/>
              <a:ea typeface="楷体" panose="02010609060101010101" charset="-122"/>
            </a:endParaRPr>
          </a:p>
        </p:txBody>
      </p:sp>
      <p:sp>
        <p:nvSpPr>
          <p:cNvPr id="25" name="文本框 24"/>
          <p:cNvSpPr txBox="1"/>
          <p:nvPr/>
        </p:nvSpPr>
        <p:spPr>
          <a:xfrm>
            <a:off x="3881120" y="2907030"/>
            <a:ext cx="1142365" cy="521970"/>
          </a:xfrm>
          <a:prstGeom prst="rect">
            <a:avLst/>
          </a:prstGeom>
          <a:noFill/>
        </p:spPr>
        <p:txBody>
          <a:bodyPr wrap="square" rtlCol="0">
            <a:spAutoFit/>
          </a:bodyPr>
          <a:p>
            <a:r>
              <a:rPr lang="en-US" altLang="zh-CN" sz="2800">
                <a:solidFill>
                  <a:schemeClr val="bg1"/>
                </a:solidFill>
                <a:latin typeface="黑体" panose="02010609060101010101" charset="-122"/>
                <a:ea typeface="黑体" panose="02010609060101010101" charset="-122"/>
              </a:rPr>
              <a:t>FAST</a:t>
            </a:r>
            <a:endParaRPr lang="en-US" altLang="zh-CN" sz="2800">
              <a:solidFill>
                <a:schemeClr val="bg1"/>
              </a:solidFill>
              <a:latin typeface="黑体" panose="02010609060101010101" charset="-122"/>
              <a:ea typeface="黑体" panose="02010609060101010101" charset="-122"/>
            </a:endParaRPr>
          </a:p>
        </p:txBody>
      </p:sp>
      <p:sp>
        <p:nvSpPr>
          <p:cNvPr id="26" name="文本框 25"/>
          <p:cNvSpPr txBox="1"/>
          <p:nvPr/>
        </p:nvSpPr>
        <p:spPr>
          <a:xfrm>
            <a:off x="6102985" y="2907030"/>
            <a:ext cx="153289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南仁东</a:t>
            </a:r>
            <a:endParaRPr lang="zh-CN" altLang="en-US" sz="2800">
              <a:solidFill>
                <a:schemeClr val="bg1"/>
              </a:solidFill>
              <a:latin typeface="黑体" panose="02010609060101010101" charset="-122"/>
              <a:ea typeface="黑体" panose="02010609060101010101" charset="-122"/>
            </a:endParaRPr>
          </a:p>
        </p:txBody>
      </p:sp>
      <p:sp>
        <p:nvSpPr>
          <p:cNvPr id="27" name="文本框 26"/>
          <p:cNvSpPr txBox="1"/>
          <p:nvPr/>
        </p:nvSpPr>
        <p:spPr>
          <a:xfrm>
            <a:off x="7866380" y="2907030"/>
            <a:ext cx="126619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望远镜</a:t>
            </a:r>
            <a:endParaRPr lang="zh-CN" altLang="en-US" sz="2800">
              <a:solidFill>
                <a:schemeClr val="bg1"/>
              </a:solidFill>
              <a:latin typeface="黑体" panose="02010609060101010101" charset="-122"/>
              <a:ea typeface="黑体" panose="02010609060101010101" charset="-122"/>
            </a:endParaRPr>
          </a:p>
        </p:txBody>
      </p:sp>
      <p:sp>
        <p:nvSpPr>
          <p:cNvPr id="28" name="文本框 27"/>
          <p:cNvSpPr txBox="1"/>
          <p:nvPr/>
        </p:nvSpPr>
        <p:spPr>
          <a:xfrm>
            <a:off x="10466070" y="2845435"/>
            <a:ext cx="139128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天眼</a:t>
            </a:r>
            <a:endParaRPr lang="zh-CN" altLang="en-US" sz="3200">
              <a:solidFill>
                <a:srgbClr val="FFFF00"/>
              </a:solidFill>
              <a:latin typeface="楷体" panose="02010609060101010101" charset="-122"/>
              <a:ea typeface="楷体" panose="02010609060101010101" charset="-122"/>
            </a:endParaRPr>
          </a:p>
        </p:txBody>
      </p:sp>
      <p:sp>
        <p:nvSpPr>
          <p:cNvPr id="30" name="文本框 29"/>
          <p:cNvSpPr txBox="1"/>
          <p:nvPr/>
        </p:nvSpPr>
        <p:spPr>
          <a:xfrm>
            <a:off x="3881120" y="3813810"/>
            <a:ext cx="114236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蜀汉</a:t>
            </a:r>
            <a:endParaRPr lang="zh-CN" altLang="en-US" sz="2800">
              <a:solidFill>
                <a:schemeClr val="bg1"/>
              </a:solidFill>
              <a:latin typeface="黑体" panose="02010609060101010101" charset="-122"/>
              <a:ea typeface="黑体" panose="02010609060101010101" charset="-122"/>
            </a:endParaRPr>
          </a:p>
        </p:txBody>
      </p:sp>
      <p:sp>
        <p:nvSpPr>
          <p:cNvPr id="31" name="文本框 30"/>
          <p:cNvSpPr txBox="1"/>
          <p:nvPr/>
        </p:nvSpPr>
        <p:spPr>
          <a:xfrm>
            <a:off x="6119495" y="3813810"/>
            <a:ext cx="142684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青城山</a:t>
            </a:r>
            <a:endParaRPr lang="zh-CN" altLang="en-US" sz="2800">
              <a:solidFill>
                <a:schemeClr val="bg1"/>
              </a:solidFill>
              <a:latin typeface="黑体" panose="02010609060101010101" charset="-122"/>
              <a:ea typeface="黑体" panose="02010609060101010101" charset="-122"/>
            </a:endParaRPr>
          </a:p>
        </p:txBody>
      </p:sp>
      <p:sp>
        <p:nvSpPr>
          <p:cNvPr id="32" name="文本框 31"/>
          <p:cNvSpPr txBox="1"/>
          <p:nvPr/>
        </p:nvSpPr>
        <p:spPr>
          <a:xfrm>
            <a:off x="7990840" y="3813810"/>
            <a:ext cx="192786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天府之国</a:t>
            </a:r>
            <a:endParaRPr lang="zh-CN" altLang="en-US" sz="2800">
              <a:solidFill>
                <a:schemeClr val="bg1"/>
              </a:solidFill>
              <a:latin typeface="黑体" panose="02010609060101010101" charset="-122"/>
              <a:ea typeface="黑体" panose="02010609060101010101" charset="-122"/>
            </a:endParaRPr>
          </a:p>
        </p:txBody>
      </p:sp>
      <p:sp>
        <p:nvSpPr>
          <p:cNvPr id="33" name="文本框 32"/>
          <p:cNvSpPr txBox="1"/>
          <p:nvPr/>
        </p:nvSpPr>
        <p:spPr>
          <a:xfrm>
            <a:off x="10513695" y="3752215"/>
            <a:ext cx="139128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成都</a:t>
            </a:r>
            <a:endParaRPr lang="zh-CN" altLang="en-US" sz="3200">
              <a:solidFill>
                <a:srgbClr val="FFFF00"/>
              </a:solidFill>
              <a:latin typeface="楷体" panose="02010609060101010101" charset="-122"/>
              <a:ea typeface="楷体" panose="02010609060101010101" charset="-122"/>
            </a:endParaRPr>
          </a:p>
        </p:txBody>
      </p:sp>
      <p:sp>
        <p:nvSpPr>
          <p:cNvPr id="34" name="文本框 33"/>
          <p:cNvSpPr txBox="1"/>
          <p:nvPr/>
        </p:nvSpPr>
        <p:spPr>
          <a:xfrm>
            <a:off x="3592195" y="4600575"/>
            <a:ext cx="172021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拉马福萨</a:t>
            </a:r>
            <a:endParaRPr lang="zh-CN" altLang="en-US" sz="2800">
              <a:solidFill>
                <a:schemeClr val="bg1"/>
              </a:solidFill>
              <a:latin typeface="黑体" panose="02010609060101010101" charset="-122"/>
              <a:ea typeface="黑体" panose="02010609060101010101" charset="-122"/>
            </a:endParaRPr>
          </a:p>
        </p:txBody>
      </p:sp>
      <p:sp>
        <p:nvSpPr>
          <p:cNvPr id="35" name="文本框 34"/>
          <p:cNvSpPr txBox="1"/>
          <p:nvPr/>
        </p:nvSpPr>
        <p:spPr>
          <a:xfrm>
            <a:off x="6102985" y="4600575"/>
            <a:ext cx="142684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曼德拉</a:t>
            </a:r>
            <a:endParaRPr lang="zh-CN" altLang="en-US" sz="2800">
              <a:solidFill>
                <a:schemeClr val="bg1"/>
              </a:solidFill>
              <a:latin typeface="黑体" panose="02010609060101010101" charset="-122"/>
              <a:ea typeface="黑体" panose="02010609060101010101" charset="-122"/>
            </a:endParaRPr>
          </a:p>
        </p:txBody>
      </p:sp>
      <p:sp>
        <p:nvSpPr>
          <p:cNvPr id="36" name="文本框 35"/>
          <p:cNvSpPr txBox="1"/>
          <p:nvPr/>
        </p:nvSpPr>
        <p:spPr>
          <a:xfrm>
            <a:off x="8147050" y="4600575"/>
            <a:ext cx="142684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非洲</a:t>
            </a:r>
            <a:endParaRPr lang="zh-CN" altLang="en-US" sz="2800">
              <a:solidFill>
                <a:schemeClr val="bg1"/>
              </a:solidFill>
              <a:latin typeface="黑体" panose="02010609060101010101" charset="-122"/>
              <a:ea typeface="黑体" panose="02010609060101010101" charset="-122"/>
            </a:endParaRPr>
          </a:p>
        </p:txBody>
      </p:sp>
      <p:sp>
        <p:nvSpPr>
          <p:cNvPr id="37" name="文本框 36"/>
          <p:cNvSpPr txBox="1"/>
          <p:nvPr/>
        </p:nvSpPr>
        <p:spPr>
          <a:xfrm>
            <a:off x="10513695" y="4570095"/>
            <a:ext cx="139128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南非</a:t>
            </a:r>
            <a:endParaRPr lang="zh-CN" altLang="en-US" sz="3200">
              <a:solidFill>
                <a:srgbClr val="FFFF00"/>
              </a:solidFill>
              <a:latin typeface="楷体" panose="02010609060101010101" charset="-122"/>
              <a:ea typeface="楷体" panose="02010609060101010101" charset="-122"/>
            </a:endParaRPr>
          </a:p>
        </p:txBody>
      </p:sp>
      <p:sp>
        <p:nvSpPr>
          <p:cNvPr id="38" name="文本框 37"/>
          <p:cNvSpPr txBox="1"/>
          <p:nvPr/>
        </p:nvSpPr>
        <p:spPr>
          <a:xfrm>
            <a:off x="10224770" y="5409565"/>
            <a:ext cx="1900555" cy="583565"/>
          </a:xfrm>
          <a:prstGeom prst="rect">
            <a:avLst/>
          </a:prstGeom>
          <a:noFill/>
        </p:spPr>
        <p:txBody>
          <a:bodyPr wrap="square" rtlCol="0">
            <a:spAutoFit/>
          </a:bodyPr>
          <a:p>
            <a:r>
              <a:rPr lang="zh-CN" altLang="en-US" sz="3200">
                <a:solidFill>
                  <a:srgbClr val="FFFF00"/>
                </a:solidFill>
                <a:latin typeface="楷体" panose="02010609060101010101" charset="-122"/>
                <a:ea typeface="楷体" panose="02010609060101010101" charset="-122"/>
              </a:rPr>
              <a:t>南开大学</a:t>
            </a:r>
            <a:endParaRPr lang="zh-CN" altLang="en-US" sz="3200">
              <a:solidFill>
                <a:srgbClr val="FFFF00"/>
              </a:solidFill>
              <a:latin typeface="楷体" panose="02010609060101010101" charset="-122"/>
              <a:ea typeface="楷体" panose="02010609060101010101" charset="-122"/>
            </a:endParaRPr>
          </a:p>
        </p:txBody>
      </p:sp>
      <p:sp>
        <p:nvSpPr>
          <p:cNvPr id="39" name="文本框 38"/>
          <p:cNvSpPr txBox="1"/>
          <p:nvPr/>
        </p:nvSpPr>
        <p:spPr>
          <a:xfrm>
            <a:off x="3750310" y="5440045"/>
            <a:ext cx="140398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周恩来</a:t>
            </a:r>
            <a:endParaRPr lang="zh-CN" altLang="en-US" sz="2800">
              <a:solidFill>
                <a:schemeClr val="bg1"/>
              </a:solidFill>
              <a:latin typeface="黑体" panose="02010609060101010101" charset="-122"/>
              <a:ea typeface="黑体" panose="02010609060101010101" charset="-122"/>
            </a:endParaRPr>
          </a:p>
        </p:txBody>
      </p:sp>
      <p:sp>
        <p:nvSpPr>
          <p:cNvPr id="40" name="文本框 39"/>
          <p:cNvSpPr txBox="1"/>
          <p:nvPr/>
        </p:nvSpPr>
        <p:spPr>
          <a:xfrm>
            <a:off x="6121400" y="5471160"/>
            <a:ext cx="1390650"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张伯苓</a:t>
            </a:r>
            <a:endParaRPr lang="zh-CN" altLang="en-US" sz="2800">
              <a:solidFill>
                <a:schemeClr val="bg1"/>
              </a:solidFill>
              <a:latin typeface="黑体" panose="02010609060101010101" charset="-122"/>
              <a:ea typeface="黑体" panose="02010609060101010101" charset="-122"/>
            </a:endParaRPr>
          </a:p>
        </p:txBody>
      </p:sp>
      <p:sp>
        <p:nvSpPr>
          <p:cNvPr id="41" name="文本框 40"/>
          <p:cNvSpPr txBox="1"/>
          <p:nvPr/>
        </p:nvSpPr>
        <p:spPr>
          <a:xfrm>
            <a:off x="8147050" y="5440045"/>
            <a:ext cx="1142365" cy="521970"/>
          </a:xfrm>
          <a:prstGeom prst="rect">
            <a:avLst/>
          </a:prstGeom>
          <a:noFill/>
        </p:spPr>
        <p:txBody>
          <a:bodyPr wrap="square" rtlCol="0">
            <a:spAutoFit/>
          </a:bodyPr>
          <a:p>
            <a:r>
              <a:rPr lang="zh-CN" altLang="en-US" sz="2800">
                <a:solidFill>
                  <a:schemeClr val="bg1"/>
                </a:solidFill>
                <a:latin typeface="黑体" panose="02010609060101010101" charset="-122"/>
                <a:ea typeface="黑体" panose="02010609060101010101" charset="-122"/>
              </a:rPr>
              <a:t>天津</a:t>
            </a:r>
            <a:endParaRPr lang="zh-CN" altLang="en-US" sz="2800">
              <a:solidFill>
                <a:schemeClr val="bg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3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3" grpId="0"/>
      <p:bldP spid="7" grpId="0"/>
      <p:bldP spid="14" grpId="0"/>
      <p:bldP spid="8" grpId="0"/>
      <p:bldP spid="22" grpId="0"/>
      <p:bldP spid="16" grpId="0"/>
      <p:bldP spid="17" grpId="0"/>
      <p:bldP spid="18" grpId="0"/>
      <p:bldP spid="9" grpId="0"/>
      <p:bldP spid="20" grpId="0"/>
      <p:bldP spid="21" grpId="0"/>
      <p:bldP spid="23" grpId="0"/>
      <p:bldP spid="24" grpId="0"/>
      <p:bldP spid="10" grpId="0"/>
      <p:bldP spid="25" grpId="0"/>
      <p:bldP spid="26" grpId="0"/>
      <p:bldP spid="27" grpId="0"/>
      <p:bldP spid="28" grpId="0"/>
      <p:bldP spid="11" grpId="0"/>
      <p:bldP spid="30" grpId="0"/>
      <p:bldP spid="31" grpId="0"/>
      <p:bldP spid="32" grpId="0"/>
      <p:bldP spid="33" grpId="0"/>
      <p:bldP spid="12" grpId="0"/>
      <p:bldP spid="34" grpId="0"/>
      <p:bldP spid="35" grpId="0"/>
      <p:bldP spid="36" grpId="0"/>
      <p:bldP spid="37" grpId="0"/>
      <p:bldP spid="13" grpId="0"/>
      <p:bldP spid="39" grpId="0"/>
      <p:bldP spid="40" grpId="0"/>
      <p:bldP spid="41"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4383148" y="3459229"/>
              <a:ext cx="3587499" cy="1078481"/>
              <a:chOff x="2167577" y="2134553"/>
              <a:chExt cx="3587499" cy="1078481"/>
            </a:xfrm>
          </p:grpSpPr>
          <p:sp>
            <p:nvSpPr>
              <p:cNvPr id="4" name="矩形 3"/>
              <p:cNvSpPr/>
              <p:nvPr/>
            </p:nvSpPr>
            <p:spPr>
              <a:xfrm>
                <a:off x="2731277"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互动环节</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67577" y="2193859"/>
                <a:ext cx="3391101" cy="1019175"/>
                <a:chOff x="4543341" y="1752605"/>
                <a:chExt cx="3391101" cy="1019175"/>
              </a:xfrm>
            </p:grpSpPr>
            <p:cxnSp>
              <p:nvCxnSpPr>
                <p:cNvPr id="9" name="直接连接符 8"/>
                <p:cNvCxnSpPr/>
                <p:nvPr/>
              </p:nvCxnSpPr>
              <p:spPr>
                <a:xfrm>
                  <a:off x="4543341"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70307"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6" name="文本框 5"/>
          <p:cNvSpPr txBox="1"/>
          <p:nvPr/>
        </p:nvSpPr>
        <p:spPr>
          <a:xfrm>
            <a:off x="1256665" y="2560955"/>
            <a:ext cx="7849235"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、中华民国元年指的是公元哪一年？</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250315" y="3821430"/>
            <a:ext cx="7849235"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、慢慢走来（猜一近代历史人物）</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243965" y="5015230"/>
            <a:ext cx="7849235" cy="645160"/>
          </a:xfrm>
          <a:prstGeom prst="rect">
            <a:avLst/>
          </a:prstGeom>
          <a:noFill/>
        </p:spPr>
        <p:txBody>
          <a:bodyPr wrap="square" rtlCol="0">
            <a:spAutoFit/>
          </a:bodyPr>
          <a:p>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花谢花飞飞满天</a:t>
            </a:r>
            <a:r>
              <a:rPr lang="en-US" altLang="zh-CN"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的下一句是？</a:t>
            </a:r>
            <a:endParaRPr lang="zh-CN" altLang="en-US" sz="36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文本框 10"/>
          <p:cNvSpPr txBox="1"/>
          <p:nvPr/>
        </p:nvSpPr>
        <p:spPr>
          <a:xfrm>
            <a:off x="7009765" y="5398135"/>
            <a:ext cx="4906010" cy="922020"/>
          </a:xfrm>
          <a:prstGeom prst="rect">
            <a:avLst/>
          </a:prstGeom>
          <a:noFill/>
        </p:spPr>
        <p:txBody>
          <a:bodyPr wrap="square" rtlCol="0">
            <a:spAutoFit/>
            <a:scene3d>
              <a:camera prst="orthographicFront"/>
              <a:lightRig rig="threePt" dir="t"/>
            </a:scene3d>
          </a:bodyPr>
          <a:p>
            <a:pPr algn="r">
              <a:lnSpc>
                <a:spcPct val="150000"/>
              </a:lnSpc>
            </a:pPr>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红消香断有谁怜</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
        <p:nvSpPr>
          <p:cNvPr id="12" name="文本框 11"/>
          <p:cNvSpPr txBox="1"/>
          <p:nvPr/>
        </p:nvSpPr>
        <p:spPr>
          <a:xfrm>
            <a:off x="10139045" y="2574290"/>
            <a:ext cx="1583055" cy="645160"/>
          </a:xfrm>
          <a:prstGeom prst="rect">
            <a:avLst/>
          </a:prstGeom>
          <a:noFill/>
        </p:spPr>
        <p:txBody>
          <a:bodyPr wrap="square" rtlCol="0">
            <a:spAutoFit/>
            <a:scene3d>
              <a:camera prst="orthographicFront"/>
              <a:lightRig rig="threePt" dir="t"/>
            </a:scene3d>
          </a:bodyPr>
          <a:p>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rPr>
              <a:t>1912年</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cs typeface="楷体" panose="02010609060101010101" charset="-122"/>
            </a:endParaRPr>
          </a:p>
        </p:txBody>
      </p:sp>
      <p:sp>
        <p:nvSpPr>
          <p:cNvPr id="13" name="文本框 12"/>
          <p:cNvSpPr txBox="1"/>
          <p:nvPr/>
        </p:nvSpPr>
        <p:spPr>
          <a:xfrm>
            <a:off x="10071735" y="3959860"/>
            <a:ext cx="1650365" cy="645160"/>
          </a:xfrm>
          <a:prstGeom prst="rect">
            <a:avLst/>
          </a:prstGeom>
          <a:noFill/>
        </p:spPr>
        <p:txBody>
          <a:bodyPr wrap="square" rtlCol="0">
            <a:spAutoFit/>
            <a:scene3d>
              <a:camera prst="orthographicFront"/>
              <a:lightRig rig="threePt" dir="t"/>
            </a:scene3d>
          </a:bodyPr>
          <a:p>
            <a:r>
              <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rPr>
              <a:t>徐向前</a:t>
            </a:r>
            <a:endParaRPr lang="zh-CN" altLang="en-US" sz="3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7" grpId="0"/>
      <p:bldP spid="13"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3526155" y="149860"/>
            <a:ext cx="5030470" cy="1989455"/>
            <a:chOff x="3552825" y="3203258"/>
            <a:chExt cx="5086350" cy="2059305"/>
          </a:xfrm>
        </p:grpSpPr>
        <p:sp>
          <p:nvSpPr>
            <p:cNvPr id="39" name="任意多边形 38"/>
            <p:cNvSpPr/>
            <p:nvPr/>
          </p:nvSpPr>
          <p:spPr>
            <a:xfrm>
              <a:off x="3562456" y="3203258"/>
              <a:ext cx="5067088" cy="1718169"/>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p:cNvGrpSpPr/>
            <p:nvPr/>
          </p:nvGrpSpPr>
          <p:grpSpPr>
            <a:xfrm>
              <a:off x="3646005" y="3454690"/>
              <a:ext cx="4890928" cy="1206136"/>
              <a:chOff x="1430434" y="2130014"/>
              <a:chExt cx="4890928" cy="1206136"/>
            </a:xfrm>
          </p:grpSpPr>
          <p:sp>
            <p:nvSpPr>
              <p:cNvPr id="4" name="矩形 3"/>
              <p:cNvSpPr/>
              <p:nvPr/>
            </p:nvSpPr>
            <p:spPr>
              <a:xfrm>
                <a:off x="3297563" y="2134553"/>
                <a:ext cx="3023799" cy="1007633"/>
              </a:xfrm>
              <a:prstGeom prst="rect">
                <a:avLst/>
              </a:prstGeom>
            </p:spPr>
            <p:txBody>
              <a:bodyPr wrap="square" lIns="46990" tIns="46990" rIns="46990" bIns="46990">
                <a:spAutoFit/>
              </a:bodyPr>
              <a:lstStyle/>
              <a:p>
                <a:pPr>
                  <a:lnSpc>
                    <a:spcPct val="130000"/>
                  </a:lnSpc>
                </a:pPr>
                <a:r>
                  <a:rPr lang="zh-CN" altLang="en-US" sz="4400" dirty="0">
                    <a:solidFill>
                      <a:srgbClr val="D80168"/>
                    </a:solidFill>
                    <a:latin typeface="微软雅黑" panose="020B0503020204020204" pitchFamily="34" charset="-122"/>
                    <a:ea typeface="微软雅黑" panose="020B0503020204020204" pitchFamily="34" charset="-122"/>
                  </a:rPr>
                  <a:t>心有灵犀</a:t>
                </a:r>
                <a:endParaRPr lang="zh-CN" altLang="en-US" sz="4400" dirty="0">
                  <a:solidFill>
                    <a:srgbClr val="D8016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28244" y="2193859"/>
                <a:ext cx="3391101" cy="1019175"/>
                <a:chOff x="5204008" y="1752605"/>
                <a:chExt cx="3391101" cy="1019175"/>
              </a:xfrm>
            </p:grpSpPr>
            <p:cxnSp>
              <p:nvCxnSpPr>
                <p:cNvPr id="9" name="直接连接符 8"/>
                <p:cNvCxnSpPr/>
                <p:nvPr/>
              </p:nvCxnSpPr>
              <p:spPr>
                <a:xfrm>
                  <a:off x="5204008" y="1752605"/>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0974" y="2771780"/>
                  <a:ext cx="3364135" cy="0"/>
                </a:xfrm>
                <a:prstGeom prst="line">
                  <a:avLst/>
                </a:prstGeom>
                <a:ln>
                  <a:solidFill>
                    <a:srgbClr val="D80168"/>
                  </a:solidFill>
                </a:ln>
              </p:spPr>
              <p:style>
                <a:lnRef idx="1">
                  <a:schemeClr val="accent1"/>
                </a:lnRef>
                <a:fillRef idx="0">
                  <a:schemeClr val="accent1"/>
                </a:fillRef>
                <a:effectRef idx="0">
                  <a:schemeClr val="accent1"/>
                </a:effectRef>
                <a:fontRef idx="minor">
                  <a:schemeClr val="tx1"/>
                </a:fontRef>
              </p:style>
            </p:cxnSp>
          </p:grpSp>
          <p:sp>
            <p:nvSpPr>
              <p:cNvPr id="7" name="椭圆 6"/>
              <p:cNvSpPr/>
              <p:nvPr/>
            </p:nvSpPr>
            <p:spPr>
              <a:xfrm>
                <a:off x="1430434" y="2130014"/>
                <a:ext cx="1273835" cy="1206136"/>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35" name="任意多边形 34"/>
            <p:cNvSpPr/>
            <p:nvPr/>
          </p:nvSpPr>
          <p:spPr>
            <a:xfrm>
              <a:off x="3552825" y="3373673"/>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任意多边形 35"/>
            <p:cNvSpPr/>
            <p:nvPr/>
          </p:nvSpPr>
          <p:spPr>
            <a:xfrm rot="10800000">
              <a:off x="8294961" y="4921486"/>
              <a:ext cx="344214" cy="341077"/>
            </a:xfrm>
            <a:custGeom>
              <a:avLst/>
              <a:gdLst>
                <a:gd name="connsiteX0" fmla="*/ 0 w 469977"/>
                <a:gd name="connsiteY0" fmla="*/ 0 h 465694"/>
                <a:gd name="connsiteX1" fmla="*/ 469977 w 469977"/>
                <a:gd name="connsiteY1" fmla="*/ 0 h 465694"/>
                <a:gd name="connsiteX2" fmla="*/ 467517 w 469977"/>
                <a:gd name="connsiteY2" fmla="*/ 24399 h 465694"/>
                <a:gd name="connsiteX3" fmla="*/ 29162 w 469977"/>
                <a:gd name="connsiteY3" fmla="*/ 462754 h 465694"/>
                <a:gd name="connsiteX4" fmla="*/ 0 w 469977"/>
                <a:gd name="connsiteY4" fmla="*/ 465694 h 465694"/>
                <a:gd name="connsiteX5" fmla="*/ 0 w 469977"/>
                <a:gd name="connsiteY5" fmla="*/ 0 h 46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77" h="465694">
                  <a:moveTo>
                    <a:pt x="0" y="0"/>
                  </a:moveTo>
                  <a:lnTo>
                    <a:pt x="469977" y="0"/>
                  </a:lnTo>
                  <a:lnTo>
                    <a:pt x="467517" y="24399"/>
                  </a:lnTo>
                  <a:cubicBezTo>
                    <a:pt x="422493" y="244428"/>
                    <a:pt x="249191" y="417730"/>
                    <a:pt x="29162" y="462754"/>
                  </a:cubicBezTo>
                  <a:lnTo>
                    <a:pt x="0" y="465694"/>
                  </a:lnTo>
                  <a:lnTo>
                    <a:pt x="0" y="0"/>
                  </a:lnTo>
                  <a:close/>
                </a:path>
              </a:pathLst>
            </a:custGeom>
            <a:solidFill>
              <a:srgbClr val="D80168"/>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1" name="矩形 10"/>
          <p:cNvSpPr/>
          <p:nvPr/>
        </p:nvSpPr>
        <p:spPr>
          <a:xfrm>
            <a:off x="3875088" y="368935"/>
            <a:ext cx="691515" cy="1198880"/>
          </a:xfrm>
          <a:prstGeom prst="rect">
            <a:avLst/>
          </a:prstGeom>
          <a:noFill/>
          <a:ln>
            <a:noFill/>
          </a:ln>
        </p:spPr>
        <p:txBody>
          <a:bodyPr wrap="none" rtlCol="0" anchor="t">
            <a:spAutoFit/>
            <a:scene3d>
              <a:camera prst="orthographicFront"/>
              <a:lightRig rig="threePt" dir="t"/>
            </a:scene3d>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3</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文本框 5"/>
          <p:cNvSpPr txBox="1"/>
          <p:nvPr/>
        </p:nvSpPr>
        <p:spPr>
          <a:xfrm>
            <a:off x="457200" y="1692910"/>
            <a:ext cx="11711305" cy="5077460"/>
          </a:xfrm>
          <a:prstGeom prst="rect">
            <a:avLst/>
          </a:prstGeom>
          <a:noFill/>
        </p:spPr>
        <p:txBody>
          <a:bodyPr wrap="square" rtlCol="0">
            <a:spAutoFit/>
          </a:bodyPr>
          <a:p>
            <a:pPr>
              <a:lnSpc>
                <a:spcPct val="150000"/>
              </a:lnSpc>
            </a:pPr>
            <a:r>
              <a:rPr lang="zh-CN" altLang="en-US" sz="3600">
                <a:solidFill>
                  <a:schemeClr val="bg1"/>
                </a:solidFill>
                <a:latin typeface="微软雅黑" panose="020B0503020204020204" pitchFamily="34" charset="-122"/>
                <a:ea typeface="微软雅黑" panose="020B0503020204020204" pitchFamily="34" charset="-122"/>
              </a:rPr>
              <a:t>规则要求：</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sym typeface="+mn-ea"/>
              </a:rPr>
              <a:t>各小组成员通过抽签形式确定答题内容，每小组由两名成员配合完成，描述过程不得出现与题目相同的字词。</a:t>
            </a:r>
            <a:endParaRPr lang="zh-CN" altLang="en-US" sz="3600">
              <a:solidFill>
                <a:schemeClr val="bg1"/>
              </a:solidFill>
              <a:latin typeface="微软雅黑" panose="020B0503020204020204" pitchFamily="34" charset="-122"/>
              <a:ea typeface="微软雅黑" panose="020B0503020204020204" pitchFamily="34" charset="-122"/>
              <a:sym typeface="+mn-ea"/>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2.</a:t>
            </a:r>
            <a:r>
              <a:rPr lang="zh-CN" altLang="en-US" sz="3600">
                <a:solidFill>
                  <a:schemeClr val="bg1"/>
                </a:solidFill>
                <a:latin typeface="微软雅黑" panose="020B0503020204020204" pitchFamily="34" charset="-122"/>
                <a:ea typeface="微软雅黑" panose="020B0503020204020204" pitchFamily="34" charset="-122"/>
              </a:rPr>
              <a:t>各小组各有两分钟时间，猜对一道记</a:t>
            </a:r>
            <a:r>
              <a:rPr lang="en-US" altLang="zh-CN" sz="3600">
                <a:solidFill>
                  <a:schemeClr val="bg1"/>
                </a:solidFill>
                <a:latin typeface="微软雅黑" panose="020B0503020204020204" pitchFamily="34" charset="-122"/>
                <a:ea typeface="微软雅黑" panose="020B0503020204020204" pitchFamily="34" charset="-122"/>
              </a:rPr>
              <a:t>1</a:t>
            </a:r>
            <a:r>
              <a:rPr lang="zh-CN" altLang="en-US" sz="3600">
                <a:solidFill>
                  <a:schemeClr val="bg1"/>
                </a:solidFill>
                <a:latin typeface="微软雅黑" panose="020B0503020204020204" pitchFamily="34" charset="-122"/>
                <a:ea typeface="微软雅黑" panose="020B0503020204020204" pitchFamily="34" charset="-122"/>
              </a:rPr>
              <a:t>分，</a:t>
            </a:r>
            <a:r>
              <a:rPr lang="en-US" altLang="zh-CN" sz="3600">
                <a:solidFill>
                  <a:schemeClr val="bg1"/>
                </a:solidFill>
                <a:latin typeface="微软雅黑" panose="020B0503020204020204" pitchFamily="34" charset="-122"/>
                <a:ea typeface="微软雅黑" panose="020B0503020204020204" pitchFamily="34" charset="-122"/>
              </a:rPr>
              <a:t>pass</a:t>
            </a:r>
            <a:r>
              <a:rPr lang="zh-CN" altLang="en-US" sz="3600">
                <a:solidFill>
                  <a:schemeClr val="bg1"/>
                </a:solidFill>
                <a:latin typeface="微软雅黑" panose="020B0503020204020204" pitchFamily="34" charset="-122"/>
                <a:ea typeface="微软雅黑" panose="020B0503020204020204" pitchFamily="34" charset="-122"/>
              </a:rPr>
              <a:t>两次机会，每组均有</a:t>
            </a:r>
            <a:r>
              <a:rPr lang="en-US" altLang="zh-CN" sz="3600">
                <a:solidFill>
                  <a:schemeClr val="bg1"/>
                </a:solidFill>
                <a:latin typeface="微软雅黑" panose="020B0503020204020204" pitchFamily="34" charset="-122"/>
                <a:ea typeface="微软雅黑" panose="020B0503020204020204" pitchFamily="34" charset="-122"/>
              </a:rPr>
              <a:t>19</a:t>
            </a:r>
            <a:r>
              <a:rPr lang="zh-CN" altLang="en-US" sz="3600">
                <a:solidFill>
                  <a:schemeClr val="bg1"/>
                </a:solidFill>
                <a:latin typeface="微软雅黑" panose="020B0503020204020204" pitchFamily="34" charset="-122"/>
                <a:ea typeface="微软雅黑" panose="020B0503020204020204" pitchFamily="34" charset="-122"/>
              </a:rPr>
              <a:t>个词语。</a:t>
            </a:r>
            <a:endParaRPr lang="zh-CN" altLang="en-US" sz="360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3600">
                <a:solidFill>
                  <a:schemeClr val="bg1"/>
                </a:solidFill>
                <a:latin typeface="微软雅黑" panose="020B0503020204020204" pitchFamily="34" charset="-122"/>
                <a:ea typeface="微软雅黑" panose="020B0503020204020204" pitchFamily="34" charset="-122"/>
              </a:rPr>
              <a:t>3.</a:t>
            </a:r>
            <a:r>
              <a:rPr lang="zh-CN" altLang="en-US" sz="3600">
                <a:solidFill>
                  <a:schemeClr val="bg1"/>
                </a:solidFill>
                <a:latin typeface="微软雅黑" panose="020B0503020204020204" pitchFamily="34" charset="-122"/>
                <a:ea typeface="微软雅黑" panose="020B0503020204020204" pitchFamily="34" charset="-122"/>
              </a:rPr>
              <a:t>本环节结束，得分最低的两个小组淘汰。</a:t>
            </a:r>
            <a:endParaRPr lang="zh-CN" altLang="en-US" sz="3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组合 80"/>
          <p:cNvGrpSpPr/>
          <p:nvPr/>
        </p:nvGrpSpPr>
        <p:grpSpPr>
          <a:xfrm>
            <a:off x="737235" y="407035"/>
            <a:ext cx="4436110" cy="1381760"/>
            <a:chOff x="1321174" y="3314700"/>
            <a:chExt cx="4378407" cy="747713"/>
          </a:xfrm>
        </p:grpSpPr>
        <p:sp>
          <p:nvSpPr>
            <p:cNvPr id="50" name="任意多边形 49"/>
            <p:cNvSpPr/>
            <p:nvPr/>
          </p:nvSpPr>
          <p:spPr>
            <a:xfrm>
              <a:off x="1321174"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2" name="组合 61"/>
            <p:cNvGrpSpPr/>
            <p:nvPr/>
          </p:nvGrpSpPr>
          <p:grpSpPr>
            <a:xfrm>
              <a:off x="1781401" y="3477703"/>
              <a:ext cx="3661644" cy="421704"/>
              <a:chOff x="1996844" y="3401503"/>
              <a:chExt cx="3661644" cy="421704"/>
            </a:xfrm>
          </p:grpSpPr>
          <p:sp>
            <p:nvSpPr>
              <p:cNvPr id="58" name="矩形 57">
                <a:hlinkClick r:id="rId1" action="ppaction://hlinksldjump"/>
              </p:cNvPr>
              <p:cNvSpPr/>
              <p:nvPr/>
            </p:nvSpPr>
            <p:spPr>
              <a:xfrm>
                <a:off x="2634689" y="3447458"/>
                <a:ext cx="3023799" cy="308913"/>
              </a:xfrm>
              <a:prstGeom prst="rect">
                <a:avLst/>
              </a:prstGeom>
            </p:spPr>
            <p:txBody>
              <a:bodyPr wrap="square">
                <a:spAutoFit/>
              </a:bodyPr>
              <a:lstStyle/>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钟山风雨起苍黄</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60" name="椭圆 59"/>
              <p:cNvSpPr/>
              <p:nvPr/>
            </p:nvSpPr>
            <p:spPr>
              <a:xfrm>
                <a:off x="1996844" y="3401503"/>
                <a:ext cx="421704" cy="421704"/>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grpSp>
        <p:nvGrpSpPr>
          <p:cNvPr id="82" name="组合 81"/>
          <p:cNvGrpSpPr/>
          <p:nvPr/>
        </p:nvGrpSpPr>
        <p:grpSpPr>
          <a:xfrm>
            <a:off x="6492240" y="407035"/>
            <a:ext cx="4436110" cy="1381760"/>
            <a:chOff x="6492420" y="3314700"/>
            <a:chExt cx="4378407" cy="747713"/>
          </a:xfrm>
        </p:grpSpPr>
        <p:sp>
          <p:nvSpPr>
            <p:cNvPr id="63" name="任意多边形 62"/>
            <p:cNvSpPr/>
            <p:nvPr/>
          </p:nvSpPr>
          <p:spPr>
            <a:xfrm>
              <a:off x="6492420"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矩形 66">
              <a:hlinkClick r:id="rId2" action="ppaction://hlinksldjump"/>
            </p:cNvPr>
            <p:cNvSpPr/>
            <p:nvPr/>
          </p:nvSpPr>
          <p:spPr>
            <a:xfrm>
              <a:off x="7774866" y="3515829"/>
              <a:ext cx="3023799" cy="308913"/>
            </a:xfrm>
            <a:prstGeom prst="rect">
              <a:avLst/>
            </a:prstGeom>
          </p:spPr>
          <p:txBody>
            <a:bodyPr wrap="square">
              <a:spAutoFit/>
            </a:bodyPr>
            <a:lstStyle/>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百万雄师过大江</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69" name="椭圆 68"/>
            <p:cNvSpPr/>
            <p:nvPr/>
          </p:nvSpPr>
          <p:spPr>
            <a:xfrm>
              <a:off x="6941252" y="3474684"/>
              <a:ext cx="421704" cy="421704"/>
            </a:xfrm>
            <a:prstGeom prst="ellipse">
              <a:avLst/>
            </a:prstGeom>
            <a:solidFill>
              <a:srgbClr val="D801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737235" y="2712720"/>
            <a:ext cx="4436110" cy="1381760"/>
            <a:chOff x="1321174" y="4924425"/>
            <a:chExt cx="4378407" cy="747713"/>
          </a:xfrm>
        </p:grpSpPr>
        <p:sp>
          <p:nvSpPr>
            <p:cNvPr id="55" name="任意多边形 54"/>
            <p:cNvSpPr/>
            <p:nvPr/>
          </p:nvSpPr>
          <p:spPr>
            <a:xfrm>
              <a:off x="1321174" y="4924425"/>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71" name="组合 70"/>
            <p:cNvGrpSpPr/>
            <p:nvPr/>
          </p:nvGrpSpPr>
          <p:grpSpPr>
            <a:xfrm>
              <a:off x="1781401" y="5087429"/>
              <a:ext cx="3587688" cy="421704"/>
              <a:chOff x="2189259" y="5203958"/>
              <a:chExt cx="3587688" cy="421704"/>
            </a:xfrm>
          </p:grpSpPr>
          <p:sp>
            <p:nvSpPr>
              <p:cNvPr id="72" name="矩形 71">
                <a:hlinkClick r:id="rId3" action="ppaction://hlinksldjump"/>
              </p:cNvPr>
              <p:cNvSpPr/>
              <p:nvPr/>
            </p:nvSpPr>
            <p:spPr>
              <a:xfrm>
                <a:off x="2753148" y="5231012"/>
                <a:ext cx="3023799" cy="308913"/>
              </a:xfrm>
              <a:prstGeom prst="rect">
                <a:avLst/>
              </a:prstGeom>
            </p:spPr>
            <p:txBody>
              <a:bodyPr wrap="square">
                <a:spAutoFit/>
              </a:bodyPr>
              <a:lstStyle/>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宜将剩勇追穷寇</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74" name="椭圆 73"/>
              <p:cNvSpPr/>
              <p:nvPr/>
            </p:nvSpPr>
            <p:spPr>
              <a:xfrm>
                <a:off x="2189259" y="5203958"/>
                <a:ext cx="421704" cy="421704"/>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3" name="组合 82"/>
          <p:cNvGrpSpPr/>
          <p:nvPr/>
        </p:nvGrpSpPr>
        <p:grpSpPr>
          <a:xfrm>
            <a:off x="6492240" y="2712720"/>
            <a:ext cx="4436110" cy="1381760"/>
            <a:chOff x="6492420" y="4924425"/>
            <a:chExt cx="4378407" cy="747713"/>
          </a:xfrm>
        </p:grpSpPr>
        <p:sp>
          <p:nvSpPr>
            <p:cNvPr id="64" name="任意多边形 63"/>
            <p:cNvSpPr/>
            <p:nvPr/>
          </p:nvSpPr>
          <p:spPr>
            <a:xfrm>
              <a:off x="6492420" y="4924425"/>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7" name="矩形 76">
              <a:hlinkClick r:id="rId4" action="ppaction://hlinksldjump"/>
            </p:cNvPr>
            <p:cNvSpPr/>
            <p:nvPr/>
          </p:nvSpPr>
          <p:spPr>
            <a:xfrm>
              <a:off x="7777749" y="5106579"/>
              <a:ext cx="3023799" cy="308913"/>
            </a:xfrm>
            <a:prstGeom prst="rect">
              <a:avLst/>
            </a:prstGeom>
          </p:spPr>
          <p:txBody>
            <a:bodyPr wrap="square">
              <a:spAutoFit/>
            </a:bodyPr>
            <a:lstStyle/>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不可沽名学霸王</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79" name="椭圆 78"/>
            <p:cNvSpPr/>
            <p:nvPr/>
          </p:nvSpPr>
          <p:spPr>
            <a:xfrm>
              <a:off x="7003676" y="5087428"/>
              <a:ext cx="421704" cy="421704"/>
            </a:xfrm>
            <a:prstGeom prst="ellipse">
              <a:avLst/>
            </a:prstGeom>
            <a:solidFill>
              <a:srgbClr val="D801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730885" y="5121275"/>
            <a:ext cx="4436110" cy="1381760"/>
            <a:chOff x="1321174" y="3314700"/>
            <a:chExt cx="4378407" cy="747713"/>
          </a:xfrm>
        </p:grpSpPr>
        <p:sp>
          <p:nvSpPr>
            <p:cNvPr id="19" name="任意多边形 18"/>
            <p:cNvSpPr/>
            <p:nvPr/>
          </p:nvSpPr>
          <p:spPr>
            <a:xfrm>
              <a:off x="1321174"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grpSp>
          <p:nvGrpSpPr>
            <p:cNvPr id="20" name="组合 19"/>
            <p:cNvGrpSpPr/>
            <p:nvPr/>
          </p:nvGrpSpPr>
          <p:grpSpPr>
            <a:xfrm>
              <a:off x="1781401" y="3477703"/>
              <a:ext cx="3587688" cy="421704"/>
              <a:chOff x="1996844" y="3401503"/>
              <a:chExt cx="3587688" cy="421704"/>
            </a:xfrm>
          </p:grpSpPr>
          <p:sp>
            <p:nvSpPr>
              <p:cNvPr id="21" name="矩形 20">
                <a:hlinkClick r:id="rId5" action="ppaction://hlinksldjump"/>
              </p:cNvPr>
              <p:cNvSpPr/>
              <p:nvPr/>
            </p:nvSpPr>
            <p:spPr>
              <a:xfrm>
                <a:off x="2560733" y="3436460"/>
                <a:ext cx="3023799" cy="308913"/>
              </a:xfrm>
              <a:prstGeom prst="rect">
                <a:avLst/>
              </a:prstGeom>
            </p:spPr>
            <p:txBody>
              <a:bodyPr wrap="square">
                <a:spAutoFit/>
              </a:bodyPr>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天若有情天亦老</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23" name="椭圆 22"/>
              <p:cNvSpPr/>
              <p:nvPr/>
            </p:nvSpPr>
            <p:spPr>
              <a:xfrm>
                <a:off x="1996844" y="3401503"/>
                <a:ext cx="421704" cy="421704"/>
              </a:xfrm>
              <a:prstGeom prst="ellipse">
                <a:avLst/>
              </a:prstGeom>
              <a:solidFill>
                <a:srgbClr val="D80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grpSp>
      </p:grpSp>
      <p:grpSp>
        <p:nvGrpSpPr>
          <p:cNvPr id="25" name="组合 24"/>
          <p:cNvGrpSpPr/>
          <p:nvPr/>
        </p:nvGrpSpPr>
        <p:grpSpPr>
          <a:xfrm>
            <a:off x="6485890" y="5121275"/>
            <a:ext cx="4436110" cy="1381760"/>
            <a:chOff x="6492420" y="3314700"/>
            <a:chExt cx="4378407" cy="747713"/>
          </a:xfrm>
        </p:grpSpPr>
        <p:sp>
          <p:nvSpPr>
            <p:cNvPr id="26" name="任意多边形 25"/>
            <p:cNvSpPr/>
            <p:nvPr/>
          </p:nvSpPr>
          <p:spPr>
            <a:xfrm>
              <a:off x="6492420" y="3314700"/>
              <a:ext cx="4378407" cy="747713"/>
            </a:xfrm>
            <a:custGeom>
              <a:avLst/>
              <a:gdLst>
                <a:gd name="connsiteX0" fmla="*/ 0 w 5067300"/>
                <a:gd name="connsiteY0" fmla="*/ 0 h 1876425"/>
                <a:gd name="connsiteX1" fmla="*/ 5067300 w 5067300"/>
                <a:gd name="connsiteY1" fmla="*/ 0 h 1876425"/>
                <a:gd name="connsiteX2" fmla="*/ 5067300 w 5067300"/>
                <a:gd name="connsiteY2" fmla="*/ 1876425 h 1876425"/>
                <a:gd name="connsiteX3" fmla="*/ 3651251 w 5067300"/>
                <a:gd name="connsiteY3" fmla="*/ 1876425 h 1876425"/>
                <a:gd name="connsiteX4" fmla="*/ 2570388 w 5067300"/>
                <a:gd name="connsiteY4" fmla="*/ 1876425 h 1876425"/>
                <a:gd name="connsiteX5" fmla="*/ 2496912 w 5067300"/>
                <a:gd name="connsiteY5" fmla="*/ 1876425 h 1876425"/>
                <a:gd name="connsiteX6" fmla="*/ 1886714 w 5067300"/>
                <a:gd name="connsiteY6" fmla="*/ 1876425 h 1876425"/>
                <a:gd name="connsiteX7" fmla="*/ 0 w 5067300"/>
                <a:gd name="connsiteY7" fmla="*/ 1876425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0" h="1876425">
                  <a:moveTo>
                    <a:pt x="0" y="0"/>
                  </a:moveTo>
                  <a:lnTo>
                    <a:pt x="5067300" y="0"/>
                  </a:lnTo>
                  <a:lnTo>
                    <a:pt x="5067300" y="1876425"/>
                  </a:lnTo>
                  <a:lnTo>
                    <a:pt x="3651251" y="1876425"/>
                  </a:lnTo>
                  <a:lnTo>
                    <a:pt x="2570388" y="1876425"/>
                  </a:lnTo>
                  <a:lnTo>
                    <a:pt x="2496912" y="1876425"/>
                  </a:lnTo>
                  <a:lnTo>
                    <a:pt x="1886714" y="1876425"/>
                  </a:lnTo>
                  <a:lnTo>
                    <a:pt x="0" y="1876425"/>
                  </a:lnTo>
                  <a:close/>
                </a:path>
              </a:pathLst>
            </a:custGeom>
            <a:solidFill>
              <a:schemeClr val="bg1"/>
            </a:solidFill>
            <a:ln w="9525">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27" name="矩形 26">
              <a:hlinkClick r:id="rId6" action="ppaction://hlinksldjump"/>
            </p:cNvPr>
            <p:cNvSpPr/>
            <p:nvPr/>
          </p:nvSpPr>
          <p:spPr>
            <a:xfrm>
              <a:off x="7758570" y="3493835"/>
              <a:ext cx="3023799" cy="308913"/>
            </a:xfrm>
            <a:prstGeom prst="rect">
              <a:avLst/>
            </a:prstGeom>
          </p:spPr>
          <p:txBody>
            <a:bodyPr wrap="square">
              <a:spAutoFit/>
            </a:bodyPr>
            <a:p>
              <a:pPr>
                <a:lnSpc>
                  <a:spcPct val="130000"/>
                </a:lnSpc>
              </a:pPr>
              <a:r>
                <a:rPr lang="zh-CN" altLang="en-US" sz="2400" b="1" dirty="0">
                  <a:solidFill>
                    <a:srgbClr val="D80168"/>
                  </a:solidFill>
                  <a:latin typeface="微软雅黑" panose="020B0503020204020204" pitchFamily="34" charset="-122"/>
                  <a:ea typeface="微软雅黑" panose="020B0503020204020204" pitchFamily="34" charset="-122"/>
                </a:rPr>
                <a:t>人间正道是沧桑</a:t>
              </a:r>
              <a:endParaRPr lang="zh-CN" altLang="en-US" sz="2400" b="1" dirty="0">
                <a:solidFill>
                  <a:srgbClr val="D80168"/>
                </a:solidFill>
                <a:latin typeface="微软雅黑" panose="020B0503020204020204" pitchFamily="34" charset="-122"/>
                <a:ea typeface="微软雅黑" panose="020B0503020204020204" pitchFamily="34" charset="-122"/>
              </a:endParaRPr>
            </a:p>
          </p:txBody>
        </p:sp>
        <p:sp>
          <p:nvSpPr>
            <p:cNvPr id="29" name="椭圆 28"/>
            <p:cNvSpPr/>
            <p:nvPr/>
          </p:nvSpPr>
          <p:spPr>
            <a:xfrm>
              <a:off x="6941252" y="3474684"/>
              <a:ext cx="421704" cy="421704"/>
            </a:xfrm>
            <a:prstGeom prst="ellipse">
              <a:avLst/>
            </a:prstGeom>
            <a:solidFill>
              <a:srgbClr val="D8016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2" name="文本框 31"/>
          <p:cNvSpPr txBox="1"/>
          <p:nvPr/>
        </p:nvSpPr>
        <p:spPr>
          <a:xfrm>
            <a:off x="1226185" y="796290"/>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1</a:t>
            </a:r>
            <a:endParaRPr lang="en-US" altLang="zh-CN" sz="3200">
              <a:solidFill>
                <a:schemeClr val="bg1"/>
              </a:solidFill>
              <a:latin typeface="Times New Roman" panose="02020603050405020304" charset="0"/>
              <a:cs typeface="Times New Roman" panose="02020603050405020304" charset="0"/>
            </a:endParaRPr>
          </a:p>
        </p:txBody>
      </p:sp>
      <p:sp>
        <p:nvSpPr>
          <p:cNvPr id="33" name="文本框 32"/>
          <p:cNvSpPr txBox="1"/>
          <p:nvPr/>
        </p:nvSpPr>
        <p:spPr>
          <a:xfrm>
            <a:off x="6966585" y="5520690"/>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6</a:t>
            </a:r>
            <a:endParaRPr lang="en-US" altLang="zh-CN" sz="3200">
              <a:solidFill>
                <a:schemeClr val="bg1"/>
              </a:solidFill>
              <a:latin typeface="Times New Roman" panose="02020603050405020304" charset="0"/>
              <a:cs typeface="Times New Roman" panose="02020603050405020304" charset="0"/>
            </a:endParaRPr>
          </a:p>
        </p:txBody>
      </p:sp>
      <p:sp>
        <p:nvSpPr>
          <p:cNvPr id="34" name="文本框 33"/>
          <p:cNvSpPr txBox="1"/>
          <p:nvPr/>
        </p:nvSpPr>
        <p:spPr>
          <a:xfrm>
            <a:off x="7038340" y="3108325"/>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4</a:t>
            </a:r>
            <a:endParaRPr lang="en-US" altLang="zh-CN" sz="3200">
              <a:solidFill>
                <a:schemeClr val="bg1"/>
              </a:solidFill>
              <a:latin typeface="Times New Roman" panose="02020603050405020304" charset="0"/>
              <a:cs typeface="Times New Roman" panose="02020603050405020304" charset="0"/>
            </a:endParaRPr>
          </a:p>
        </p:txBody>
      </p:sp>
      <p:sp>
        <p:nvSpPr>
          <p:cNvPr id="35" name="文本框 34"/>
          <p:cNvSpPr txBox="1"/>
          <p:nvPr/>
        </p:nvSpPr>
        <p:spPr>
          <a:xfrm>
            <a:off x="1231265" y="5500370"/>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5</a:t>
            </a:r>
            <a:endParaRPr lang="en-US" altLang="zh-CN" sz="3200">
              <a:solidFill>
                <a:schemeClr val="bg1"/>
              </a:solidFill>
              <a:latin typeface="Times New Roman" panose="02020603050405020304" charset="0"/>
              <a:cs typeface="Times New Roman" panose="02020603050405020304" charset="0"/>
            </a:endParaRPr>
          </a:p>
        </p:txBody>
      </p:sp>
      <p:sp>
        <p:nvSpPr>
          <p:cNvPr id="36" name="文本框 35"/>
          <p:cNvSpPr txBox="1"/>
          <p:nvPr/>
        </p:nvSpPr>
        <p:spPr>
          <a:xfrm>
            <a:off x="6977380" y="793115"/>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2</a:t>
            </a:r>
            <a:endParaRPr lang="en-US" altLang="zh-CN" sz="3200">
              <a:solidFill>
                <a:schemeClr val="bg1"/>
              </a:solidFill>
              <a:latin typeface="Times New Roman" panose="02020603050405020304" charset="0"/>
              <a:cs typeface="Times New Roman" panose="02020603050405020304" charset="0"/>
            </a:endParaRPr>
          </a:p>
        </p:txBody>
      </p:sp>
      <p:sp>
        <p:nvSpPr>
          <p:cNvPr id="37" name="文本框 36"/>
          <p:cNvSpPr txBox="1"/>
          <p:nvPr/>
        </p:nvSpPr>
        <p:spPr>
          <a:xfrm>
            <a:off x="1218565" y="3081655"/>
            <a:ext cx="313690" cy="583565"/>
          </a:xfrm>
          <a:prstGeom prst="rect">
            <a:avLst/>
          </a:prstGeom>
          <a:noFill/>
        </p:spPr>
        <p:txBody>
          <a:bodyPr wrap="square" rtlCol="0">
            <a:spAutoFit/>
          </a:bodyPr>
          <a:p>
            <a:r>
              <a:rPr lang="en-US" altLang="zh-CN" sz="3200">
                <a:solidFill>
                  <a:schemeClr val="bg1"/>
                </a:solidFill>
                <a:latin typeface="Times New Roman" panose="02020603050405020304" charset="0"/>
                <a:cs typeface="Times New Roman" panose="02020603050405020304" charset="0"/>
              </a:rPr>
              <a:t>3</a:t>
            </a:r>
            <a:endParaRPr lang="en-US" altLang="zh-CN" sz="3200">
              <a:solidFill>
                <a:schemeClr val="bg1"/>
              </a:solidFill>
              <a:latin typeface="Times New Roman" panose="02020603050405020304" charset="0"/>
              <a:cs typeface="Times New Roman" panose="02020603050405020304" charset="0"/>
            </a:endParaRPr>
          </a:p>
        </p:txBody>
      </p:sp>
      <p:sp>
        <p:nvSpPr>
          <p:cNvPr id="5" name="动作按钮: 前进或下一项 4">
            <a:hlinkClick r:id="rId7" action="ppaction://hlinksldjump"/>
          </p:cNvPr>
          <p:cNvSpPr/>
          <p:nvPr/>
        </p:nvSpPr>
        <p:spPr>
          <a:xfrm>
            <a:off x="11758295" y="6456680"/>
            <a:ext cx="433070" cy="40195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80560" y="583565"/>
            <a:ext cx="3230880" cy="706755"/>
          </a:xfrm>
          <a:prstGeom prst="rect">
            <a:avLst/>
          </a:prstGeom>
          <a:noFill/>
        </p:spPr>
        <p:txBody>
          <a:bodyPr wrap="none" rtlCol="0">
            <a:spAutoFit/>
          </a:bodyPr>
          <a:p>
            <a:r>
              <a:rPr lang="zh-CN" altLang="en-US" sz="4000">
                <a:solidFill>
                  <a:srgbClr val="FFFF00"/>
                </a:solidFill>
                <a:latin typeface="黑体" panose="02010609060101010101" charset="-122"/>
                <a:ea typeface="黑体" panose="02010609060101010101" charset="-122"/>
              </a:rPr>
              <a:t>古代历史人物</a:t>
            </a:r>
            <a:endParaRPr lang="zh-CN" altLang="en-US" sz="4000">
              <a:solidFill>
                <a:srgbClr val="FFFF00"/>
              </a:solidFill>
              <a:latin typeface="黑体" panose="02010609060101010101" charset="-122"/>
              <a:ea typeface="黑体" panose="02010609060101010101" charset="-122"/>
            </a:endParaRPr>
          </a:p>
        </p:txBody>
      </p:sp>
      <p:sp>
        <p:nvSpPr>
          <p:cNvPr id="4" name="流程图: 可选过程 3"/>
          <p:cNvSpPr/>
          <p:nvPr/>
        </p:nvSpPr>
        <p:spPr>
          <a:xfrm>
            <a:off x="3574415" y="258699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秦始皇</a:t>
            </a:r>
            <a:endParaRPr lang="zh-CN" altLang="en-US" sz="6600" b="1">
              <a:solidFill>
                <a:srgbClr val="FF0000"/>
              </a:solidFill>
              <a:latin typeface="黑体" panose="02010609060101010101" charset="-122"/>
              <a:ea typeface="黑体" panose="02010609060101010101" charset="-122"/>
            </a:endParaRPr>
          </a:p>
        </p:txBody>
      </p:sp>
      <p:sp>
        <p:nvSpPr>
          <p:cNvPr id="6" name="流程图: 可选过程 5"/>
          <p:cNvSpPr/>
          <p:nvPr/>
        </p:nvSpPr>
        <p:spPr>
          <a:xfrm>
            <a:off x="3579495" y="259207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孔子</a:t>
            </a:r>
            <a:endParaRPr lang="zh-CN" altLang="en-US" sz="6600" b="1">
              <a:solidFill>
                <a:srgbClr val="FF0000"/>
              </a:solidFill>
              <a:latin typeface="黑体" panose="02010609060101010101" charset="-122"/>
              <a:ea typeface="黑体" panose="02010609060101010101" charset="-122"/>
            </a:endParaRPr>
          </a:p>
        </p:txBody>
      </p:sp>
      <p:sp>
        <p:nvSpPr>
          <p:cNvPr id="7" name="流程图: 可选过程 6"/>
          <p:cNvSpPr/>
          <p:nvPr/>
        </p:nvSpPr>
        <p:spPr>
          <a:xfrm>
            <a:off x="3579495" y="257683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董仲舒</a:t>
            </a:r>
            <a:endParaRPr lang="zh-CN" altLang="en-US" sz="6600" b="1">
              <a:solidFill>
                <a:srgbClr val="FF0000"/>
              </a:solidFill>
              <a:latin typeface="黑体" panose="02010609060101010101" charset="-122"/>
              <a:ea typeface="黑体" panose="02010609060101010101" charset="-122"/>
            </a:endParaRPr>
          </a:p>
        </p:txBody>
      </p:sp>
      <p:sp>
        <p:nvSpPr>
          <p:cNvPr id="10" name="流程图: 可选过程 9"/>
          <p:cNvSpPr/>
          <p:nvPr/>
        </p:nvSpPr>
        <p:spPr>
          <a:xfrm>
            <a:off x="3584575" y="258191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武则天</a:t>
            </a:r>
            <a:endParaRPr lang="zh-CN" altLang="en-US" sz="6600" b="1">
              <a:solidFill>
                <a:srgbClr val="FF0000"/>
              </a:solidFill>
              <a:latin typeface="黑体" panose="02010609060101010101" charset="-122"/>
              <a:ea typeface="黑体" panose="02010609060101010101" charset="-122"/>
            </a:endParaRPr>
          </a:p>
        </p:txBody>
      </p:sp>
      <p:sp>
        <p:nvSpPr>
          <p:cNvPr id="11" name="流程图: 可选过程 10"/>
          <p:cNvSpPr/>
          <p:nvPr/>
        </p:nvSpPr>
        <p:spPr>
          <a:xfrm>
            <a:off x="3584575" y="258191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文成公主</a:t>
            </a:r>
            <a:endParaRPr lang="zh-CN" altLang="en-US" sz="6600" b="1">
              <a:solidFill>
                <a:srgbClr val="FF0000"/>
              </a:solidFill>
              <a:latin typeface="黑体" panose="02010609060101010101" charset="-122"/>
              <a:ea typeface="黑体" panose="02010609060101010101" charset="-122"/>
            </a:endParaRPr>
          </a:p>
        </p:txBody>
      </p:sp>
      <p:sp>
        <p:nvSpPr>
          <p:cNvPr id="12" name="流程图: 可选过程 11"/>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汉武帝</a:t>
            </a:r>
            <a:endParaRPr lang="zh-CN" altLang="en-US" sz="6600" b="1">
              <a:solidFill>
                <a:srgbClr val="FF0000"/>
              </a:solidFill>
              <a:latin typeface="黑体" panose="02010609060101010101" charset="-122"/>
              <a:ea typeface="黑体" panose="02010609060101010101" charset="-122"/>
            </a:endParaRPr>
          </a:p>
        </p:txBody>
      </p:sp>
      <p:sp>
        <p:nvSpPr>
          <p:cNvPr id="13" name="流程图: 可选过程 12"/>
          <p:cNvSpPr/>
          <p:nvPr/>
        </p:nvSpPr>
        <p:spPr>
          <a:xfrm>
            <a:off x="3579495" y="257683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康熙</a:t>
            </a:r>
            <a:endParaRPr lang="zh-CN" altLang="en-US" sz="6600" b="1">
              <a:solidFill>
                <a:srgbClr val="FF0000"/>
              </a:solidFill>
              <a:latin typeface="黑体" panose="02010609060101010101" charset="-122"/>
              <a:ea typeface="黑体" panose="02010609060101010101" charset="-122"/>
            </a:endParaRPr>
          </a:p>
        </p:txBody>
      </p:sp>
      <p:sp>
        <p:nvSpPr>
          <p:cNvPr id="14" name="流程图: 可选过程 13"/>
          <p:cNvSpPr/>
          <p:nvPr/>
        </p:nvSpPr>
        <p:spPr>
          <a:xfrm>
            <a:off x="3584575" y="258191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霍去病</a:t>
            </a:r>
            <a:endParaRPr lang="zh-CN" altLang="en-US" sz="6600" b="1">
              <a:solidFill>
                <a:srgbClr val="FF0000"/>
              </a:solidFill>
              <a:latin typeface="黑体" panose="02010609060101010101" charset="-122"/>
              <a:ea typeface="黑体" panose="02010609060101010101" charset="-122"/>
            </a:endParaRPr>
          </a:p>
        </p:txBody>
      </p:sp>
      <p:sp>
        <p:nvSpPr>
          <p:cNvPr id="15" name="流程图: 可选过程 14"/>
          <p:cNvSpPr/>
          <p:nvPr/>
        </p:nvSpPr>
        <p:spPr>
          <a:xfrm>
            <a:off x="3584575" y="258191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张骞</a:t>
            </a:r>
            <a:endParaRPr lang="zh-CN" altLang="en-US" sz="6600" b="1">
              <a:solidFill>
                <a:srgbClr val="FF0000"/>
              </a:solidFill>
              <a:latin typeface="黑体" panose="02010609060101010101" charset="-122"/>
              <a:ea typeface="黑体" panose="02010609060101010101" charset="-122"/>
            </a:endParaRPr>
          </a:p>
        </p:txBody>
      </p:sp>
      <p:sp>
        <p:nvSpPr>
          <p:cNvPr id="16" name="流程图: 可选过程 15"/>
          <p:cNvSpPr/>
          <p:nvPr/>
        </p:nvSpPr>
        <p:spPr>
          <a:xfrm>
            <a:off x="3584575" y="258191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李世民</a:t>
            </a:r>
            <a:endParaRPr lang="zh-CN" altLang="en-US" sz="6600" b="1">
              <a:solidFill>
                <a:srgbClr val="FF0000"/>
              </a:solidFill>
              <a:latin typeface="黑体" panose="02010609060101010101" charset="-122"/>
              <a:ea typeface="黑体" panose="02010609060101010101" charset="-122"/>
            </a:endParaRPr>
          </a:p>
        </p:txBody>
      </p:sp>
      <p:sp>
        <p:nvSpPr>
          <p:cNvPr id="17" name="流程图: 可选过程 16"/>
          <p:cNvSpPr/>
          <p:nvPr/>
        </p:nvSpPr>
        <p:spPr>
          <a:xfrm>
            <a:off x="355917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曹操</a:t>
            </a:r>
            <a:endParaRPr lang="zh-CN" altLang="en-US" sz="6600" b="1">
              <a:solidFill>
                <a:srgbClr val="FF0000"/>
              </a:solidFill>
              <a:latin typeface="黑体" panose="02010609060101010101" charset="-122"/>
              <a:ea typeface="黑体" panose="02010609060101010101" charset="-122"/>
            </a:endParaRPr>
          </a:p>
        </p:txBody>
      </p:sp>
      <p:sp>
        <p:nvSpPr>
          <p:cNvPr id="18" name="流程图: 可选过程 17"/>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华佗</a:t>
            </a:r>
            <a:endParaRPr lang="zh-CN" altLang="en-US" sz="6600" b="1">
              <a:solidFill>
                <a:srgbClr val="FF0000"/>
              </a:solidFill>
              <a:latin typeface="黑体" panose="02010609060101010101" charset="-122"/>
              <a:ea typeface="黑体" panose="02010609060101010101" charset="-122"/>
            </a:endParaRPr>
          </a:p>
        </p:txBody>
      </p:sp>
      <p:sp>
        <p:nvSpPr>
          <p:cNvPr id="19" name="流程图: 可选过程 18"/>
          <p:cNvSpPr/>
          <p:nvPr/>
        </p:nvSpPr>
        <p:spPr>
          <a:xfrm>
            <a:off x="358965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商鞅</a:t>
            </a:r>
            <a:endParaRPr lang="zh-CN" altLang="en-US" sz="6600" b="1">
              <a:solidFill>
                <a:srgbClr val="FF0000"/>
              </a:solidFill>
              <a:latin typeface="黑体" panose="02010609060101010101" charset="-122"/>
              <a:ea typeface="黑体" panose="02010609060101010101" charset="-122"/>
            </a:endParaRPr>
          </a:p>
        </p:txBody>
      </p:sp>
      <p:sp>
        <p:nvSpPr>
          <p:cNvPr id="20" name="流程图: 可选过程 19"/>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大禹</a:t>
            </a:r>
            <a:endParaRPr lang="zh-CN" altLang="en-US" sz="6600" b="1">
              <a:solidFill>
                <a:srgbClr val="FF0000"/>
              </a:solidFill>
              <a:latin typeface="黑体" panose="02010609060101010101" charset="-122"/>
              <a:ea typeface="黑体" panose="02010609060101010101" charset="-122"/>
            </a:endParaRPr>
          </a:p>
        </p:txBody>
      </p:sp>
      <p:sp>
        <p:nvSpPr>
          <p:cNvPr id="21" name="流程图: 可选过程 20"/>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赵匡胤</a:t>
            </a:r>
            <a:endParaRPr lang="zh-CN" altLang="en-US" sz="6600" b="1">
              <a:solidFill>
                <a:srgbClr val="FF0000"/>
              </a:solidFill>
              <a:latin typeface="黑体" panose="02010609060101010101" charset="-122"/>
              <a:ea typeface="黑体" panose="02010609060101010101" charset="-122"/>
            </a:endParaRPr>
          </a:p>
        </p:txBody>
      </p:sp>
      <p:sp>
        <p:nvSpPr>
          <p:cNvPr id="22" name="流程图: 可选过程 21"/>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成吉思汗</a:t>
            </a:r>
            <a:endParaRPr lang="zh-CN" altLang="en-US" sz="6600" b="1">
              <a:solidFill>
                <a:srgbClr val="FF0000"/>
              </a:solidFill>
              <a:latin typeface="黑体" panose="02010609060101010101" charset="-122"/>
              <a:ea typeface="黑体" panose="02010609060101010101" charset="-122"/>
            </a:endParaRPr>
          </a:p>
        </p:txBody>
      </p:sp>
      <p:sp>
        <p:nvSpPr>
          <p:cNvPr id="23" name="流程图: 可选过程 22"/>
          <p:cNvSpPr/>
          <p:nvPr/>
        </p:nvSpPr>
        <p:spPr>
          <a:xfrm>
            <a:off x="3574415" y="257175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郑和</a:t>
            </a:r>
            <a:endParaRPr lang="zh-CN" altLang="en-US" sz="6600" b="1">
              <a:solidFill>
                <a:srgbClr val="FF0000"/>
              </a:solidFill>
              <a:latin typeface="黑体" panose="02010609060101010101" charset="-122"/>
              <a:ea typeface="黑体" panose="02010609060101010101" charset="-122"/>
            </a:endParaRPr>
          </a:p>
        </p:txBody>
      </p:sp>
      <p:sp>
        <p:nvSpPr>
          <p:cNvPr id="2" name="流程图: 可选过程 1"/>
          <p:cNvSpPr/>
          <p:nvPr/>
        </p:nvSpPr>
        <p:spPr>
          <a:xfrm>
            <a:off x="3579495" y="259207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诸葛亮</a:t>
            </a:r>
            <a:endParaRPr lang="zh-CN" altLang="en-US" sz="6600" b="1">
              <a:solidFill>
                <a:srgbClr val="FF0000"/>
              </a:solidFill>
              <a:latin typeface="黑体" panose="02010609060101010101" charset="-122"/>
              <a:ea typeface="黑体" panose="02010609060101010101" charset="-122"/>
            </a:endParaRPr>
          </a:p>
        </p:txBody>
      </p:sp>
      <p:sp>
        <p:nvSpPr>
          <p:cNvPr id="5" name="流程图: 可选过程 4"/>
          <p:cNvSpPr/>
          <p:nvPr/>
        </p:nvSpPr>
        <p:spPr>
          <a:xfrm>
            <a:off x="3564255" y="2592070"/>
            <a:ext cx="5049520" cy="165544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6600" b="1">
                <a:solidFill>
                  <a:srgbClr val="FF0000"/>
                </a:solidFill>
                <a:latin typeface="黑体" panose="02010609060101010101" charset="-122"/>
                <a:ea typeface="黑体" panose="02010609060101010101" charset="-122"/>
              </a:rPr>
              <a:t>王昭君</a:t>
            </a:r>
            <a:endParaRPr lang="zh-CN" altLang="en-US" sz="6600" b="1">
              <a:solidFill>
                <a:srgbClr val="FF0000"/>
              </a:solidFill>
              <a:latin typeface="黑体" panose="02010609060101010101" charset="-122"/>
              <a:ea typeface="黑体" panose="02010609060101010101" charset="-122"/>
            </a:endParaRPr>
          </a:p>
        </p:txBody>
      </p:sp>
      <p:sp>
        <p:nvSpPr>
          <p:cNvPr id="8" name="动作按钮: 后退或前一项 7">
            <a:hlinkClick r:id="rId1" action="ppaction://hlinksldjump"/>
          </p:cNvPr>
          <p:cNvSpPr/>
          <p:nvPr/>
        </p:nvSpPr>
        <p:spPr>
          <a:xfrm>
            <a:off x="11580495" y="6211570"/>
            <a:ext cx="610235" cy="61849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8000">
        <p:fade/>
      </p:transition>
    </mc:Choice>
    <mc:Fallback>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7"/>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8"/>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9"/>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1"/>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2"/>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3"/>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bldLvl="0" animBg="1"/>
      <p:bldP spid="6" grpId="1" bldLvl="0" animBg="1"/>
      <p:bldP spid="7" grpId="0" bldLvl="0" animBg="1"/>
      <p:bldP spid="7" grpId="1" bldLvl="0" animBg="1"/>
      <p:bldP spid="10" grpId="0" bldLvl="0" animBg="1"/>
      <p:bldP spid="10" grpId="1" bldLvl="0" animBg="1"/>
      <p:bldP spid="11" grpId="0" bldLvl="0" animBg="1"/>
      <p:bldP spid="11" grpId="1"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 grpId="0" bldLvl="0" animBg="1"/>
      <p:bldP spid="2" grpId="1" bldLvl="0" animBg="1"/>
      <p:bldP spid="5" grpId="0" bldLvl="0" animBg="1"/>
      <p:bldP spid="5" grpId="1"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2747</Words>
  <Application>WPS 演示</Application>
  <PresentationFormat>宽屏</PresentationFormat>
  <Paragraphs>614</Paragraphs>
  <Slides>35</Slides>
  <Notes>20</Notes>
  <HiddenSlides>0</HiddenSlides>
  <MMClips>1</MMClips>
  <ScaleCrop>false</ScaleCrop>
  <HeadingPairs>
    <vt:vector size="8" baseType="variant">
      <vt:variant>
        <vt:lpstr>已用的字体</vt:lpstr>
      </vt:variant>
      <vt:variant>
        <vt:i4>11</vt:i4>
      </vt:variant>
      <vt:variant>
        <vt:lpstr>主题</vt:lpstr>
      </vt:variant>
      <vt:variant>
        <vt:i4>1</vt:i4>
      </vt:variant>
      <vt:variant>
        <vt:lpstr>幻灯片标题</vt:lpstr>
      </vt:variant>
      <vt:variant>
        <vt:i4>35</vt:i4>
      </vt:variant>
      <vt:variant>
        <vt:lpstr>自定义放映</vt:lpstr>
      </vt:variant>
      <vt:variant>
        <vt:i4>1</vt:i4>
      </vt:variant>
    </vt:vector>
  </HeadingPairs>
  <TitlesOfParts>
    <vt:vector size="48" baseType="lpstr">
      <vt:lpstr>Arial</vt:lpstr>
      <vt:lpstr>宋体</vt:lpstr>
      <vt:lpstr>Wingdings</vt:lpstr>
      <vt:lpstr>方正中等线繁体</vt:lpstr>
      <vt:lpstr>微软雅黑</vt:lpstr>
      <vt:lpstr>黑体</vt:lpstr>
      <vt:lpstr>楷体</vt:lpstr>
      <vt:lpstr>Times New Roman</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自定义放映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PPT_幻雨</dc:creator>
  <cp:lastModifiedBy>Administrator</cp:lastModifiedBy>
  <cp:revision>136</cp:revision>
  <dcterms:created xsi:type="dcterms:W3CDTF">2016-01-26T13:41:00Z</dcterms:created>
  <dcterms:modified xsi:type="dcterms:W3CDTF">2019-10-24T11:12:21Z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