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3" r:id="rId4"/>
    <p:sldMasterId id="2147483686" r:id="rId5"/>
  </p:sldMasterIdLst>
  <p:notesMasterIdLst>
    <p:notesMasterId r:id="rId29"/>
  </p:notesMasterIdLst>
  <p:sldIdLst>
    <p:sldId id="323" r:id="rId6"/>
    <p:sldId id="265" r:id="rId7"/>
    <p:sldId id="382" r:id="rId8"/>
    <p:sldId id="383" r:id="rId9"/>
    <p:sldId id="381" r:id="rId10"/>
    <p:sldId id="384" r:id="rId11"/>
    <p:sldId id="298" r:id="rId12"/>
    <p:sldId id="300" r:id="rId13"/>
    <p:sldId id="301" r:id="rId14"/>
    <p:sldId id="403" r:id="rId15"/>
    <p:sldId id="303" r:id="rId16"/>
    <p:sldId id="347" r:id="rId17"/>
    <p:sldId id="305" r:id="rId18"/>
    <p:sldId id="306" r:id="rId19"/>
    <p:sldId id="385" r:id="rId20"/>
    <p:sldId id="269" r:id="rId21"/>
    <p:sldId id="390" r:id="rId22"/>
    <p:sldId id="391" r:id="rId23"/>
    <p:sldId id="387" r:id="rId24"/>
    <p:sldId id="277" r:id="rId25"/>
    <p:sldId id="365" r:id="rId26"/>
    <p:sldId id="389" r:id="rId27"/>
    <p:sldId id="388" r:id="rId28"/>
    <p:sldId id="402" r:id="rId30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933401"/>
    <a:srgbClr val="FFFF00"/>
    <a:srgbClr val="431600"/>
    <a:srgbClr val="F5F5F5"/>
    <a:srgbClr val="EDEDED"/>
    <a:srgbClr val="F1F1F1"/>
    <a:srgbClr val="D5D5D5"/>
    <a:srgbClr val="FF0066"/>
    <a:srgbClr val="A90C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46" d="100"/>
          <a:sy n="46" d="100"/>
        </p:scale>
        <p:origin x="-760" y="-68"/>
      </p:cViewPr>
      <p:guideLst>
        <p:guide orient="horz" pos="2138"/>
        <p:guide pos="28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4.xml"/><Relationship Id="rId3" Type="http://schemas.openxmlformats.org/officeDocument/2006/relationships/slideMaster" Target="slideMasters/slideMaster2.xml"/><Relationship Id="rId29" Type="http://schemas.openxmlformats.org/officeDocument/2006/relationships/notesMaster" Target="notesMasters/notesMaster1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9"/>
          <p:cNvPicPr>
            <a:picLocks noChangeAspect="1"/>
          </p:cNvPicPr>
          <p:nvPr/>
        </p:nvPicPr>
        <p:blipFill>
          <a:blip r:embed="rId2"/>
          <a:srcRect l="711" t="867" r="14183" b="1402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900">
                <a:solidFill>
                  <a:srgbClr val="292929"/>
                </a:solidFill>
              </a:defRPr>
            </a:lvl1pPr>
          </a:lstStyle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076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900">
                <a:solidFill>
                  <a:srgbClr val="292929"/>
                </a:solidFill>
              </a:defRPr>
            </a:lvl1pPr>
          </a:lstStyle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077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900">
                <a:solidFill>
                  <a:srgbClr val="292929"/>
                </a:solidFill>
              </a:defRPr>
            </a:lvl1pPr>
          </a:lstStyle>
          <a:p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078" name="KSO_BC1"/>
          <p:cNvSpPr>
            <a:spLocks noGrp="1"/>
          </p:cNvSpPr>
          <p:nvPr>
            <p:ph type="subTitle" idx="1"/>
          </p:nvPr>
        </p:nvSpPr>
        <p:spPr>
          <a:xfrm>
            <a:off x="355600" y="1711325"/>
            <a:ext cx="5588000" cy="5080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l">
              <a:buNone/>
              <a:defRPr sz="2000">
                <a:solidFill>
                  <a:schemeClr val="bg1"/>
                </a:solidFill>
              </a:defRPr>
            </a:lvl1pPr>
            <a:lvl2pPr marL="0" lvl="1" indent="0" algn="ctr">
              <a:buNone/>
              <a:defRPr sz="2000">
                <a:solidFill>
                  <a:schemeClr val="bg1"/>
                </a:solidFill>
              </a:defRPr>
            </a:lvl2pPr>
            <a:lvl3pPr marL="685800" lvl="2" indent="0" algn="ctr">
              <a:buNone/>
              <a:defRPr sz="2000">
                <a:solidFill>
                  <a:schemeClr val="bg1"/>
                </a:solidFill>
              </a:defRPr>
            </a:lvl3pPr>
            <a:lvl4pPr marL="1028700" lvl="3" indent="0" algn="ctr">
              <a:buNone/>
              <a:defRPr sz="2000">
                <a:solidFill>
                  <a:schemeClr val="bg1"/>
                </a:solidFill>
              </a:defRPr>
            </a:lvl4pPr>
            <a:lvl5pPr marL="1371600" lvl="4" indent="0" algn="ctr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3079" name="KSO_BT1"/>
          <p:cNvSpPr>
            <a:spLocks noGrp="1"/>
          </p:cNvSpPr>
          <p:nvPr>
            <p:ph type="ctrTitle"/>
          </p:nvPr>
        </p:nvSpPr>
        <p:spPr>
          <a:xfrm>
            <a:off x="342900" y="895350"/>
            <a:ext cx="5588000" cy="758825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lvl="0">
              <a:defRPr>
                <a:solidFill>
                  <a:srgbClr val="C33205"/>
                </a:solidFill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6725" y="1793875"/>
            <a:ext cx="3830257" cy="4546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453319" y="1793875"/>
            <a:ext cx="3830257" cy="4546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8210" y="727075"/>
            <a:ext cx="2053828" cy="5613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6725" y="727075"/>
            <a:ext cx="6042422" cy="5613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-24905" y="-63367"/>
            <a:ext cx="8050515" cy="61638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569" tIns="34784" rIns="69569" bIns="34784" anchor="ctr"/>
          <a:lstStyle/>
          <a:p>
            <a:pPr algn="ctr" fontAlgn="base">
              <a:defRPr/>
            </a:pPr>
            <a:r>
              <a:rPr lang="en-US" altLang="zh-CN" sz="100" strike="noStrike" noProof="1">
                <a:solidFill>
                  <a:schemeClr val="tx1"/>
                </a:solidFill>
              </a:rPr>
              <a:t> </a:t>
            </a:r>
            <a:endParaRPr lang="zh-CN" altLang="en-US" sz="100" strike="noStrike" noProof="1">
              <a:solidFill>
                <a:schemeClr val="tx1"/>
              </a:solidFill>
            </a:endParaRPr>
          </a:p>
        </p:txBody>
      </p:sp>
      <p:grpSp>
        <p:nvGrpSpPr>
          <p:cNvPr id="12" name="组合 10"/>
          <p:cNvGrpSpPr/>
          <p:nvPr userDrawn="1"/>
        </p:nvGrpSpPr>
        <p:grpSpPr>
          <a:xfrm flipH="1">
            <a:off x="6274689" y="-63367"/>
            <a:ext cx="2869780" cy="629815"/>
            <a:chOff x="0" y="-2"/>
            <a:chExt cx="1377891" cy="634701"/>
          </a:xfrm>
          <a:solidFill>
            <a:srgbClr val="C00000"/>
          </a:solidFill>
        </p:grpSpPr>
        <p:sp>
          <p:nvSpPr>
            <p:cNvPr id="13" name="直角三角形 12"/>
            <p:cNvSpPr/>
            <p:nvPr/>
          </p:nvSpPr>
          <p:spPr>
            <a:xfrm flipV="1">
              <a:off x="708342" y="-2"/>
              <a:ext cx="669549" cy="63469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defRPr/>
              </a:pPr>
              <a:endParaRPr lang="zh-CN" altLang="en-US" sz="100" b="1" strike="noStrike" noProof="1">
                <a:ea typeface="微软雅黑" panose="020B0503020204020204" pitchFamily="2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0"/>
              <a:ext cx="708343" cy="634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defRPr/>
              </a:pPr>
              <a:endParaRPr lang="zh-CN" altLang="en-US" sz="100" b="1" strike="noStrike" noProof="1">
                <a:ea typeface="微软雅黑" panose="020B0503020204020204" pitchFamily="2" charset="-122"/>
              </a:endParaRPr>
            </a:p>
          </p:txBody>
        </p:sp>
      </p:grpSp>
      <p:pic>
        <p:nvPicPr>
          <p:cNvPr id="5130" name="Picture 2" descr="D:\我的文档\Tencent Files\274052592\FileRecv\周南梅溪湖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3367"/>
            <a:ext cx="466095" cy="58902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文本框 13"/>
          <p:cNvSpPr txBox="1"/>
          <p:nvPr userDrawn="1"/>
        </p:nvSpPr>
        <p:spPr>
          <a:xfrm>
            <a:off x="7046378" y="-48012"/>
            <a:ext cx="2026624" cy="83820"/>
          </a:xfrm>
          <a:prstGeom prst="rect">
            <a:avLst/>
          </a:prstGeom>
          <a:noFill/>
        </p:spPr>
        <p:txBody>
          <a:bodyPr wrap="square" lIns="69569" tIns="34784" rIns="69569" bIns="34784">
            <a:spAutoFit/>
            <a:scene3d>
              <a:camera prst="orthographicFront"/>
              <a:lightRig rig="threePt" dir="t"/>
            </a:scene3d>
          </a:bodyPr>
          <a:lstStyle/>
          <a:p>
            <a:pPr algn="r" fontAlgn="base">
              <a:defRPr/>
            </a:pPr>
            <a:r>
              <a:rPr lang="zh-CN" altLang="en-US" sz="100" b="1" strike="noStrike" noProof="1">
                <a:solidFill>
                  <a:srgbClr val="FFFF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+mn-ea"/>
              </a:rPr>
              <a:t>第一单元 </a:t>
            </a:r>
            <a:r>
              <a:rPr lang="zh-CN" altLang="en-US" sz="100" b="1" strike="noStrike" noProof="1" smtClean="0">
                <a:solidFill>
                  <a:srgbClr val="FFFF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+mn-ea"/>
              </a:rPr>
              <a:t> 中国</a:t>
            </a:r>
            <a:r>
              <a:rPr lang="zh-CN" altLang="en-US" sz="100" b="1" strike="noStrike" noProof="1">
                <a:solidFill>
                  <a:srgbClr val="FFFF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+mn-ea"/>
              </a:rPr>
              <a:t>开始沦为半殖民地半封建社会</a:t>
            </a:r>
            <a:endParaRPr lang="zh-CN" altLang="en-US" sz="100" b="1" strike="noStrike" noProof="1">
              <a:solidFill>
                <a:srgbClr val="FFFF0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5132" name="文本框 6"/>
          <p:cNvSpPr txBox="1"/>
          <p:nvPr userDrawn="1"/>
        </p:nvSpPr>
        <p:spPr>
          <a:xfrm>
            <a:off x="699735" y="30244"/>
            <a:ext cx="6507540" cy="355600"/>
          </a:xfrm>
          <a:prstGeom prst="rect">
            <a:avLst/>
          </a:prstGeom>
          <a:noFill/>
          <a:ln w="9525">
            <a:noFill/>
          </a:ln>
        </p:spPr>
        <p:txBody>
          <a:bodyPr lIns="69569" tIns="34784" rIns="69569" bIns="34784" anchor="t">
            <a:spAutoFit/>
          </a:bodyPr>
          <a:lstStyle/>
          <a:p>
            <a:pPr lvl="0" indent="0" algn="ctr" defTabSz="914400"/>
            <a:r>
              <a:rPr lang="zh-CN" altLang="en-US" sz="1870" b="1" dirty="0">
                <a:solidFill>
                  <a:srgbClr val="40404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第</a:t>
            </a:r>
            <a:r>
              <a:rPr lang="en-US" altLang="zh-CN" sz="1870" b="1" dirty="0">
                <a:solidFill>
                  <a:srgbClr val="40404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2</a:t>
            </a:r>
            <a:r>
              <a:rPr lang="zh-CN" altLang="en-US" sz="1870" b="1" dirty="0">
                <a:solidFill>
                  <a:srgbClr val="40404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课  第二次鸦片战争</a:t>
            </a:r>
            <a:endParaRPr lang="en-US" altLang="zh-CN" sz="1870" b="1" dirty="0">
              <a:solidFill>
                <a:srgbClr val="404040"/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9"/>
          <p:cNvPicPr>
            <a:picLocks noChangeAspect="1"/>
          </p:cNvPicPr>
          <p:nvPr/>
        </p:nvPicPr>
        <p:blipFill>
          <a:blip r:embed="rId2"/>
          <a:srcRect l="711" t="867" r="14183" b="1402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900">
                <a:solidFill>
                  <a:srgbClr val="292929"/>
                </a:solidFill>
              </a:defRPr>
            </a:lvl1pPr>
          </a:lstStyle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076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900">
                <a:solidFill>
                  <a:srgbClr val="292929"/>
                </a:solidFill>
              </a:defRPr>
            </a:lvl1pPr>
          </a:lstStyle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077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900">
                <a:solidFill>
                  <a:srgbClr val="292929"/>
                </a:solidFill>
              </a:defRPr>
            </a:lvl1pPr>
          </a:lstStyle>
          <a:p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078" name="KSO_BC1"/>
          <p:cNvSpPr>
            <a:spLocks noGrp="1"/>
          </p:cNvSpPr>
          <p:nvPr>
            <p:ph type="subTitle" idx="1"/>
          </p:nvPr>
        </p:nvSpPr>
        <p:spPr>
          <a:xfrm>
            <a:off x="355600" y="1711325"/>
            <a:ext cx="5588000" cy="5080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l">
              <a:buNone/>
              <a:defRPr sz="2000">
                <a:solidFill>
                  <a:schemeClr val="bg1"/>
                </a:solidFill>
              </a:defRPr>
            </a:lvl1pPr>
            <a:lvl2pPr marL="0" lvl="1" indent="0" algn="ctr">
              <a:buNone/>
              <a:defRPr sz="2000">
                <a:solidFill>
                  <a:schemeClr val="bg1"/>
                </a:solidFill>
              </a:defRPr>
            </a:lvl2pPr>
            <a:lvl3pPr marL="685800" lvl="2" indent="0" algn="ctr">
              <a:buNone/>
              <a:defRPr sz="2000">
                <a:solidFill>
                  <a:schemeClr val="bg1"/>
                </a:solidFill>
              </a:defRPr>
            </a:lvl3pPr>
            <a:lvl4pPr marL="1028700" lvl="3" indent="0" algn="ctr">
              <a:buNone/>
              <a:defRPr sz="2000">
                <a:solidFill>
                  <a:schemeClr val="bg1"/>
                </a:solidFill>
              </a:defRPr>
            </a:lvl4pPr>
            <a:lvl5pPr marL="1371600" lvl="4" indent="0" algn="ctr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3079" name="KSO_BT1"/>
          <p:cNvSpPr>
            <a:spLocks noGrp="1"/>
          </p:cNvSpPr>
          <p:nvPr>
            <p:ph type="ctrTitle"/>
          </p:nvPr>
        </p:nvSpPr>
        <p:spPr>
          <a:xfrm>
            <a:off x="342900" y="895350"/>
            <a:ext cx="5588000" cy="758825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lvl="0">
              <a:defRPr>
                <a:solidFill>
                  <a:srgbClr val="C33205"/>
                </a:solidFill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6725" y="1793875"/>
            <a:ext cx="3830257" cy="4546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453319" y="1793875"/>
            <a:ext cx="3830257" cy="4546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8210" y="727075"/>
            <a:ext cx="2053828" cy="5613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6725" y="727075"/>
            <a:ext cx="6042422" cy="5613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-24905" y="-63367"/>
            <a:ext cx="8050515" cy="61638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569" tIns="34784" rIns="69569" bIns="34784" anchor="ctr"/>
          <a:lstStyle/>
          <a:p>
            <a:pPr algn="ctr" fontAlgn="base">
              <a:defRPr/>
            </a:pPr>
            <a:r>
              <a:rPr lang="en-US" altLang="zh-CN" sz="100" strike="noStrike" noProof="1">
                <a:solidFill>
                  <a:schemeClr val="tx1"/>
                </a:solidFill>
              </a:rPr>
              <a:t> </a:t>
            </a:r>
            <a:endParaRPr lang="zh-CN" altLang="en-US" sz="100" strike="noStrike" noProof="1">
              <a:solidFill>
                <a:schemeClr val="tx1"/>
              </a:solidFill>
            </a:endParaRPr>
          </a:p>
        </p:txBody>
      </p:sp>
      <p:grpSp>
        <p:nvGrpSpPr>
          <p:cNvPr id="12" name="组合 10"/>
          <p:cNvGrpSpPr/>
          <p:nvPr userDrawn="1"/>
        </p:nvGrpSpPr>
        <p:grpSpPr>
          <a:xfrm flipH="1">
            <a:off x="6274689" y="-63367"/>
            <a:ext cx="2869780" cy="629815"/>
            <a:chOff x="0" y="-2"/>
            <a:chExt cx="1377891" cy="634701"/>
          </a:xfrm>
          <a:solidFill>
            <a:srgbClr val="C00000"/>
          </a:solidFill>
        </p:grpSpPr>
        <p:sp>
          <p:nvSpPr>
            <p:cNvPr id="13" name="直角三角形 12"/>
            <p:cNvSpPr/>
            <p:nvPr/>
          </p:nvSpPr>
          <p:spPr>
            <a:xfrm flipV="1">
              <a:off x="708342" y="-2"/>
              <a:ext cx="669549" cy="63469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defRPr/>
              </a:pPr>
              <a:endParaRPr lang="zh-CN" altLang="en-US" sz="100" b="1" strike="noStrike" noProof="1">
                <a:ea typeface="微软雅黑" panose="020B0503020204020204" pitchFamily="2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0"/>
              <a:ext cx="708343" cy="634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defRPr/>
              </a:pPr>
              <a:endParaRPr lang="zh-CN" altLang="en-US" sz="100" b="1" strike="noStrike" noProof="1">
                <a:ea typeface="微软雅黑" panose="020B0503020204020204" pitchFamily="2" charset="-122"/>
              </a:endParaRPr>
            </a:p>
          </p:txBody>
        </p:sp>
      </p:grpSp>
      <p:pic>
        <p:nvPicPr>
          <p:cNvPr id="5130" name="Picture 2" descr="D:\我的文档\Tencent Files\274052592\FileRecv\周南梅溪湖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3367"/>
            <a:ext cx="466095" cy="58902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文本框 13"/>
          <p:cNvSpPr txBox="1"/>
          <p:nvPr userDrawn="1"/>
        </p:nvSpPr>
        <p:spPr>
          <a:xfrm>
            <a:off x="7046378" y="-48012"/>
            <a:ext cx="2026624" cy="83820"/>
          </a:xfrm>
          <a:prstGeom prst="rect">
            <a:avLst/>
          </a:prstGeom>
          <a:noFill/>
        </p:spPr>
        <p:txBody>
          <a:bodyPr wrap="square" lIns="69569" tIns="34784" rIns="69569" bIns="34784">
            <a:spAutoFit/>
            <a:scene3d>
              <a:camera prst="orthographicFront"/>
              <a:lightRig rig="threePt" dir="t"/>
            </a:scene3d>
          </a:bodyPr>
          <a:lstStyle/>
          <a:p>
            <a:pPr algn="r" fontAlgn="base">
              <a:defRPr/>
            </a:pPr>
            <a:r>
              <a:rPr lang="zh-CN" altLang="en-US" sz="100" b="1" strike="noStrike" noProof="1">
                <a:solidFill>
                  <a:srgbClr val="FFFF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+mn-ea"/>
              </a:rPr>
              <a:t>第一单元 </a:t>
            </a:r>
            <a:r>
              <a:rPr lang="zh-CN" altLang="en-US" sz="100" b="1" strike="noStrike" noProof="1" smtClean="0">
                <a:solidFill>
                  <a:srgbClr val="FFFF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+mn-ea"/>
              </a:rPr>
              <a:t> 中国</a:t>
            </a:r>
            <a:r>
              <a:rPr lang="zh-CN" altLang="en-US" sz="100" b="1" strike="noStrike" noProof="1">
                <a:solidFill>
                  <a:srgbClr val="FFFF00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+mn-ea"/>
              </a:rPr>
              <a:t>开始沦为半殖民地半封建社会</a:t>
            </a:r>
            <a:endParaRPr lang="zh-CN" altLang="en-US" sz="100" b="1" strike="noStrike" noProof="1">
              <a:solidFill>
                <a:srgbClr val="FFFF0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5132" name="文本框 6"/>
          <p:cNvSpPr txBox="1"/>
          <p:nvPr userDrawn="1"/>
        </p:nvSpPr>
        <p:spPr>
          <a:xfrm>
            <a:off x="699735" y="30244"/>
            <a:ext cx="6507540" cy="355600"/>
          </a:xfrm>
          <a:prstGeom prst="rect">
            <a:avLst/>
          </a:prstGeom>
          <a:noFill/>
          <a:ln w="9525">
            <a:noFill/>
          </a:ln>
        </p:spPr>
        <p:txBody>
          <a:bodyPr lIns="69569" tIns="34784" rIns="69569" bIns="34784" anchor="t">
            <a:spAutoFit/>
          </a:bodyPr>
          <a:lstStyle/>
          <a:p>
            <a:pPr lvl="0" indent="0" algn="ctr" defTabSz="914400"/>
            <a:r>
              <a:rPr lang="zh-CN" altLang="en-US" sz="1870" b="1" dirty="0">
                <a:solidFill>
                  <a:srgbClr val="40404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第</a:t>
            </a:r>
            <a:r>
              <a:rPr lang="en-US" altLang="zh-CN" sz="1870" b="1" dirty="0">
                <a:solidFill>
                  <a:srgbClr val="40404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2</a:t>
            </a:r>
            <a:r>
              <a:rPr lang="zh-CN" altLang="en-US" sz="1870" b="1" dirty="0">
                <a:solidFill>
                  <a:srgbClr val="40404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课  第二次鸦片战争</a:t>
            </a:r>
            <a:endParaRPr lang="en-US" altLang="zh-CN" sz="1870" b="1" dirty="0">
              <a:solidFill>
                <a:srgbClr val="404040"/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9"/>
          <p:cNvPicPr>
            <a:picLocks noChangeAspect="1"/>
          </p:cNvPicPr>
          <p:nvPr/>
        </p:nvPicPr>
        <p:blipFill>
          <a:blip r:embed="rId2"/>
          <a:srcRect l="711" t="867" r="14183" b="1402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900">
                <a:solidFill>
                  <a:srgbClr val="292929"/>
                </a:solidFill>
              </a:defRPr>
            </a:lvl1pPr>
          </a:lstStyle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076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900">
                <a:solidFill>
                  <a:srgbClr val="292929"/>
                </a:solidFill>
              </a:defRPr>
            </a:lvl1pPr>
          </a:lstStyle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077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900">
                <a:solidFill>
                  <a:srgbClr val="292929"/>
                </a:solidFill>
              </a:defRPr>
            </a:lvl1pPr>
          </a:lstStyle>
          <a:p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078" name="KSO_BC1"/>
          <p:cNvSpPr>
            <a:spLocks noGrp="1"/>
          </p:cNvSpPr>
          <p:nvPr>
            <p:ph type="subTitle" idx="1"/>
          </p:nvPr>
        </p:nvSpPr>
        <p:spPr>
          <a:xfrm>
            <a:off x="355600" y="1711325"/>
            <a:ext cx="5588000" cy="5080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l">
              <a:buNone/>
              <a:defRPr sz="2000">
                <a:solidFill>
                  <a:schemeClr val="bg1"/>
                </a:solidFill>
              </a:defRPr>
            </a:lvl1pPr>
            <a:lvl2pPr marL="0" lvl="1" indent="0" algn="ctr">
              <a:buNone/>
              <a:defRPr sz="2000">
                <a:solidFill>
                  <a:schemeClr val="bg1"/>
                </a:solidFill>
              </a:defRPr>
            </a:lvl2pPr>
            <a:lvl3pPr marL="685800" lvl="2" indent="0" algn="ctr">
              <a:buNone/>
              <a:defRPr sz="2000">
                <a:solidFill>
                  <a:schemeClr val="bg1"/>
                </a:solidFill>
              </a:defRPr>
            </a:lvl3pPr>
            <a:lvl4pPr marL="1028700" lvl="3" indent="0" algn="ctr">
              <a:buNone/>
              <a:defRPr sz="2000">
                <a:solidFill>
                  <a:schemeClr val="bg1"/>
                </a:solidFill>
              </a:defRPr>
            </a:lvl4pPr>
            <a:lvl5pPr marL="1371600" lvl="4" indent="0" algn="ctr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3079" name="KSO_BT1"/>
          <p:cNvSpPr>
            <a:spLocks noGrp="1"/>
          </p:cNvSpPr>
          <p:nvPr>
            <p:ph type="ctrTitle"/>
          </p:nvPr>
        </p:nvSpPr>
        <p:spPr>
          <a:xfrm>
            <a:off x="342900" y="895350"/>
            <a:ext cx="5588000" cy="758825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lvl="0">
              <a:defRPr>
                <a:solidFill>
                  <a:srgbClr val="C33205"/>
                </a:solidFill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6725" y="1793875"/>
            <a:ext cx="3830257" cy="4546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453319" y="1793875"/>
            <a:ext cx="3830257" cy="4546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8210" y="727075"/>
            <a:ext cx="2053828" cy="5613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6725" y="727075"/>
            <a:ext cx="6042422" cy="5613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4" Type="http://schemas.openxmlformats.org/officeDocument/2006/relationships/theme" Target="../theme/theme3.xml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3" Type="http://schemas.openxmlformats.org/officeDocument/2006/relationships/theme" Target="../theme/theme4.xml"/><Relationship Id="rId12" Type="http://schemas.openxmlformats.org/officeDocument/2006/relationships/image" Target="../media/image3.png"/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Documents and Settings\Administrator\桌面\未标题-1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-3175"/>
            <a:ext cx="9144000" cy="4606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73999"/>
            </a:srgbClr>
          </a:solidFill>
          <a:ln w="9525">
            <a:noFill/>
          </a:ln>
        </p:spPr>
        <p:txBody>
          <a:bodyPr anchor="ctr"/>
          <a:lstStyle/>
          <a:p>
            <a:pPr lvl="0" algn="ctr"/>
            <a:endParaRPr lang="zh-CN" altLang="en-US" sz="18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052" name="KSO_FD"/>
          <p:cNvSpPr>
            <a:spLocks noGrp="1"/>
          </p:cNvSpPr>
          <p:nvPr>
            <p:ph type="dt" sz="half" idx="2"/>
          </p:nvPr>
        </p:nvSpPr>
        <p:spPr>
          <a:xfrm>
            <a:off x="628650" y="6403975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900">
                <a:solidFill>
                  <a:srgbClr val="959696"/>
                </a:solidFill>
              </a:defRPr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3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403975"/>
            <a:ext cx="30861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900">
                <a:solidFill>
                  <a:srgbClr val="959696"/>
                </a:solidFill>
              </a:defRPr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4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403975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900">
                <a:solidFill>
                  <a:srgbClr val="959696"/>
                </a:solidFill>
              </a:defRPr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5" name="KSO_BC1"/>
          <p:cNvSpPr>
            <a:spLocks noGrp="1"/>
          </p:cNvSpPr>
          <p:nvPr>
            <p:ph type="body" idx="1"/>
          </p:nvPr>
        </p:nvSpPr>
        <p:spPr>
          <a:xfrm>
            <a:off x="466725" y="1793875"/>
            <a:ext cx="7816850" cy="45466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  <p:sp>
        <p:nvSpPr>
          <p:cNvPr id="2056" name="KSO_BT1"/>
          <p:cNvSpPr>
            <a:spLocks noGrp="1"/>
          </p:cNvSpPr>
          <p:nvPr>
            <p:ph type="title"/>
          </p:nvPr>
        </p:nvSpPr>
        <p:spPr>
          <a:xfrm>
            <a:off x="466725" y="727075"/>
            <a:ext cx="8215313" cy="7937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marL="0" lvl="0" indent="0" algn="l" defTabSz="685800" eaLnBrk="1" fontAlgn="base" latinLnBrk="0" hangingPunct="1">
        <a:lnSpc>
          <a:spcPct val="90000"/>
        </a:lnSpc>
        <a:spcBef>
          <a:spcPct val="0"/>
        </a:spcBef>
        <a:spcAft>
          <a:spcPct val="0"/>
        </a:spcAft>
        <a:buNone/>
        <a:defRPr sz="4400" b="1" i="0" u="none" kern="1200" baseline="0">
          <a:solidFill>
            <a:srgbClr val="933401"/>
          </a:solidFill>
          <a:latin typeface="+mj-lt"/>
          <a:ea typeface="+mj-ea"/>
          <a:cs typeface="+mj-cs"/>
        </a:defRPr>
      </a:lvl1pPr>
    </p:titleStyle>
    <p:bodyStyle>
      <a:lvl1pPr marL="361950" lvl="0" indent="-361950" algn="just" defTabSz="685800" eaLnBrk="1" fontAlgn="base" latinLnBrk="0" hangingPunct="1">
        <a:lnSpc>
          <a:spcPct val="110000"/>
        </a:lnSpc>
        <a:spcBef>
          <a:spcPts val="1200"/>
        </a:spcBef>
        <a:spcAft>
          <a:spcPct val="0"/>
        </a:spcAft>
        <a:buClr>
          <a:schemeClr val="accent1"/>
        </a:buClr>
        <a:buSzPct val="70000"/>
        <a:buFont typeface="Webdings" panose="05030102010509060703" pitchFamily="2" charset="2"/>
        <a:buChar char="Ù"/>
        <a:defRPr sz="2800" b="0" i="0" u="none" kern="1200" baseline="0">
          <a:solidFill>
            <a:srgbClr val="431600"/>
          </a:solidFill>
          <a:latin typeface="+mn-lt"/>
          <a:ea typeface="+mn-ea"/>
          <a:cs typeface="+mn-cs"/>
        </a:defRPr>
      </a:lvl1pPr>
      <a:lvl2pPr marL="361950" lvl="1" indent="-361950" algn="l" defTabSz="685800" eaLnBrk="1" fontAlgn="base" latinLnBrk="0" hangingPunct="1">
        <a:lnSpc>
          <a:spcPct val="120000"/>
        </a:lnSpc>
        <a:spcBef>
          <a:spcPct val="0"/>
        </a:spcBef>
        <a:spcAft>
          <a:spcPts val="1200"/>
        </a:spcAft>
        <a:buClr>
          <a:schemeClr val="accent1"/>
        </a:buClr>
        <a:buFont typeface="幼圆" panose="02010509060101010101" pitchFamily="1" charset="-122"/>
        <a:buChar char=" "/>
        <a:defRPr sz="2800" b="0" i="0" u="none" kern="1200" baseline="0">
          <a:solidFill>
            <a:schemeClr val="tx1"/>
          </a:solidFill>
          <a:latin typeface="+mn-lt"/>
          <a:ea typeface="幼圆" panose="02010509060101010101" pitchFamily="1" charset="-122"/>
          <a:cs typeface="+mn-cs"/>
        </a:defRPr>
      </a:lvl2pPr>
      <a:lvl3pPr marL="857250" lvl="2" indent="-171450" algn="l" defTabSz="685800" eaLnBrk="1" fontAlgn="base" latinLnBrk="0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b="0" i="0" u="none" kern="1200" baseline="0">
          <a:solidFill>
            <a:schemeClr val="tx1"/>
          </a:solidFill>
          <a:latin typeface="Times New Roman" panose="02020603050405020304" pitchFamily="2" charset="0"/>
          <a:ea typeface="幼圆" panose="02010509060101010101" pitchFamily="1" charset="-122"/>
          <a:cs typeface="+mn-cs"/>
        </a:defRPr>
      </a:lvl3pPr>
      <a:lvl4pPr marL="1200150" lvl="3" indent="-171450" algn="l" defTabSz="685800" eaLnBrk="1" fontAlgn="base" latinLnBrk="0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b="0" i="0" u="none" kern="1200" baseline="0">
          <a:solidFill>
            <a:schemeClr val="tx1"/>
          </a:solidFill>
          <a:latin typeface="Times New Roman" panose="02020603050405020304" pitchFamily="2" charset="0"/>
          <a:ea typeface="幼圆" panose="02010509060101010101" pitchFamily="1" charset="-122"/>
          <a:cs typeface="+mn-cs"/>
        </a:defRPr>
      </a:lvl4pPr>
      <a:lvl5pPr marL="1543050" lvl="4" indent="-171450" algn="l" defTabSz="685800" eaLnBrk="1" fontAlgn="base" latinLnBrk="0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b="0" i="0" u="none" kern="1200" baseline="0">
          <a:solidFill>
            <a:schemeClr val="tx1"/>
          </a:solidFill>
          <a:latin typeface="Times New Roman" panose="02020603050405020304" pitchFamily="2" charset="0"/>
          <a:ea typeface="幼圆" panose="02010509060101010101" pitchFamily="1" charset="-122"/>
          <a:cs typeface="+mn-cs"/>
        </a:defRPr>
      </a:lvl5pPr>
      <a:lvl6pPr marL="2514600" lvl="5" indent="-228600" algn="l" defTabSz="685800" eaLnBrk="1" fontAlgn="base" latinLnBrk="0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b="0" i="0" u="none" kern="1200" baseline="0">
          <a:solidFill>
            <a:schemeClr val="tx1"/>
          </a:solidFill>
          <a:latin typeface="Times New Roman" panose="02020603050405020304" pitchFamily="2" charset="0"/>
          <a:ea typeface="幼圆" panose="02010509060101010101" pitchFamily="1" charset="-122"/>
          <a:cs typeface="+mn-cs"/>
        </a:defRPr>
      </a:lvl6pPr>
      <a:lvl7pPr marL="2971800" lvl="6" indent="-228600" algn="l" defTabSz="685800" eaLnBrk="1" fontAlgn="base" latinLnBrk="0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b="0" i="0" u="none" kern="1200" baseline="0">
          <a:solidFill>
            <a:schemeClr val="tx1"/>
          </a:solidFill>
          <a:latin typeface="Times New Roman" panose="02020603050405020304" pitchFamily="2" charset="0"/>
          <a:ea typeface="幼圆" panose="02010509060101010101" pitchFamily="1" charset="-122"/>
          <a:cs typeface="+mn-cs"/>
        </a:defRPr>
      </a:lvl7pPr>
      <a:lvl8pPr marL="3429000" lvl="7" indent="-228600" algn="l" defTabSz="685800" eaLnBrk="1" fontAlgn="base" latinLnBrk="0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b="0" i="0" u="none" kern="1200" baseline="0">
          <a:solidFill>
            <a:schemeClr val="tx1"/>
          </a:solidFill>
          <a:latin typeface="Times New Roman" panose="02020603050405020304" pitchFamily="2" charset="0"/>
          <a:ea typeface="幼圆" panose="02010509060101010101" pitchFamily="1" charset="-122"/>
          <a:cs typeface="+mn-cs"/>
        </a:defRPr>
      </a:lvl8pPr>
      <a:lvl9pPr marL="3886200" lvl="8" indent="-228600" algn="l" defTabSz="685800" eaLnBrk="1" fontAlgn="base" latinLnBrk="0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b="0" i="0" u="none" kern="1200" baseline="0">
          <a:solidFill>
            <a:schemeClr val="tx1"/>
          </a:solidFill>
          <a:latin typeface="Times New Roman" panose="02020603050405020304" pitchFamily="2" charset="0"/>
          <a:ea typeface="幼圆" panose="02010509060101010101" pitchFamily="1" charset="-122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Documents and Settings\Administrator\桌面\未标题-1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-3175"/>
            <a:ext cx="9144000" cy="4606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73999"/>
            </a:srgbClr>
          </a:solidFill>
          <a:ln w="9525">
            <a:noFill/>
          </a:ln>
        </p:spPr>
        <p:txBody>
          <a:bodyPr anchor="ctr"/>
          <a:lstStyle/>
          <a:p>
            <a:pPr lvl="0" algn="ctr"/>
            <a:endParaRPr lang="zh-CN" altLang="en-US" sz="18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052" name="KSO_FD"/>
          <p:cNvSpPr>
            <a:spLocks noGrp="1"/>
          </p:cNvSpPr>
          <p:nvPr>
            <p:ph type="dt" sz="half" idx="2"/>
          </p:nvPr>
        </p:nvSpPr>
        <p:spPr>
          <a:xfrm>
            <a:off x="628650" y="6403975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900">
                <a:solidFill>
                  <a:srgbClr val="959696"/>
                </a:solidFill>
              </a:defRPr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3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403975"/>
            <a:ext cx="30861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900">
                <a:solidFill>
                  <a:srgbClr val="959696"/>
                </a:solidFill>
              </a:defRPr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4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403975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900">
                <a:solidFill>
                  <a:srgbClr val="959696"/>
                </a:solidFill>
              </a:defRPr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5" name="KSO_BC1"/>
          <p:cNvSpPr>
            <a:spLocks noGrp="1"/>
          </p:cNvSpPr>
          <p:nvPr>
            <p:ph type="body" idx="1"/>
          </p:nvPr>
        </p:nvSpPr>
        <p:spPr>
          <a:xfrm>
            <a:off x="466725" y="1793875"/>
            <a:ext cx="7816850" cy="45466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  <p:sp>
        <p:nvSpPr>
          <p:cNvPr id="2056" name="KSO_BT1"/>
          <p:cNvSpPr>
            <a:spLocks noGrp="1"/>
          </p:cNvSpPr>
          <p:nvPr>
            <p:ph type="title"/>
          </p:nvPr>
        </p:nvSpPr>
        <p:spPr>
          <a:xfrm>
            <a:off x="466725" y="727075"/>
            <a:ext cx="8215313" cy="7937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ftr="0" dt="0"/>
  <p:txStyles>
    <p:titleStyle>
      <a:lvl1pPr marL="0" lvl="0" indent="0" algn="l" defTabSz="685800" eaLnBrk="1" fontAlgn="base" latinLnBrk="0" hangingPunct="1">
        <a:lnSpc>
          <a:spcPct val="90000"/>
        </a:lnSpc>
        <a:spcBef>
          <a:spcPct val="0"/>
        </a:spcBef>
        <a:spcAft>
          <a:spcPct val="0"/>
        </a:spcAft>
        <a:buNone/>
        <a:defRPr sz="4400" b="1" i="0" u="none" kern="1200" baseline="0">
          <a:solidFill>
            <a:srgbClr val="933401"/>
          </a:solidFill>
          <a:latin typeface="+mj-lt"/>
          <a:ea typeface="+mj-ea"/>
          <a:cs typeface="+mj-cs"/>
        </a:defRPr>
      </a:lvl1pPr>
    </p:titleStyle>
    <p:bodyStyle>
      <a:lvl1pPr marL="361950" lvl="0" indent="-361950" algn="just" defTabSz="685800" eaLnBrk="1" fontAlgn="base" latinLnBrk="0" hangingPunct="1">
        <a:lnSpc>
          <a:spcPct val="110000"/>
        </a:lnSpc>
        <a:spcBef>
          <a:spcPts val="1200"/>
        </a:spcBef>
        <a:spcAft>
          <a:spcPct val="0"/>
        </a:spcAft>
        <a:buClr>
          <a:schemeClr val="accent1"/>
        </a:buClr>
        <a:buSzPct val="70000"/>
        <a:buFont typeface="Webdings" panose="05030102010509060703" pitchFamily="2" charset="2"/>
        <a:buChar char="Ù"/>
        <a:defRPr sz="2800" b="0" i="0" u="none" kern="1200" baseline="0">
          <a:solidFill>
            <a:srgbClr val="431600"/>
          </a:solidFill>
          <a:latin typeface="+mn-lt"/>
          <a:ea typeface="+mn-ea"/>
          <a:cs typeface="+mn-cs"/>
        </a:defRPr>
      </a:lvl1pPr>
      <a:lvl2pPr marL="361950" lvl="1" indent="-361950" algn="l" defTabSz="685800" eaLnBrk="1" fontAlgn="base" latinLnBrk="0" hangingPunct="1">
        <a:lnSpc>
          <a:spcPct val="120000"/>
        </a:lnSpc>
        <a:spcBef>
          <a:spcPct val="0"/>
        </a:spcBef>
        <a:spcAft>
          <a:spcPts val="1200"/>
        </a:spcAft>
        <a:buClr>
          <a:schemeClr val="accent1"/>
        </a:buClr>
        <a:buFont typeface="幼圆" panose="02010509060101010101" pitchFamily="1" charset="-122"/>
        <a:buChar char=" "/>
        <a:defRPr sz="2800" b="0" i="0" u="none" kern="1200" baseline="0">
          <a:solidFill>
            <a:schemeClr val="tx1"/>
          </a:solidFill>
          <a:latin typeface="+mn-lt"/>
          <a:ea typeface="幼圆" panose="02010509060101010101" pitchFamily="1" charset="-122"/>
          <a:cs typeface="+mn-cs"/>
        </a:defRPr>
      </a:lvl2pPr>
      <a:lvl3pPr marL="857250" lvl="2" indent="-171450" algn="l" defTabSz="685800" eaLnBrk="1" fontAlgn="base" latinLnBrk="0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b="0" i="0" u="none" kern="1200" baseline="0">
          <a:solidFill>
            <a:schemeClr val="tx1"/>
          </a:solidFill>
          <a:latin typeface="Times New Roman" panose="02020603050405020304" pitchFamily="2" charset="0"/>
          <a:ea typeface="幼圆" panose="02010509060101010101" pitchFamily="1" charset="-122"/>
          <a:cs typeface="+mn-cs"/>
        </a:defRPr>
      </a:lvl3pPr>
      <a:lvl4pPr marL="1200150" lvl="3" indent="-171450" algn="l" defTabSz="685800" eaLnBrk="1" fontAlgn="base" latinLnBrk="0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b="0" i="0" u="none" kern="1200" baseline="0">
          <a:solidFill>
            <a:schemeClr val="tx1"/>
          </a:solidFill>
          <a:latin typeface="Times New Roman" panose="02020603050405020304" pitchFamily="2" charset="0"/>
          <a:ea typeface="幼圆" panose="02010509060101010101" pitchFamily="1" charset="-122"/>
          <a:cs typeface="+mn-cs"/>
        </a:defRPr>
      </a:lvl4pPr>
      <a:lvl5pPr marL="1543050" lvl="4" indent="-171450" algn="l" defTabSz="685800" eaLnBrk="1" fontAlgn="base" latinLnBrk="0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b="0" i="0" u="none" kern="1200" baseline="0">
          <a:solidFill>
            <a:schemeClr val="tx1"/>
          </a:solidFill>
          <a:latin typeface="Times New Roman" panose="02020603050405020304" pitchFamily="2" charset="0"/>
          <a:ea typeface="幼圆" panose="02010509060101010101" pitchFamily="1" charset="-122"/>
          <a:cs typeface="+mn-cs"/>
        </a:defRPr>
      </a:lvl5pPr>
      <a:lvl6pPr marL="2514600" lvl="5" indent="-228600" algn="l" defTabSz="685800" eaLnBrk="1" fontAlgn="base" latinLnBrk="0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b="0" i="0" u="none" kern="1200" baseline="0">
          <a:solidFill>
            <a:schemeClr val="tx1"/>
          </a:solidFill>
          <a:latin typeface="Times New Roman" panose="02020603050405020304" pitchFamily="2" charset="0"/>
          <a:ea typeface="幼圆" panose="02010509060101010101" pitchFamily="1" charset="-122"/>
          <a:cs typeface="+mn-cs"/>
        </a:defRPr>
      </a:lvl6pPr>
      <a:lvl7pPr marL="2971800" lvl="6" indent="-228600" algn="l" defTabSz="685800" eaLnBrk="1" fontAlgn="base" latinLnBrk="0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b="0" i="0" u="none" kern="1200" baseline="0">
          <a:solidFill>
            <a:schemeClr val="tx1"/>
          </a:solidFill>
          <a:latin typeface="Times New Roman" panose="02020603050405020304" pitchFamily="2" charset="0"/>
          <a:ea typeface="幼圆" panose="02010509060101010101" pitchFamily="1" charset="-122"/>
          <a:cs typeface="+mn-cs"/>
        </a:defRPr>
      </a:lvl7pPr>
      <a:lvl8pPr marL="3429000" lvl="7" indent="-228600" algn="l" defTabSz="685800" eaLnBrk="1" fontAlgn="base" latinLnBrk="0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b="0" i="0" u="none" kern="1200" baseline="0">
          <a:solidFill>
            <a:schemeClr val="tx1"/>
          </a:solidFill>
          <a:latin typeface="Times New Roman" panose="02020603050405020304" pitchFamily="2" charset="0"/>
          <a:ea typeface="幼圆" panose="02010509060101010101" pitchFamily="1" charset="-122"/>
          <a:cs typeface="+mn-cs"/>
        </a:defRPr>
      </a:lvl8pPr>
      <a:lvl9pPr marL="3886200" lvl="8" indent="-228600" algn="l" defTabSz="685800" eaLnBrk="1" fontAlgn="base" latinLnBrk="0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b="0" i="0" u="none" kern="1200" baseline="0">
          <a:solidFill>
            <a:schemeClr val="tx1"/>
          </a:solidFill>
          <a:latin typeface="Times New Roman" panose="02020603050405020304" pitchFamily="2" charset="0"/>
          <a:ea typeface="幼圆" panose="02010509060101010101" pitchFamily="1" charset="-122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Documents and Settings\Administrator\桌面\未标题-1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-3175"/>
            <a:ext cx="9144000" cy="4606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73999"/>
            </a:srgbClr>
          </a:solidFill>
          <a:ln w="9525">
            <a:noFill/>
          </a:ln>
        </p:spPr>
        <p:txBody>
          <a:bodyPr anchor="ctr"/>
          <a:lstStyle/>
          <a:p>
            <a:pPr lvl="0" algn="ctr"/>
            <a:endParaRPr lang="zh-CN" altLang="en-US" sz="18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052" name="KSO_FD"/>
          <p:cNvSpPr>
            <a:spLocks noGrp="1"/>
          </p:cNvSpPr>
          <p:nvPr>
            <p:ph type="dt" sz="half" idx="2"/>
          </p:nvPr>
        </p:nvSpPr>
        <p:spPr>
          <a:xfrm>
            <a:off x="628650" y="6403975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900">
                <a:solidFill>
                  <a:srgbClr val="959696"/>
                </a:solidFill>
              </a:defRPr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3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403975"/>
            <a:ext cx="30861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900">
                <a:solidFill>
                  <a:srgbClr val="959696"/>
                </a:solidFill>
              </a:defRPr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4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403975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900">
                <a:solidFill>
                  <a:srgbClr val="959696"/>
                </a:solidFill>
              </a:defRPr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5" name="KSO_BC1"/>
          <p:cNvSpPr>
            <a:spLocks noGrp="1"/>
          </p:cNvSpPr>
          <p:nvPr>
            <p:ph type="body" idx="1"/>
          </p:nvPr>
        </p:nvSpPr>
        <p:spPr>
          <a:xfrm>
            <a:off x="466725" y="1793875"/>
            <a:ext cx="7816850" cy="45466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  <p:sp>
        <p:nvSpPr>
          <p:cNvPr id="2056" name="KSO_BT1"/>
          <p:cNvSpPr>
            <a:spLocks noGrp="1"/>
          </p:cNvSpPr>
          <p:nvPr>
            <p:ph type="title"/>
          </p:nvPr>
        </p:nvSpPr>
        <p:spPr>
          <a:xfrm>
            <a:off x="466725" y="727075"/>
            <a:ext cx="8215313" cy="7937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ftr="0" dt="0"/>
  <p:txStyles>
    <p:titleStyle>
      <a:lvl1pPr marL="0" lvl="0" indent="0" algn="l" defTabSz="685800" eaLnBrk="1" fontAlgn="base" latinLnBrk="0" hangingPunct="1">
        <a:lnSpc>
          <a:spcPct val="90000"/>
        </a:lnSpc>
        <a:spcBef>
          <a:spcPct val="0"/>
        </a:spcBef>
        <a:spcAft>
          <a:spcPct val="0"/>
        </a:spcAft>
        <a:buNone/>
        <a:defRPr sz="4400" b="1" i="0" u="none" kern="1200" baseline="0">
          <a:solidFill>
            <a:srgbClr val="933401"/>
          </a:solidFill>
          <a:latin typeface="+mj-lt"/>
          <a:ea typeface="+mj-ea"/>
          <a:cs typeface="+mj-cs"/>
        </a:defRPr>
      </a:lvl1pPr>
    </p:titleStyle>
    <p:bodyStyle>
      <a:lvl1pPr marL="361950" lvl="0" indent="-361950" algn="just" defTabSz="685800" eaLnBrk="1" fontAlgn="base" latinLnBrk="0" hangingPunct="1">
        <a:lnSpc>
          <a:spcPct val="110000"/>
        </a:lnSpc>
        <a:spcBef>
          <a:spcPts val="1200"/>
        </a:spcBef>
        <a:spcAft>
          <a:spcPct val="0"/>
        </a:spcAft>
        <a:buClr>
          <a:schemeClr val="accent1"/>
        </a:buClr>
        <a:buSzPct val="70000"/>
        <a:buFont typeface="Webdings" panose="05030102010509060703" pitchFamily="2" charset="2"/>
        <a:buChar char="Ù"/>
        <a:defRPr sz="2800" b="0" i="0" u="none" kern="1200" baseline="0">
          <a:solidFill>
            <a:srgbClr val="431600"/>
          </a:solidFill>
          <a:latin typeface="+mn-lt"/>
          <a:ea typeface="+mn-ea"/>
          <a:cs typeface="+mn-cs"/>
        </a:defRPr>
      </a:lvl1pPr>
      <a:lvl2pPr marL="361950" lvl="1" indent="-361950" algn="l" defTabSz="685800" eaLnBrk="1" fontAlgn="base" latinLnBrk="0" hangingPunct="1">
        <a:lnSpc>
          <a:spcPct val="120000"/>
        </a:lnSpc>
        <a:spcBef>
          <a:spcPct val="0"/>
        </a:spcBef>
        <a:spcAft>
          <a:spcPts val="1200"/>
        </a:spcAft>
        <a:buClr>
          <a:schemeClr val="accent1"/>
        </a:buClr>
        <a:buFont typeface="幼圆" panose="02010509060101010101" pitchFamily="1" charset="-122"/>
        <a:buChar char=" "/>
        <a:defRPr sz="2800" b="0" i="0" u="none" kern="1200" baseline="0">
          <a:solidFill>
            <a:schemeClr val="tx1"/>
          </a:solidFill>
          <a:latin typeface="+mn-lt"/>
          <a:ea typeface="幼圆" panose="02010509060101010101" pitchFamily="1" charset="-122"/>
          <a:cs typeface="+mn-cs"/>
        </a:defRPr>
      </a:lvl2pPr>
      <a:lvl3pPr marL="857250" lvl="2" indent="-171450" algn="l" defTabSz="685800" eaLnBrk="1" fontAlgn="base" latinLnBrk="0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b="0" i="0" u="none" kern="1200" baseline="0">
          <a:solidFill>
            <a:schemeClr val="tx1"/>
          </a:solidFill>
          <a:latin typeface="Times New Roman" panose="02020603050405020304" pitchFamily="2" charset="0"/>
          <a:ea typeface="幼圆" panose="02010509060101010101" pitchFamily="1" charset="-122"/>
          <a:cs typeface="+mn-cs"/>
        </a:defRPr>
      </a:lvl3pPr>
      <a:lvl4pPr marL="1200150" lvl="3" indent="-171450" algn="l" defTabSz="685800" eaLnBrk="1" fontAlgn="base" latinLnBrk="0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b="0" i="0" u="none" kern="1200" baseline="0">
          <a:solidFill>
            <a:schemeClr val="tx1"/>
          </a:solidFill>
          <a:latin typeface="Times New Roman" panose="02020603050405020304" pitchFamily="2" charset="0"/>
          <a:ea typeface="幼圆" panose="02010509060101010101" pitchFamily="1" charset="-122"/>
          <a:cs typeface="+mn-cs"/>
        </a:defRPr>
      </a:lvl4pPr>
      <a:lvl5pPr marL="1543050" lvl="4" indent="-171450" algn="l" defTabSz="685800" eaLnBrk="1" fontAlgn="base" latinLnBrk="0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b="0" i="0" u="none" kern="1200" baseline="0">
          <a:solidFill>
            <a:schemeClr val="tx1"/>
          </a:solidFill>
          <a:latin typeface="Times New Roman" panose="02020603050405020304" pitchFamily="2" charset="0"/>
          <a:ea typeface="幼圆" panose="02010509060101010101" pitchFamily="1" charset="-122"/>
          <a:cs typeface="+mn-cs"/>
        </a:defRPr>
      </a:lvl5pPr>
      <a:lvl6pPr marL="2514600" lvl="5" indent="-228600" algn="l" defTabSz="685800" eaLnBrk="1" fontAlgn="base" latinLnBrk="0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b="0" i="0" u="none" kern="1200" baseline="0">
          <a:solidFill>
            <a:schemeClr val="tx1"/>
          </a:solidFill>
          <a:latin typeface="Times New Roman" panose="02020603050405020304" pitchFamily="2" charset="0"/>
          <a:ea typeface="幼圆" panose="02010509060101010101" pitchFamily="1" charset="-122"/>
          <a:cs typeface="+mn-cs"/>
        </a:defRPr>
      </a:lvl6pPr>
      <a:lvl7pPr marL="2971800" lvl="6" indent="-228600" algn="l" defTabSz="685800" eaLnBrk="1" fontAlgn="base" latinLnBrk="0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b="0" i="0" u="none" kern="1200" baseline="0">
          <a:solidFill>
            <a:schemeClr val="tx1"/>
          </a:solidFill>
          <a:latin typeface="Times New Roman" panose="02020603050405020304" pitchFamily="2" charset="0"/>
          <a:ea typeface="幼圆" panose="02010509060101010101" pitchFamily="1" charset="-122"/>
          <a:cs typeface="+mn-cs"/>
        </a:defRPr>
      </a:lvl7pPr>
      <a:lvl8pPr marL="3429000" lvl="7" indent="-228600" algn="l" defTabSz="685800" eaLnBrk="1" fontAlgn="base" latinLnBrk="0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b="0" i="0" u="none" kern="1200" baseline="0">
          <a:solidFill>
            <a:schemeClr val="tx1"/>
          </a:solidFill>
          <a:latin typeface="Times New Roman" panose="02020603050405020304" pitchFamily="2" charset="0"/>
          <a:ea typeface="幼圆" panose="02010509060101010101" pitchFamily="1" charset="-122"/>
          <a:cs typeface="+mn-cs"/>
        </a:defRPr>
      </a:lvl8pPr>
      <a:lvl9pPr marL="3886200" lvl="8" indent="-228600" algn="l" defTabSz="685800" eaLnBrk="1" fontAlgn="base" latinLnBrk="0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b="0" i="0" u="none" kern="1200" baseline="0">
          <a:solidFill>
            <a:schemeClr val="tx1"/>
          </a:solidFill>
          <a:latin typeface="Times New Roman" panose="02020603050405020304" pitchFamily="2" charset="0"/>
          <a:ea typeface="幼圆" panose="02010509060101010101" pitchFamily="1" charset="-122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7.jpeg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0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image" Target="../media/image25.png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5121"/>
          <p:cNvSpPr>
            <a:spLocks noGrp="1"/>
          </p:cNvSpPr>
          <p:nvPr>
            <p:ph type="ctrTitle"/>
          </p:nvPr>
        </p:nvSpPr>
        <p:spPr/>
        <p:txBody>
          <a:bodyPr anchor="b"/>
          <a:lstStyle/>
          <a:p>
            <a:pPr defTabSz="685800">
              <a:buSzPct val="100000"/>
            </a:pPr>
            <a:r>
              <a:rPr lang="zh-CN" altLang="en-US" kern="1200" baseline="0" dirty="0">
                <a:latin typeface="华文中宋" panose="02010600040101010101" pitchFamily="2" charset="-122"/>
                <a:ea typeface="华文中宋" panose="02010600040101010101" pitchFamily="2" charset="-122"/>
              </a:rPr>
              <a:t>第2课  </a:t>
            </a:r>
            <a:endParaRPr lang="zh-CN" altLang="en-US" kern="1200" baseline="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5123" name="副标题 5122"/>
          <p:cNvSpPr>
            <a:spLocks noGrp="1"/>
          </p:cNvSpPr>
          <p:nvPr>
            <p:ph type="subTitle" idx="1"/>
          </p:nvPr>
        </p:nvSpPr>
        <p:spPr/>
        <p:txBody>
          <a:bodyPr anchor="t"/>
          <a:lstStyle/>
          <a:p>
            <a:pPr defTabSz="685800">
              <a:buSzPct val="70000"/>
            </a:pPr>
            <a:r>
              <a:rPr lang="zh-CN" altLang="en-US" sz="4800" b="1" kern="1200" baseline="0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幼圆" panose="02010509060101010101" pitchFamily="1" charset="-122"/>
                <a:ea typeface="华文中宋" panose="02010600040101010101" pitchFamily="2" charset="-122"/>
              </a:rPr>
              <a:t>第二次鸦片战争</a:t>
            </a:r>
            <a:endParaRPr lang="zh-CN" altLang="en-US" sz="4800" b="1" kern="1200" baseline="0" dirty="0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latin typeface="幼圆" panose="02010509060101010101" pitchFamily="1" charset="-122"/>
              <a:ea typeface="华文中宋" panose="0201060004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-31750" y="4231640"/>
            <a:ext cx="9145905" cy="21424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913" name="Rectangle 3"/>
          <p:cNvSpPr/>
          <p:nvPr/>
        </p:nvSpPr>
        <p:spPr>
          <a:xfrm>
            <a:off x="254000" y="4337368"/>
            <a:ext cx="8573770" cy="193103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3600" b="1" dirty="0">
                <a:solidFill>
                  <a:srgbClr val="000099"/>
                </a:solidFill>
                <a:latin typeface="+mn-ea"/>
                <a:ea typeface="+mn-ea"/>
                <a:cs typeface="+mn-ea"/>
              </a:rPr>
              <a:t>  课标：</a:t>
            </a:r>
            <a:r>
              <a:rPr lang="zh-CN" altLang="zh-CN" sz="28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简述第二次鸦片战争期间英法联军</a:t>
            </a:r>
            <a:r>
              <a:rPr lang="zh-CN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火烧圆明园</a:t>
            </a:r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俄国</a:t>
            </a:r>
            <a:r>
              <a:rPr lang="zh-CN" altLang="zh-CN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通过不平等条约割占中国北方大片领土</a:t>
            </a:r>
            <a:r>
              <a:rPr lang="zh-CN" altLang="zh-CN" sz="28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的侵略史实</a:t>
            </a:r>
            <a:r>
              <a:rPr lang="zh-CN" altLang="en-US" sz="28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800" b="1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4085" y="2840355"/>
            <a:ext cx="8215313" cy="793750"/>
          </a:xfrm>
        </p:spPr>
        <p:txBody>
          <a:bodyPr/>
          <a:p>
            <a:pPr>
              <a:lnSpc>
                <a:spcPct val="130000"/>
              </a:lnSpc>
            </a:pPr>
            <a:r>
              <a:rPr lang="zh-CN" altLang="en-US"/>
              <a:t>法国作家雨果如何评价此事？</a:t>
            </a:r>
            <a:br>
              <a:rPr lang="zh-CN" altLang="en-US"/>
            </a:br>
            <a:r>
              <a:rPr lang="zh-CN" altLang="en-US"/>
              <a:t>你的感受如何？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白玉仕女摆件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388" y="3500438"/>
            <a:ext cx="4211637" cy="25130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Picture 7" descr="红珊瑚太狮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188913"/>
            <a:ext cx="4048125" cy="2592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4" name="Text Box 11"/>
          <p:cNvSpPr txBox="1"/>
          <p:nvPr/>
        </p:nvSpPr>
        <p:spPr>
          <a:xfrm>
            <a:off x="971550" y="6165850"/>
            <a:ext cx="2016125" cy="520700"/>
          </a:xfrm>
          <a:prstGeom prst="rect">
            <a:avLst/>
          </a:prstGeom>
          <a:solidFill>
            <a:schemeClr val="folHlink">
              <a:alpha val="100000"/>
            </a:schemeClr>
          </a:solidFill>
          <a:ln w="9525">
            <a:noFill/>
          </a:ln>
        </p:spPr>
        <p:txBody>
          <a:bodyPr lIns="90170" tIns="46990" rIns="90170" bIns="469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  <a:r>
              <a:rPr lang="zh-CN" altLang="en-US" sz="280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白玉侍女</a:t>
            </a:r>
            <a:endParaRPr lang="zh-CN" altLang="en-US" sz="2800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0245" name="Text Box 12"/>
          <p:cNvSpPr txBox="1"/>
          <p:nvPr/>
        </p:nvSpPr>
        <p:spPr>
          <a:xfrm>
            <a:off x="5437188" y="2909888"/>
            <a:ext cx="2303462" cy="520700"/>
          </a:xfrm>
          <a:prstGeom prst="rect">
            <a:avLst/>
          </a:prstGeom>
          <a:solidFill>
            <a:schemeClr val="folHlink">
              <a:alpha val="100000"/>
            </a:schemeClr>
          </a:solidFill>
          <a:ln w="9525">
            <a:noFill/>
          </a:ln>
        </p:spPr>
        <p:txBody>
          <a:bodyPr lIns="90170" tIns="46990" rIns="90170" bIns="469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Verdana" panose="020B0804030504040204" pitchFamily="2" charset="0"/>
                <a:ea typeface="楷体_GB2312" pitchFamily="1" charset="-122"/>
              </a:rPr>
              <a:t> </a:t>
            </a:r>
            <a:r>
              <a:rPr lang="zh-CN" altLang="en-US" sz="2800">
                <a:solidFill>
                  <a:srgbClr val="FF0000"/>
                </a:solidFill>
                <a:latin typeface="Verdana" panose="020B0804030504040204" pitchFamily="2" charset="0"/>
                <a:ea typeface="华文中宋" panose="02010600040101010101" pitchFamily="2" charset="-122"/>
              </a:rPr>
              <a:t>红珊瑚太狮</a:t>
            </a:r>
            <a:endParaRPr lang="zh-CN" altLang="en-US" sz="2800">
              <a:solidFill>
                <a:srgbClr val="FF0000"/>
              </a:solidFill>
              <a:latin typeface="Verdana" panose="020B0804030504040204" pitchFamily="2" charset="0"/>
              <a:ea typeface="华文中宋" panose="02010600040101010101" pitchFamily="2" charset="-122"/>
            </a:endParaRPr>
          </a:p>
        </p:txBody>
      </p:sp>
      <p:pic>
        <p:nvPicPr>
          <p:cNvPr id="10246" name="Picture 14" descr="qzhy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25" y="0"/>
            <a:ext cx="1873250" cy="32845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7" name="Picture 15" descr="qzhy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413" y="0"/>
            <a:ext cx="1728787" cy="3357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8" name="Picture 4" descr="qzhy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188" y="3643313"/>
            <a:ext cx="3779837" cy="3043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1024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" fill="hold"/>
                                        <p:tgtEl>
                                          <p:spTgt spid="1024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" fill="hold"/>
                                        <p:tgtEl>
                                          <p:spTgt spid="1024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" fill="hold"/>
                                        <p:tgtEl>
                                          <p:spTgt spid="1024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" fill="hold"/>
                                        <p:tgtEl>
                                          <p:spTgt spid="1024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" fill="hold"/>
                                        <p:tgtEl>
                                          <p:spTgt spid="1024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" fill="hold"/>
                                        <p:tgtEl>
                                          <p:spTgt spid="1024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ldLvl="0" animBg="1"/>
      <p:bldP spid="1024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图片 12290"/>
          <p:cNvPicPr>
            <a:picLocks noChangeAspect="1"/>
          </p:cNvPicPr>
          <p:nvPr/>
        </p:nvPicPr>
        <p:blipFill>
          <a:blip r:embed="rId1"/>
          <a:srcRect l="19907" r="4924"/>
          <a:stretch>
            <a:fillRect/>
          </a:stretch>
        </p:blipFill>
        <p:spPr>
          <a:xfrm>
            <a:off x="3667125" y="2968625"/>
            <a:ext cx="5505450" cy="3867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5" descr="20091207_7f9730cc0f293887e29cC06addnteqWn"/>
          <p:cNvPicPr>
            <a:picLocks noChangeAspect="1"/>
          </p:cNvPicPr>
          <p:nvPr/>
        </p:nvPicPr>
        <p:blipFill>
          <a:blip r:embed="rId2"/>
          <a:srcRect b="13788"/>
          <a:stretch>
            <a:fillRect/>
          </a:stretch>
        </p:blipFill>
        <p:spPr>
          <a:xfrm>
            <a:off x="197304" y="412750"/>
            <a:ext cx="4835525" cy="3127375"/>
          </a:xfrm>
          <a:prstGeom prst="rect">
            <a:avLst/>
          </a:prstGeom>
          <a:noFill/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5" name="TextBox 3"/>
          <p:cNvSpPr txBox="1"/>
          <p:nvPr/>
        </p:nvSpPr>
        <p:spPr>
          <a:xfrm>
            <a:off x="5389563" y="1336675"/>
            <a:ext cx="2376487" cy="639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b="1" dirty="0">
                <a:solidFill>
                  <a:srgbClr val="000000"/>
                </a:solidFill>
                <a:latin typeface="华文楷体" panose="02010600040101010101" pitchFamily="2" charset="-122"/>
                <a:ea typeface="华文中宋" panose="02010600040101010101" pitchFamily="2" charset="-122"/>
              </a:rPr>
              <a:t>断壁残垣</a:t>
            </a:r>
            <a:endParaRPr lang="zh-CN" altLang="en-US" sz="3600" b="1" dirty="0">
              <a:solidFill>
                <a:srgbClr val="000000"/>
              </a:solidFill>
              <a:latin typeface="华文楷体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987198" y="4678363"/>
            <a:ext cx="2519362" cy="639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b="1" dirty="0">
                <a:solidFill>
                  <a:srgbClr val="000000"/>
                </a:solidFill>
                <a:latin typeface="华文楷体" panose="02010600040101010101" pitchFamily="2" charset="-122"/>
                <a:ea typeface="华文中宋" panose="02010600040101010101" pitchFamily="2" charset="-122"/>
              </a:rPr>
              <a:t>废墟荒芜</a:t>
            </a:r>
            <a:endParaRPr lang="zh-CN" altLang="en-US" sz="3600" b="1" dirty="0">
              <a:solidFill>
                <a:srgbClr val="000000"/>
              </a:solidFill>
              <a:latin typeface="华文楷体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13313" descr="虎首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16688" y="3429000"/>
            <a:ext cx="2190750" cy="2381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5" name="图片 13314" descr="牛首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8" y="3573463"/>
            <a:ext cx="2190750" cy="2381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图片 13315" descr="猪首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13" y="260350"/>
            <a:ext cx="2190750" cy="2381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7" name="图片 13316" descr="猴首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688" y="333375"/>
            <a:ext cx="2190750" cy="2381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图片 13317" descr="马首1600万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6238" y="765175"/>
            <a:ext cx="3384550" cy="4824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9" name="Text Box 6"/>
          <p:cNvSpPr txBox="1"/>
          <p:nvPr/>
        </p:nvSpPr>
        <p:spPr>
          <a:xfrm>
            <a:off x="2843213" y="6021388"/>
            <a:ext cx="3240087" cy="582612"/>
          </a:xfrm>
          <a:prstGeom prst="rect">
            <a:avLst/>
          </a:prstGeom>
          <a:solidFill>
            <a:schemeClr val="folHlink">
              <a:alpha val="100000"/>
            </a:schemeClr>
          </a:solidFill>
          <a:ln w="9525">
            <a:noFill/>
          </a:ln>
        </p:spPr>
        <p:txBody>
          <a:bodyPr lIns="90170" tIns="46990" rIns="90170" bIns="4699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十二生肖兽首</a:t>
            </a:r>
            <a:endParaRPr lang="zh-CN" altLang="en-US" sz="3200" b="1" dirty="0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/>
          <p:cNvSpPr txBox="1"/>
          <p:nvPr/>
        </p:nvSpPr>
        <p:spPr>
          <a:xfrm>
            <a:off x="2122488" y="401638"/>
            <a:ext cx="5108575" cy="100488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6000" b="1" dirty="0"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</a:rPr>
              <a:t>海外国宝统计</a:t>
            </a:r>
            <a:r>
              <a:rPr lang="zh-CN" altLang="en-US" sz="6000" b="1" dirty="0">
                <a:solidFill>
                  <a:schemeClr val="accent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1" charset="-122"/>
                <a:ea typeface="楷体_GB2312" pitchFamily="1" charset="-122"/>
              </a:rPr>
              <a:t> </a:t>
            </a:r>
            <a:endParaRPr lang="zh-CN" altLang="en-US" sz="6000" b="1" dirty="0">
              <a:solidFill>
                <a:schemeClr val="accent2"/>
              </a:solidFill>
              <a:effectLst>
                <a:outerShdw blurRad="38100" dist="38100" dir="2700000">
                  <a:srgbClr val="C0C0C0"/>
                </a:outerShdw>
              </a:effectLst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14339" name="Rectangle 6"/>
          <p:cNvSpPr/>
          <p:nvPr/>
        </p:nvSpPr>
        <p:spPr>
          <a:xfrm>
            <a:off x="168910" y="2090579"/>
            <a:ext cx="8499475" cy="297180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b="1" dirty="0">
                <a:solidFill>
                  <a:schemeClr val="accent2"/>
                </a:solidFill>
                <a:latin typeface="楷体_GB2312" pitchFamily="1" charset="-122"/>
                <a:ea typeface="楷体_GB2312" pitchFamily="1" charset="-122"/>
              </a:rPr>
              <a:t>        </a:t>
            </a:r>
            <a:r>
              <a:rPr lang="zh-CN" altLang="en-US" sz="3600" b="1" dirty="0">
                <a:solidFill>
                  <a:srgbClr val="933401"/>
                </a:solidFill>
                <a:latin typeface="楷体_GB2312" pitchFamily="1" charset="-122"/>
                <a:ea typeface="楷体_GB2312" pitchFamily="1" charset="-122"/>
              </a:rPr>
              <a:t>根据联合国教科文组织统计</a:t>
            </a:r>
            <a:r>
              <a:rPr lang="en-US" altLang="zh-CN" sz="3600" b="1" dirty="0">
                <a:solidFill>
                  <a:srgbClr val="933401"/>
                </a:solidFill>
                <a:latin typeface="楷体_GB2312" pitchFamily="1" charset="-122"/>
                <a:ea typeface="楷体_GB2312" pitchFamily="1" charset="-122"/>
              </a:rPr>
              <a:t>,</a:t>
            </a:r>
            <a:r>
              <a:rPr lang="zh-CN" altLang="en-US" sz="3600" b="1" dirty="0">
                <a:solidFill>
                  <a:srgbClr val="933401"/>
                </a:solidFill>
                <a:latin typeface="楷体_GB2312" pitchFamily="1" charset="-122"/>
                <a:ea typeface="楷体_GB2312" pitchFamily="1" charset="-122"/>
              </a:rPr>
              <a:t>目前在全球</a:t>
            </a:r>
            <a:r>
              <a:rPr lang="en-US" altLang="zh-CN" sz="3600" b="1" dirty="0">
                <a:solidFill>
                  <a:srgbClr val="933401"/>
                </a:solidFill>
                <a:latin typeface="楷体_GB2312" pitchFamily="1" charset="-122"/>
                <a:ea typeface="楷体_GB2312" pitchFamily="1" charset="-122"/>
              </a:rPr>
              <a:t>47</a:t>
            </a:r>
            <a:r>
              <a:rPr lang="zh-CN" altLang="en-US" sz="3600" b="1" dirty="0">
                <a:solidFill>
                  <a:srgbClr val="933401"/>
                </a:solidFill>
                <a:latin typeface="楷体_GB2312" pitchFamily="1" charset="-122"/>
                <a:ea typeface="楷体_GB2312" pitchFamily="1" charset="-122"/>
              </a:rPr>
              <a:t>个国家的</a:t>
            </a:r>
            <a:r>
              <a:rPr lang="en-US" altLang="zh-CN" sz="3600" b="1" dirty="0">
                <a:solidFill>
                  <a:srgbClr val="933401"/>
                </a:solidFill>
                <a:latin typeface="楷体_GB2312" pitchFamily="1" charset="-122"/>
                <a:ea typeface="楷体_GB2312" pitchFamily="1" charset="-122"/>
              </a:rPr>
              <a:t>200</a:t>
            </a:r>
            <a:r>
              <a:rPr lang="zh-CN" altLang="en-US" sz="3600" b="1" dirty="0">
                <a:solidFill>
                  <a:srgbClr val="933401"/>
                </a:solidFill>
                <a:latin typeface="楷体_GB2312" pitchFamily="1" charset="-122"/>
                <a:ea typeface="楷体_GB2312" pitchFamily="1" charset="-122"/>
              </a:rPr>
              <a:t>多座博物馆中</a:t>
            </a:r>
            <a:r>
              <a:rPr lang="en-US" altLang="zh-CN" sz="3600" b="1" dirty="0">
                <a:solidFill>
                  <a:srgbClr val="933401"/>
                </a:solidFill>
                <a:latin typeface="楷体_GB2312" pitchFamily="1" charset="-122"/>
                <a:ea typeface="楷体_GB2312" pitchFamily="1" charset="-122"/>
              </a:rPr>
              <a:t>,</a:t>
            </a:r>
            <a:r>
              <a:rPr lang="zh-CN" altLang="en-US" sz="3600" b="1" dirty="0">
                <a:solidFill>
                  <a:srgbClr val="933401"/>
                </a:solidFill>
                <a:latin typeface="楷体_GB2312" pitchFamily="1" charset="-122"/>
                <a:ea typeface="楷体_GB2312" pitchFamily="1" charset="-122"/>
              </a:rPr>
              <a:t>记录在案的中国文物有</a:t>
            </a:r>
            <a:r>
              <a:rPr lang="en-US" altLang="zh-CN" sz="3600" b="1" dirty="0">
                <a:solidFill>
                  <a:srgbClr val="FF0066"/>
                </a:solidFill>
                <a:latin typeface="楷体_GB2312" pitchFamily="1" charset="-122"/>
                <a:ea typeface="楷体_GB2312" pitchFamily="1" charset="-122"/>
              </a:rPr>
              <a:t>167</a:t>
            </a:r>
            <a:r>
              <a:rPr lang="zh-CN" altLang="en-US" sz="3600" b="1" dirty="0">
                <a:solidFill>
                  <a:srgbClr val="FF0066"/>
                </a:solidFill>
                <a:latin typeface="楷体_GB2312" pitchFamily="1" charset="-122"/>
                <a:ea typeface="楷体_GB2312" pitchFamily="1" charset="-122"/>
              </a:rPr>
              <a:t>万</a:t>
            </a:r>
            <a:r>
              <a:rPr lang="zh-CN" altLang="en-US" sz="3600" b="1" dirty="0">
                <a:solidFill>
                  <a:srgbClr val="933401"/>
                </a:solidFill>
                <a:latin typeface="楷体_GB2312" pitchFamily="1" charset="-122"/>
                <a:ea typeface="楷体_GB2312" pitchFamily="1" charset="-122"/>
              </a:rPr>
              <a:t>件</a:t>
            </a:r>
            <a:r>
              <a:rPr lang="en-US" altLang="zh-CN" sz="3600" b="1" dirty="0">
                <a:solidFill>
                  <a:srgbClr val="933401"/>
                </a:solidFill>
                <a:latin typeface="楷体_GB2312" pitchFamily="1" charset="-122"/>
                <a:ea typeface="楷体_GB2312" pitchFamily="1" charset="-122"/>
              </a:rPr>
              <a:t>,</a:t>
            </a:r>
            <a:r>
              <a:rPr lang="zh-CN" altLang="en-US" sz="3600" b="1" dirty="0">
                <a:solidFill>
                  <a:srgbClr val="933401"/>
                </a:solidFill>
                <a:latin typeface="楷体_GB2312" pitchFamily="1" charset="-122"/>
                <a:ea typeface="楷体_GB2312" pitchFamily="1" charset="-122"/>
              </a:rPr>
              <a:t>而流散在海外民间的中国文物估计是这个数字的</a:t>
            </a:r>
            <a:r>
              <a:rPr lang="en-US" altLang="zh-CN" sz="3600" b="1" dirty="0">
                <a:solidFill>
                  <a:srgbClr val="FF0066"/>
                </a:solidFill>
                <a:latin typeface="楷体_GB2312" pitchFamily="1" charset="-122"/>
                <a:ea typeface="楷体_GB2312" pitchFamily="1" charset="-122"/>
              </a:rPr>
              <a:t>10</a:t>
            </a:r>
            <a:r>
              <a:rPr lang="zh-CN" altLang="en-US" sz="3600" b="1" dirty="0">
                <a:solidFill>
                  <a:srgbClr val="FF0066"/>
                </a:solidFill>
                <a:latin typeface="楷体_GB2312" pitchFamily="1" charset="-122"/>
                <a:ea typeface="楷体_GB2312" pitchFamily="1" charset="-122"/>
              </a:rPr>
              <a:t>倍</a:t>
            </a:r>
            <a:r>
              <a:rPr lang="zh-CN" altLang="en-US" sz="3600" b="1" dirty="0">
                <a:solidFill>
                  <a:srgbClr val="933401"/>
                </a:solidFill>
                <a:latin typeface="楷体_GB2312" pitchFamily="1" charset="-122"/>
                <a:ea typeface="楷体_GB2312" pitchFamily="1" charset="-122"/>
              </a:rPr>
              <a:t>。</a:t>
            </a:r>
            <a:endParaRPr lang="zh-CN" altLang="en-US" sz="3600" b="1" dirty="0">
              <a:solidFill>
                <a:srgbClr val="933401"/>
              </a:solidFill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17414" name="云形标注 17413"/>
          <p:cNvSpPr/>
          <p:nvPr/>
        </p:nvSpPr>
        <p:spPr>
          <a:xfrm>
            <a:off x="1497330" y="3376295"/>
            <a:ext cx="5734050" cy="229235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00206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90170" tIns="46990" rIns="90170" bIns="46990" anchor="ctr"/>
          <a:lstStyle/>
          <a:p>
            <a:pPr algn="ctr"/>
            <a:endParaRPr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7415" name="文本框 17414"/>
          <p:cNvSpPr txBox="1"/>
          <p:nvPr/>
        </p:nvSpPr>
        <p:spPr>
          <a:xfrm>
            <a:off x="2316480" y="3947795"/>
            <a:ext cx="4275138" cy="10287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英法联军攻占北京后，清朝统治者的表现怎样？</a:t>
            </a:r>
            <a:endParaRPr lang="zh-CN" altLang="en-US" sz="2800" b="1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bldLvl="0" animBg="1"/>
      <p:bldP spid="17415" grpId="1" bldLvl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5" name="Group 27"/>
          <p:cNvGrpSpPr/>
          <p:nvPr/>
        </p:nvGrpSpPr>
        <p:grpSpPr>
          <a:xfrm>
            <a:off x="137160" y="715645"/>
            <a:ext cx="5289550" cy="579755"/>
            <a:chOff x="2095" y="1832"/>
            <a:chExt cx="2576" cy="516"/>
          </a:xfrm>
        </p:grpSpPr>
        <p:sp>
          <p:nvSpPr>
            <p:cNvPr id="41986" name="Line 28"/>
            <p:cNvSpPr/>
            <p:nvPr/>
          </p:nvSpPr>
          <p:spPr>
            <a:xfrm>
              <a:off x="2200" y="2348"/>
              <a:ext cx="2358" cy="0"/>
            </a:xfrm>
            <a:prstGeom prst="line">
              <a:avLst/>
            </a:prstGeom>
            <a:ln w="3175" cap="flat" cmpd="sng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987" name="Line 29"/>
            <p:cNvSpPr/>
            <p:nvPr/>
          </p:nvSpPr>
          <p:spPr>
            <a:xfrm>
              <a:off x="2095" y="1944"/>
              <a:ext cx="0" cy="292"/>
            </a:xfrm>
            <a:prstGeom prst="line">
              <a:avLst/>
            </a:prstGeom>
            <a:ln w="3175" cap="flat" cmpd="sng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988" name="Line 30"/>
            <p:cNvSpPr/>
            <p:nvPr/>
          </p:nvSpPr>
          <p:spPr>
            <a:xfrm>
              <a:off x="4671" y="1944"/>
              <a:ext cx="0" cy="292"/>
            </a:xfrm>
            <a:prstGeom prst="line">
              <a:avLst/>
            </a:prstGeom>
            <a:ln w="3175" cap="flat" cmpd="sng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989" name="Line 31"/>
            <p:cNvSpPr/>
            <p:nvPr/>
          </p:nvSpPr>
          <p:spPr>
            <a:xfrm>
              <a:off x="2096" y="2239"/>
              <a:ext cx="102" cy="0"/>
            </a:xfrm>
            <a:prstGeom prst="line">
              <a:avLst/>
            </a:prstGeom>
            <a:ln w="3175" cap="flat" cmpd="sng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990" name="Line 32"/>
            <p:cNvSpPr/>
            <p:nvPr/>
          </p:nvSpPr>
          <p:spPr>
            <a:xfrm>
              <a:off x="2200" y="2239"/>
              <a:ext cx="0" cy="108"/>
            </a:xfrm>
            <a:prstGeom prst="line">
              <a:avLst/>
            </a:prstGeom>
            <a:ln w="3175" cap="flat" cmpd="sng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991" name="Line 33"/>
            <p:cNvSpPr/>
            <p:nvPr/>
          </p:nvSpPr>
          <p:spPr>
            <a:xfrm>
              <a:off x="4564" y="2239"/>
              <a:ext cx="102" cy="0"/>
            </a:xfrm>
            <a:prstGeom prst="line">
              <a:avLst/>
            </a:prstGeom>
            <a:ln w="3175" cap="flat" cmpd="sng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992" name="Line 34"/>
            <p:cNvSpPr/>
            <p:nvPr/>
          </p:nvSpPr>
          <p:spPr>
            <a:xfrm>
              <a:off x="4562" y="2239"/>
              <a:ext cx="0" cy="108"/>
            </a:xfrm>
            <a:prstGeom prst="line">
              <a:avLst/>
            </a:prstGeom>
            <a:ln w="3175" cap="flat" cmpd="sng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993" name="Line 35"/>
            <p:cNvSpPr/>
            <p:nvPr/>
          </p:nvSpPr>
          <p:spPr>
            <a:xfrm>
              <a:off x="2096" y="1943"/>
              <a:ext cx="102" cy="0"/>
            </a:xfrm>
            <a:prstGeom prst="line">
              <a:avLst/>
            </a:prstGeom>
            <a:ln w="3175" cap="flat" cmpd="sng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994" name="Line 36"/>
            <p:cNvSpPr/>
            <p:nvPr/>
          </p:nvSpPr>
          <p:spPr>
            <a:xfrm>
              <a:off x="4564" y="1943"/>
              <a:ext cx="102" cy="0"/>
            </a:xfrm>
            <a:prstGeom prst="line">
              <a:avLst/>
            </a:prstGeom>
            <a:ln w="3175" cap="flat" cmpd="sng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995" name="Line 37"/>
            <p:cNvSpPr/>
            <p:nvPr/>
          </p:nvSpPr>
          <p:spPr>
            <a:xfrm>
              <a:off x="2200" y="1835"/>
              <a:ext cx="0" cy="108"/>
            </a:xfrm>
            <a:prstGeom prst="line">
              <a:avLst/>
            </a:prstGeom>
            <a:ln w="3175" cap="flat" cmpd="sng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996" name="Line 38"/>
            <p:cNvSpPr/>
            <p:nvPr/>
          </p:nvSpPr>
          <p:spPr>
            <a:xfrm>
              <a:off x="4562" y="1835"/>
              <a:ext cx="0" cy="108"/>
            </a:xfrm>
            <a:prstGeom prst="line">
              <a:avLst/>
            </a:prstGeom>
            <a:ln w="3175" cap="flat" cmpd="sng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997" name="Line 39"/>
            <p:cNvSpPr/>
            <p:nvPr/>
          </p:nvSpPr>
          <p:spPr>
            <a:xfrm>
              <a:off x="2200" y="1832"/>
              <a:ext cx="2358" cy="0"/>
            </a:xfrm>
            <a:prstGeom prst="line">
              <a:avLst/>
            </a:prstGeom>
            <a:ln w="3175" cap="flat" cmpd="sng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998" name="Rectangle 40"/>
            <p:cNvSpPr/>
            <p:nvPr/>
          </p:nvSpPr>
          <p:spPr>
            <a:xfrm>
              <a:off x="4586" y="2262"/>
              <a:ext cx="76" cy="79"/>
            </a:xfrm>
            <a:prstGeom prst="rect">
              <a:avLst/>
            </a:prstGeom>
            <a:noFill/>
            <a:ln w="3175" cap="flat" cmpd="sng">
              <a:solidFill>
                <a:srgbClr val="99663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1999" name="Rectangle 41"/>
            <p:cNvSpPr/>
            <p:nvPr/>
          </p:nvSpPr>
          <p:spPr>
            <a:xfrm>
              <a:off x="4586" y="1838"/>
              <a:ext cx="76" cy="79"/>
            </a:xfrm>
            <a:prstGeom prst="rect">
              <a:avLst/>
            </a:prstGeom>
            <a:noFill/>
            <a:ln w="3175" cap="flat" cmpd="sng">
              <a:solidFill>
                <a:srgbClr val="99663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2000" name="Rectangle 42"/>
            <p:cNvSpPr/>
            <p:nvPr/>
          </p:nvSpPr>
          <p:spPr>
            <a:xfrm>
              <a:off x="2096" y="2262"/>
              <a:ext cx="76" cy="79"/>
            </a:xfrm>
            <a:prstGeom prst="rect">
              <a:avLst/>
            </a:prstGeom>
            <a:noFill/>
            <a:ln w="3175" cap="flat" cmpd="sng">
              <a:solidFill>
                <a:srgbClr val="99663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2001" name="Rectangle 43"/>
            <p:cNvSpPr/>
            <p:nvPr/>
          </p:nvSpPr>
          <p:spPr>
            <a:xfrm>
              <a:off x="2096" y="1838"/>
              <a:ext cx="76" cy="79"/>
            </a:xfrm>
            <a:prstGeom prst="rect">
              <a:avLst/>
            </a:prstGeom>
            <a:noFill/>
            <a:ln w="3175" cap="flat" cmpd="sng">
              <a:solidFill>
                <a:srgbClr val="99663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42002" name="矩形 37"/>
          <p:cNvSpPr/>
          <p:nvPr/>
        </p:nvSpPr>
        <p:spPr>
          <a:xfrm>
            <a:off x="784225" y="744220"/>
            <a:ext cx="4642485" cy="5511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990" b="1" dirty="0">
                <a:solidFill>
                  <a:srgbClr val="0D0D0D"/>
                </a:solidFill>
                <a:latin typeface="+mn-ea"/>
                <a:ea typeface="+mn-ea"/>
              </a:rPr>
              <a:t>第二次鸦片战争经过</a:t>
            </a:r>
            <a:endParaRPr lang="zh-CN" altLang="en-US" sz="2990" b="1" dirty="0">
              <a:solidFill>
                <a:srgbClr val="0D0D0D"/>
              </a:solidFill>
              <a:latin typeface="+mn-ea"/>
              <a:ea typeface="+mn-ea"/>
            </a:endParaRPr>
          </a:p>
        </p:txBody>
      </p:sp>
      <p:sp>
        <p:nvSpPr>
          <p:cNvPr id="70" name="Text Box 54"/>
          <p:cNvSpPr txBox="1"/>
          <p:nvPr/>
        </p:nvSpPr>
        <p:spPr>
          <a:xfrm>
            <a:off x="63839" y="1743626"/>
            <a:ext cx="9069283" cy="6292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69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cs typeface="楷体" panose="02010609060101010101" pitchFamily="1" charset="-122"/>
              </a:rPr>
              <a:t>1</a:t>
            </a:r>
            <a:r>
              <a:rPr lang="zh-CN" altLang="en-US" sz="269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cs typeface="楷体" panose="02010609060101010101" pitchFamily="1" charset="-122"/>
              </a:rPr>
              <a:t>、起止时间：</a:t>
            </a:r>
            <a:r>
              <a:rPr lang="zh-CN" sz="2690" b="1" dirty="0">
                <a:solidFill>
                  <a:srgbClr val="0D0D0D"/>
                </a:solidFill>
                <a:latin typeface="楷体" panose="02010609060101010101" pitchFamily="1" charset="-122"/>
                <a:ea typeface="楷体" panose="02010609060101010101" pitchFamily="1" charset="-122"/>
                <a:cs typeface="楷体" panose="02010609060101010101" pitchFamily="1" charset="-122"/>
              </a:rPr>
              <a:t>1856年</a:t>
            </a:r>
            <a:r>
              <a:rPr lang="en-US" altLang="zh-CN" sz="2690" b="1" dirty="0">
                <a:solidFill>
                  <a:srgbClr val="0D0D0D"/>
                </a:solidFill>
                <a:latin typeface="楷体" panose="02010609060101010101" pitchFamily="1" charset="-122"/>
                <a:ea typeface="楷体" panose="02010609060101010101" pitchFamily="1" charset="-122"/>
                <a:cs typeface="楷体" panose="02010609060101010101" pitchFamily="1" charset="-122"/>
              </a:rPr>
              <a:t>-1860</a:t>
            </a:r>
            <a:r>
              <a:rPr lang="zh-CN" altLang="en-US" sz="2690" b="1" dirty="0">
                <a:solidFill>
                  <a:srgbClr val="0D0D0D"/>
                </a:solidFill>
                <a:latin typeface="楷体" panose="02010609060101010101" pitchFamily="1" charset="-122"/>
                <a:ea typeface="楷体" panose="02010609060101010101" pitchFamily="1" charset="-122"/>
                <a:cs typeface="楷体" panose="02010609060101010101" pitchFamily="1" charset="-122"/>
              </a:rPr>
              <a:t>年</a:t>
            </a:r>
            <a:endParaRPr lang="zh-CN" altLang="en-US" sz="2690" b="1" dirty="0">
              <a:solidFill>
                <a:srgbClr val="0D0D0D"/>
              </a:solidFill>
              <a:latin typeface="楷体" panose="02010609060101010101" pitchFamily="1" charset="-122"/>
              <a:ea typeface="楷体" panose="02010609060101010101" pitchFamily="1" charset="-122"/>
              <a:cs typeface="楷体" panose="02010609060101010101" pitchFamily="1" charset="-122"/>
            </a:endParaRPr>
          </a:p>
        </p:txBody>
      </p:sp>
      <p:sp>
        <p:nvSpPr>
          <p:cNvPr id="3" name="Text Box 37"/>
          <p:cNvSpPr txBox="1"/>
          <p:nvPr/>
        </p:nvSpPr>
        <p:spPr>
          <a:xfrm>
            <a:off x="63839" y="3636988"/>
            <a:ext cx="9069282" cy="6292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69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cs typeface="楷体" panose="02010609060101010101" pitchFamily="1" charset="-122"/>
              </a:rPr>
              <a:t>4</a:t>
            </a:r>
            <a:r>
              <a:rPr lang="zh-CN" altLang="en-US" sz="269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cs typeface="楷体" panose="02010609060101010101" pitchFamily="1" charset="-122"/>
              </a:rPr>
              <a:t>、中途签约：</a:t>
            </a:r>
            <a:r>
              <a:rPr lang="zh-CN" sz="2690" b="1" dirty="0">
                <a:solidFill>
                  <a:srgbClr val="0D0D0D"/>
                </a:solidFill>
                <a:latin typeface="楷体" panose="02010609060101010101" pitchFamily="1" charset="-122"/>
                <a:ea typeface="楷体" panose="02010609060101010101" pitchFamily="1" charset="-122"/>
                <a:cs typeface="楷体" panose="02010609060101010101" pitchFamily="1" charset="-122"/>
              </a:rPr>
              <a:t>《天津条约》</a:t>
            </a:r>
            <a:endParaRPr lang="zh-CN" sz="2690" b="1" dirty="0">
              <a:solidFill>
                <a:srgbClr val="0D0D0D"/>
              </a:solidFill>
              <a:latin typeface="楷体" panose="02010609060101010101" pitchFamily="1" charset="-122"/>
              <a:ea typeface="楷体" panose="02010609060101010101" pitchFamily="1" charset="-122"/>
              <a:cs typeface="楷体" panose="02010609060101010101" pitchFamily="1" charset="-122"/>
            </a:endParaRPr>
          </a:p>
        </p:txBody>
      </p:sp>
      <p:sp>
        <p:nvSpPr>
          <p:cNvPr id="4" name="Text Box 54"/>
          <p:cNvSpPr txBox="1"/>
          <p:nvPr/>
        </p:nvSpPr>
        <p:spPr>
          <a:xfrm>
            <a:off x="63839" y="2378626"/>
            <a:ext cx="9069283" cy="6292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69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cs typeface="楷体" panose="02010609060101010101" pitchFamily="1" charset="-122"/>
              </a:rPr>
              <a:t>2</a:t>
            </a:r>
            <a:r>
              <a:rPr lang="zh-CN" altLang="en-US" sz="269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cs typeface="楷体" panose="02010609060101010101" pitchFamily="1" charset="-122"/>
              </a:rPr>
              <a:t>、 侵略者： </a:t>
            </a:r>
            <a:r>
              <a:rPr lang="zh-CN" sz="2690" b="1" dirty="0">
                <a:solidFill>
                  <a:srgbClr val="0D0D0D"/>
                </a:solidFill>
                <a:latin typeface="楷体" panose="02010609060101010101" pitchFamily="1" charset="-122"/>
                <a:ea typeface="楷体" panose="02010609060101010101" pitchFamily="1" charset="-122"/>
                <a:cs typeface="楷体" panose="02010609060101010101" pitchFamily="1" charset="-122"/>
              </a:rPr>
              <a:t>英法联军</a:t>
            </a:r>
            <a:endParaRPr lang="zh-CN" sz="2690" b="1" dirty="0">
              <a:solidFill>
                <a:srgbClr val="0D0D0D"/>
              </a:solidFill>
              <a:latin typeface="楷体" panose="02010609060101010101" pitchFamily="1" charset="-122"/>
              <a:ea typeface="楷体" panose="02010609060101010101" pitchFamily="1" charset="-122"/>
              <a:cs typeface="楷体" panose="02010609060101010101" pitchFamily="1" charset="-122"/>
            </a:endParaRPr>
          </a:p>
        </p:txBody>
      </p:sp>
      <p:pic>
        <p:nvPicPr>
          <p:cNvPr id="5" name="Picture 5" descr="二鸦形势图"/>
          <p:cNvPicPr>
            <a:picLocks noChangeAspect="1"/>
          </p:cNvPicPr>
          <p:nvPr/>
        </p:nvPicPr>
        <p:blipFill>
          <a:blip r:embed="rId1">
            <a:lum bright="-17996" contrast="29999"/>
          </a:blip>
          <a:stretch>
            <a:fillRect/>
          </a:stretch>
        </p:blipFill>
        <p:spPr>
          <a:xfrm>
            <a:off x="5339715" y="1628775"/>
            <a:ext cx="3224530" cy="4784725"/>
          </a:xfrm>
          <a:prstGeom prst="rect">
            <a:avLst/>
          </a:prstGeom>
          <a:noFill/>
          <a:ln w="603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1750" name="Freeform 6"/>
          <p:cNvSpPr/>
          <p:nvPr/>
        </p:nvSpPr>
        <p:spPr bwMode="auto">
          <a:xfrm>
            <a:off x="5632450" y="5755640"/>
            <a:ext cx="537845" cy="657860"/>
          </a:xfrm>
          <a:custGeom>
            <a:avLst/>
            <a:gdLst/>
            <a:ahLst/>
            <a:cxnLst>
              <a:cxn ang="0">
                <a:pos x="0" y="493"/>
              </a:cxn>
              <a:cxn ang="0">
                <a:pos x="223" y="309"/>
              </a:cxn>
              <a:cxn ang="0">
                <a:pos x="454" y="0"/>
              </a:cxn>
            </a:cxnLst>
            <a:rect l="0" t="0" r="r" b="b"/>
            <a:pathLst>
              <a:path w="454" h="493">
                <a:moveTo>
                  <a:pt x="0" y="493"/>
                </a:moveTo>
                <a:cubicBezTo>
                  <a:pt x="37" y="462"/>
                  <a:pt x="147" y="391"/>
                  <a:pt x="223" y="309"/>
                </a:cubicBezTo>
                <a:cubicBezTo>
                  <a:pt x="299" y="227"/>
                  <a:pt x="406" y="64"/>
                  <a:pt x="454" y="0"/>
                </a:cubicBezTo>
              </a:path>
            </a:pathLst>
          </a:custGeom>
          <a:noFill/>
          <a:ln w="60325" cmpd="sng">
            <a:solidFill>
              <a:srgbClr val="FF9933"/>
            </a:solidFill>
            <a:round/>
            <a:tailEnd type="triangle" w="sm" len="sm"/>
          </a:ln>
          <a:effectLst>
            <a:prstShdw prst="shdw18" dist="17961" dir="13500000">
              <a:srgbClr val="FF9933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751" name="Freeform 7"/>
          <p:cNvSpPr/>
          <p:nvPr/>
        </p:nvSpPr>
        <p:spPr bwMode="auto">
          <a:xfrm>
            <a:off x="6322060" y="3916045"/>
            <a:ext cx="1453515" cy="1839595"/>
          </a:xfrm>
          <a:custGeom>
            <a:avLst/>
            <a:gdLst/>
            <a:ahLst/>
            <a:cxnLst>
              <a:cxn ang="0">
                <a:pos x="0" y="1347"/>
              </a:cxn>
              <a:cxn ang="0">
                <a:pos x="219" y="1377"/>
              </a:cxn>
              <a:cxn ang="0">
                <a:pos x="495" y="1329"/>
              </a:cxn>
              <a:cxn ang="0">
                <a:pos x="826" y="1072"/>
              </a:cxn>
              <a:cxn ang="0">
                <a:pos x="989" y="834"/>
              </a:cxn>
              <a:cxn ang="0">
                <a:pos x="1101" y="588"/>
              </a:cxn>
              <a:cxn ang="0">
                <a:pos x="1194" y="258"/>
              </a:cxn>
              <a:cxn ang="0">
                <a:pos x="1227" y="0"/>
              </a:cxn>
            </a:cxnLst>
            <a:rect l="0" t="0" r="r" b="b"/>
            <a:pathLst>
              <a:path w="1227" h="1380">
                <a:moveTo>
                  <a:pt x="0" y="1347"/>
                </a:moveTo>
                <a:cubicBezTo>
                  <a:pt x="36" y="1352"/>
                  <a:pt x="137" y="1380"/>
                  <a:pt x="219" y="1377"/>
                </a:cubicBezTo>
                <a:cubicBezTo>
                  <a:pt x="301" y="1374"/>
                  <a:pt x="394" y="1380"/>
                  <a:pt x="495" y="1329"/>
                </a:cubicBezTo>
                <a:cubicBezTo>
                  <a:pt x="596" y="1278"/>
                  <a:pt x="744" y="1155"/>
                  <a:pt x="826" y="1072"/>
                </a:cubicBezTo>
                <a:cubicBezTo>
                  <a:pt x="908" y="989"/>
                  <a:pt x="943" y="915"/>
                  <a:pt x="989" y="834"/>
                </a:cubicBezTo>
                <a:cubicBezTo>
                  <a:pt x="1035" y="753"/>
                  <a:pt x="1067" y="684"/>
                  <a:pt x="1101" y="588"/>
                </a:cubicBezTo>
                <a:cubicBezTo>
                  <a:pt x="1135" y="492"/>
                  <a:pt x="1173" y="356"/>
                  <a:pt x="1194" y="258"/>
                </a:cubicBezTo>
                <a:cubicBezTo>
                  <a:pt x="1215" y="160"/>
                  <a:pt x="1220" y="54"/>
                  <a:pt x="1227" y="0"/>
                </a:cubicBezTo>
              </a:path>
            </a:pathLst>
          </a:custGeom>
          <a:noFill/>
          <a:ln w="60325" cmpd="sng">
            <a:solidFill>
              <a:srgbClr val="FF9933"/>
            </a:solidFill>
            <a:round/>
            <a:tailEnd type="triangle" w="sm" len="sm"/>
          </a:ln>
          <a:effectLst>
            <a:prstShdw prst="shdw18" dist="17961" dir="13500000">
              <a:srgbClr val="FF9933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752" name="Freeform 8"/>
          <p:cNvSpPr/>
          <p:nvPr/>
        </p:nvSpPr>
        <p:spPr bwMode="auto">
          <a:xfrm>
            <a:off x="7699375" y="3650615"/>
            <a:ext cx="76200" cy="224155"/>
          </a:xfrm>
          <a:custGeom>
            <a:avLst/>
            <a:gdLst/>
            <a:ahLst/>
            <a:cxnLst>
              <a:cxn ang="0">
                <a:pos x="60" y="168"/>
              </a:cxn>
              <a:cxn ang="0">
                <a:pos x="12" y="90"/>
              </a:cxn>
              <a:cxn ang="0">
                <a:pos x="0" y="0"/>
              </a:cxn>
            </a:cxnLst>
            <a:rect l="0" t="0" r="r" b="b"/>
            <a:pathLst>
              <a:path w="60" h="168">
                <a:moveTo>
                  <a:pt x="60" y="168"/>
                </a:moveTo>
                <a:cubicBezTo>
                  <a:pt x="52" y="155"/>
                  <a:pt x="22" y="118"/>
                  <a:pt x="12" y="90"/>
                </a:cubicBezTo>
                <a:cubicBezTo>
                  <a:pt x="2" y="62"/>
                  <a:pt x="2" y="19"/>
                  <a:pt x="0" y="0"/>
                </a:cubicBezTo>
              </a:path>
            </a:pathLst>
          </a:custGeom>
          <a:noFill/>
          <a:ln w="57150" cmpd="sng">
            <a:solidFill>
              <a:srgbClr val="FF9933"/>
            </a:solidFill>
            <a:round/>
            <a:tailEnd type="triangle" w="sm" len="sm"/>
          </a:ln>
          <a:effectLst>
            <a:prstShdw prst="shdw18" dist="17961" dir="13500000">
              <a:srgbClr val="FF9933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753" name="Freeform 9"/>
          <p:cNvSpPr/>
          <p:nvPr/>
        </p:nvSpPr>
        <p:spPr bwMode="auto">
          <a:xfrm>
            <a:off x="6935470" y="2174875"/>
            <a:ext cx="989330" cy="1699895"/>
          </a:xfrm>
          <a:custGeom>
            <a:avLst/>
            <a:gdLst/>
            <a:ahLst/>
            <a:cxnLst>
              <a:cxn ang="0">
                <a:pos x="633" y="1275"/>
              </a:cxn>
              <a:cxn ang="0">
                <a:pos x="690" y="1122"/>
              </a:cxn>
              <a:cxn ang="0">
                <a:pos x="660" y="870"/>
              </a:cxn>
              <a:cxn ang="0">
                <a:pos x="669" y="723"/>
              </a:cxn>
              <a:cxn ang="0">
                <a:pos x="795" y="222"/>
              </a:cxn>
              <a:cxn ang="0">
                <a:pos x="429" y="87"/>
              </a:cxn>
              <a:cxn ang="0">
                <a:pos x="0" y="0"/>
              </a:cxn>
            </a:cxnLst>
            <a:rect l="0" t="0" r="r" b="b"/>
            <a:pathLst>
              <a:path w="835" h="1275">
                <a:moveTo>
                  <a:pt x="633" y="1275"/>
                </a:moveTo>
                <a:cubicBezTo>
                  <a:pt x="642" y="1249"/>
                  <a:pt x="686" y="1189"/>
                  <a:pt x="690" y="1122"/>
                </a:cubicBezTo>
                <a:cubicBezTo>
                  <a:pt x="694" y="1055"/>
                  <a:pt x="663" y="936"/>
                  <a:pt x="660" y="870"/>
                </a:cubicBezTo>
                <a:cubicBezTo>
                  <a:pt x="657" y="804"/>
                  <a:pt x="646" y="831"/>
                  <a:pt x="669" y="723"/>
                </a:cubicBezTo>
                <a:cubicBezTo>
                  <a:pt x="692" y="615"/>
                  <a:pt x="835" y="328"/>
                  <a:pt x="795" y="222"/>
                </a:cubicBezTo>
                <a:cubicBezTo>
                  <a:pt x="755" y="116"/>
                  <a:pt x="562" y="124"/>
                  <a:pt x="429" y="87"/>
                </a:cubicBezTo>
                <a:cubicBezTo>
                  <a:pt x="296" y="50"/>
                  <a:pt x="89" y="18"/>
                  <a:pt x="0" y="0"/>
                </a:cubicBezTo>
              </a:path>
            </a:pathLst>
          </a:custGeom>
          <a:noFill/>
          <a:ln w="60325" cmpd="sng">
            <a:solidFill>
              <a:srgbClr val="FF9933"/>
            </a:solidFill>
            <a:round/>
            <a:tailEnd type="triangle" w="sm" len="sm"/>
          </a:ln>
          <a:effectLst>
            <a:prstShdw prst="shdw18" dist="17961" dir="13500000">
              <a:srgbClr val="FF9933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" name="Text Box 37"/>
          <p:cNvSpPr txBox="1"/>
          <p:nvPr/>
        </p:nvSpPr>
        <p:spPr>
          <a:xfrm>
            <a:off x="63839" y="3007703"/>
            <a:ext cx="9069282" cy="6292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69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cs typeface="楷体" panose="02010609060101010101" pitchFamily="1" charset="-122"/>
              </a:rPr>
              <a:t>3</a:t>
            </a:r>
            <a:r>
              <a:rPr lang="zh-CN" altLang="en-US" sz="269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cs typeface="楷体" panose="02010609060101010101" pitchFamily="1" charset="-122"/>
              </a:rPr>
              <a:t>、战争路线：</a:t>
            </a:r>
            <a:r>
              <a:rPr lang="zh-CN" altLang="en-US" sz="2690" b="1" dirty="0">
                <a:solidFill>
                  <a:srgbClr val="0D0D0D"/>
                </a:solidFill>
                <a:latin typeface="楷体" panose="02010609060101010101" pitchFamily="1" charset="-122"/>
                <a:ea typeface="楷体" panose="02010609060101010101" pitchFamily="1" charset="-122"/>
                <a:cs typeface="楷体" panose="02010609060101010101" pitchFamily="1" charset="-122"/>
              </a:rPr>
              <a:t>广州</a:t>
            </a:r>
            <a:r>
              <a:rPr lang="en-US" altLang="zh-CN" sz="2690" b="1" dirty="0">
                <a:solidFill>
                  <a:srgbClr val="0D0D0D"/>
                </a:solidFill>
                <a:latin typeface="楷体" panose="02010609060101010101" pitchFamily="1" charset="-122"/>
                <a:ea typeface="楷体" panose="02010609060101010101" pitchFamily="1" charset="-122"/>
                <a:cs typeface="楷体" panose="02010609060101010101" pitchFamily="1" charset="-122"/>
              </a:rPr>
              <a:t>→</a:t>
            </a:r>
            <a:r>
              <a:rPr lang="zh-CN" altLang="en-US" sz="2690" b="1" dirty="0">
                <a:solidFill>
                  <a:srgbClr val="0D0D0D"/>
                </a:solidFill>
                <a:latin typeface="楷体" panose="02010609060101010101" pitchFamily="1" charset="-122"/>
                <a:ea typeface="楷体" panose="02010609060101010101" pitchFamily="1" charset="-122"/>
                <a:cs typeface="楷体" panose="02010609060101010101" pitchFamily="1" charset="-122"/>
              </a:rPr>
              <a:t>天津</a:t>
            </a:r>
            <a:r>
              <a:rPr lang="en-US" altLang="zh-CN" sz="2690" b="1" dirty="0">
                <a:solidFill>
                  <a:srgbClr val="0D0D0D"/>
                </a:solidFill>
                <a:latin typeface="楷体" panose="02010609060101010101" pitchFamily="1" charset="-122"/>
                <a:ea typeface="楷体" panose="02010609060101010101" pitchFamily="1" charset="-122"/>
                <a:cs typeface="楷体" panose="02010609060101010101" pitchFamily="1" charset="-122"/>
              </a:rPr>
              <a:t>→</a:t>
            </a:r>
            <a:r>
              <a:rPr lang="zh-CN" altLang="en-US" sz="2690" b="1" dirty="0">
                <a:solidFill>
                  <a:srgbClr val="0D0D0D"/>
                </a:solidFill>
                <a:latin typeface="楷体" panose="02010609060101010101" pitchFamily="1" charset="-122"/>
                <a:ea typeface="楷体" panose="02010609060101010101" pitchFamily="1" charset="-122"/>
                <a:cs typeface="楷体" panose="02010609060101010101" pitchFamily="1" charset="-122"/>
              </a:rPr>
              <a:t>北京</a:t>
            </a:r>
            <a:endParaRPr lang="zh-CN" altLang="en-US" sz="2690" b="1" dirty="0">
              <a:solidFill>
                <a:srgbClr val="0D0D0D"/>
              </a:solidFill>
              <a:latin typeface="楷体" panose="02010609060101010101" pitchFamily="1" charset="-122"/>
              <a:ea typeface="楷体" panose="02010609060101010101" pitchFamily="1" charset="-122"/>
              <a:cs typeface="楷体" panose="02010609060101010101" pitchFamily="1" charset="-122"/>
            </a:endParaRPr>
          </a:p>
        </p:txBody>
      </p:sp>
      <p:sp>
        <p:nvSpPr>
          <p:cNvPr id="9" name="Text Box 37"/>
          <p:cNvSpPr txBox="1"/>
          <p:nvPr/>
        </p:nvSpPr>
        <p:spPr>
          <a:xfrm>
            <a:off x="63839" y="4381208"/>
            <a:ext cx="9069282" cy="6292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69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cs typeface="楷体" panose="02010609060101010101" pitchFamily="1" charset="-122"/>
              </a:rPr>
              <a:t>5</a:t>
            </a:r>
            <a:r>
              <a:rPr lang="zh-CN" altLang="en-US" sz="269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cs typeface="楷体" panose="02010609060101010101" pitchFamily="1" charset="-122"/>
              </a:rPr>
              <a:t>、侵华罪行：</a:t>
            </a:r>
            <a:r>
              <a:rPr lang="zh-CN" sz="2690" b="1" dirty="0">
                <a:solidFill>
                  <a:srgbClr val="0D0D0D"/>
                </a:solidFill>
                <a:latin typeface="楷体" panose="02010609060101010101" pitchFamily="1" charset="-122"/>
                <a:ea typeface="楷体" panose="02010609060101010101" pitchFamily="1" charset="-122"/>
                <a:cs typeface="楷体" panose="02010609060101010101" pitchFamily="1" charset="-122"/>
              </a:rPr>
              <a:t>火烧圆明园</a:t>
            </a:r>
            <a:endParaRPr lang="zh-CN" sz="2690" b="1" dirty="0">
              <a:solidFill>
                <a:srgbClr val="0D0D0D"/>
              </a:solidFill>
              <a:latin typeface="楷体" panose="02010609060101010101" pitchFamily="1" charset="-122"/>
              <a:ea typeface="楷体" panose="02010609060101010101" pitchFamily="1" charset="-122"/>
              <a:cs typeface="楷体" panose="02010609060101010101" pitchFamily="1" charset="-122"/>
            </a:endParaRPr>
          </a:p>
        </p:txBody>
      </p:sp>
      <p:sp>
        <p:nvSpPr>
          <p:cNvPr id="26650" name="文本框 2"/>
          <p:cNvSpPr txBox="1"/>
          <p:nvPr/>
        </p:nvSpPr>
        <p:spPr>
          <a:xfrm>
            <a:off x="63839" y="5010785"/>
            <a:ext cx="10012363" cy="11671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269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cs typeface="楷体" panose="02010609060101010101" pitchFamily="1" charset="-122"/>
              </a:rPr>
              <a:t>6、最终结果：</a:t>
            </a:r>
            <a:r>
              <a:rPr lang="zh-CN" sz="2690" b="1" dirty="0">
                <a:solidFill>
                  <a:srgbClr val="0D0D0D"/>
                </a:solidFill>
                <a:latin typeface="楷体" panose="02010609060101010101" pitchFamily="1" charset="-122"/>
                <a:ea typeface="楷体" panose="02010609060101010101" pitchFamily="1" charset="-122"/>
                <a:cs typeface="楷体" panose="02010609060101010101" pitchFamily="1" charset="-122"/>
              </a:rPr>
              <a:t>清朝战败</a:t>
            </a:r>
            <a:endParaRPr lang="zh-CN" sz="2690" b="1" dirty="0">
              <a:solidFill>
                <a:srgbClr val="0D0D0D"/>
              </a:solidFill>
              <a:latin typeface="楷体" panose="02010609060101010101" pitchFamily="1" charset="-122"/>
              <a:ea typeface="楷体" panose="02010609060101010101" pitchFamily="1" charset="-122"/>
              <a:cs typeface="楷体" panose="02010609060101010101" pitchFamily="1" charset="-122"/>
            </a:endParaRPr>
          </a:p>
          <a:p>
            <a:pPr algn="l">
              <a:lnSpc>
                <a:spcPct val="130000"/>
              </a:lnSpc>
            </a:pPr>
            <a:r>
              <a:rPr lang="zh-CN" sz="2690" b="1" dirty="0">
                <a:solidFill>
                  <a:srgbClr val="0D0D0D"/>
                </a:solidFill>
                <a:latin typeface="楷体" panose="02010609060101010101" pitchFamily="1" charset="-122"/>
                <a:ea typeface="楷体" panose="02010609060101010101" pitchFamily="1" charset="-122"/>
                <a:cs typeface="楷体" panose="02010609060101010101" pitchFamily="1" charset="-122"/>
              </a:rPr>
              <a:t>             签订《北京条约》</a:t>
            </a:r>
            <a:endParaRPr lang="zh-CN" sz="2690" b="1" dirty="0">
              <a:solidFill>
                <a:srgbClr val="0D0D0D"/>
              </a:solidFill>
              <a:latin typeface="楷体" panose="02010609060101010101" pitchFamily="1" charset="-122"/>
              <a:ea typeface="楷体" panose="02010609060101010101" pitchFamily="1" charset="-122"/>
              <a:cs typeface="楷体" panose="02010609060101010101" pitchFamily="1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318565" y="5068887"/>
            <a:ext cx="2751455" cy="1050925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1843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zh-CN" altLang="en-US" dirty="0"/>
              <a:t>1860年中英、中法《北京条约》</a:t>
            </a:r>
            <a:endParaRPr lang="zh-CN" altLang="en-US" dirty="0"/>
          </a:p>
        </p:txBody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xfrm>
            <a:off x="466725" y="2028825"/>
            <a:ext cx="8216265" cy="4546600"/>
          </a:xfrm>
        </p:spPr>
        <p:txBody>
          <a:bodyPr/>
          <a:lstStyle/>
          <a:p>
            <a:pPr marL="1905" indent="-1905">
              <a:spcBef>
                <a:spcPct val="50000"/>
              </a:spcBef>
              <a:buClrTx/>
            </a:pP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2" charset="0"/>
              </a:rPr>
              <a:t>1.约有效：承认《天津条约》有效</a:t>
            </a:r>
            <a:endParaRPr lang="zh-CN" altLang="en-US" dirty="0">
              <a:solidFill>
                <a:srgbClr val="000000"/>
              </a:solidFill>
              <a:latin typeface="Times New Roman" panose="02020603050405020304" pitchFamily="2" charset="0"/>
            </a:endParaRPr>
          </a:p>
          <a:p>
            <a:pPr marL="1905" indent="-1905">
              <a:spcBef>
                <a:spcPct val="50000"/>
              </a:spcBef>
              <a:buClrTx/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2" charset="0"/>
              </a:rPr>
              <a:t>2.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2" charset="0"/>
              </a:rPr>
              <a:t>增天津：增开</a:t>
            </a:r>
            <a:r>
              <a:rPr lang="zh-CN" altLang="en-US" dirty="0">
                <a:solidFill>
                  <a:schemeClr val="accent1"/>
                </a:solidFill>
                <a:latin typeface="Times New Roman" panose="02020603050405020304" pitchFamily="2" charset="0"/>
              </a:rPr>
              <a:t>天津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2" charset="0"/>
              </a:rPr>
              <a:t>为商埠； </a:t>
            </a:r>
            <a:endParaRPr lang="zh-CN" altLang="en-US" dirty="0">
              <a:solidFill>
                <a:srgbClr val="000000"/>
              </a:solidFill>
              <a:latin typeface="Times New Roman" panose="02020603050405020304" pitchFamily="2" charset="0"/>
            </a:endParaRPr>
          </a:p>
          <a:p>
            <a:pPr marL="1905" indent="-1905">
              <a:spcBef>
                <a:spcPct val="50000"/>
              </a:spcBef>
              <a:buClrTx/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2" charset="0"/>
              </a:rPr>
              <a:t>3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2" charset="0"/>
              </a:rPr>
              <a:t>.割九龙：割</a:t>
            </a:r>
            <a:r>
              <a:rPr lang="zh-CN" altLang="en-US" dirty="0">
                <a:solidFill>
                  <a:schemeClr val="accent1"/>
                </a:solidFill>
                <a:latin typeface="Times New Roman" panose="02020603050405020304" pitchFamily="2" charset="0"/>
              </a:rPr>
              <a:t>九龙司地方一区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2" charset="0"/>
              </a:rPr>
              <a:t>给英国；</a:t>
            </a:r>
            <a:endParaRPr lang="zh-CN" altLang="en-US" dirty="0">
              <a:solidFill>
                <a:srgbClr val="000000"/>
              </a:solidFill>
              <a:latin typeface="Times New Roman" panose="02020603050405020304" pitchFamily="2" charset="0"/>
            </a:endParaRPr>
          </a:p>
          <a:p>
            <a:pPr marL="1905" indent="-1905">
              <a:spcBef>
                <a:spcPct val="50000"/>
              </a:spcBef>
              <a:buClrTx/>
            </a:pPr>
            <a:r>
              <a:rPr lang="en-US" altLang="zh-CN" dirty="0" smtClean="0">
                <a:solidFill>
                  <a:srgbClr val="000000"/>
                </a:solidFill>
                <a:latin typeface="Times New Roman" panose="02020603050405020304" pitchFamily="2" charset="0"/>
              </a:rPr>
              <a:t>4</a:t>
            </a:r>
            <a:r>
              <a:rPr lang="zh-CN" altLang="en-US" dirty="0" smtClean="0">
                <a:solidFill>
                  <a:srgbClr val="000000"/>
                </a:solidFill>
                <a:latin typeface="Times New Roman" panose="02020603050405020304" pitchFamily="2" charset="0"/>
              </a:rPr>
              <a:t>.加赔款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2" charset="0"/>
              </a:rPr>
              <a:t>：赔偿英法两国军费各增至</a:t>
            </a:r>
            <a:r>
              <a:rPr lang="zh-CN" altLang="en-US" dirty="0">
                <a:solidFill>
                  <a:schemeClr val="accent1"/>
                </a:solidFill>
                <a:latin typeface="Times New Roman" panose="02020603050405020304" pitchFamily="2" charset="0"/>
              </a:rPr>
              <a:t>800万两白银</a:t>
            </a:r>
            <a:r>
              <a:rPr lang="zh-CN" altLang="en-US" dirty="0">
                <a:solidFill>
                  <a:schemeClr val="tx2"/>
                </a:solidFill>
                <a:latin typeface="Times New Roman" panose="02020603050405020304" pitchFamily="2" charset="0"/>
              </a:rPr>
              <a:t>。</a:t>
            </a:r>
            <a:endParaRPr lang="zh-CN" altLang="en-US" dirty="0">
              <a:solidFill>
                <a:schemeClr val="tx2"/>
              </a:solidFill>
              <a:latin typeface="Times New Roman" panose="02020603050405020304" pitchFamily="2" charset="0"/>
            </a:endParaRPr>
          </a:p>
          <a:p>
            <a:pPr marL="1905" indent="-363855">
              <a:spcBef>
                <a:spcPct val="50000"/>
              </a:spcBef>
              <a:buClrTx/>
              <a:buNone/>
            </a:pPr>
            <a:endParaRPr lang="zh-CN" altLang="en-US" dirty="0">
              <a:solidFill>
                <a:schemeClr val="tx2"/>
              </a:solidFill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/>
          <p:nvPr/>
        </p:nvGraphicFramePr>
        <p:xfrm>
          <a:off x="184150" y="2063750"/>
          <a:ext cx="8808720" cy="3609340"/>
        </p:xfrm>
        <a:graphic>
          <a:graphicData uri="http://schemas.openxmlformats.org/drawingml/2006/table">
            <a:tbl>
              <a:tblPr/>
              <a:tblGrid>
                <a:gridCol w="1823720"/>
                <a:gridCol w="1428750"/>
                <a:gridCol w="1490345"/>
                <a:gridCol w="4065905"/>
              </a:tblGrid>
              <a:tr h="602615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3200" b="1" dirty="0">
                          <a:latin typeface="+mj-lt"/>
                          <a:ea typeface="+mj-lt"/>
                        </a:rPr>
                        <a:t>目的</a:t>
                      </a:r>
                      <a:endParaRPr lang="zh-CN" altLang="en-US" sz="3200" b="1" dirty="0">
                        <a:latin typeface="+mj-lt"/>
                        <a:ea typeface="+mj-lt"/>
                      </a:endParaRPr>
                    </a:p>
                  </a:txBody>
                  <a:tcPr marL="95995" marR="95995" marT="47997" marB="47997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3200" b="1" dirty="0">
                          <a:latin typeface="+mj-lt"/>
                          <a:ea typeface="+mj-lt"/>
                        </a:rPr>
                        <a:t>时间</a:t>
                      </a:r>
                      <a:endParaRPr lang="zh-CN" altLang="en-US" sz="3200" b="1" dirty="0">
                        <a:latin typeface="+mj-lt"/>
                        <a:ea typeface="+mj-lt"/>
                      </a:endParaRPr>
                    </a:p>
                  </a:txBody>
                  <a:tcPr marL="95995" marR="95995" marT="47997" marB="47997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3200" b="1" dirty="0">
                          <a:latin typeface="+mj-lt"/>
                          <a:ea typeface="+mj-lt"/>
                        </a:rPr>
                        <a:t>侵略者</a:t>
                      </a:r>
                      <a:endParaRPr lang="zh-CN" altLang="en-US" sz="3200" b="1" dirty="0">
                        <a:latin typeface="+mj-lt"/>
                        <a:ea typeface="+mj-lt"/>
                      </a:endParaRPr>
                    </a:p>
                  </a:txBody>
                  <a:tcPr marL="95995" marR="95995" marT="47997" marB="47997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3200" b="1" dirty="0">
                          <a:latin typeface="+mj-lt"/>
                          <a:ea typeface="+mj-lt"/>
                        </a:rPr>
                        <a:t>结果</a:t>
                      </a:r>
                      <a:endParaRPr lang="zh-CN" altLang="en-US" sz="3200" b="1" dirty="0">
                        <a:latin typeface="+mj-lt"/>
                        <a:ea typeface="+mj-lt"/>
                      </a:endParaRPr>
                    </a:p>
                  </a:txBody>
                  <a:tcPr marL="95995" marR="95995" marT="47997" marB="47997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1490980">
                <a:tc rowSpan="2"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3200" b="1" dirty="0">
                        <a:latin typeface="楷体" panose="02010609060101010101" pitchFamily="1" charset="-122"/>
                        <a:ea typeface="楷体" panose="02010609060101010101" pitchFamily="1" charset="-122"/>
                      </a:endParaRPr>
                    </a:p>
                  </a:txBody>
                  <a:tcPr marL="95995" marR="95995" marT="47997" marB="47997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3200" b="1" dirty="0">
                        <a:latin typeface="楷体" panose="02010609060101010101" pitchFamily="1" charset="-122"/>
                        <a:ea typeface="楷体" panose="02010609060101010101" pitchFamily="1" charset="-122"/>
                      </a:endParaRPr>
                    </a:p>
                  </a:txBody>
                  <a:tcPr marL="95995" marR="95995" marT="47997" marB="47997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3200" b="1" dirty="0">
                        <a:latin typeface="楷体" panose="02010609060101010101" pitchFamily="1" charset="-122"/>
                        <a:ea typeface="楷体" panose="02010609060101010101" pitchFamily="1" charset="-122"/>
                      </a:endParaRPr>
                    </a:p>
                  </a:txBody>
                  <a:tcPr marL="95995" marR="95995" marT="47997" marB="47997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3200" b="1" dirty="0">
                        <a:latin typeface="楷体" panose="02010609060101010101" pitchFamily="1" charset="-122"/>
                        <a:ea typeface="楷体" panose="02010609060101010101" pitchFamily="1" charset="-122"/>
                      </a:endParaRPr>
                    </a:p>
                  </a:txBody>
                  <a:tcPr marL="95995" marR="95995" marT="47997" marB="47997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1515745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3200" b="1" dirty="0">
                        <a:latin typeface="楷体" panose="02010609060101010101" pitchFamily="1" charset="-122"/>
                        <a:ea typeface="楷体" panose="02010609060101010101" pitchFamily="1" charset="-122"/>
                      </a:endParaRPr>
                    </a:p>
                  </a:txBody>
                  <a:tcPr marL="95995" marR="95995" marT="47997" marB="47997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3200" b="1" dirty="0">
                        <a:latin typeface="楷体" panose="02010609060101010101" pitchFamily="1" charset="-122"/>
                        <a:ea typeface="楷体" panose="02010609060101010101" pitchFamily="1" charset="-122"/>
                      </a:endParaRPr>
                    </a:p>
                  </a:txBody>
                  <a:tcPr marL="95995" marR="95995" marT="47997" marB="47997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3200" b="1" dirty="0">
                        <a:latin typeface="楷体" panose="02010609060101010101" pitchFamily="1" charset="-122"/>
                        <a:ea typeface="楷体" panose="02010609060101010101" pitchFamily="1" charset="-122"/>
                      </a:endParaRPr>
                    </a:p>
                  </a:txBody>
                  <a:tcPr marL="95995" marR="95995" marT="47997" marB="47997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184150" y="3225800"/>
            <a:ext cx="1890395" cy="18148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solidFill>
                  <a:srgbClr val="933401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打开中国市场、掠夺原料、推销商品</a:t>
            </a:r>
            <a:endParaRPr lang="zh-CN" altLang="en-US" sz="2800" b="1" dirty="0">
              <a:solidFill>
                <a:srgbClr val="933401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761490" y="3057525"/>
            <a:ext cx="1729105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933401"/>
                </a:solidFill>
                <a:latin typeface="楷体" panose="02010609060101010101" pitchFamily="1" charset="-122"/>
                <a:ea typeface="楷体" panose="02010609060101010101" pitchFamily="1" charset="-122"/>
                <a:cs typeface="楷体" panose="02010609060101010101" pitchFamily="1" charset="-122"/>
              </a:rPr>
              <a:t>1840</a:t>
            </a:r>
            <a:r>
              <a:rPr lang="zh-CN" altLang="en-US" sz="2800" b="1" dirty="0">
                <a:solidFill>
                  <a:srgbClr val="933401"/>
                </a:solidFill>
                <a:latin typeface="楷体" panose="02010609060101010101" pitchFamily="1" charset="-122"/>
                <a:ea typeface="楷体" panose="02010609060101010101" pitchFamily="1" charset="-122"/>
                <a:cs typeface="楷体" panose="02010609060101010101" pitchFamily="1" charset="-122"/>
              </a:rPr>
              <a:t>至</a:t>
            </a:r>
            <a:r>
              <a:rPr lang="en-US" altLang="zh-CN" sz="2800" b="1" dirty="0">
                <a:solidFill>
                  <a:srgbClr val="933401"/>
                </a:solidFill>
                <a:latin typeface="楷体" panose="02010609060101010101" pitchFamily="1" charset="-122"/>
                <a:ea typeface="楷体" panose="02010609060101010101" pitchFamily="1" charset="-122"/>
                <a:cs typeface="楷体" panose="02010609060101010101" pitchFamily="1" charset="-122"/>
              </a:rPr>
              <a:t>1842</a:t>
            </a:r>
            <a:endParaRPr lang="en-US" altLang="zh-CN" sz="2800" b="1" dirty="0">
              <a:solidFill>
                <a:srgbClr val="933401"/>
              </a:solidFill>
              <a:latin typeface="楷体" panose="02010609060101010101" pitchFamily="1" charset="-122"/>
              <a:ea typeface="楷体" panose="02010609060101010101" pitchFamily="1" charset="-122"/>
              <a:cs typeface="楷体" panose="02010609060101010101" pitchFamily="1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761490" y="4518025"/>
            <a:ext cx="1729105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933401"/>
                </a:solidFill>
                <a:latin typeface="楷体" panose="02010609060101010101" pitchFamily="1" charset="-122"/>
                <a:ea typeface="楷体" panose="02010609060101010101" pitchFamily="1" charset="-122"/>
                <a:cs typeface="楷体" panose="02010609060101010101" pitchFamily="1" charset="-122"/>
              </a:rPr>
              <a:t>1856</a:t>
            </a:r>
            <a:r>
              <a:rPr lang="zh-CN" altLang="en-US" sz="2800" b="1" dirty="0">
                <a:solidFill>
                  <a:srgbClr val="933401"/>
                </a:solidFill>
                <a:latin typeface="楷体" panose="02010609060101010101" pitchFamily="1" charset="-122"/>
                <a:ea typeface="楷体" panose="02010609060101010101" pitchFamily="1" charset="-122"/>
                <a:cs typeface="楷体" panose="02010609060101010101" pitchFamily="1" charset="-122"/>
              </a:rPr>
              <a:t>至</a:t>
            </a:r>
            <a:r>
              <a:rPr lang="en-US" altLang="zh-CN" sz="2800" b="1" dirty="0">
                <a:solidFill>
                  <a:srgbClr val="933401"/>
                </a:solidFill>
                <a:latin typeface="楷体" panose="02010609060101010101" pitchFamily="1" charset="-122"/>
                <a:ea typeface="楷体" panose="02010609060101010101" pitchFamily="1" charset="-122"/>
                <a:cs typeface="楷体" panose="02010609060101010101" pitchFamily="1" charset="-122"/>
              </a:rPr>
              <a:t>1860</a:t>
            </a:r>
            <a:endParaRPr lang="en-US" altLang="zh-CN" sz="2800" b="1" dirty="0">
              <a:solidFill>
                <a:srgbClr val="933401"/>
              </a:solidFill>
              <a:latin typeface="楷体" panose="02010609060101010101" pitchFamily="1" charset="-122"/>
              <a:ea typeface="楷体" panose="02010609060101010101" pitchFamily="1" charset="-122"/>
              <a:cs typeface="楷体" panose="02010609060101010101" pitchFamily="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490278" y="3057525"/>
            <a:ext cx="15017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933401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英军</a:t>
            </a:r>
            <a:endParaRPr lang="zh-CN" altLang="en-US" sz="2800" b="1" dirty="0">
              <a:solidFill>
                <a:srgbClr val="933401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150553" y="4459605"/>
            <a:ext cx="21812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933401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英法联军</a:t>
            </a:r>
            <a:endParaRPr lang="zh-CN" altLang="en-US" sz="2800" b="1" dirty="0">
              <a:solidFill>
                <a:srgbClr val="933401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107940" y="2703195"/>
            <a:ext cx="387159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933401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签订《南京条约》等，中国开始沦为半殖民地半封建社会</a:t>
            </a:r>
            <a:endParaRPr lang="zh-CN" altLang="en-US" sz="2800" b="1" dirty="0">
              <a:solidFill>
                <a:srgbClr val="933401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034280" y="4288790"/>
            <a:ext cx="401955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933401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签订</a:t>
            </a:r>
            <a:r>
              <a:rPr lang="en-US" altLang="zh-CN" sz="2800" b="1" dirty="0">
                <a:solidFill>
                  <a:srgbClr val="933401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《</a:t>
            </a:r>
            <a:r>
              <a:rPr lang="zh-CN" altLang="en-US" sz="2800" b="1" dirty="0">
                <a:solidFill>
                  <a:srgbClr val="933401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北京条约</a:t>
            </a:r>
            <a:r>
              <a:rPr lang="en-US" altLang="zh-CN" sz="2800" b="1" dirty="0">
                <a:solidFill>
                  <a:srgbClr val="933401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》</a:t>
            </a:r>
            <a:r>
              <a:rPr lang="zh-CN" altLang="en-US" sz="2800" b="1" dirty="0">
                <a:solidFill>
                  <a:srgbClr val="933401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等，中国半殖民地化程度进一步加深</a:t>
            </a:r>
            <a:endParaRPr lang="zh-CN" altLang="en-US" sz="2800" b="1" dirty="0">
              <a:solidFill>
                <a:srgbClr val="933401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18" name="文本框 93220"/>
          <p:cNvSpPr txBox="1"/>
          <p:nvPr/>
        </p:nvSpPr>
        <p:spPr>
          <a:xfrm>
            <a:off x="410210" y="6279833"/>
            <a:ext cx="1436688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>
                <a:solidFill>
                  <a:srgbClr val="C0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继续</a:t>
            </a:r>
            <a:endParaRPr lang="zh-CN" altLang="en-US" sz="2800" b="1">
              <a:solidFill>
                <a:srgbClr val="C00000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19" name="文本框 93221"/>
          <p:cNvSpPr txBox="1"/>
          <p:nvPr/>
        </p:nvSpPr>
        <p:spPr>
          <a:xfrm>
            <a:off x="4710113" y="6280150"/>
            <a:ext cx="1436687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>
                <a:solidFill>
                  <a:srgbClr val="C0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扩大</a:t>
            </a:r>
            <a:endParaRPr lang="zh-CN" altLang="en-US" sz="2800" b="1">
              <a:solidFill>
                <a:srgbClr val="C00000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20" name="下箭头 19"/>
          <p:cNvSpPr/>
          <p:nvPr/>
        </p:nvSpPr>
        <p:spPr>
          <a:xfrm>
            <a:off x="788988" y="5716588"/>
            <a:ext cx="679450" cy="5635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0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 sz="2800"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21" name="右大括号 20"/>
          <p:cNvSpPr/>
          <p:nvPr/>
        </p:nvSpPr>
        <p:spPr>
          <a:xfrm rot="5400000">
            <a:off x="5201285" y="2730500"/>
            <a:ext cx="454025" cy="6426200"/>
          </a:xfrm>
          <a:prstGeom prst="rightBrace">
            <a:avLst>
              <a:gd name="adj1" fmla="val 0"/>
              <a:gd name="adj2" fmla="val 50000"/>
            </a:avLst>
          </a:prstGeom>
          <a:noFill/>
          <a:ln w="76200" cap="flat" cmpd="sng">
            <a:solidFill>
              <a:srgbClr val="76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 sz="2800"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45" y="735330"/>
            <a:ext cx="91681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noProof="1" smtClean="0">
                <a:latin typeface="+mn-ea"/>
                <a:ea typeface="+mn-ea"/>
                <a:cs typeface="+mn-ea"/>
              </a:rPr>
              <a:t>为什么这次侵略战争被称为“</a:t>
            </a:r>
            <a:r>
              <a:rPr lang="zh-CN" altLang="en-US" sz="3200" b="1" noProof="1" smtClean="0">
                <a:solidFill>
                  <a:srgbClr val="C00000"/>
                </a:solidFill>
                <a:latin typeface="+mn-ea"/>
                <a:ea typeface="+mn-ea"/>
                <a:cs typeface="+mn-ea"/>
              </a:rPr>
              <a:t>第二次</a:t>
            </a:r>
            <a:r>
              <a:rPr lang="zh-CN" altLang="en-US" sz="3200" b="1" noProof="1" smtClean="0">
                <a:latin typeface="+mn-ea"/>
                <a:ea typeface="+mn-ea"/>
                <a:cs typeface="+mn-ea"/>
              </a:rPr>
              <a:t>鸦片战争”？</a:t>
            </a:r>
            <a:endParaRPr lang="zh-CN" altLang="en-US" sz="3200" b="1" noProof="1" smtClean="0">
              <a:latin typeface="+mn-ea"/>
              <a:ea typeface="+mn-ea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6" grpId="0"/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5" name="Group 27"/>
          <p:cNvGrpSpPr/>
          <p:nvPr/>
        </p:nvGrpSpPr>
        <p:grpSpPr>
          <a:xfrm>
            <a:off x="137160" y="715645"/>
            <a:ext cx="6162040" cy="579755"/>
            <a:chOff x="2095" y="1832"/>
            <a:chExt cx="2576" cy="516"/>
          </a:xfrm>
        </p:grpSpPr>
        <p:sp>
          <p:nvSpPr>
            <p:cNvPr id="41986" name="Line 28"/>
            <p:cNvSpPr/>
            <p:nvPr/>
          </p:nvSpPr>
          <p:spPr>
            <a:xfrm>
              <a:off x="2200" y="2348"/>
              <a:ext cx="2358" cy="0"/>
            </a:xfrm>
            <a:prstGeom prst="line">
              <a:avLst/>
            </a:prstGeom>
            <a:ln w="3175" cap="flat" cmpd="sng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987" name="Line 29"/>
            <p:cNvSpPr/>
            <p:nvPr/>
          </p:nvSpPr>
          <p:spPr>
            <a:xfrm>
              <a:off x="2095" y="1944"/>
              <a:ext cx="0" cy="292"/>
            </a:xfrm>
            <a:prstGeom prst="line">
              <a:avLst/>
            </a:prstGeom>
            <a:ln w="3175" cap="flat" cmpd="sng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988" name="Line 30"/>
            <p:cNvSpPr/>
            <p:nvPr/>
          </p:nvSpPr>
          <p:spPr>
            <a:xfrm>
              <a:off x="4671" y="1944"/>
              <a:ext cx="0" cy="292"/>
            </a:xfrm>
            <a:prstGeom prst="line">
              <a:avLst/>
            </a:prstGeom>
            <a:ln w="3175" cap="flat" cmpd="sng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989" name="Line 31"/>
            <p:cNvSpPr/>
            <p:nvPr/>
          </p:nvSpPr>
          <p:spPr>
            <a:xfrm>
              <a:off x="2096" y="2239"/>
              <a:ext cx="102" cy="0"/>
            </a:xfrm>
            <a:prstGeom prst="line">
              <a:avLst/>
            </a:prstGeom>
            <a:ln w="3175" cap="flat" cmpd="sng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990" name="Line 32"/>
            <p:cNvSpPr/>
            <p:nvPr/>
          </p:nvSpPr>
          <p:spPr>
            <a:xfrm>
              <a:off x="2200" y="2239"/>
              <a:ext cx="0" cy="108"/>
            </a:xfrm>
            <a:prstGeom prst="line">
              <a:avLst/>
            </a:prstGeom>
            <a:ln w="3175" cap="flat" cmpd="sng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991" name="Line 33"/>
            <p:cNvSpPr/>
            <p:nvPr/>
          </p:nvSpPr>
          <p:spPr>
            <a:xfrm>
              <a:off x="4564" y="2239"/>
              <a:ext cx="102" cy="0"/>
            </a:xfrm>
            <a:prstGeom prst="line">
              <a:avLst/>
            </a:prstGeom>
            <a:ln w="3175" cap="flat" cmpd="sng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992" name="Line 34"/>
            <p:cNvSpPr/>
            <p:nvPr/>
          </p:nvSpPr>
          <p:spPr>
            <a:xfrm>
              <a:off x="4562" y="2239"/>
              <a:ext cx="0" cy="108"/>
            </a:xfrm>
            <a:prstGeom prst="line">
              <a:avLst/>
            </a:prstGeom>
            <a:ln w="3175" cap="flat" cmpd="sng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993" name="Line 35"/>
            <p:cNvSpPr/>
            <p:nvPr/>
          </p:nvSpPr>
          <p:spPr>
            <a:xfrm>
              <a:off x="2096" y="1943"/>
              <a:ext cx="102" cy="0"/>
            </a:xfrm>
            <a:prstGeom prst="line">
              <a:avLst/>
            </a:prstGeom>
            <a:ln w="3175" cap="flat" cmpd="sng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994" name="Line 36"/>
            <p:cNvSpPr/>
            <p:nvPr/>
          </p:nvSpPr>
          <p:spPr>
            <a:xfrm>
              <a:off x="4564" y="1943"/>
              <a:ext cx="102" cy="0"/>
            </a:xfrm>
            <a:prstGeom prst="line">
              <a:avLst/>
            </a:prstGeom>
            <a:ln w="3175" cap="flat" cmpd="sng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995" name="Line 37"/>
            <p:cNvSpPr/>
            <p:nvPr/>
          </p:nvSpPr>
          <p:spPr>
            <a:xfrm>
              <a:off x="2200" y="1835"/>
              <a:ext cx="0" cy="108"/>
            </a:xfrm>
            <a:prstGeom prst="line">
              <a:avLst/>
            </a:prstGeom>
            <a:ln w="3175" cap="flat" cmpd="sng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996" name="Line 38"/>
            <p:cNvSpPr/>
            <p:nvPr/>
          </p:nvSpPr>
          <p:spPr>
            <a:xfrm>
              <a:off x="4562" y="1835"/>
              <a:ext cx="0" cy="108"/>
            </a:xfrm>
            <a:prstGeom prst="line">
              <a:avLst/>
            </a:prstGeom>
            <a:ln w="3175" cap="flat" cmpd="sng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997" name="Line 39"/>
            <p:cNvSpPr/>
            <p:nvPr/>
          </p:nvSpPr>
          <p:spPr>
            <a:xfrm>
              <a:off x="2200" y="1832"/>
              <a:ext cx="2358" cy="0"/>
            </a:xfrm>
            <a:prstGeom prst="line">
              <a:avLst/>
            </a:prstGeom>
            <a:ln w="3175" cap="flat" cmpd="sng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998" name="Rectangle 40"/>
            <p:cNvSpPr/>
            <p:nvPr/>
          </p:nvSpPr>
          <p:spPr>
            <a:xfrm>
              <a:off x="4586" y="2262"/>
              <a:ext cx="76" cy="79"/>
            </a:xfrm>
            <a:prstGeom prst="rect">
              <a:avLst/>
            </a:prstGeom>
            <a:noFill/>
            <a:ln w="3175" cap="flat" cmpd="sng">
              <a:solidFill>
                <a:srgbClr val="99663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1999" name="Rectangle 41"/>
            <p:cNvSpPr/>
            <p:nvPr/>
          </p:nvSpPr>
          <p:spPr>
            <a:xfrm>
              <a:off x="4586" y="1838"/>
              <a:ext cx="76" cy="79"/>
            </a:xfrm>
            <a:prstGeom prst="rect">
              <a:avLst/>
            </a:prstGeom>
            <a:noFill/>
            <a:ln w="3175" cap="flat" cmpd="sng">
              <a:solidFill>
                <a:srgbClr val="99663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2000" name="Rectangle 42"/>
            <p:cNvSpPr/>
            <p:nvPr/>
          </p:nvSpPr>
          <p:spPr>
            <a:xfrm>
              <a:off x="2096" y="2262"/>
              <a:ext cx="76" cy="79"/>
            </a:xfrm>
            <a:prstGeom prst="rect">
              <a:avLst/>
            </a:prstGeom>
            <a:noFill/>
            <a:ln w="3175" cap="flat" cmpd="sng">
              <a:solidFill>
                <a:srgbClr val="99663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2001" name="Rectangle 43"/>
            <p:cNvSpPr/>
            <p:nvPr/>
          </p:nvSpPr>
          <p:spPr>
            <a:xfrm>
              <a:off x="2096" y="1838"/>
              <a:ext cx="76" cy="79"/>
            </a:xfrm>
            <a:prstGeom prst="rect">
              <a:avLst/>
            </a:prstGeom>
            <a:noFill/>
            <a:ln w="3175" cap="flat" cmpd="sng">
              <a:solidFill>
                <a:srgbClr val="99663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42002" name="矩形 37"/>
          <p:cNvSpPr/>
          <p:nvPr/>
        </p:nvSpPr>
        <p:spPr>
          <a:xfrm>
            <a:off x="446564" y="690695"/>
            <a:ext cx="5818243" cy="55245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990" b="1" dirty="0" smtClean="0">
                <a:solidFill>
                  <a:srgbClr val="0D0D0D"/>
                </a:solidFill>
                <a:latin typeface="+mn-ea"/>
                <a:ea typeface="+mn-ea"/>
              </a:rPr>
              <a:t>及时巩固：第二次鸦片战争</a:t>
            </a:r>
            <a:endParaRPr lang="zh-CN" altLang="en-US" sz="2990" b="1" dirty="0">
              <a:solidFill>
                <a:srgbClr val="0D0D0D"/>
              </a:solidFill>
              <a:latin typeface="+mn-ea"/>
              <a:ea typeface="+mn-ea"/>
            </a:endParaRPr>
          </a:p>
        </p:txBody>
      </p:sp>
      <p:sp>
        <p:nvSpPr>
          <p:cNvPr id="70" name="Text Box 54"/>
          <p:cNvSpPr txBox="1"/>
          <p:nvPr/>
        </p:nvSpPr>
        <p:spPr>
          <a:xfrm>
            <a:off x="276554" y="2675118"/>
            <a:ext cx="9069283" cy="6292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690" b="1" dirty="0" smtClean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cs typeface="楷体" panose="02010609060101010101" pitchFamily="1" charset="-122"/>
              </a:rPr>
              <a:t>3</a:t>
            </a:r>
            <a:r>
              <a:rPr lang="zh-CN" altLang="en-US" sz="2690" b="1" dirty="0" smtClean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cs typeface="楷体" panose="02010609060101010101" pitchFamily="1" charset="-122"/>
              </a:rPr>
              <a:t>、</a:t>
            </a:r>
            <a:r>
              <a:rPr lang="zh-CN" altLang="en-US" sz="269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cs typeface="楷体" panose="02010609060101010101" pitchFamily="1" charset="-122"/>
              </a:rPr>
              <a:t>起止时间：</a:t>
            </a:r>
            <a:r>
              <a:rPr lang="zh-CN" sz="2690" b="1" dirty="0">
                <a:solidFill>
                  <a:srgbClr val="0D0D0D"/>
                </a:solidFill>
                <a:latin typeface="楷体" panose="02010609060101010101" pitchFamily="1" charset="-122"/>
                <a:ea typeface="楷体" panose="02010609060101010101" pitchFamily="1" charset="-122"/>
                <a:cs typeface="楷体" panose="02010609060101010101" pitchFamily="1" charset="-122"/>
              </a:rPr>
              <a:t>1856年</a:t>
            </a:r>
            <a:r>
              <a:rPr lang="en-US" altLang="zh-CN" sz="2690" b="1" dirty="0">
                <a:solidFill>
                  <a:srgbClr val="0D0D0D"/>
                </a:solidFill>
                <a:latin typeface="楷体" panose="02010609060101010101" pitchFamily="1" charset="-122"/>
                <a:ea typeface="楷体" panose="02010609060101010101" pitchFamily="1" charset="-122"/>
                <a:cs typeface="楷体" panose="02010609060101010101" pitchFamily="1" charset="-122"/>
              </a:rPr>
              <a:t>-1860</a:t>
            </a:r>
            <a:r>
              <a:rPr lang="zh-CN" altLang="en-US" sz="2690" b="1" dirty="0">
                <a:solidFill>
                  <a:srgbClr val="0D0D0D"/>
                </a:solidFill>
                <a:latin typeface="楷体" panose="02010609060101010101" pitchFamily="1" charset="-122"/>
                <a:ea typeface="楷体" panose="02010609060101010101" pitchFamily="1" charset="-122"/>
                <a:cs typeface="楷体" panose="02010609060101010101" pitchFamily="1" charset="-122"/>
              </a:rPr>
              <a:t>年</a:t>
            </a:r>
            <a:endParaRPr lang="zh-CN" altLang="en-US" sz="2690" b="1" dirty="0">
              <a:solidFill>
                <a:srgbClr val="0D0D0D"/>
              </a:solidFill>
              <a:latin typeface="楷体" panose="02010609060101010101" pitchFamily="1" charset="-122"/>
              <a:ea typeface="楷体" panose="02010609060101010101" pitchFamily="1" charset="-122"/>
              <a:cs typeface="楷体" panose="02010609060101010101" pitchFamily="1" charset="-122"/>
            </a:endParaRPr>
          </a:p>
        </p:txBody>
      </p:sp>
      <p:sp>
        <p:nvSpPr>
          <p:cNvPr id="3" name="Text Box 37"/>
          <p:cNvSpPr txBox="1"/>
          <p:nvPr/>
        </p:nvSpPr>
        <p:spPr>
          <a:xfrm>
            <a:off x="276554" y="4568480"/>
            <a:ext cx="9069282" cy="6292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690" b="1" dirty="0" smtClean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cs typeface="楷体" panose="02010609060101010101" pitchFamily="1" charset="-122"/>
              </a:rPr>
              <a:t>6</a:t>
            </a:r>
            <a:r>
              <a:rPr lang="zh-CN" altLang="en-US" sz="2690" b="1" dirty="0" smtClean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cs typeface="楷体" panose="02010609060101010101" pitchFamily="1" charset="-122"/>
              </a:rPr>
              <a:t>、</a:t>
            </a:r>
            <a:r>
              <a:rPr lang="zh-CN" altLang="en-US" sz="269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cs typeface="楷体" panose="02010609060101010101" pitchFamily="1" charset="-122"/>
              </a:rPr>
              <a:t>中途签约：</a:t>
            </a:r>
            <a:r>
              <a:rPr lang="zh-CN" sz="2690" b="1" dirty="0">
                <a:solidFill>
                  <a:srgbClr val="0D0D0D"/>
                </a:solidFill>
                <a:latin typeface="楷体" panose="02010609060101010101" pitchFamily="1" charset="-122"/>
                <a:ea typeface="楷体" panose="02010609060101010101" pitchFamily="1" charset="-122"/>
                <a:cs typeface="楷体" panose="02010609060101010101" pitchFamily="1" charset="-122"/>
              </a:rPr>
              <a:t>《天津条约》</a:t>
            </a:r>
            <a:endParaRPr lang="zh-CN" sz="2690" b="1" dirty="0">
              <a:solidFill>
                <a:srgbClr val="0D0D0D"/>
              </a:solidFill>
              <a:latin typeface="楷体" panose="02010609060101010101" pitchFamily="1" charset="-122"/>
              <a:ea typeface="楷体" panose="02010609060101010101" pitchFamily="1" charset="-122"/>
              <a:cs typeface="楷体" panose="02010609060101010101" pitchFamily="1" charset="-122"/>
            </a:endParaRPr>
          </a:p>
        </p:txBody>
      </p:sp>
      <p:sp>
        <p:nvSpPr>
          <p:cNvPr id="4" name="Text Box 54"/>
          <p:cNvSpPr txBox="1"/>
          <p:nvPr/>
        </p:nvSpPr>
        <p:spPr>
          <a:xfrm>
            <a:off x="276554" y="3310118"/>
            <a:ext cx="9069283" cy="6292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690" b="1" dirty="0" smtClean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cs typeface="楷体" panose="02010609060101010101" pitchFamily="1" charset="-122"/>
              </a:rPr>
              <a:t>4</a:t>
            </a:r>
            <a:r>
              <a:rPr lang="zh-CN" altLang="en-US" sz="2690" b="1" dirty="0" smtClean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cs typeface="楷体" panose="02010609060101010101" pitchFamily="1" charset="-122"/>
              </a:rPr>
              <a:t>、 </a:t>
            </a:r>
            <a:r>
              <a:rPr lang="zh-CN" altLang="en-US" sz="269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cs typeface="楷体" panose="02010609060101010101" pitchFamily="1" charset="-122"/>
              </a:rPr>
              <a:t>侵略者： </a:t>
            </a:r>
            <a:r>
              <a:rPr lang="zh-CN" sz="2690" b="1" dirty="0">
                <a:solidFill>
                  <a:srgbClr val="0D0D0D"/>
                </a:solidFill>
                <a:latin typeface="楷体" panose="02010609060101010101" pitchFamily="1" charset="-122"/>
                <a:ea typeface="楷体" panose="02010609060101010101" pitchFamily="1" charset="-122"/>
                <a:cs typeface="楷体" panose="02010609060101010101" pitchFamily="1" charset="-122"/>
              </a:rPr>
              <a:t>英法联军</a:t>
            </a:r>
            <a:endParaRPr lang="zh-CN" sz="2690" b="1" dirty="0">
              <a:solidFill>
                <a:srgbClr val="0D0D0D"/>
              </a:solidFill>
              <a:latin typeface="楷体" panose="02010609060101010101" pitchFamily="1" charset="-122"/>
              <a:ea typeface="楷体" panose="02010609060101010101" pitchFamily="1" charset="-122"/>
              <a:cs typeface="楷体" panose="02010609060101010101" pitchFamily="1" charset="-122"/>
            </a:endParaRPr>
          </a:p>
        </p:txBody>
      </p:sp>
      <p:sp>
        <p:nvSpPr>
          <p:cNvPr id="40" name="Text Box 37"/>
          <p:cNvSpPr txBox="1"/>
          <p:nvPr/>
        </p:nvSpPr>
        <p:spPr>
          <a:xfrm>
            <a:off x="276554" y="3939195"/>
            <a:ext cx="9069282" cy="6292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690" b="1" dirty="0" smtClean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cs typeface="楷体" panose="02010609060101010101" pitchFamily="1" charset="-122"/>
              </a:rPr>
              <a:t>5</a:t>
            </a:r>
            <a:r>
              <a:rPr lang="zh-CN" altLang="en-US" sz="2690" b="1" dirty="0" smtClean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cs typeface="楷体" panose="02010609060101010101" pitchFamily="1" charset="-122"/>
              </a:rPr>
              <a:t>、</a:t>
            </a:r>
            <a:r>
              <a:rPr lang="zh-CN" altLang="en-US" sz="269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cs typeface="楷体" panose="02010609060101010101" pitchFamily="1" charset="-122"/>
              </a:rPr>
              <a:t>战争路线：</a:t>
            </a:r>
            <a:r>
              <a:rPr lang="zh-CN" altLang="en-US" sz="2690" b="1" dirty="0">
                <a:solidFill>
                  <a:srgbClr val="0D0D0D"/>
                </a:solidFill>
                <a:latin typeface="楷体" panose="02010609060101010101" pitchFamily="1" charset="-122"/>
                <a:ea typeface="楷体" panose="02010609060101010101" pitchFamily="1" charset="-122"/>
                <a:cs typeface="楷体" panose="02010609060101010101" pitchFamily="1" charset="-122"/>
              </a:rPr>
              <a:t>广州</a:t>
            </a:r>
            <a:r>
              <a:rPr lang="en-US" altLang="zh-CN" sz="2690" b="1" dirty="0">
                <a:solidFill>
                  <a:srgbClr val="0D0D0D"/>
                </a:solidFill>
                <a:latin typeface="楷体" panose="02010609060101010101" pitchFamily="1" charset="-122"/>
                <a:ea typeface="楷体" panose="02010609060101010101" pitchFamily="1" charset="-122"/>
                <a:cs typeface="楷体" panose="02010609060101010101" pitchFamily="1" charset="-122"/>
              </a:rPr>
              <a:t>→</a:t>
            </a:r>
            <a:r>
              <a:rPr lang="zh-CN" altLang="en-US" sz="2690" b="1" dirty="0">
                <a:solidFill>
                  <a:srgbClr val="0D0D0D"/>
                </a:solidFill>
                <a:latin typeface="楷体" panose="02010609060101010101" pitchFamily="1" charset="-122"/>
                <a:ea typeface="楷体" panose="02010609060101010101" pitchFamily="1" charset="-122"/>
                <a:cs typeface="楷体" panose="02010609060101010101" pitchFamily="1" charset="-122"/>
              </a:rPr>
              <a:t>天津</a:t>
            </a:r>
            <a:r>
              <a:rPr lang="en-US" altLang="zh-CN" sz="2690" b="1" dirty="0">
                <a:solidFill>
                  <a:srgbClr val="0D0D0D"/>
                </a:solidFill>
                <a:latin typeface="楷体" panose="02010609060101010101" pitchFamily="1" charset="-122"/>
                <a:ea typeface="楷体" panose="02010609060101010101" pitchFamily="1" charset="-122"/>
                <a:cs typeface="楷体" panose="02010609060101010101" pitchFamily="1" charset="-122"/>
              </a:rPr>
              <a:t>→</a:t>
            </a:r>
            <a:r>
              <a:rPr lang="zh-CN" altLang="en-US" sz="2690" b="1" dirty="0">
                <a:solidFill>
                  <a:srgbClr val="0D0D0D"/>
                </a:solidFill>
                <a:latin typeface="楷体" panose="02010609060101010101" pitchFamily="1" charset="-122"/>
                <a:ea typeface="楷体" panose="02010609060101010101" pitchFamily="1" charset="-122"/>
                <a:cs typeface="楷体" panose="02010609060101010101" pitchFamily="1" charset="-122"/>
              </a:rPr>
              <a:t>北京</a:t>
            </a:r>
            <a:endParaRPr lang="zh-CN" altLang="en-US" sz="2690" b="1" dirty="0">
              <a:solidFill>
                <a:srgbClr val="0D0D0D"/>
              </a:solidFill>
              <a:latin typeface="楷体" panose="02010609060101010101" pitchFamily="1" charset="-122"/>
              <a:ea typeface="楷体" panose="02010609060101010101" pitchFamily="1" charset="-122"/>
              <a:cs typeface="楷体" panose="02010609060101010101" pitchFamily="1" charset="-122"/>
            </a:endParaRPr>
          </a:p>
        </p:txBody>
      </p:sp>
      <p:sp>
        <p:nvSpPr>
          <p:cNvPr id="9" name="Text Box 37"/>
          <p:cNvSpPr txBox="1"/>
          <p:nvPr/>
        </p:nvSpPr>
        <p:spPr>
          <a:xfrm>
            <a:off x="276554" y="5312700"/>
            <a:ext cx="9069282" cy="6292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690" b="1" dirty="0" smtClean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cs typeface="楷体" panose="02010609060101010101" pitchFamily="1" charset="-122"/>
              </a:rPr>
              <a:t>7</a:t>
            </a:r>
            <a:r>
              <a:rPr lang="zh-CN" altLang="en-US" sz="2690" b="1" dirty="0" smtClean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cs typeface="楷体" panose="02010609060101010101" pitchFamily="1" charset="-122"/>
              </a:rPr>
              <a:t>、</a:t>
            </a:r>
            <a:r>
              <a:rPr lang="zh-CN" altLang="en-US" sz="269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cs typeface="楷体" panose="02010609060101010101" pitchFamily="1" charset="-122"/>
              </a:rPr>
              <a:t>侵华罪行：</a:t>
            </a:r>
            <a:r>
              <a:rPr lang="zh-CN" sz="2690" b="1" dirty="0">
                <a:solidFill>
                  <a:srgbClr val="0D0D0D"/>
                </a:solidFill>
                <a:latin typeface="楷体" panose="02010609060101010101" pitchFamily="1" charset="-122"/>
                <a:ea typeface="楷体" panose="02010609060101010101" pitchFamily="1" charset="-122"/>
                <a:cs typeface="楷体" panose="02010609060101010101" pitchFamily="1" charset="-122"/>
              </a:rPr>
              <a:t>火烧圆明园</a:t>
            </a:r>
            <a:endParaRPr lang="zh-CN" sz="2690" b="1" dirty="0">
              <a:solidFill>
                <a:srgbClr val="0D0D0D"/>
              </a:solidFill>
              <a:latin typeface="楷体" panose="02010609060101010101" pitchFamily="1" charset="-122"/>
              <a:ea typeface="楷体" panose="02010609060101010101" pitchFamily="1" charset="-122"/>
              <a:cs typeface="楷体" panose="02010609060101010101" pitchFamily="1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515860" y="2675202"/>
            <a:ext cx="2507615" cy="629285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515860" y="3952822"/>
            <a:ext cx="2891790" cy="629285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2515860" y="4582107"/>
            <a:ext cx="2507615" cy="629285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2515860" y="5312992"/>
            <a:ext cx="2507615" cy="629285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2515860" y="3304487"/>
            <a:ext cx="2507615" cy="629285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Text Box 54"/>
          <p:cNvSpPr txBox="1"/>
          <p:nvPr/>
        </p:nvSpPr>
        <p:spPr>
          <a:xfrm>
            <a:off x="302789" y="1305520"/>
            <a:ext cx="9069283" cy="55419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69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cs typeface="楷体" panose="02010609060101010101" pitchFamily="1" charset="-122"/>
              </a:rPr>
              <a:t>1</a:t>
            </a:r>
            <a:r>
              <a:rPr lang="zh-CN" altLang="en-US" sz="2690" b="1" dirty="0" smtClean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cs typeface="楷体" panose="02010609060101010101" pitchFamily="1" charset="-122"/>
              </a:rPr>
              <a:t>、根本原因：</a:t>
            </a:r>
            <a:r>
              <a:rPr lang="zh-CN" altLang="en-US" sz="2690" b="1" dirty="0">
                <a:solidFill>
                  <a:srgbClr val="0D0D0D"/>
                </a:solidFill>
                <a:latin typeface="楷体" panose="02010609060101010101" pitchFamily="1" charset="-122"/>
                <a:ea typeface="楷体" panose="02010609060101010101" pitchFamily="1" charset="-122"/>
                <a:cs typeface="楷体" panose="02010609060101010101" pitchFamily="1" charset="-122"/>
              </a:rPr>
              <a:t>英法两国进一步打开中国</a:t>
            </a:r>
            <a:r>
              <a:rPr lang="zh-CN" altLang="en-US" sz="2690" b="1" dirty="0" smtClean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cs typeface="楷体" panose="02010609060101010101" pitchFamily="1" charset="-122"/>
              </a:rPr>
              <a:t>市场</a:t>
            </a:r>
            <a:endParaRPr lang="zh-CN" altLang="en-US" sz="2690" b="1" dirty="0">
              <a:solidFill>
                <a:srgbClr val="0D0D0D"/>
              </a:solidFill>
              <a:latin typeface="楷体" panose="02010609060101010101" pitchFamily="1" charset="-122"/>
              <a:ea typeface="楷体" panose="02010609060101010101" pitchFamily="1" charset="-122"/>
              <a:cs typeface="楷体" panose="02010609060101010101" pitchFamily="1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2515860" y="1368708"/>
            <a:ext cx="4784826" cy="629285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Text Box 54"/>
          <p:cNvSpPr txBox="1"/>
          <p:nvPr/>
        </p:nvSpPr>
        <p:spPr>
          <a:xfrm>
            <a:off x="321351" y="1982921"/>
            <a:ext cx="9069283" cy="55419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690" b="1" dirty="0" smtClean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cs typeface="楷体" panose="02010609060101010101" pitchFamily="1" charset="-122"/>
              </a:rPr>
              <a:t>2</a:t>
            </a:r>
            <a:r>
              <a:rPr lang="zh-CN" altLang="en-US" sz="2690" b="1" dirty="0" smtClean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cs typeface="楷体" panose="02010609060101010101" pitchFamily="1" charset="-122"/>
              </a:rPr>
              <a:t>、直接原因：</a:t>
            </a:r>
            <a:r>
              <a:rPr lang="zh-CN" altLang="en-US" sz="2690" b="1" dirty="0">
                <a:solidFill>
                  <a:srgbClr val="0D0D0D"/>
                </a:solidFill>
                <a:latin typeface="楷体" panose="02010609060101010101" pitchFamily="1" charset="-122"/>
                <a:ea typeface="楷体" panose="02010609060101010101" pitchFamily="1" charset="-122"/>
                <a:cs typeface="楷体" panose="02010609060101010101" pitchFamily="1" charset="-122"/>
              </a:rPr>
              <a:t>亚罗号事件、马神甫事件</a:t>
            </a:r>
            <a:endParaRPr lang="zh-CN" altLang="en-US" sz="2690" b="1" dirty="0">
              <a:solidFill>
                <a:srgbClr val="0D0D0D"/>
              </a:solidFill>
              <a:latin typeface="楷体" panose="02010609060101010101" pitchFamily="1" charset="-122"/>
              <a:ea typeface="楷体" panose="02010609060101010101" pitchFamily="1" charset="-122"/>
              <a:cs typeface="楷体" panose="02010609060101010101" pitchFamily="1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515859" y="2045917"/>
            <a:ext cx="4073627" cy="629285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Text Box 37"/>
          <p:cNvSpPr txBox="1"/>
          <p:nvPr/>
        </p:nvSpPr>
        <p:spPr>
          <a:xfrm>
            <a:off x="276555" y="5941985"/>
            <a:ext cx="9069282" cy="63049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690" b="1" dirty="0" smtClean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cs typeface="楷体" panose="02010609060101010101" pitchFamily="1" charset="-122"/>
              </a:rPr>
              <a:t>8</a:t>
            </a:r>
            <a:r>
              <a:rPr lang="zh-CN" altLang="en-US" sz="2690" b="1" dirty="0" smtClean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cs typeface="楷体" panose="02010609060101010101" pitchFamily="1" charset="-122"/>
              </a:rPr>
              <a:t>、战争结果：</a:t>
            </a:r>
            <a:r>
              <a:rPr lang="zh-CN" altLang="zh-CN" sz="2690" b="1" dirty="0">
                <a:solidFill>
                  <a:srgbClr val="0D0D0D"/>
                </a:solidFill>
                <a:latin typeface="楷体" panose="02010609060101010101" pitchFamily="1" charset="-122"/>
                <a:ea typeface="楷体" panose="02010609060101010101" pitchFamily="1" charset="-122"/>
                <a:cs typeface="楷体" panose="02010609060101010101" pitchFamily="1" charset="-122"/>
              </a:rPr>
              <a:t>清朝</a:t>
            </a:r>
            <a:r>
              <a:rPr lang="zh-CN" altLang="zh-CN" sz="2690" b="1" dirty="0" smtClean="0">
                <a:solidFill>
                  <a:srgbClr val="0D0D0D"/>
                </a:solidFill>
                <a:latin typeface="楷体" panose="02010609060101010101" pitchFamily="1" charset="-122"/>
                <a:ea typeface="楷体" panose="02010609060101010101" pitchFamily="1" charset="-122"/>
                <a:cs typeface="楷体" panose="02010609060101010101" pitchFamily="1" charset="-122"/>
              </a:rPr>
              <a:t>战败</a:t>
            </a:r>
            <a:r>
              <a:rPr lang="zh-CN" altLang="en-US" sz="2690" b="1" dirty="0" smtClean="0">
                <a:solidFill>
                  <a:srgbClr val="0D0D0D"/>
                </a:solidFill>
                <a:latin typeface="楷体" panose="02010609060101010101" pitchFamily="1" charset="-122"/>
                <a:ea typeface="楷体" panose="02010609060101010101" pitchFamily="1" charset="-122"/>
                <a:cs typeface="楷体" panose="02010609060101010101" pitchFamily="1" charset="-122"/>
              </a:rPr>
              <a:t>，</a:t>
            </a:r>
            <a:r>
              <a:rPr lang="zh-CN" altLang="zh-CN" sz="2690" b="1" dirty="0" smtClean="0">
                <a:solidFill>
                  <a:srgbClr val="0D0D0D"/>
                </a:solidFill>
                <a:latin typeface="楷体" panose="02010609060101010101" pitchFamily="1" charset="-122"/>
                <a:ea typeface="楷体" panose="02010609060101010101" pitchFamily="1" charset="-122"/>
                <a:cs typeface="楷体" panose="02010609060101010101" pitchFamily="1" charset="-122"/>
              </a:rPr>
              <a:t>签订</a:t>
            </a:r>
            <a:r>
              <a:rPr lang="zh-CN" altLang="zh-CN" sz="2690" b="1" dirty="0">
                <a:solidFill>
                  <a:srgbClr val="0D0D0D"/>
                </a:solidFill>
                <a:latin typeface="楷体" panose="02010609060101010101" pitchFamily="1" charset="-122"/>
                <a:ea typeface="楷体" panose="02010609060101010101" pitchFamily="1" charset="-122"/>
                <a:cs typeface="楷体" panose="02010609060101010101" pitchFamily="1" charset="-122"/>
              </a:rPr>
              <a:t>《北京条约》</a:t>
            </a:r>
            <a:endParaRPr lang="zh-CN" altLang="zh-CN" sz="2690" b="1" dirty="0">
              <a:solidFill>
                <a:srgbClr val="0D0D0D"/>
              </a:solidFill>
              <a:latin typeface="楷体" panose="02010609060101010101" pitchFamily="1" charset="-122"/>
              <a:ea typeface="楷体" panose="02010609060101010101" pitchFamily="1" charset="-122"/>
              <a:cs typeface="楷体" panose="02010609060101010101" pitchFamily="1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2515859" y="5856474"/>
            <a:ext cx="4784827" cy="716005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3" grpId="0"/>
      <p:bldP spid="4" grpId="0"/>
      <p:bldP spid="40" grpId="0"/>
      <p:bldP spid="9" grpId="0"/>
      <p:bldP spid="10" grpId="0" animBg="1"/>
      <p:bldP spid="11" grpId="0" animBg="1"/>
      <p:bldP spid="12" grpId="0" animBg="1"/>
      <p:bldP spid="13" grpId="0" animBg="1"/>
      <p:bldP spid="15" grpId="0" animBg="1"/>
      <p:bldP spid="35" grpId="0"/>
      <p:bldP spid="36" grpId="0" animBg="1"/>
      <p:bldP spid="37" grpId="0"/>
      <p:bldP spid="38" grpId="0" animBg="1"/>
      <p:bldP spid="39" grpId="0"/>
      <p:bldP spid="4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4"/>
          <p:cNvSpPr txBox="1"/>
          <p:nvPr/>
        </p:nvSpPr>
        <p:spPr>
          <a:xfrm>
            <a:off x="288925" y="1488440"/>
            <a:ext cx="8630920" cy="129667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zh-CN" altLang="en-US" sz="2800" dirty="0">
                <a:solidFill>
                  <a:schemeClr val="accent4">
                    <a:lumMod val="50000"/>
                  </a:schemeClr>
                </a:solidFill>
                <a:latin typeface="+mn-ea"/>
                <a:ea typeface="+mn-ea"/>
                <a:sym typeface="+mn-ea"/>
              </a:rPr>
              <a:t>第二次鸦片战争前后，俄国是如何一步步蚕食中国领土的？</a:t>
            </a:r>
            <a:endParaRPr lang="zh-CN" altLang="en-US" sz="2800" dirty="0">
              <a:solidFill>
                <a:schemeClr val="accent4">
                  <a:lumMod val="50000"/>
                </a:schemeClr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20483" name="矩形 20482"/>
          <p:cNvSpPr>
            <a:spLocks noGrp="1"/>
          </p:cNvSpPr>
          <p:nvPr/>
        </p:nvSpPr>
        <p:spPr>
          <a:xfrm>
            <a:off x="466725" y="328930"/>
            <a:ext cx="6726555" cy="7950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</a:ln>
        </p:spPr>
        <p:txBody>
          <a:bodyPr vert="horz" wrap="square" anchor="ctr"/>
          <a:lstStyle>
            <a:lvl1pPr marL="0" lvl="0" indent="0" algn="l" defTabSz="6858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4400" b="1" u="none" kern="1200" baseline="0">
                <a:solidFill>
                  <a:srgbClr val="93340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pPr lvl="0"/>
            <a:r>
              <a:rPr lang="zh-CN" altLang="en-US" dirty="0"/>
              <a:t>二、沙俄趁火打劫</a:t>
            </a:r>
            <a:endParaRPr lang="zh-CN" altLang="en-US" dirty="0"/>
          </a:p>
        </p:txBody>
      </p:sp>
      <p:sp>
        <p:nvSpPr>
          <p:cNvPr id="2" name="平行四边形 1"/>
          <p:cNvSpPr/>
          <p:nvPr/>
        </p:nvSpPr>
        <p:spPr>
          <a:xfrm>
            <a:off x="5888355" y="328930"/>
            <a:ext cx="822960" cy="795020"/>
          </a:xfrm>
          <a:prstGeom prst="parallelogram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3489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69390" y="2437765"/>
            <a:ext cx="6560820" cy="39604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15361" descr="啊啊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7988" y="743903"/>
            <a:ext cx="2871787" cy="129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3" name="标题 15362"/>
          <p:cNvSpPr>
            <a:spLocks noGrp="1"/>
          </p:cNvSpPr>
          <p:nvPr>
            <p:ph type="title"/>
          </p:nvPr>
        </p:nvSpPr>
        <p:spPr>
          <a:xfrm>
            <a:off x="499428" y="995045"/>
            <a:ext cx="3473450" cy="793750"/>
          </a:xfrm>
        </p:spPr>
        <p:txBody>
          <a:bodyPr anchor="ctr"/>
          <a:lstStyle/>
          <a:p>
            <a:r>
              <a:rPr lang="zh-CN" altLang="en-US" dirty="0"/>
              <a:t>自主学习</a:t>
            </a:r>
            <a:endParaRPr lang="zh-CN" altLang="en-US" dirty="0"/>
          </a:p>
        </p:txBody>
      </p:sp>
      <p:sp>
        <p:nvSpPr>
          <p:cNvPr id="15364" name="文本占位符 15363"/>
          <p:cNvSpPr>
            <a:spLocks noGrp="1"/>
          </p:cNvSpPr>
          <p:nvPr>
            <p:ph type="body" idx="1"/>
          </p:nvPr>
        </p:nvSpPr>
        <p:spPr>
          <a:xfrm>
            <a:off x="1022350" y="2495550"/>
            <a:ext cx="7534275" cy="2320290"/>
          </a:xfrm>
          <a:ln w="19050">
            <a:solidFill>
              <a:schemeClr val="tx1"/>
            </a:solidFill>
            <a:miter/>
          </a:ln>
        </p:spPr>
        <p:txBody>
          <a:bodyPr lIns="90170" tIns="46990" rIns="90170" bIns="46990"/>
          <a:lstStyle/>
          <a:p>
            <a:pPr marL="1905" indent="-363855">
              <a:lnSpc>
                <a:spcPct val="130000"/>
              </a:lnSpc>
              <a:spcAft>
                <a:spcPts val="0"/>
              </a:spcAft>
              <a:buNone/>
            </a:pPr>
            <a:r>
              <a:rPr lang="zh-CN" altLang="en-US" b="1" dirty="0">
                <a:solidFill>
                  <a:srgbClr val="000099"/>
                </a:solidFill>
              </a:rPr>
              <a:t>了解下列问题：</a:t>
            </a:r>
            <a:endParaRPr lang="zh-CN" altLang="en-US" b="1" dirty="0">
              <a:solidFill>
                <a:srgbClr val="000099"/>
              </a:solidFill>
            </a:endParaRPr>
          </a:p>
          <a:p>
            <a:pPr marL="1905" indent="-1905">
              <a:lnSpc>
                <a:spcPct val="130000"/>
              </a:lnSpc>
              <a:spcAft>
                <a:spcPts val="0"/>
              </a:spcAft>
              <a:buNone/>
            </a:pPr>
            <a:r>
              <a:rPr lang="zh-CN" altLang="en-US" dirty="0"/>
              <a:t>1.第二次鸦片战争爆发的原因、经过和结果</a:t>
            </a:r>
            <a:endParaRPr lang="zh-CN" altLang="en-US" dirty="0"/>
          </a:p>
          <a:p>
            <a:pPr marL="1905" indent="-1905">
              <a:lnSpc>
                <a:spcPct val="130000"/>
              </a:lnSpc>
              <a:spcAft>
                <a:spcPts val="0"/>
              </a:spcAft>
              <a:buNone/>
            </a:pPr>
            <a:r>
              <a:rPr lang="en-US" altLang="zh-CN" dirty="0"/>
              <a:t>2.</a:t>
            </a:r>
            <a:r>
              <a:rPr lang="zh-CN" altLang="en-US" dirty="0"/>
              <a:t>俄国趁火打劫，侵占中国领土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本框 21505"/>
          <p:cNvSpPr txBox="1"/>
          <p:nvPr/>
        </p:nvSpPr>
        <p:spPr>
          <a:xfrm>
            <a:off x="2136775" y="2060575"/>
            <a:ext cx="309563" cy="3651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endParaRPr>
              <a:latin typeface="Arial" panose="020B0604020202020204" pitchFamily="34" charset="0"/>
            </a:endParaRPr>
          </a:p>
        </p:txBody>
      </p:sp>
      <p:sp>
        <p:nvSpPr>
          <p:cNvPr id="21507" name="文本框 21506"/>
          <p:cNvSpPr txBox="1"/>
          <p:nvPr/>
        </p:nvSpPr>
        <p:spPr>
          <a:xfrm>
            <a:off x="541020" y="1200785"/>
            <a:ext cx="7843838" cy="28486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3200" dirty="0">
                <a:solidFill>
                  <a:srgbClr val="431600"/>
                </a:solidFill>
                <a:latin typeface="Arial" panose="020B0604020202020204" pitchFamily="34" charset="0"/>
                <a:ea typeface="华文中宋" panose="02010600040101010101" pitchFamily="2" charset="-122"/>
              </a:rPr>
              <a:t>         </a:t>
            </a:r>
            <a:r>
              <a:rPr lang="zh-CN" altLang="en-US" sz="3200" dirty="0" smtClean="0">
                <a:solidFill>
                  <a:srgbClr val="431600"/>
                </a:solidFill>
                <a:latin typeface="Arial" panose="020B0604020202020204" pitchFamily="34" charset="0"/>
                <a:ea typeface="华文中宋" panose="02010600040101010101" pitchFamily="2" charset="-122"/>
              </a:rPr>
              <a:t>第二次鸦片战争前后，</a:t>
            </a:r>
            <a:r>
              <a:rPr lang="zh-CN" altLang="en-US" sz="3200" dirty="0">
                <a:solidFill>
                  <a:srgbClr val="431600"/>
                </a:solidFill>
                <a:latin typeface="Arial" panose="020B0604020202020204" pitchFamily="34" charset="0"/>
                <a:ea typeface="华文中宋" panose="02010600040101010101" pitchFamily="2" charset="-122"/>
              </a:rPr>
              <a:t>沙俄通过一些列不平等条约，侵吞了中国</a:t>
            </a:r>
            <a:r>
              <a:rPr lang="zh-CN" altLang="en-US" sz="3200" dirty="0">
                <a:solidFill>
                  <a:srgbClr val="FF0066"/>
                </a:solidFill>
                <a:latin typeface="Arial" panose="020B0604020202020204" pitchFamily="34" charset="0"/>
                <a:ea typeface="华文中宋" panose="02010600040101010101" pitchFamily="2" charset="-122"/>
                <a:sym typeface="Arial" panose="020B0604020202020204" pitchFamily="34" charset="0"/>
              </a:rPr>
              <a:t>150多万</a:t>
            </a:r>
            <a:r>
              <a:rPr lang="zh-CN" altLang="en-US" sz="3200" dirty="0">
                <a:solidFill>
                  <a:srgbClr val="431600"/>
                </a:solidFill>
                <a:latin typeface="Arial" panose="020B0604020202020204" pitchFamily="34" charset="0"/>
                <a:ea typeface="华文中宋" panose="02010600040101010101" pitchFamily="2" charset="-122"/>
              </a:rPr>
              <a:t>平方公里</a:t>
            </a:r>
            <a:r>
              <a:rPr lang="zh-CN" altLang="en-US" sz="3200" dirty="0">
                <a:solidFill>
                  <a:srgbClr val="431600"/>
                </a:solidFill>
                <a:latin typeface="Arial" panose="020B0604020202020204" pitchFamily="34" charset="0"/>
                <a:ea typeface="华文中宋" panose="02010600040101010101" pitchFamily="2" charset="-122"/>
                <a:sym typeface="Arial" panose="020B0604020202020204" pitchFamily="34" charset="0"/>
              </a:rPr>
              <a:t>土地</a:t>
            </a:r>
            <a:r>
              <a:rPr lang="zh-CN" altLang="en-US" sz="3200" dirty="0">
                <a:solidFill>
                  <a:srgbClr val="431600"/>
                </a:solidFill>
                <a:latin typeface="Arial" panose="020B0604020202020204" pitchFamily="34" charset="0"/>
                <a:ea typeface="华文中宋" panose="02010600040101010101" pitchFamily="2" charset="-122"/>
              </a:rPr>
              <a:t>，还取得了除赔款以外的</a:t>
            </a:r>
            <a:r>
              <a:rPr lang="zh-CN" altLang="en-US" sz="3200" dirty="0">
                <a:solidFill>
                  <a:srgbClr val="FF0066"/>
                </a:solidFill>
                <a:latin typeface="Arial" panose="020B0604020202020204" pitchFamily="34" charset="0"/>
                <a:ea typeface="华文中宋" panose="02010600040101010101" pitchFamily="2" charset="-122"/>
              </a:rPr>
              <a:t>各项特权</a:t>
            </a:r>
            <a:r>
              <a:rPr lang="zh-CN" altLang="en-US" sz="3200" dirty="0">
                <a:solidFill>
                  <a:srgbClr val="431600"/>
                </a:solidFill>
                <a:latin typeface="Arial" panose="020B0604020202020204" pitchFamily="34" charset="0"/>
                <a:ea typeface="华文中宋" panose="02010600040101010101" pitchFamily="2" charset="-122"/>
              </a:rPr>
              <a:t>，成为第二次鸦片战争中的侵华</a:t>
            </a:r>
            <a:r>
              <a:rPr lang="zh-CN" altLang="en-US" sz="3200" dirty="0">
                <a:solidFill>
                  <a:srgbClr val="FF0066"/>
                </a:solidFill>
                <a:latin typeface="Arial" panose="020B0604020202020204" pitchFamily="34" charset="0"/>
                <a:ea typeface="华文中宋" panose="02010600040101010101" pitchFamily="2" charset="-122"/>
              </a:rPr>
              <a:t>暴发户</a:t>
            </a:r>
            <a:r>
              <a:rPr lang="zh-CN" altLang="en-US" sz="3200" dirty="0">
                <a:solidFill>
                  <a:srgbClr val="431600"/>
                </a:solidFill>
                <a:latin typeface="Arial" panose="020B0604020202020204" pitchFamily="34" charset="0"/>
                <a:ea typeface="华文中宋" panose="02010600040101010101" pitchFamily="2" charset="-122"/>
              </a:rPr>
              <a:t>。</a:t>
            </a:r>
            <a:endParaRPr lang="zh-CN" altLang="en-US" sz="3200" dirty="0">
              <a:solidFill>
                <a:srgbClr val="431600"/>
              </a:solidFill>
              <a:latin typeface="Arial" panose="020B0604020202020204" pitchFamily="34" charset="0"/>
              <a:ea typeface="华文中宋" panose="02010600040101010101" pitchFamily="2" charset="-122"/>
            </a:endParaRPr>
          </a:p>
        </p:txBody>
      </p:sp>
      <p:sp>
        <p:nvSpPr>
          <p:cNvPr id="2" name="圆角矩形标注 1"/>
          <p:cNvSpPr/>
          <p:nvPr/>
        </p:nvSpPr>
        <p:spPr>
          <a:xfrm>
            <a:off x="541020" y="4667885"/>
            <a:ext cx="8061960" cy="159131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400"/>
              <a:t>小结：第二次鸦片战争的影响</a:t>
            </a:r>
            <a:endParaRPr lang="zh-CN" altLang="en-US" sz="4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矩形 20482"/>
          <p:cNvSpPr>
            <a:spLocks noGrp="1"/>
          </p:cNvSpPr>
          <p:nvPr/>
        </p:nvSpPr>
        <p:spPr>
          <a:xfrm>
            <a:off x="466725" y="328930"/>
            <a:ext cx="2494280" cy="7950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anchor="ctr"/>
          <a:lstStyle>
            <a:lvl1pPr marL="0" lvl="0" indent="0" algn="l" defTabSz="6858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4400" b="1" u="none" kern="1200" baseline="0">
                <a:solidFill>
                  <a:srgbClr val="93340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pPr lvl="0"/>
            <a:r>
              <a:rPr lang="zh-CN" altLang="en-US" dirty="0">
                <a:solidFill>
                  <a:schemeClr val="bg2"/>
                </a:solidFill>
              </a:rPr>
              <a:t>本课小结</a:t>
            </a:r>
            <a:endParaRPr lang="zh-CN" altLang="en-US" dirty="0">
              <a:solidFill>
                <a:schemeClr val="bg2"/>
              </a:solidFill>
            </a:endParaRPr>
          </a:p>
        </p:txBody>
      </p:sp>
      <p:pic>
        <p:nvPicPr>
          <p:cNvPr id="5" name="图片 4" descr="第二次鸦片战争思维导图"/>
          <p:cNvPicPr>
            <a:picLocks noChangeAspect="1"/>
          </p:cNvPicPr>
          <p:nvPr/>
        </p:nvPicPr>
        <p:blipFill>
          <a:blip r:embed="rId1">
            <a:clrChange>
              <a:clrFrom>
                <a:srgbClr val="FCF5DE">
                  <a:alpha val="100000"/>
                </a:srgbClr>
              </a:clrFrom>
              <a:clrTo>
                <a:srgbClr val="FCF5DE">
                  <a:alpha val="100000"/>
                  <a:alpha val="0"/>
                </a:srgbClr>
              </a:clrTo>
            </a:clrChange>
          </a:blip>
          <a:srcRect b="7131"/>
          <a:stretch>
            <a:fillRect/>
          </a:stretch>
        </p:blipFill>
        <p:spPr>
          <a:xfrm>
            <a:off x="764540" y="-82550"/>
            <a:ext cx="7750810" cy="6555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矩形 30721"/>
          <p:cNvSpPr/>
          <p:nvPr/>
        </p:nvSpPr>
        <p:spPr>
          <a:xfrm>
            <a:off x="-46037" y="1370648"/>
            <a:ext cx="9144000" cy="431038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indent="200025" defTabSz="0">
              <a:lnSpc>
                <a:spcPct val="140000"/>
              </a:lnSpc>
              <a:tabLst>
                <a:tab pos="457200" algn="l"/>
              </a:tabLst>
            </a:pPr>
            <a:r>
              <a:rPr lang="en-US" altLang="zh-CN" sz="2800" b="1" dirty="0">
                <a:solidFill>
                  <a:srgbClr val="431600"/>
                </a:solidFill>
                <a:latin typeface="楷体_GB2312" pitchFamily="1" charset="-122"/>
                <a:ea typeface="楷体_GB2312" pitchFamily="1" charset="-122"/>
              </a:rPr>
              <a:t>1</a:t>
            </a:r>
            <a:r>
              <a:rPr lang="zh-CN" altLang="en-US" sz="2800" b="1" dirty="0">
                <a:solidFill>
                  <a:srgbClr val="431600"/>
                </a:solidFill>
                <a:latin typeface="楷体_GB2312" pitchFamily="1" charset="-122"/>
                <a:ea typeface="楷体_GB2312" pitchFamily="1" charset="-122"/>
              </a:rPr>
              <a:t>、</a:t>
            </a:r>
            <a:r>
              <a:rPr lang="zh-CN" altLang="en-US" sz="2800" b="1" dirty="0">
                <a:solidFill>
                  <a:srgbClr val="431600"/>
                </a:solidFill>
                <a:latin typeface="楷体_GB2312" pitchFamily="1" charset="-122"/>
                <a:ea typeface="楷体_GB2312" pitchFamily="1" charset="-122"/>
                <a:sym typeface="+mn-ea"/>
              </a:rPr>
              <a:t>英法发动第二次鸦片战争的根本目的是（　　） </a:t>
            </a:r>
            <a:endParaRPr lang="zh-CN" altLang="en-US" sz="2800" b="1" dirty="0">
              <a:solidFill>
                <a:srgbClr val="431600"/>
              </a:solidFill>
              <a:latin typeface="楷体_GB2312" pitchFamily="1" charset="-122"/>
              <a:ea typeface="楷体_GB2312" pitchFamily="1" charset="-122"/>
            </a:endParaRPr>
          </a:p>
          <a:p>
            <a:pPr indent="200025" algn="l" defTabSz="0">
              <a:lnSpc>
                <a:spcPct val="140000"/>
              </a:lnSpc>
              <a:tabLst>
                <a:tab pos="457200" algn="l"/>
              </a:tabLst>
            </a:pPr>
            <a:r>
              <a:rPr lang="zh-CN" altLang="en-US" sz="2800" b="1" dirty="0">
                <a:solidFill>
                  <a:srgbClr val="431600"/>
                </a:solidFill>
                <a:latin typeface="楷体_GB2312" pitchFamily="1" charset="-122"/>
                <a:ea typeface="楷体_GB2312" pitchFamily="1" charset="-122"/>
                <a:sym typeface="+mn-ea"/>
              </a:rPr>
              <a:t>  A．要求鸦片贸易合法化　B．要求增加通商口岸 </a:t>
            </a:r>
            <a:endParaRPr lang="zh-CN" altLang="en-US" sz="2800" b="1" dirty="0">
              <a:solidFill>
                <a:srgbClr val="431600"/>
              </a:solidFill>
              <a:latin typeface="楷体_GB2312" pitchFamily="1" charset="-122"/>
              <a:ea typeface="楷体_GB2312" pitchFamily="1" charset="-122"/>
            </a:endParaRPr>
          </a:p>
          <a:p>
            <a:pPr indent="200025" algn="l" defTabSz="0">
              <a:lnSpc>
                <a:spcPct val="140000"/>
              </a:lnSpc>
              <a:tabLst>
                <a:tab pos="457200" algn="l"/>
              </a:tabLst>
            </a:pPr>
            <a:r>
              <a:rPr lang="zh-CN" altLang="en-US" sz="2800" b="1" dirty="0">
                <a:solidFill>
                  <a:srgbClr val="431600"/>
                </a:solidFill>
                <a:latin typeface="楷体_GB2312" pitchFamily="1" charset="-122"/>
                <a:ea typeface="楷体_GB2312" pitchFamily="1" charset="-122"/>
                <a:sym typeface="+mn-ea"/>
              </a:rPr>
              <a:t>  C．要求在中国驻扎军队　D．进一步打开中国市场</a:t>
            </a:r>
            <a:endParaRPr lang="zh-CN" altLang="en-US" sz="2800" b="1" dirty="0">
              <a:solidFill>
                <a:srgbClr val="431600"/>
              </a:solidFill>
              <a:latin typeface="楷体_GB2312" pitchFamily="1" charset="-122"/>
              <a:ea typeface="楷体_GB2312" pitchFamily="1" charset="-122"/>
            </a:endParaRPr>
          </a:p>
          <a:p>
            <a:pPr indent="200025" defTabSz="0">
              <a:lnSpc>
                <a:spcPct val="140000"/>
              </a:lnSpc>
              <a:tabLst>
                <a:tab pos="457200" algn="l"/>
              </a:tabLst>
            </a:pPr>
            <a:r>
              <a:rPr lang="en-US" altLang="zh-CN" sz="2800" b="1" dirty="0">
                <a:solidFill>
                  <a:srgbClr val="431600"/>
                </a:solidFill>
                <a:latin typeface="楷体_GB2312" pitchFamily="1" charset="-122"/>
                <a:ea typeface="楷体_GB2312" pitchFamily="1" charset="-122"/>
              </a:rPr>
              <a:t>2</a:t>
            </a:r>
            <a:r>
              <a:rPr lang="zh-CN" altLang="en-US" sz="2800" b="1" dirty="0">
                <a:solidFill>
                  <a:srgbClr val="431600"/>
                </a:solidFill>
                <a:latin typeface="楷体_GB2312" pitchFamily="1" charset="-122"/>
                <a:ea typeface="楷体_GB2312" pitchFamily="1" charset="-122"/>
              </a:rPr>
              <a:t>、</a:t>
            </a:r>
            <a:r>
              <a:rPr lang="en-US" altLang="zh-CN" sz="2800" b="1" dirty="0">
                <a:solidFill>
                  <a:srgbClr val="431600"/>
                </a:solidFill>
                <a:latin typeface="楷体_GB2312" pitchFamily="1" charset="-122"/>
                <a:ea typeface="楷体_GB2312" pitchFamily="1" charset="-122"/>
              </a:rPr>
              <a:t>2009</a:t>
            </a:r>
            <a:r>
              <a:rPr lang="zh-CN" altLang="en-US" sz="2800" b="1" dirty="0">
                <a:solidFill>
                  <a:srgbClr val="431600"/>
                </a:solidFill>
                <a:latin typeface="楷体_GB2312" pitchFamily="1" charset="-122"/>
                <a:ea typeface="楷体_GB2312" pitchFamily="1" charset="-122"/>
              </a:rPr>
              <a:t>年</a:t>
            </a:r>
            <a:r>
              <a:rPr lang="en-US" altLang="zh-CN" sz="2800" b="1" dirty="0">
                <a:solidFill>
                  <a:srgbClr val="431600"/>
                </a:solidFill>
                <a:latin typeface="楷体_GB2312" pitchFamily="1" charset="-122"/>
                <a:ea typeface="楷体_GB2312" pitchFamily="1" charset="-122"/>
              </a:rPr>
              <a:t>2</a:t>
            </a:r>
            <a:r>
              <a:rPr lang="zh-CN" altLang="en-US" sz="2800" b="1" dirty="0">
                <a:solidFill>
                  <a:srgbClr val="431600"/>
                </a:solidFill>
                <a:latin typeface="楷体_GB2312" pitchFamily="1" charset="-122"/>
                <a:ea typeface="楷体_GB2312" pitchFamily="1" charset="-122"/>
              </a:rPr>
              <a:t>月</a:t>
            </a:r>
            <a:r>
              <a:rPr lang="en-US" altLang="zh-CN" sz="2800" b="1" dirty="0">
                <a:solidFill>
                  <a:srgbClr val="431600"/>
                </a:solidFill>
                <a:latin typeface="楷体_GB2312" pitchFamily="1" charset="-122"/>
                <a:ea typeface="楷体_GB2312" pitchFamily="1" charset="-122"/>
              </a:rPr>
              <a:t>26</a:t>
            </a:r>
            <a:r>
              <a:rPr lang="zh-CN" altLang="en-US" sz="2800" b="1" dirty="0">
                <a:solidFill>
                  <a:srgbClr val="431600"/>
                </a:solidFill>
                <a:latin typeface="楷体_GB2312" pitchFamily="1" charset="-122"/>
                <a:ea typeface="楷体_GB2312" pitchFamily="1" charset="-122"/>
              </a:rPr>
              <a:t>日，圆明园被盗文物鼠首、兔首铜像以</a:t>
            </a:r>
            <a:r>
              <a:rPr lang="en-US" altLang="zh-CN" sz="2800" b="1" dirty="0">
                <a:solidFill>
                  <a:srgbClr val="431600"/>
                </a:solidFill>
                <a:latin typeface="楷体_GB2312" pitchFamily="1" charset="-122"/>
                <a:ea typeface="楷体_GB2312" pitchFamily="1" charset="-122"/>
              </a:rPr>
              <a:t>2800</a:t>
            </a:r>
            <a:r>
              <a:rPr lang="zh-CN" altLang="en-US" sz="2800" b="1" dirty="0">
                <a:solidFill>
                  <a:srgbClr val="431600"/>
                </a:solidFill>
                <a:latin typeface="楷体_GB2312" pitchFamily="1" charset="-122"/>
                <a:ea typeface="楷体_GB2312" pitchFamily="1" charset="-122"/>
              </a:rPr>
              <a:t>万欧元在法国高价拍卖。鼠首、兔首铜像被盗于：</a:t>
            </a:r>
            <a:endParaRPr lang="zh-CN" altLang="en-US" sz="2800" b="1" dirty="0">
              <a:solidFill>
                <a:srgbClr val="431600"/>
              </a:solidFill>
              <a:latin typeface="楷体_GB2312" pitchFamily="1" charset="-122"/>
              <a:ea typeface="楷体_GB2312" pitchFamily="1" charset="-122"/>
            </a:endParaRPr>
          </a:p>
          <a:p>
            <a:pPr indent="200025" defTabSz="0">
              <a:lnSpc>
                <a:spcPct val="140000"/>
              </a:lnSpc>
              <a:tabLst>
                <a:tab pos="457200" algn="l"/>
              </a:tabLst>
            </a:pPr>
            <a:r>
              <a:rPr lang="zh-CN" altLang="en-US" sz="2800" b="1" dirty="0">
                <a:solidFill>
                  <a:srgbClr val="431600"/>
                </a:solidFill>
                <a:latin typeface="楷体_GB2312" pitchFamily="1" charset="-122"/>
                <a:ea typeface="楷体_GB2312" pitchFamily="1" charset="-122"/>
              </a:rPr>
              <a:t>  </a:t>
            </a:r>
            <a:r>
              <a:rPr lang="en-US" altLang="zh-CN" sz="2800" b="1" dirty="0">
                <a:solidFill>
                  <a:srgbClr val="431600"/>
                </a:solidFill>
                <a:latin typeface="楷体_GB2312" pitchFamily="1" charset="-122"/>
                <a:ea typeface="楷体_GB2312" pitchFamily="1" charset="-122"/>
              </a:rPr>
              <a:t>A</a:t>
            </a:r>
            <a:r>
              <a:rPr lang="zh-CN" altLang="en-US" sz="2800" b="1" dirty="0">
                <a:solidFill>
                  <a:srgbClr val="431600"/>
                </a:solidFill>
                <a:latin typeface="楷体_GB2312" pitchFamily="1" charset="-122"/>
                <a:ea typeface="楷体_GB2312" pitchFamily="1" charset="-122"/>
              </a:rPr>
              <a:t>、鸦片战争         </a:t>
            </a:r>
            <a:r>
              <a:rPr lang="en-US" altLang="zh-CN" sz="2800" b="1" dirty="0">
                <a:solidFill>
                  <a:srgbClr val="431600"/>
                </a:solidFill>
                <a:latin typeface="楷体_GB2312" pitchFamily="1" charset="-122"/>
                <a:ea typeface="楷体_GB2312" pitchFamily="1" charset="-122"/>
              </a:rPr>
              <a:t>B</a:t>
            </a:r>
            <a:r>
              <a:rPr lang="zh-CN" altLang="en-US" sz="2800" b="1" dirty="0">
                <a:solidFill>
                  <a:srgbClr val="431600"/>
                </a:solidFill>
                <a:latin typeface="楷体_GB2312" pitchFamily="1" charset="-122"/>
                <a:ea typeface="楷体_GB2312" pitchFamily="1" charset="-122"/>
              </a:rPr>
              <a:t>、第二次鸦片战争</a:t>
            </a:r>
            <a:endParaRPr lang="zh-CN" altLang="en-US" sz="2800" b="1" dirty="0">
              <a:solidFill>
                <a:srgbClr val="431600"/>
              </a:solidFill>
              <a:latin typeface="楷体_GB2312" pitchFamily="1" charset="-122"/>
              <a:ea typeface="楷体_GB2312" pitchFamily="1" charset="-122"/>
            </a:endParaRPr>
          </a:p>
          <a:p>
            <a:pPr indent="200025" defTabSz="0">
              <a:lnSpc>
                <a:spcPct val="140000"/>
              </a:lnSpc>
              <a:tabLst>
                <a:tab pos="457200" algn="l"/>
              </a:tabLst>
            </a:pPr>
            <a:r>
              <a:rPr lang="zh-CN" altLang="en-US" sz="2800" b="1" dirty="0">
                <a:solidFill>
                  <a:srgbClr val="431600"/>
                </a:solidFill>
                <a:latin typeface="楷体_GB2312" pitchFamily="1" charset="-122"/>
                <a:ea typeface="楷体_GB2312" pitchFamily="1" charset="-122"/>
              </a:rPr>
              <a:t>  </a:t>
            </a:r>
            <a:r>
              <a:rPr lang="en-US" altLang="zh-CN" sz="2800" b="1" dirty="0">
                <a:solidFill>
                  <a:srgbClr val="431600"/>
                </a:solidFill>
                <a:latin typeface="楷体_GB2312" pitchFamily="1" charset="-122"/>
                <a:ea typeface="楷体_GB2312" pitchFamily="1" charset="-122"/>
              </a:rPr>
              <a:t>C</a:t>
            </a:r>
            <a:r>
              <a:rPr lang="zh-CN" altLang="en-US" sz="2800" b="1" dirty="0">
                <a:solidFill>
                  <a:srgbClr val="431600"/>
                </a:solidFill>
                <a:latin typeface="楷体_GB2312" pitchFamily="1" charset="-122"/>
                <a:ea typeface="楷体_GB2312" pitchFamily="1" charset="-122"/>
              </a:rPr>
              <a:t>、中发战争         </a:t>
            </a:r>
            <a:r>
              <a:rPr lang="en-US" altLang="zh-CN" sz="2800" b="1" dirty="0">
                <a:solidFill>
                  <a:srgbClr val="431600"/>
                </a:solidFill>
                <a:latin typeface="楷体_GB2312" pitchFamily="1" charset="-122"/>
                <a:ea typeface="楷体_GB2312" pitchFamily="1" charset="-122"/>
              </a:rPr>
              <a:t>D</a:t>
            </a:r>
            <a:r>
              <a:rPr lang="zh-CN" altLang="en-US" sz="2800" b="1" dirty="0">
                <a:solidFill>
                  <a:srgbClr val="431600"/>
                </a:solidFill>
                <a:latin typeface="楷体_GB2312" pitchFamily="1" charset="-122"/>
                <a:ea typeface="楷体_GB2312" pitchFamily="1" charset="-122"/>
              </a:rPr>
              <a:t>、八国联军侵华战争</a:t>
            </a:r>
            <a:endParaRPr lang="zh-CN" altLang="en-US" sz="2800" b="1" dirty="0">
              <a:solidFill>
                <a:srgbClr val="431600"/>
              </a:solidFill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30724" name="任意多边形 30723"/>
          <p:cNvSpPr/>
          <p:nvPr/>
        </p:nvSpPr>
        <p:spPr>
          <a:xfrm>
            <a:off x="5246688" y="2482850"/>
            <a:ext cx="792162" cy="708025"/>
          </a:xfrm>
          <a:custGeom>
            <a:avLst/>
            <a:gdLst/>
            <a:ahLst/>
            <a:cxnLst/>
            <a:rect l="0" t="0" r="0" b="0"/>
            <a:pathLst>
              <a:path w="499" h="355">
                <a:moveTo>
                  <a:pt x="0" y="227"/>
                </a:moveTo>
                <a:cubicBezTo>
                  <a:pt x="26" y="291"/>
                  <a:pt x="53" y="355"/>
                  <a:pt x="136" y="317"/>
                </a:cubicBezTo>
                <a:cubicBezTo>
                  <a:pt x="219" y="279"/>
                  <a:pt x="438" y="53"/>
                  <a:pt x="499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6" name="任意多边形 30725"/>
          <p:cNvSpPr/>
          <p:nvPr/>
        </p:nvSpPr>
        <p:spPr>
          <a:xfrm>
            <a:off x="3998595" y="4607878"/>
            <a:ext cx="792163" cy="563562"/>
          </a:xfrm>
          <a:custGeom>
            <a:avLst/>
            <a:gdLst/>
            <a:ahLst/>
            <a:cxnLst/>
            <a:rect l="0" t="0" r="0" b="0"/>
            <a:pathLst>
              <a:path w="499" h="355">
                <a:moveTo>
                  <a:pt x="0" y="227"/>
                </a:moveTo>
                <a:cubicBezTo>
                  <a:pt x="26" y="291"/>
                  <a:pt x="53" y="355"/>
                  <a:pt x="136" y="317"/>
                </a:cubicBezTo>
                <a:cubicBezTo>
                  <a:pt x="219" y="279"/>
                  <a:pt x="438" y="53"/>
                  <a:pt x="499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83" name="矩形 20482"/>
          <p:cNvSpPr>
            <a:spLocks noGrp="1"/>
          </p:cNvSpPr>
          <p:nvPr/>
        </p:nvSpPr>
        <p:spPr>
          <a:xfrm>
            <a:off x="466725" y="328930"/>
            <a:ext cx="2494280" cy="7950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anchor="ctr"/>
          <a:lstStyle>
            <a:lvl1pPr marL="0" lvl="0" indent="0" algn="l" defTabSz="6858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4400" b="1" u="none" kern="1200" baseline="0">
                <a:solidFill>
                  <a:srgbClr val="93340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pPr lvl="0"/>
            <a:r>
              <a:rPr lang="zh-CN" altLang="en-US" dirty="0">
                <a:solidFill>
                  <a:schemeClr val="bg2"/>
                </a:solidFill>
              </a:rPr>
              <a:t>小试牛刀</a:t>
            </a:r>
            <a:endParaRPr lang="zh-CN" alt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nimBg="1"/>
      <p:bldP spid="307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矩形 30721"/>
          <p:cNvSpPr/>
          <p:nvPr/>
        </p:nvSpPr>
        <p:spPr>
          <a:xfrm>
            <a:off x="-46037" y="681355"/>
            <a:ext cx="9144000" cy="568896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800" b="1" dirty="0">
                <a:solidFill>
                  <a:srgbClr val="431600"/>
                </a:solidFill>
                <a:latin typeface="楷体_GB2312" pitchFamily="1" charset="-122"/>
                <a:ea typeface="楷体_GB2312" pitchFamily="1" charset="-122"/>
              </a:rPr>
              <a:t>3</a:t>
            </a:r>
            <a:r>
              <a:rPr lang="zh-CN" altLang="en-US" sz="2800" b="1" dirty="0">
                <a:solidFill>
                  <a:srgbClr val="431600"/>
                </a:solidFill>
                <a:latin typeface="楷体_GB2312" pitchFamily="1" charset="-122"/>
                <a:ea typeface="楷体_GB2312" pitchFamily="1" charset="-122"/>
              </a:rPr>
              <a:t>、</a:t>
            </a:r>
            <a:r>
              <a:rPr lang="en-US" altLang="zh-CN" sz="2800" b="1" dirty="0">
                <a:solidFill>
                  <a:srgbClr val="431600"/>
                </a:solidFill>
                <a:latin typeface="楷体_GB2312" pitchFamily="1" charset="-122"/>
                <a:ea typeface="楷体_GB2312" pitchFamily="1" charset="-122"/>
                <a:sym typeface="宋体" panose="02010600030101010101" pitchFamily="2" charset="-122"/>
              </a:rPr>
              <a:t>有人说：“在第二次鸦片战争中，俄国不需花费一文一钱，不必动用一兵一卒，而能比任何一个国家得到更多的好处。”这里“更多的好处”指（     ）</a:t>
            </a:r>
            <a:endParaRPr lang="en-US" altLang="zh-CN" sz="2800" b="1" dirty="0">
              <a:solidFill>
                <a:srgbClr val="431600"/>
              </a:solidFill>
              <a:latin typeface="楷体_GB2312" pitchFamily="1" charset="-122"/>
              <a:ea typeface="楷体_GB2312" pitchFamily="1" charset="-122"/>
              <a:sym typeface="宋体" panose="02010600030101010101" pitchFamily="2" charset="-122"/>
            </a:endParaRPr>
          </a:p>
          <a:p>
            <a:pPr algn="l">
              <a:lnSpc>
                <a:spcPct val="130000"/>
              </a:lnSpc>
            </a:pPr>
            <a:r>
              <a:rPr lang="en-US" altLang="zh-CN" sz="2800" b="1" dirty="0">
                <a:solidFill>
                  <a:srgbClr val="431600"/>
                </a:solidFill>
                <a:latin typeface="楷体_GB2312" pitchFamily="1" charset="-122"/>
                <a:ea typeface="楷体_GB2312" pitchFamily="1" charset="-122"/>
                <a:sym typeface="宋体" panose="02010600030101010101" pitchFamily="2" charset="-122"/>
              </a:rPr>
              <a:t>  </a:t>
            </a:r>
            <a:r>
              <a:rPr lang="en-US" altLang="zh-CN" sz="2800" b="1" dirty="0" err="1">
                <a:solidFill>
                  <a:srgbClr val="431600"/>
                </a:solidFill>
                <a:latin typeface="楷体_GB2312" pitchFamily="1" charset="-122"/>
                <a:ea typeface="楷体_GB2312" pitchFamily="1" charset="-122"/>
                <a:sym typeface="宋体" panose="02010600030101010101" pitchFamily="2" charset="-122"/>
              </a:rPr>
              <a:t>A.得到巨额赔款</a:t>
            </a:r>
            <a:endParaRPr lang="en-US" altLang="zh-CN" sz="2800" b="1" dirty="0">
              <a:solidFill>
                <a:srgbClr val="431600"/>
              </a:solidFill>
              <a:latin typeface="楷体_GB2312" pitchFamily="1" charset="-122"/>
              <a:ea typeface="楷体_GB2312" pitchFamily="1" charset="-122"/>
              <a:sym typeface="宋体" panose="02010600030101010101" pitchFamily="2" charset="-122"/>
            </a:endParaRPr>
          </a:p>
          <a:p>
            <a:pPr algn="l">
              <a:lnSpc>
                <a:spcPct val="130000"/>
              </a:lnSpc>
            </a:pPr>
            <a:r>
              <a:rPr lang="en-US" altLang="zh-CN" sz="2800" b="1" dirty="0">
                <a:solidFill>
                  <a:srgbClr val="431600"/>
                </a:solidFill>
                <a:latin typeface="楷体_GB2312" pitchFamily="1" charset="-122"/>
                <a:ea typeface="楷体_GB2312" pitchFamily="1" charset="-122"/>
                <a:sym typeface="宋体" panose="02010600030101010101" pitchFamily="2" charset="-122"/>
              </a:rPr>
              <a:t>  B.割占中国150多万平方公里土地</a:t>
            </a:r>
            <a:endParaRPr lang="en-US" altLang="zh-CN" sz="2800" b="1" dirty="0">
              <a:solidFill>
                <a:srgbClr val="431600"/>
              </a:solidFill>
              <a:latin typeface="楷体_GB2312" pitchFamily="1" charset="-122"/>
              <a:ea typeface="楷体_GB2312" pitchFamily="1" charset="-122"/>
              <a:sym typeface="宋体" panose="02010600030101010101" pitchFamily="2" charset="-122"/>
            </a:endParaRPr>
          </a:p>
          <a:p>
            <a:pPr algn="l">
              <a:lnSpc>
                <a:spcPct val="130000"/>
              </a:lnSpc>
            </a:pPr>
            <a:r>
              <a:rPr lang="en-US" altLang="zh-CN" sz="2800" b="1" dirty="0">
                <a:solidFill>
                  <a:srgbClr val="431600"/>
                </a:solidFill>
                <a:latin typeface="楷体_GB2312" pitchFamily="1" charset="-122"/>
                <a:ea typeface="楷体_GB2312" pitchFamily="1" charset="-122"/>
                <a:sym typeface="宋体" panose="02010600030101010101" pitchFamily="2" charset="-122"/>
              </a:rPr>
              <a:t>  </a:t>
            </a:r>
            <a:r>
              <a:rPr lang="en-US" altLang="zh-CN" sz="2800" b="1" dirty="0" err="1">
                <a:solidFill>
                  <a:srgbClr val="431600"/>
                </a:solidFill>
                <a:latin typeface="楷体_GB2312" pitchFamily="1" charset="-122"/>
                <a:ea typeface="楷体_GB2312" pitchFamily="1" charset="-122"/>
                <a:sym typeface="宋体" panose="02010600030101010101" pitchFamily="2" charset="-122"/>
              </a:rPr>
              <a:t>C.强迫清政府开放数处通商口岸</a:t>
            </a:r>
            <a:endParaRPr lang="en-US" altLang="zh-CN" sz="2800" b="1" dirty="0">
              <a:solidFill>
                <a:srgbClr val="431600"/>
              </a:solidFill>
              <a:latin typeface="楷体_GB2312" pitchFamily="1" charset="-122"/>
              <a:ea typeface="楷体_GB2312" pitchFamily="1" charset="-122"/>
              <a:sym typeface="宋体" panose="02010600030101010101" pitchFamily="2" charset="-122"/>
            </a:endParaRPr>
          </a:p>
          <a:p>
            <a:pPr algn="l">
              <a:lnSpc>
                <a:spcPct val="130000"/>
              </a:lnSpc>
            </a:pPr>
            <a:r>
              <a:rPr lang="en-US" altLang="zh-CN" sz="2800" b="1" dirty="0">
                <a:solidFill>
                  <a:srgbClr val="431600"/>
                </a:solidFill>
                <a:latin typeface="楷体_GB2312" pitchFamily="1" charset="-122"/>
                <a:ea typeface="楷体_GB2312" pitchFamily="1" charset="-122"/>
                <a:sym typeface="宋体" panose="02010600030101010101" pitchFamily="2" charset="-122"/>
              </a:rPr>
              <a:t>  </a:t>
            </a:r>
            <a:r>
              <a:rPr lang="en-US" altLang="zh-CN" sz="2800" b="1" dirty="0" err="1">
                <a:solidFill>
                  <a:srgbClr val="431600"/>
                </a:solidFill>
                <a:latin typeface="楷体_GB2312" pitchFamily="1" charset="-122"/>
                <a:ea typeface="楷体_GB2312" pitchFamily="1" charset="-122"/>
                <a:sym typeface="宋体" panose="02010600030101010101" pitchFamily="2" charset="-122"/>
              </a:rPr>
              <a:t>D.从中国抢走无数珍宝</a:t>
            </a:r>
            <a:endParaRPr lang="en-US" altLang="zh-CN" sz="2800" b="1" dirty="0">
              <a:solidFill>
                <a:srgbClr val="431600"/>
              </a:solidFill>
              <a:latin typeface="楷体_GB2312" pitchFamily="1" charset="-122"/>
              <a:ea typeface="楷体_GB2312" pitchFamily="1" charset="-122"/>
              <a:sym typeface="宋体" panose="02010600030101010101" pitchFamily="2" charset="-122"/>
            </a:endParaRPr>
          </a:p>
          <a:p>
            <a:pPr algn="l">
              <a:lnSpc>
                <a:spcPct val="130000"/>
              </a:lnSpc>
            </a:pPr>
            <a:r>
              <a:rPr lang="en-US" altLang="zh-CN" sz="2800" b="1" dirty="0">
                <a:solidFill>
                  <a:srgbClr val="431600"/>
                </a:solidFill>
                <a:latin typeface="楷体_GB2312" pitchFamily="1" charset="-122"/>
                <a:ea typeface="楷体_GB2312" pitchFamily="1" charset="-122"/>
                <a:sym typeface="宋体" panose="02010600030101010101" pitchFamily="2" charset="-122"/>
              </a:rPr>
              <a:t>4.中国近代史上割地最多的不平等条约是（   ）</a:t>
            </a:r>
            <a:endParaRPr lang="en-US" altLang="zh-CN" sz="2800" b="1" dirty="0">
              <a:solidFill>
                <a:srgbClr val="431600"/>
              </a:solidFill>
              <a:latin typeface="楷体_GB2312" pitchFamily="1" charset="-122"/>
              <a:ea typeface="楷体_GB2312" pitchFamily="1" charset="-122"/>
              <a:sym typeface="宋体" panose="02010600030101010101" pitchFamily="2" charset="-122"/>
            </a:endParaRPr>
          </a:p>
          <a:p>
            <a:pPr algn="l">
              <a:lnSpc>
                <a:spcPct val="130000"/>
              </a:lnSpc>
            </a:pPr>
            <a:r>
              <a:rPr lang="en-US" altLang="zh-CN" sz="2800" b="1" dirty="0">
                <a:solidFill>
                  <a:srgbClr val="431600"/>
                </a:solidFill>
                <a:latin typeface="楷体_GB2312" pitchFamily="1" charset="-122"/>
                <a:ea typeface="楷体_GB2312" pitchFamily="1" charset="-122"/>
                <a:sym typeface="宋体" panose="02010600030101010101" pitchFamily="2" charset="-122"/>
              </a:rPr>
              <a:t>  </a:t>
            </a:r>
            <a:r>
              <a:rPr lang="en-US" altLang="zh-CN" sz="2800" b="1" dirty="0" err="1">
                <a:solidFill>
                  <a:srgbClr val="431600"/>
                </a:solidFill>
                <a:latin typeface="楷体_GB2312" pitchFamily="1" charset="-122"/>
                <a:ea typeface="楷体_GB2312" pitchFamily="1" charset="-122"/>
                <a:sym typeface="宋体" panose="02010600030101010101" pitchFamily="2" charset="-122"/>
              </a:rPr>
              <a:t>A.中英《南京条约</a:t>
            </a:r>
            <a:r>
              <a:rPr lang="en-US" altLang="zh-CN" sz="2800" b="1" dirty="0">
                <a:solidFill>
                  <a:srgbClr val="431600"/>
                </a:solidFill>
                <a:latin typeface="楷体_GB2312" pitchFamily="1" charset="-122"/>
                <a:ea typeface="楷体_GB2312" pitchFamily="1" charset="-122"/>
                <a:sym typeface="宋体" panose="02010600030101010101" pitchFamily="2" charset="-122"/>
              </a:rPr>
              <a:t>》      </a:t>
            </a:r>
            <a:r>
              <a:rPr lang="en-US" altLang="zh-CN" sz="2800" b="1" dirty="0" err="1">
                <a:solidFill>
                  <a:srgbClr val="431600"/>
                </a:solidFill>
                <a:latin typeface="楷体_GB2312" pitchFamily="1" charset="-122"/>
                <a:ea typeface="楷体_GB2312" pitchFamily="1" charset="-122"/>
                <a:sym typeface="宋体" panose="02010600030101010101" pitchFamily="2" charset="-122"/>
              </a:rPr>
              <a:t>B.中俄《瑷珲条约</a:t>
            </a:r>
            <a:r>
              <a:rPr lang="en-US" altLang="zh-CN" sz="2800" b="1" dirty="0">
                <a:solidFill>
                  <a:srgbClr val="431600"/>
                </a:solidFill>
                <a:latin typeface="楷体_GB2312" pitchFamily="1" charset="-122"/>
                <a:ea typeface="楷体_GB2312" pitchFamily="1" charset="-122"/>
                <a:sym typeface="宋体" panose="02010600030101010101" pitchFamily="2" charset="-122"/>
              </a:rPr>
              <a:t>》     </a:t>
            </a:r>
            <a:endParaRPr lang="en-US" altLang="zh-CN" sz="2800" b="1" dirty="0">
              <a:solidFill>
                <a:srgbClr val="431600"/>
              </a:solidFill>
              <a:latin typeface="楷体_GB2312" pitchFamily="1" charset="-122"/>
              <a:ea typeface="楷体_GB2312" pitchFamily="1" charset="-122"/>
              <a:sym typeface="宋体" panose="02010600030101010101" pitchFamily="2" charset="-122"/>
            </a:endParaRPr>
          </a:p>
          <a:p>
            <a:pPr algn="l">
              <a:lnSpc>
                <a:spcPct val="130000"/>
              </a:lnSpc>
            </a:pPr>
            <a:r>
              <a:rPr lang="en-US" altLang="zh-CN" sz="2800" b="1" dirty="0">
                <a:solidFill>
                  <a:srgbClr val="431600"/>
                </a:solidFill>
                <a:latin typeface="楷体_GB2312" pitchFamily="1" charset="-122"/>
                <a:ea typeface="楷体_GB2312" pitchFamily="1" charset="-122"/>
                <a:sym typeface="宋体" panose="02010600030101010101" pitchFamily="2" charset="-122"/>
              </a:rPr>
              <a:t>  </a:t>
            </a:r>
            <a:r>
              <a:rPr lang="en-US" altLang="zh-CN" sz="2800" b="1" dirty="0" err="1">
                <a:solidFill>
                  <a:srgbClr val="431600"/>
                </a:solidFill>
                <a:latin typeface="楷体_GB2312" pitchFamily="1" charset="-122"/>
                <a:ea typeface="楷体_GB2312" pitchFamily="1" charset="-122"/>
                <a:sym typeface="宋体" panose="02010600030101010101" pitchFamily="2" charset="-122"/>
              </a:rPr>
              <a:t>C.中俄《北京条约</a:t>
            </a:r>
            <a:r>
              <a:rPr lang="en-US" altLang="zh-CN" sz="2800" b="1" dirty="0">
                <a:solidFill>
                  <a:srgbClr val="431600"/>
                </a:solidFill>
                <a:latin typeface="楷体_GB2312" pitchFamily="1" charset="-122"/>
                <a:ea typeface="楷体_GB2312" pitchFamily="1" charset="-122"/>
                <a:sym typeface="宋体" panose="02010600030101010101" pitchFamily="2" charset="-122"/>
              </a:rPr>
              <a:t>》      </a:t>
            </a:r>
            <a:r>
              <a:rPr lang="en-US" altLang="zh-CN" sz="2800" b="1" dirty="0" err="1">
                <a:solidFill>
                  <a:srgbClr val="431600"/>
                </a:solidFill>
                <a:latin typeface="楷体_GB2312" pitchFamily="1" charset="-122"/>
                <a:ea typeface="楷体_GB2312" pitchFamily="1" charset="-122"/>
                <a:sym typeface="宋体" panose="02010600030101010101" pitchFamily="2" charset="-122"/>
              </a:rPr>
              <a:t>D.中俄《尼布楚条约</a:t>
            </a:r>
            <a:r>
              <a:rPr lang="en-US" altLang="zh-CN" sz="2800" b="1" dirty="0">
                <a:solidFill>
                  <a:srgbClr val="431600"/>
                </a:solidFill>
                <a:latin typeface="楷体_GB2312" pitchFamily="1" charset="-122"/>
                <a:ea typeface="楷体_GB2312" pitchFamily="1" charset="-122"/>
                <a:sym typeface="宋体" panose="02010600030101010101" pitchFamily="2" charset="-122"/>
              </a:rPr>
              <a:t>》</a:t>
            </a:r>
            <a:endParaRPr lang="en-US" altLang="zh-CN" sz="2800" b="1" dirty="0">
              <a:solidFill>
                <a:srgbClr val="431600"/>
              </a:solidFill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30723" name="任意多边形 30722"/>
          <p:cNvSpPr/>
          <p:nvPr/>
        </p:nvSpPr>
        <p:spPr>
          <a:xfrm>
            <a:off x="361633" y="3032125"/>
            <a:ext cx="792162" cy="563563"/>
          </a:xfrm>
          <a:custGeom>
            <a:avLst/>
            <a:gdLst/>
            <a:ahLst/>
            <a:cxnLst/>
            <a:rect l="0" t="0" r="0" b="0"/>
            <a:pathLst>
              <a:path w="499" h="355">
                <a:moveTo>
                  <a:pt x="0" y="227"/>
                </a:moveTo>
                <a:cubicBezTo>
                  <a:pt x="26" y="291"/>
                  <a:pt x="53" y="355"/>
                  <a:pt x="136" y="317"/>
                </a:cubicBezTo>
                <a:cubicBezTo>
                  <a:pt x="219" y="279"/>
                  <a:pt x="438" y="53"/>
                  <a:pt x="499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6" name="任意多边形 30725"/>
          <p:cNvSpPr/>
          <p:nvPr/>
        </p:nvSpPr>
        <p:spPr>
          <a:xfrm>
            <a:off x="4454525" y="5383848"/>
            <a:ext cx="792163" cy="563562"/>
          </a:xfrm>
          <a:custGeom>
            <a:avLst/>
            <a:gdLst/>
            <a:ahLst/>
            <a:cxnLst/>
            <a:rect l="0" t="0" r="0" b="0"/>
            <a:pathLst>
              <a:path w="499" h="355">
                <a:moveTo>
                  <a:pt x="0" y="227"/>
                </a:moveTo>
                <a:cubicBezTo>
                  <a:pt x="26" y="291"/>
                  <a:pt x="53" y="355"/>
                  <a:pt x="136" y="317"/>
                </a:cubicBezTo>
                <a:cubicBezTo>
                  <a:pt x="219" y="279"/>
                  <a:pt x="438" y="53"/>
                  <a:pt x="499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nimBg="1"/>
      <p:bldP spid="307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14689" name="组合 3"/>
          <p:cNvGrpSpPr/>
          <p:nvPr/>
        </p:nvGrpSpPr>
        <p:grpSpPr>
          <a:xfrm>
            <a:off x="1314450" y="1373188"/>
            <a:ext cx="6515100" cy="2525712"/>
            <a:chOff x="1751797" y="1957890"/>
            <a:chExt cx="8688493" cy="3366112"/>
          </a:xfrm>
        </p:grpSpPr>
        <p:sp>
          <p:nvSpPr>
            <p:cNvPr id="2" name="文本框 1"/>
            <p:cNvSpPr txBox="1"/>
            <p:nvPr>
              <p:custDataLst>
                <p:tags r:id="rId1"/>
              </p:custDataLst>
            </p:nvPr>
          </p:nvSpPr>
          <p:spPr>
            <a:xfrm>
              <a:off x="1751797" y="1957890"/>
              <a:ext cx="8688404" cy="152263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fontScale="90000" lnSpcReduction="10000"/>
            </a:bodyPr>
            <a:p>
              <a:pPr algn="ctr">
                <a:lnSpc>
                  <a:spcPct val="150000"/>
                </a:lnSpc>
              </a:pPr>
              <a:r>
                <a:rPr lang="zh-CN" altLang="en-US" sz="5400" b="1" spc="600" noProof="1" dirty="0">
                  <a:solidFill>
                    <a:srgbClr val="322A2C"/>
                  </a:solidFill>
                  <a:latin typeface="Arial" panose="020B0604020202020204" pitchFamily="34" charset="0"/>
                  <a:ea typeface="微软雅黑" panose="020B0503020204020204" pitchFamily="2" charset="-122"/>
                  <a:cs typeface="+mn-cs"/>
                </a:rPr>
                <a:t>本课要点</a:t>
              </a:r>
              <a:endParaRPr lang="zh-CN" altLang="en-US" sz="5400" b="1" spc="600" noProof="1" dirty="0">
                <a:solidFill>
                  <a:srgbClr val="322A2C"/>
                </a:solidFill>
                <a:latin typeface="Arial" panose="020B0604020202020204" pitchFamily="34" charset="0"/>
                <a:ea typeface="微软雅黑" panose="020B0503020204020204" pitchFamily="2" charset="-122"/>
              </a:endParaRPr>
            </a:p>
          </p:txBody>
        </p:sp>
        <p:sp>
          <p:nvSpPr>
            <p:cNvPr id="114691" name="文本框 2"/>
            <p:cNvSpPr txBox="1"/>
            <p:nvPr>
              <p:custDataLst>
                <p:tags r:id="rId2"/>
              </p:custDataLst>
            </p:nvPr>
          </p:nvSpPr>
          <p:spPr>
            <a:xfrm>
              <a:off x="1751797" y="4440929"/>
              <a:ext cx="8688493" cy="88307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/>
            <a:p>
              <a:pPr>
                <a:lnSpc>
                  <a:spcPct val="150000"/>
                </a:lnSpc>
              </a:pPr>
              <a:r>
                <a:rPr lang="zh-CN" altLang="en-US" sz="2800" b="1" u="sng" dirty="0">
                  <a:solidFill>
                    <a:srgbClr val="FF000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第二次鸦片战争</a:t>
              </a:r>
              <a:r>
                <a:rPr lang="zh-CN" altLang="en-US" sz="2800" u="sng" dirty="0">
                  <a:solidFill>
                    <a:srgbClr val="322A2C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的时间、交战双方、直接原因、根本原因、重要事件、影响、最大受益国。</a:t>
              </a:r>
              <a:r>
                <a:rPr lang="zh-CN" altLang="en-US" sz="2800" dirty="0">
                  <a:solidFill>
                    <a:srgbClr val="322A2C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 </a:t>
              </a:r>
              <a:endParaRPr lang="zh-CN" altLang="en-US" sz="2800" dirty="0">
                <a:solidFill>
                  <a:srgbClr val="322A2C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114692" name="组合 8"/>
          <p:cNvGrpSpPr/>
          <p:nvPr/>
        </p:nvGrpSpPr>
        <p:grpSpPr>
          <a:xfrm>
            <a:off x="1084263" y="2122488"/>
            <a:ext cx="6975475" cy="639762"/>
            <a:chOff x="1445509" y="2789019"/>
            <a:chExt cx="9300982" cy="852783"/>
          </a:xfrm>
        </p:grpSpPr>
        <p:pic>
          <p:nvPicPr>
            <p:cNvPr id="114693" name="图形 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10800000">
              <a:off x="9753003" y="2789020"/>
              <a:ext cx="993488" cy="8527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4694" name="图形 3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445509" y="2789019"/>
              <a:ext cx="993490" cy="852782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14695" name="组合 16"/>
          <p:cNvGrpSpPr/>
          <p:nvPr/>
        </p:nvGrpSpPr>
        <p:grpSpPr>
          <a:xfrm>
            <a:off x="1748155" y="1678940"/>
            <a:ext cx="5648325" cy="3190875"/>
            <a:chOff x="1422935" y="1301817"/>
            <a:chExt cx="9346130" cy="4254366"/>
          </a:xfrm>
        </p:grpSpPr>
        <p:cxnSp>
          <p:nvCxnSpPr>
            <p:cNvPr id="13" name="直接连接符 12"/>
            <p:cNvCxnSpPr/>
            <p:nvPr>
              <p:custDataLst>
                <p:tags r:id="rId6"/>
              </p:custDataLst>
            </p:nvPr>
          </p:nvCxnSpPr>
          <p:spPr>
            <a:xfrm>
              <a:off x="1422935" y="5556183"/>
              <a:ext cx="9346130" cy="0"/>
            </a:xfrm>
            <a:prstGeom prst="line">
              <a:avLst/>
            </a:prstGeom>
            <a:ln w="6350">
              <a:solidFill>
                <a:srgbClr val="FFFFFF">
                  <a:lumMod val="50000"/>
                  <a:alpha val="50000"/>
                </a:srgbClr>
              </a:solidFill>
            </a:ln>
          </p:spPr>
          <p:style>
            <a:lnRef idx="1">
              <a:srgbClr val="EBEBEB"/>
            </a:lnRef>
            <a:fillRef idx="0">
              <a:srgbClr val="EBEBEB"/>
            </a:fillRef>
            <a:effectRef idx="0">
              <a:srgbClr val="EBEBEB"/>
            </a:effectRef>
            <a:fontRef idx="minor">
              <a:srgbClr val="3C3C41"/>
            </a:fontRef>
          </p:style>
        </p:cxnSp>
        <p:cxnSp>
          <p:nvCxnSpPr>
            <p:cNvPr id="14" name="直接连接符 13"/>
            <p:cNvCxnSpPr/>
            <p:nvPr>
              <p:custDataLst>
                <p:tags r:id="rId7"/>
              </p:custDataLst>
            </p:nvPr>
          </p:nvCxnSpPr>
          <p:spPr>
            <a:xfrm>
              <a:off x="1422935" y="1301817"/>
              <a:ext cx="9346130" cy="0"/>
            </a:xfrm>
            <a:prstGeom prst="line">
              <a:avLst/>
            </a:prstGeom>
            <a:ln w="6350">
              <a:solidFill>
                <a:srgbClr val="FFFFFF">
                  <a:lumMod val="50000"/>
                  <a:alpha val="50000"/>
                </a:srgbClr>
              </a:solidFill>
            </a:ln>
          </p:spPr>
          <p:style>
            <a:lnRef idx="1">
              <a:srgbClr val="EBEBEB"/>
            </a:lnRef>
            <a:fillRef idx="0">
              <a:srgbClr val="EBEBEB"/>
            </a:fillRef>
            <a:effectRef idx="0">
              <a:srgbClr val="EBEBEB"/>
            </a:effectRef>
            <a:fontRef idx="minor">
              <a:srgbClr val="3C3C41"/>
            </a:fontRef>
          </p:style>
        </p:cxnSp>
      </p:grpSp>
    </p:spTree>
    <p:custDataLst>
      <p:tags r:id="rId8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4"/>
          <p:cNvSpPr txBox="1"/>
          <p:nvPr/>
        </p:nvSpPr>
        <p:spPr>
          <a:xfrm>
            <a:off x="341630" y="1876425"/>
            <a:ext cx="8348980" cy="297116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zh-CN" altLang="en-US" sz="3600" b="1" dirty="0">
                <a:solidFill>
                  <a:srgbClr val="3333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温故知新：</a:t>
            </a:r>
            <a:endParaRPr lang="zh-CN" altLang="en-US" sz="3600" b="1" dirty="0">
              <a:solidFill>
                <a:srgbClr val="3333FF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zh-CN" altLang="en-US" sz="36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鸦片战争爆发的根本原因是什么？</a:t>
            </a:r>
            <a:endParaRPr lang="zh-CN" altLang="en-US" sz="3600" b="1" dirty="0">
              <a:solidFill>
                <a:srgbClr val="000000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zh-CN" altLang="en-US" sz="36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你认为英国的侵略目的达到了吗？</a:t>
            </a:r>
            <a:endParaRPr lang="zh-CN" altLang="en-US" sz="3600" b="1" dirty="0">
              <a:solidFill>
                <a:srgbClr val="000000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20483" name="矩形 20482"/>
          <p:cNvSpPr>
            <a:spLocks noGrp="1"/>
          </p:cNvSpPr>
          <p:nvPr/>
        </p:nvSpPr>
        <p:spPr>
          <a:xfrm>
            <a:off x="466725" y="328930"/>
            <a:ext cx="6726555" cy="7950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</a:ln>
        </p:spPr>
        <p:txBody>
          <a:bodyPr vert="horz" wrap="square" anchor="ctr"/>
          <a:lstStyle>
            <a:lvl1pPr marL="0" lvl="0" indent="0" algn="l" defTabSz="6858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4400" b="1" u="none" kern="1200" baseline="0">
                <a:solidFill>
                  <a:srgbClr val="93340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pPr lvl="0"/>
            <a:r>
              <a:rPr lang="zh-CN" altLang="en-US" dirty="0"/>
              <a:t>一、第二次鸦片战争</a:t>
            </a:r>
            <a:endParaRPr lang="zh-CN" altLang="en-US" dirty="0"/>
          </a:p>
        </p:txBody>
      </p:sp>
      <p:sp>
        <p:nvSpPr>
          <p:cNvPr id="2" name="平行四边形 1"/>
          <p:cNvSpPr/>
          <p:nvPr/>
        </p:nvSpPr>
        <p:spPr>
          <a:xfrm>
            <a:off x="5888355" y="328930"/>
            <a:ext cx="822960" cy="795020"/>
          </a:xfrm>
          <a:prstGeom prst="parallelogram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4"/>
          <p:cNvSpPr txBox="1"/>
          <p:nvPr/>
        </p:nvSpPr>
        <p:spPr>
          <a:xfrm>
            <a:off x="397510" y="1028700"/>
            <a:ext cx="8348980" cy="310515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algn="l" fontAlgn="base">
              <a:lnSpc>
                <a:spcPct val="14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3333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材料：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+mn-ea"/>
              </a:rPr>
              <a:t>五口通商过去</a:t>
            </a:r>
            <a:r>
              <a:rPr lang="zh-CN" altLang="en-US" sz="2800" b="1" dirty="0">
                <a:solidFill>
                  <a:srgbClr val="FF0066"/>
                </a:solidFill>
                <a:latin typeface="楷体" panose="02010609060101010101" pitchFamily="1" charset="-122"/>
                <a:ea typeface="楷体" panose="02010609060101010101" pitchFamily="1" charset="-122"/>
                <a:sym typeface="+mn-ea"/>
              </a:rPr>
              <a:t>10多年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+mn-ea"/>
              </a:rPr>
              <a:t>间，英国商人惊奇地发现，拥有</a:t>
            </a:r>
            <a:r>
              <a:rPr lang="zh-CN" altLang="en-US" sz="2800" b="1" dirty="0">
                <a:solidFill>
                  <a:srgbClr val="FF0066"/>
                </a:solidFill>
                <a:latin typeface="楷体" panose="02010609060101010101" pitchFamily="1" charset="-122"/>
                <a:ea typeface="楷体" panose="02010609060101010101" pitchFamily="1" charset="-122"/>
                <a:sym typeface="+mn-ea"/>
              </a:rPr>
              <a:t>3.6亿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+mn-ea"/>
              </a:rPr>
              <a:t>人口的中国，1853年人均消费英国棉纺织品的价值只有</a:t>
            </a:r>
            <a:r>
              <a:rPr lang="zh-CN" altLang="en-US" sz="2800" b="1" dirty="0">
                <a:solidFill>
                  <a:srgbClr val="FF0066"/>
                </a:solidFill>
                <a:latin typeface="楷体" panose="02010609060101010101" pitchFamily="1" charset="-122"/>
                <a:ea typeface="楷体" panose="02010609060101010101" pitchFamily="1" charset="-122"/>
                <a:sym typeface="+mn-ea"/>
              </a:rPr>
              <a:t>0.75便士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+mn-ea"/>
              </a:rPr>
              <a:t>；而仅有</a:t>
            </a:r>
            <a:r>
              <a:rPr lang="zh-CN" altLang="en-US" sz="2800" b="1" dirty="0">
                <a:solidFill>
                  <a:srgbClr val="FF0066"/>
                </a:solidFill>
                <a:latin typeface="楷体" panose="02010609060101010101" pitchFamily="1" charset="-122"/>
                <a:ea typeface="楷体" panose="02010609060101010101" pitchFamily="1" charset="-122"/>
                <a:sym typeface="+mn-ea"/>
              </a:rPr>
              <a:t>14600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+mn-ea"/>
              </a:rPr>
              <a:t>人的英属美洲殖民地洪都拉斯，却人均消费英国棉纺织品</a:t>
            </a:r>
            <a:r>
              <a:rPr lang="zh-CN" altLang="en-US" sz="2800" b="1" dirty="0">
                <a:solidFill>
                  <a:srgbClr val="FF0066"/>
                </a:solidFill>
                <a:latin typeface="楷体" panose="02010609060101010101" pitchFamily="1" charset="-122"/>
                <a:ea typeface="楷体" panose="02010609060101010101" pitchFamily="1" charset="-122"/>
                <a:sym typeface="+mn-ea"/>
              </a:rPr>
              <a:t>934.5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+mn-ea"/>
              </a:rPr>
              <a:t>便士。 </a:t>
            </a:r>
            <a:endParaRPr lang="zh-CN" altLang="en-US" sz="2800" b="1" dirty="0">
              <a:solidFill>
                <a:srgbClr val="000000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40560" y="4986020"/>
            <a:ext cx="52882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000" b="1">
                <a:solidFill>
                  <a:schemeClr val="tx2"/>
                </a:solidFill>
              </a:rPr>
              <a:t>英国人得出的结论是：</a:t>
            </a:r>
            <a:endParaRPr lang="zh-CN" altLang="en-US" sz="40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5" name="Group 27"/>
          <p:cNvGrpSpPr/>
          <p:nvPr/>
        </p:nvGrpSpPr>
        <p:grpSpPr>
          <a:xfrm>
            <a:off x="137160" y="715645"/>
            <a:ext cx="5289550" cy="579755"/>
            <a:chOff x="2095" y="1832"/>
            <a:chExt cx="2576" cy="516"/>
          </a:xfrm>
        </p:grpSpPr>
        <p:sp>
          <p:nvSpPr>
            <p:cNvPr id="41986" name="Line 28"/>
            <p:cNvSpPr/>
            <p:nvPr/>
          </p:nvSpPr>
          <p:spPr>
            <a:xfrm>
              <a:off x="2200" y="2348"/>
              <a:ext cx="2358" cy="0"/>
            </a:xfrm>
            <a:prstGeom prst="line">
              <a:avLst/>
            </a:prstGeom>
            <a:ln w="3175" cap="flat" cmpd="sng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987" name="Line 29"/>
            <p:cNvSpPr/>
            <p:nvPr/>
          </p:nvSpPr>
          <p:spPr>
            <a:xfrm>
              <a:off x="2095" y="1944"/>
              <a:ext cx="0" cy="292"/>
            </a:xfrm>
            <a:prstGeom prst="line">
              <a:avLst/>
            </a:prstGeom>
            <a:ln w="3175" cap="flat" cmpd="sng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988" name="Line 30"/>
            <p:cNvSpPr/>
            <p:nvPr/>
          </p:nvSpPr>
          <p:spPr>
            <a:xfrm>
              <a:off x="4671" y="1944"/>
              <a:ext cx="0" cy="292"/>
            </a:xfrm>
            <a:prstGeom prst="line">
              <a:avLst/>
            </a:prstGeom>
            <a:ln w="3175" cap="flat" cmpd="sng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989" name="Line 31"/>
            <p:cNvSpPr/>
            <p:nvPr/>
          </p:nvSpPr>
          <p:spPr>
            <a:xfrm>
              <a:off x="2096" y="2239"/>
              <a:ext cx="102" cy="0"/>
            </a:xfrm>
            <a:prstGeom prst="line">
              <a:avLst/>
            </a:prstGeom>
            <a:ln w="3175" cap="flat" cmpd="sng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990" name="Line 32"/>
            <p:cNvSpPr/>
            <p:nvPr/>
          </p:nvSpPr>
          <p:spPr>
            <a:xfrm>
              <a:off x="2200" y="2239"/>
              <a:ext cx="0" cy="108"/>
            </a:xfrm>
            <a:prstGeom prst="line">
              <a:avLst/>
            </a:prstGeom>
            <a:ln w="3175" cap="flat" cmpd="sng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991" name="Line 33"/>
            <p:cNvSpPr/>
            <p:nvPr/>
          </p:nvSpPr>
          <p:spPr>
            <a:xfrm>
              <a:off x="4564" y="2239"/>
              <a:ext cx="102" cy="0"/>
            </a:xfrm>
            <a:prstGeom prst="line">
              <a:avLst/>
            </a:prstGeom>
            <a:ln w="3175" cap="flat" cmpd="sng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992" name="Line 34"/>
            <p:cNvSpPr/>
            <p:nvPr/>
          </p:nvSpPr>
          <p:spPr>
            <a:xfrm>
              <a:off x="4562" y="2239"/>
              <a:ext cx="0" cy="108"/>
            </a:xfrm>
            <a:prstGeom prst="line">
              <a:avLst/>
            </a:prstGeom>
            <a:ln w="3175" cap="flat" cmpd="sng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993" name="Line 35"/>
            <p:cNvSpPr/>
            <p:nvPr/>
          </p:nvSpPr>
          <p:spPr>
            <a:xfrm>
              <a:off x="2096" y="1943"/>
              <a:ext cx="102" cy="0"/>
            </a:xfrm>
            <a:prstGeom prst="line">
              <a:avLst/>
            </a:prstGeom>
            <a:ln w="3175" cap="flat" cmpd="sng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994" name="Line 36"/>
            <p:cNvSpPr/>
            <p:nvPr/>
          </p:nvSpPr>
          <p:spPr>
            <a:xfrm>
              <a:off x="4564" y="1943"/>
              <a:ext cx="102" cy="0"/>
            </a:xfrm>
            <a:prstGeom prst="line">
              <a:avLst/>
            </a:prstGeom>
            <a:ln w="3175" cap="flat" cmpd="sng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995" name="Line 37"/>
            <p:cNvSpPr/>
            <p:nvPr/>
          </p:nvSpPr>
          <p:spPr>
            <a:xfrm>
              <a:off x="2200" y="1835"/>
              <a:ext cx="0" cy="108"/>
            </a:xfrm>
            <a:prstGeom prst="line">
              <a:avLst/>
            </a:prstGeom>
            <a:ln w="3175" cap="flat" cmpd="sng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996" name="Line 38"/>
            <p:cNvSpPr/>
            <p:nvPr/>
          </p:nvSpPr>
          <p:spPr>
            <a:xfrm>
              <a:off x="4562" y="1835"/>
              <a:ext cx="0" cy="108"/>
            </a:xfrm>
            <a:prstGeom prst="line">
              <a:avLst/>
            </a:prstGeom>
            <a:ln w="3175" cap="flat" cmpd="sng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997" name="Line 39"/>
            <p:cNvSpPr/>
            <p:nvPr/>
          </p:nvSpPr>
          <p:spPr>
            <a:xfrm>
              <a:off x="2200" y="1832"/>
              <a:ext cx="2358" cy="0"/>
            </a:xfrm>
            <a:prstGeom prst="line">
              <a:avLst/>
            </a:prstGeom>
            <a:ln w="3175" cap="flat" cmpd="sng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998" name="Rectangle 40"/>
            <p:cNvSpPr/>
            <p:nvPr/>
          </p:nvSpPr>
          <p:spPr>
            <a:xfrm>
              <a:off x="4586" y="2262"/>
              <a:ext cx="76" cy="79"/>
            </a:xfrm>
            <a:prstGeom prst="rect">
              <a:avLst/>
            </a:prstGeom>
            <a:noFill/>
            <a:ln w="3175" cap="flat" cmpd="sng">
              <a:solidFill>
                <a:srgbClr val="99663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1999" name="Rectangle 41"/>
            <p:cNvSpPr/>
            <p:nvPr/>
          </p:nvSpPr>
          <p:spPr>
            <a:xfrm>
              <a:off x="4586" y="1838"/>
              <a:ext cx="76" cy="79"/>
            </a:xfrm>
            <a:prstGeom prst="rect">
              <a:avLst/>
            </a:prstGeom>
            <a:noFill/>
            <a:ln w="3175" cap="flat" cmpd="sng">
              <a:solidFill>
                <a:srgbClr val="99663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2000" name="Rectangle 42"/>
            <p:cNvSpPr/>
            <p:nvPr/>
          </p:nvSpPr>
          <p:spPr>
            <a:xfrm>
              <a:off x="2096" y="2262"/>
              <a:ext cx="76" cy="79"/>
            </a:xfrm>
            <a:prstGeom prst="rect">
              <a:avLst/>
            </a:prstGeom>
            <a:noFill/>
            <a:ln w="3175" cap="flat" cmpd="sng">
              <a:solidFill>
                <a:srgbClr val="99663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2001" name="Rectangle 43"/>
            <p:cNvSpPr/>
            <p:nvPr/>
          </p:nvSpPr>
          <p:spPr>
            <a:xfrm>
              <a:off x="2096" y="1838"/>
              <a:ext cx="76" cy="79"/>
            </a:xfrm>
            <a:prstGeom prst="rect">
              <a:avLst/>
            </a:prstGeom>
            <a:noFill/>
            <a:ln w="3175" cap="flat" cmpd="sng">
              <a:solidFill>
                <a:srgbClr val="99663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42002" name="矩形 37"/>
          <p:cNvSpPr/>
          <p:nvPr/>
        </p:nvSpPr>
        <p:spPr>
          <a:xfrm>
            <a:off x="564515" y="744220"/>
            <a:ext cx="4642485" cy="5511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990" b="1" dirty="0">
                <a:solidFill>
                  <a:srgbClr val="0D0D0D"/>
                </a:solidFill>
                <a:latin typeface="+mn-ea"/>
                <a:ea typeface="+mn-ea"/>
              </a:rPr>
              <a:t>第二次鸦片战争爆发原因</a:t>
            </a:r>
            <a:endParaRPr lang="zh-CN" altLang="en-US" sz="2990" b="1" dirty="0">
              <a:solidFill>
                <a:srgbClr val="0D0D0D"/>
              </a:solidFill>
              <a:latin typeface="+mn-ea"/>
              <a:ea typeface="+mn-ea"/>
            </a:endParaRPr>
          </a:p>
        </p:txBody>
      </p:sp>
      <p:pic>
        <p:nvPicPr>
          <p:cNvPr id="42003" name="Picture 5" descr="D:\我的工作\选修和初中及其它\初中教学\初中\八年级\02 第二次鸦片战争\图片\英方描绘中国人在亚罗号上的粗暴行为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1552" y="3683858"/>
            <a:ext cx="3479701" cy="261392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组合 5"/>
          <p:cNvGrpSpPr/>
          <p:nvPr/>
        </p:nvGrpSpPr>
        <p:grpSpPr>
          <a:xfrm>
            <a:off x="1409386" y="5892123"/>
            <a:ext cx="2016187" cy="391377"/>
            <a:chOff x="158" y="3657"/>
            <a:chExt cx="2568" cy="330"/>
          </a:xfrm>
        </p:grpSpPr>
        <p:sp>
          <p:nvSpPr>
            <p:cNvPr id="7" name="圆角矩形 6"/>
            <p:cNvSpPr/>
            <p:nvPr/>
          </p:nvSpPr>
          <p:spPr>
            <a:xfrm>
              <a:off x="158" y="3657"/>
              <a:ext cx="2541" cy="330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  <a:effectLst>
              <a:outerShdw dist="35921" dir="2699999" algn="ctr" rotWithShape="0">
                <a:schemeClr val="bg2"/>
              </a:outerShdw>
            </a:effectLst>
          </p:spPr>
          <p:txBody>
            <a:bodyPr wrap="none" lIns="67237" tIns="34963" rIns="67237" bIns="34963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sz="134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006" name="文本框 100360"/>
            <p:cNvSpPr txBox="1"/>
            <p:nvPr/>
          </p:nvSpPr>
          <p:spPr>
            <a:xfrm>
              <a:off x="185" y="3693"/>
              <a:ext cx="2541" cy="27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090" b="1" dirty="0">
                  <a:solidFill>
                    <a:srgbClr val="4316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亚罗号事件</a:t>
              </a:r>
              <a:endParaRPr lang="zh-CN" altLang="en-US" sz="2090" b="1" dirty="0">
                <a:solidFill>
                  <a:srgbClr val="4316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42007" name="Picture 2" descr="D:\我的工作\选修和初中及其它\初中教学\初中\八年级\02 第二次鸦片战争\图片\沙普德莱纳（马赖，图）的被杀是导火线之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2495" y="3683858"/>
            <a:ext cx="2443144" cy="261392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" name="组合 5"/>
          <p:cNvGrpSpPr/>
          <p:nvPr/>
        </p:nvGrpSpPr>
        <p:grpSpPr>
          <a:xfrm>
            <a:off x="5180491" y="5934418"/>
            <a:ext cx="2147832" cy="391377"/>
            <a:chOff x="158" y="3657"/>
            <a:chExt cx="2568" cy="330"/>
          </a:xfrm>
        </p:grpSpPr>
        <p:sp>
          <p:nvSpPr>
            <p:cNvPr id="8" name="圆角矩形 7"/>
            <p:cNvSpPr/>
            <p:nvPr/>
          </p:nvSpPr>
          <p:spPr>
            <a:xfrm>
              <a:off x="158" y="3657"/>
              <a:ext cx="2541" cy="330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  <a:effectLst>
              <a:outerShdw dist="35921" dir="2699999" algn="ctr" rotWithShape="0">
                <a:schemeClr val="bg2"/>
              </a:outerShdw>
            </a:effectLst>
          </p:spPr>
          <p:txBody>
            <a:bodyPr wrap="none" lIns="67237" tIns="34963" rIns="67237" bIns="34963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sz="134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010" name="文本框 100360"/>
            <p:cNvSpPr txBox="1"/>
            <p:nvPr/>
          </p:nvSpPr>
          <p:spPr>
            <a:xfrm>
              <a:off x="185" y="3693"/>
              <a:ext cx="2541" cy="27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90" b="1" dirty="0">
                  <a:solidFill>
                    <a:srgbClr val="4316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“马神甫”事件</a:t>
              </a:r>
              <a:endParaRPr lang="zh-CN" altLang="en-US" sz="2090" b="1" dirty="0">
                <a:solidFill>
                  <a:srgbClr val="4316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70" name="Text Box 54"/>
          <p:cNvSpPr txBox="1"/>
          <p:nvPr/>
        </p:nvSpPr>
        <p:spPr>
          <a:xfrm>
            <a:off x="37169" y="1743626"/>
            <a:ext cx="9069283" cy="11671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69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cs typeface="楷体" panose="02010609060101010101" pitchFamily="1" charset="-122"/>
              </a:rPr>
              <a:t>1</a:t>
            </a:r>
            <a:r>
              <a:rPr lang="zh-CN" altLang="en-US" sz="269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cs typeface="楷体" panose="02010609060101010101" pitchFamily="1" charset="-122"/>
              </a:rPr>
              <a:t>、根本原因：</a:t>
            </a:r>
            <a:r>
              <a:rPr lang="zh-CN" altLang="en-US" sz="269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cs typeface="楷体" panose="02010609060101010101" pitchFamily="1" charset="-122"/>
              </a:rPr>
              <a:t>西方列强不满足既得利益，企图进一步打开中市场，扩大侵略权益。</a:t>
            </a:r>
            <a:endParaRPr lang="zh-CN" altLang="en-US" sz="2690" b="1" dirty="0">
              <a:solidFill>
                <a:srgbClr val="FF0000"/>
              </a:solidFill>
              <a:latin typeface="楷体" panose="02010609060101010101" pitchFamily="1" charset="-122"/>
              <a:ea typeface="楷体" panose="02010609060101010101" pitchFamily="1" charset="-122"/>
              <a:cs typeface="楷体" panose="02010609060101010101" pitchFamily="1" charset="-122"/>
            </a:endParaRPr>
          </a:p>
        </p:txBody>
      </p:sp>
      <p:sp>
        <p:nvSpPr>
          <p:cNvPr id="40" name="Text Box 37"/>
          <p:cNvSpPr txBox="1"/>
          <p:nvPr/>
        </p:nvSpPr>
        <p:spPr>
          <a:xfrm>
            <a:off x="37253" y="2910548"/>
            <a:ext cx="9069282" cy="6292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69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cs typeface="楷体" panose="02010609060101010101" pitchFamily="1" charset="-122"/>
              </a:rPr>
              <a:t>2</a:t>
            </a:r>
            <a:r>
              <a:rPr lang="zh-CN" altLang="en-US" sz="269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cs typeface="楷体" panose="02010609060101010101" pitchFamily="1" charset="-122"/>
              </a:rPr>
              <a:t>、导火线（借口）：</a:t>
            </a:r>
            <a:r>
              <a:rPr lang="zh-CN" altLang="en-US" sz="2690" b="1" dirty="0">
                <a:solidFill>
                  <a:srgbClr val="0D0D0D"/>
                </a:solidFill>
                <a:latin typeface="楷体" panose="02010609060101010101" pitchFamily="1" charset="-122"/>
                <a:ea typeface="楷体" panose="02010609060101010101" pitchFamily="1" charset="-122"/>
                <a:cs typeface="楷体" panose="02010609060101010101" pitchFamily="1" charset="-122"/>
              </a:rPr>
              <a:t>亚罗号事件、马神甫事件</a:t>
            </a:r>
            <a:endParaRPr lang="zh-CN" altLang="en-US" sz="2690" b="1" dirty="0">
              <a:solidFill>
                <a:srgbClr val="0D0D0D"/>
              </a:solidFill>
              <a:latin typeface="楷体" panose="02010609060101010101" pitchFamily="1" charset="-122"/>
              <a:ea typeface="楷体" panose="02010609060101010101" pitchFamily="1" charset="-122"/>
              <a:cs typeface="楷体" panose="02010609060101010101" pitchFamily="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2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2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2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bldLvl="0" animBg="1"/>
      <p:bldP spid="4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5" name="Group 27"/>
          <p:cNvGrpSpPr/>
          <p:nvPr/>
        </p:nvGrpSpPr>
        <p:grpSpPr>
          <a:xfrm>
            <a:off x="137160" y="715645"/>
            <a:ext cx="5289550" cy="579755"/>
            <a:chOff x="2095" y="1832"/>
            <a:chExt cx="2576" cy="516"/>
          </a:xfrm>
        </p:grpSpPr>
        <p:sp>
          <p:nvSpPr>
            <p:cNvPr id="41986" name="Line 28"/>
            <p:cNvSpPr/>
            <p:nvPr/>
          </p:nvSpPr>
          <p:spPr>
            <a:xfrm>
              <a:off x="2200" y="2348"/>
              <a:ext cx="2358" cy="0"/>
            </a:xfrm>
            <a:prstGeom prst="line">
              <a:avLst/>
            </a:prstGeom>
            <a:ln w="3175" cap="flat" cmpd="sng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987" name="Line 29"/>
            <p:cNvSpPr/>
            <p:nvPr/>
          </p:nvSpPr>
          <p:spPr>
            <a:xfrm>
              <a:off x="2095" y="1944"/>
              <a:ext cx="0" cy="292"/>
            </a:xfrm>
            <a:prstGeom prst="line">
              <a:avLst/>
            </a:prstGeom>
            <a:ln w="3175" cap="flat" cmpd="sng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988" name="Line 30"/>
            <p:cNvSpPr/>
            <p:nvPr/>
          </p:nvSpPr>
          <p:spPr>
            <a:xfrm>
              <a:off x="4671" y="1944"/>
              <a:ext cx="0" cy="292"/>
            </a:xfrm>
            <a:prstGeom prst="line">
              <a:avLst/>
            </a:prstGeom>
            <a:ln w="3175" cap="flat" cmpd="sng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989" name="Line 31"/>
            <p:cNvSpPr/>
            <p:nvPr/>
          </p:nvSpPr>
          <p:spPr>
            <a:xfrm>
              <a:off x="2096" y="2239"/>
              <a:ext cx="102" cy="0"/>
            </a:xfrm>
            <a:prstGeom prst="line">
              <a:avLst/>
            </a:prstGeom>
            <a:ln w="3175" cap="flat" cmpd="sng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990" name="Line 32"/>
            <p:cNvSpPr/>
            <p:nvPr/>
          </p:nvSpPr>
          <p:spPr>
            <a:xfrm>
              <a:off x="2200" y="2239"/>
              <a:ext cx="0" cy="108"/>
            </a:xfrm>
            <a:prstGeom prst="line">
              <a:avLst/>
            </a:prstGeom>
            <a:ln w="3175" cap="flat" cmpd="sng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991" name="Line 33"/>
            <p:cNvSpPr/>
            <p:nvPr/>
          </p:nvSpPr>
          <p:spPr>
            <a:xfrm>
              <a:off x="4564" y="2239"/>
              <a:ext cx="102" cy="0"/>
            </a:xfrm>
            <a:prstGeom prst="line">
              <a:avLst/>
            </a:prstGeom>
            <a:ln w="3175" cap="flat" cmpd="sng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992" name="Line 34"/>
            <p:cNvSpPr/>
            <p:nvPr/>
          </p:nvSpPr>
          <p:spPr>
            <a:xfrm>
              <a:off x="4562" y="2239"/>
              <a:ext cx="0" cy="108"/>
            </a:xfrm>
            <a:prstGeom prst="line">
              <a:avLst/>
            </a:prstGeom>
            <a:ln w="3175" cap="flat" cmpd="sng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993" name="Line 35"/>
            <p:cNvSpPr/>
            <p:nvPr/>
          </p:nvSpPr>
          <p:spPr>
            <a:xfrm>
              <a:off x="2096" y="1943"/>
              <a:ext cx="102" cy="0"/>
            </a:xfrm>
            <a:prstGeom prst="line">
              <a:avLst/>
            </a:prstGeom>
            <a:ln w="3175" cap="flat" cmpd="sng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994" name="Line 36"/>
            <p:cNvSpPr/>
            <p:nvPr/>
          </p:nvSpPr>
          <p:spPr>
            <a:xfrm>
              <a:off x="4564" y="1943"/>
              <a:ext cx="102" cy="0"/>
            </a:xfrm>
            <a:prstGeom prst="line">
              <a:avLst/>
            </a:prstGeom>
            <a:ln w="3175" cap="flat" cmpd="sng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995" name="Line 37"/>
            <p:cNvSpPr/>
            <p:nvPr/>
          </p:nvSpPr>
          <p:spPr>
            <a:xfrm>
              <a:off x="2200" y="1835"/>
              <a:ext cx="0" cy="108"/>
            </a:xfrm>
            <a:prstGeom prst="line">
              <a:avLst/>
            </a:prstGeom>
            <a:ln w="3175" cap="flat" cmpd="sng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996" name="Line 38"/>
            <p:cNvSpPr/>
            <p:nvPr/>
          </p:nvSpPr>
          <p:spPr>
            <a:xfrm>
              <a:off x="4562" y="1835"/>
              <a:ext cx="0" cy="108"/>
            </a:xfrm>
            <a:prstGeom prst="line">
              <a:avLst/>
            </a:prstGeom>
            <a:ln w="3175" cap="flat" cmpd="sng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997" name="Line 39"/>
            <p:cNvSpPr/>
            <p:nvPr/>
          </p:nvSpPr>
          <p:spPr>
            <a:xfrm>
              <a:off x="2200" y="1832"/>
              <a:ext cx="2358" cy="0"/>
            </a:xfrm>
            <a:prstGeom prst="line">
              <a:avLst/>
            </a:prstGeom>
            <a:ln w="3175" cap="flat" cmpd="sng">
              <a:solidFill>
                <a:srgbClr val="99663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998" name="Rectangle 40"/>
            <p:cNvSpPr/>
            <p:nvPr/>
          </p:nvSpPr>
          <p:spPr>
            <a:xfrm>
              <a:off x="4586" y="2262"/>
              <a:ext cx="76" cy="79"/>
            </a:xfrm>
            <a:prstGeom prst="rect">
              <a:avLst/>
            </a:prstGeom>
            <a:noFill/>
            <a:ln w="3175" cap="flat" cmpd="sng">
              <a:solidFill>
                <a:srgbClr val="99663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1999" name="Rectangle 41"/>
            <p:cNvSpPr/>
            <p:nvPr/>
          </p:nvSpPr>
          <p:spPr>
            <a:xfrm>
              <a:off x="4586" y="1838"/>
              <a:ext cx="76" cy="79"/>
            </a:xfrm>
            <a:prstGeom prst="rect">
              <a:avLst/>
            </a:prstGeom>
            <a:noFill/>
            <a:ln w="3175" cap="flat" cmpd="sng">
              <a:solidFill>
                <a:srgbClr val="99663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2000" name="Rectangle 42"/>
            <p:cNvSpPr/>
            <p:nvPr/>
          </p:nvSpPr>
          <p:spPr>
            <a:xfrm>
              <a:off x="2096" y="2262"/>
              <a:ext cx="76" cy="79"/>
            </a:xfrm>
            <a:prstGeom prst="rect">
              <a:avLst/>
            </a:prstGeom>
            <a:noFill/>
            <a:ln w="3175" cap="flat" cmpd="sng">
              <a:solidFill>
                <a:srgbClr val="99663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2001" name="Rectangle 43"/>
            <p:cNvSpPr/>
            <p:nvPr/>
          </p:nvSpPr>
          <p:spPr>
            <a:xfrm>
              <a:off x="2096" y="1838"/>
              <a:ext cx="76" cy="79"/>
            </a:xfrm>
            <a:prstGeom prst="rect">
              <a:avLst/>
            </a:prstGeom>
            <a:noFill/>
            <a:ln w="3175" cap="flat" cmpd="sng">
              <a:solidFill>
                <a:srgbClr val="99663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1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42002" name="矩形 37"/>
          <p:cNvSpPr/>
          <p:nvPr/>
        </p:nvSpPr>
        <p:spPr>
          <a:xfrm>
            <a:off x="784225" y="744220"/>
            <a:ext cx="4642485" cy="5511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990" b="1" dirty="0">
                <a:solidFill>
                  <a:srgbClr val="0D0D0D"/>
                </a:solidFill>
                <a:latin typeface="+mn-ea"/>
                <a:ea typeface="+mn-ea"/>
              </a:rPr>
              <a:t>第二次鸦片战争经过</a:t>
            </a:r>
            <a:endParaRPr lang="zh-CN" altLang="en-US" sz="2990" b="1" dirty="0">
              <a:solidFill>
                <a:srgbClr val="0D0D0D"/>
              </a:solidFill>
              <a:latin typeface="+mn-ea"/>
              <a:ea typeface="+mn-ea"/>
            </a:endParaRPr>
          </a:p>
        </p:txBody>
      </p:sp>
      <p:sp>
        <p:nvSpPr>
          <p:cNvPr id="70" name="Text Box 54"/>
          <p:cNvSpPr txBox="1"/>
          <p:nvPr/>
        </p:nvSpPr>
        <p:spPr>
          <a:xfrm>
            <a:off x="63839" y="1743626"/>
            <a:ext cx="9069283" cy="6292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69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cs typeface="楷体" panose="02010609060101010101" pitchFamily="1" charset="-122"/>
              </a:rPr>
              <a:t>1</a:t>
            </a:r>
            <a:r>
              <a:rPr lang="zh-CN" altLang="en-US" sz="269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cs typeface="楷体" panose="02010609060101010101" pitchFamily="1" charset="-122"/>
              </a:rPr>
              <a:t>、起止时间：</a:t>
            </a:r>
            <a:r>
              <a:rPr lang="zh-CN" sz="2690" b="1" dirty="0">
                <a:solidFill>
                  <a:srgbClr val="0D0D0D"/>
                </a:solidFill>
                <a:latin typeface="楷体" panose="02010609060101010101" pitchFamily="1" charset="-122"/>
                <a:ea typeface="楷体" panose="02010609060101010101" pitchFamily="1" charset="-122"/>
                <a:cs typeface="楷体" panose="02010609060101010101" pitchFamily="1" charset="-122"/>
              </a:rPr>
              <a:t>1856年</a:t>
            </a:r>
            <a:r>
              <a:rPr lang="en-US" altLang="zh-CN" sz="2690" b="1" dirty="0">
                <a:solidFill>
                  <a:srgbClr val="0D0D0D"/>
                </a:solidFill>
                <a:latin typeface="楷体" panose="02010609060101010101" pitchFamily="1" charset="-122"/>
                <a:ea typeface="楷体" panose="02010609060101010101" pitchFamily="1" charset="-122"/>
                <a:cs typeface="楷体" panose="02010609060101010101" pitchFamily="1" charset="-122"/>
              </a:rPr>
              <a:t>-1860</a:t>
            </a:r>
            <a:r>
              <a:rPr lang="zh-CN" altLang="en-US" sz="2690" b="1" dirty="0">
                <a:solidFill>
                  <a:srgbClr val="0D0D0D"/>
                </a:solidFill>
                <a:latin typeface="楷体" panose="02010609060101010101" pitchFamily="1" charset="-122"/>
                <a:ea typeface="楷体" panose="02010609060101010101" pitchFamily="1" charset="-122"/>
                <a:cs typeface="楷体" panose="02010609060101010101" pitchFamily="1" charset="-122"/>
              </a:rPr>
              <a:t>年</a:t>
            </a:r>
            <a:endParaRPr lang="zh-CN" altLang="en-US" sz="2690" b="1" dirty="0">
              <a:solidFill>
                <a:srgbClr val="0D0D0D"/>
              </a:solidFill>
              <a:latin typeface="楷体" panose="02010609060101010101" pitchFamily="1" charset="-122"/>
              <a:ea typeface="楷体" panose="02010609060101010101" pitchFamily="1" charset="-122"/>
              <a:cs typeface="楷体" panose="02010609060101010101" pitchFamily="1" charset="-122"/>
            </a:endParaRPr>
          </a:p>
        </p:txBody>
      </p:sp>
      <p:sp>
        <p:nvSpPr>
          <p:cNvPr id="3" name="Text Box 37"/>
          <p:cNvSpPr txBox="1"/>
          <p:nvPr/>
        </p:nvSpPr>
        <p:spPr>
          <a:xfrm>
            <a:off x="63839" y="3636988"/>
            <a:ext cx="9069282" cy="6292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69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cs typeface="楷体" panose="02010609060101010101" pitchFamily="1" charset="-122"/>
              </a:rPr>
              <a:t>4</a:t>
            </a:r>
            <a:r>
              <a:rPr lang="zh-CN" altLang="en-US" sz="269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cs typeface="楷体" panose="02010609060101010101" pitchFamily="1" charset="-122"/>
              </a:rPr>
              <a:t>、中途签约：</a:t>
            </a:r>
            <a:r>
              <a:rPr lang="zh-CN" sz="2690" b="1" dirty="0">
                <a:solidFill>
                  <a:srgbClr val="0D0D0D"/>
                </a:solidFill>
                <a:latin typeface="楷体" panose="02010609060101010101" pitchFamily="1" charset="-122"/>
                <a:ea typeface="楷体" panose="02010609060101010101" pitchFamily="1" charset="-122"/>
                <a:cs typeface="楷体" panose="02010609060101010101" pitchFamily="1" charset="-122"/>
              </a:rPr>
              <a:t>《天津条约》</a:t>
            </a:r>
            <a:endParaRPr lang="zh-CN" sz="2690" b="1" dirty="0">
              <a:solidFill>
                <a:srgbClr val="0D0D0D"/>
              </a:solidFill>
              <a:latin typeface="楷体" panose="02010609060101010101" pitchFamily="1" charset="-122"/>
              <a:ea typeface="楷体" panose="02010609060101010101" pitchFamily="1" charset="-122"/>
              <a:cs typeface="楷体" panose="02010609060101010101" pitchFamily="1" charset="-122"/>
            </a:endParaRPr>
          </a:p>
        </p:txBody>
      </p:sp>
      <p:sp>
        <p:nvSpPr>
          <p:cNvPr id="4" name="Text Box 54"/>
          <p:cNvSpPr txBox="1"/>
          <p:nvPr/>
        </p:nvSpPr>
        <p:spPr>
          <a:xfrm>
            <a:off x="63839" y="2378626"/>
            <a:ext cx="9069283" cy="6292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69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cs typeface="楷体" panose="02010609060101010101" pitchFamily="1" charset="-122"/>
              </a:rPr>
              <a:t>2</a:t>
            </a:r>
            <a:r>
              <a:rPr lang="zh-CN" altLang="en-US" sz="269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cs typeface="楷体" panose="02010609060101010101" pitchFamily="1" charset="-122"/>
              </a:rPr>
              <a:t>、 侵略者： </a:t>
            </a:r>
            <a:r>
              <a:rPr lang="zh-CN" sz="2690" b="1" dirty="0">
                <a:solidFill>
                  <a:srgbClr val="0D0D0D"/>
                </a:solidFill>
                <a:latin typeface="楷体" panose="02010609060101010101" pitchFamily="1" charset="-122"/>
                <a:ea typeface="楷体" panose="02010609060101010101" pitchFamily="1" charset="-122"/>
                <a:cs typeface="楷体" panose="02010609060101010101" pitchFamily="1" charset="-122"/>
              </a:rPr>
              <a:t>英法联军</a:t>
            </a:r>
            <a:endParaRPr lang="zh-CN" sz="2690" b="1" dirty="0">
              <a:solidFill>
                <a:srgbClr val="0D0D0D"/>
              </a:solidFill>
              <a:latin typeface="楷体" panose="02010609060101010101" pitchFamily="1" charset="-122"/>
              <a:ea typeface="楷体" panose="02010609060101010101" pitchFamily="1" charset="-122"/>
              <a:cs typeface="楷体" panose="02010609060101010101" pitchFamily="1" charset="-122"/>
            </a:endParaRPr>
          </a:p>
        </p:txBody>
      </p:sp>
      <p:pic>
        <p:nvPicPr>
          <p:cNvPr id="5" name="Picture 5" descr="二鸦形势图"/>
          <p:cNvPicPr>
            <a:picLocks noChangeAspect="1"/>
          </p:cNvPicPr>
          <p:nvPr/>
        </p:nvPicPr>
        <p:blipFill>
          <a:blip r:embed="rId1">
            <a:lum bright="-17996" contrast="29999"/>
          </a:blip>
          <a:stretch>
            <a:fillRect/>
          </a:stretch>
        </p:blipFill>
        <p:spPr>
          <a:xfrm>
            <a:off x="5339715" y="1628775"/>
            <a:ext cx="3224530" cy="4784725"/>
          </a:xfrm>
          <a:prstGeom prst="rect">
            <a:avLst/>
          </a:prstGeom>
          <a:noFill/>
          <a:ln w="603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1750" name="Freeform 6"/>
          <p:cNvSpPr/>
          <p:nvPr/>
        </p:nvSpPr>
        <p:spPr bwMode="auto">
          <a:xfrm>
            <a:off x="5632450" y="5755640"/>
            <a:ext cx="537845" cy="657860"/>
          </a:xfrm>
          <a:custGeom>
            <a:avLst/>
            <a:gdLst/>
            <a:ahLst/>
            <a:cxnLst>
              <a:cxn ang="0">
                <a:pos x="0" y="493"/>
              </a:cxn>
              <a:cxn ang="0">
                <a:pos x="223" y="309"/>
              </a:cxn>
              <a:cxn ang="0">
                <a:pos x="454" y="0"/>
              </a:cxn>
            </a:cxnLst>
            <a:rect l="0" t="0" r="r" b="b"/>
            <a:pathLst>
              <a:path w="454" h="493">
                <a:moveTo>
                  <a:pt x="0" y="493"/>
                </a:moveTo>
                <a:cubicBezTo>
                  <a:pt x="37" y="462"/>
                  <a:pt x="147" y="391"/>
                  <a:pt x="223" y="309"/>
                </a:cubicBezTo>
                <a:cubicBezTo>
                  <a:pt x="299" y="227"/>
                  <a:pt x="406" y="64"/>
                  <a:pt x="454" y="0"/>
                </a:cubicBezTo>
              </a:path>
            </a:pathLst>
          </a:custGeom>
          <a:noFill/>
          <a:ln w="60325" cmpd="sng">
            <a:solidFill>
              <a:srgbClr val="FF9933"/>
            </a:solidFill>
            <a:round/>
            <a:tailEnd type="triangle" w="sm" len="sm"/>
          </a:ln>
          <a:effectLst>
            <a:prstShdw prst="shdw18" dist="17961" dir="13500000">
              <a:srgbClr val="FF9933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751" name="Freeform 7"/>
          <p:cNvSpPr/>
          <p:nvPr/>
        </p:nvSpPr>
        <p:spPr bwMode="auto">
          <a:xfrm>
            <a:off x="6322060" y="3916045"/>
            <a:ext cx="1453515" cy="1839595"/>
          </a:xfrm>
          <a:custGeom>
            <a:avLst/>
            <a:gdLst/>
            <a:ahLst/>
            <a:cxnLst>
              <a:cxn ang="0">
                <a:pos x="0" y="1347"/>
              </a:cxn>
              <a:cxn ang="0">
                <a:pos x="219" y="1377"/>
              </a:cxn>
              <a:cxn ang="0">
                <a:pos x="495" y="1329"/>
              </a:cxn>
              <a:cxn ang="0">
                <a:pos x="826" y="1072"/>
              </a:cxn>
              <a:cxn ang="0">
                <a:pos x="989" y="834"/>
              </a:cxn>
              <a:cxn ang="0">
                <a:pos x="1101" y="588"/>
              </a:cxn>
              <a:cxn ang="0">
                <a:pos x="1194" y="258"/>
              </a:cxn>
              <a:cxn ang="0">
                <a:pos x="1227" y="0"/>
              </a:cxn>
            </a:cxnLst>
            <a:rect l="0" t="0" r="r" b="b"/>
            <a:pathLst>
              <a:path w="1227" h="1380">
                <a:moveTo>
                  <a:pt x="0" y="1347"/>
                </a:moveTo>
                <a:cubicBezTo>
                  <a:pt x="36" y="1352"/>
                  <a:pt x="137" y="1380"/>
                  <a:pt x="219" y="1377"/>
                </a:cubicBezTo>
                <a:cubicBezTo>
                  <a:pt x="301" y="1374"/>
                  <a:pt x="394" y="1380"/>
                  <a:pt x="495" y="1329"/>
                </a:cubicBezTo>
                <a:cubicBezTo>
                  <a:pt x="596" y="1278"/>
                  <a:pt x="744" y="1155"/>
                  <a:pt x="826" y="1072"/>
                </a:cubicBezTo>
                <a:cubicBezTo>
                  <a:pt x="908" y="989"/>
                  <a:pt x="943" y="915"/>
                  <a:pt x="989" y="834"/>
                </a:cubicBezTo>
                <a:cubicBezTo>
                  <a:pt x="1035" y="753"/>
                  <a:pt x="1067" y="684"/>
                  <a:pt x="1101" y="588"/>
                </a:cubicBezTo>
                <a:cubicBezTo>
                  <a:pt x="1135" y="492"/>
                  <a:pt x="1173" y="356"/>
                  <a:pt x="1194" y="258"/>
                </a:cubicBezTo>
                <a:cubicBezTo>
                  <a:pt x="1215" y="160"/>
                  <a:pt x="1220" y="54"/>
                  <a:pt x="1227" y="0"/>
                </a:cubicBezTo>
              </a:path>
            </a:pathLst>
          </a:custGeom>
          <a:noFill/>
          <a:ln w="60325" cmpd="sng">
            <a:solidFill>
              <a:srgbClr val="FF9933"/>
            </a:solidFill>
            <a:round/>
            <a:tailEnd type="triangle" w="sm" len="sm"/>
          </a:ln>
          <a:effectLst>
            <a:prstShdw prst="shdw18" dist="17961" dir="13500000">
              <a:srgbClr val="FF9933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752" name="Freeform 8"/>
          <p:cNvSpPr/>
          <p:nvPr/>
        </p:nvSpPr>
        <p:spPr bwMode="auto">
          <a:xfrm>
            <a:off x="7699375" y="3650615"/>
            <a:ext cx="76200" cy="224155"/>
          </a:xfrm>
          <a:custGeom>
            <a:avLst/>
            <a:gdLst/>
            <a:ahLst/>
            <a:cxnLst>
              <a:cxn ang="0">
                <a:pos x="60" y="168"/>
              </a:cxn>
              <a:cxn ang="0">
                <a:pos x="12" y="90"/>
              </a:cxn>
              <a:cxn ang="0">
                <a:pos x="0" y="0"/>
              </a:cxn>
            </a:cxnLst>
            <a:rect l="0" t="0" r="r" b="b"/>
            <a:pathLst>
              <a:path w="60" h="168">
                <a:moveTo>
                  <a:pt x="60" y="168"/>
                </a:moveTo>
                <a:cubicBezTo>
                  <a:pt x="52" y="155"/>
                  <a:pt x="22" y="118"/>
                  <a:pt x="12" y="90"/>
                </a:cubicBezTo>
                <a:cubicBezTo>
                  <a:pt x="2" y="62"/>
                  <a:pt x="2" y="19"/>
                  <a:pt x="0" y="0"/>
                </a:cubicBezTo>
              </a:path>
            </a:pathLst>
          </a:custGeom>
          <a:noFill/>
          <a:ln w="57150" cmpd="sng">
            <a:solidFill>
              <a:srgbClr val="FF9933"/>
            </a:solidFill>
            <a:round/>
            <a:tailEnd type="triangle" w="sm" len="sm"/>
          </a:ln>
          <a:effectLst>
            <a:prstShdw prst="shdw18" dist="17961" dir="13500000">
              <a:srgbClr val="FF9933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753" name="Freeform 9"/>
          <p:cNvSpPr/>
          <p:nvPr/>
        </p:nvSpPr>
        <p:spPr bwMode="auto">
          <a:xfrm>
            <a:off x="6935470" y="2174875"/>
            <a:ext cx="989330" cy="1699895"/>
          </a:xfrm>
          <a:custGeom>
            <a:avLst/>
            <a:gdLst/>
            <a:ahLst/>
            <a:cxnLst>
              <a:cxn ang="0">
                <a:pos x="633" y="1275"/>
              </a:cxn>
              <a:cxn ang="0">
                <a:pos x="690" y="1122"/>
              </a:cxn>
              <a:cxn ang="0">
                <a:pos x="660" y="870"/>
              </a:cxn>
              <a:cxn ang="0">
                <a:pos x="669" y="723"/>
              </a:cxn>
              <a:cxn ang="0">
                <a:pos x="795" y="222"/>
              </a:cxn>
              <a:cxn ang="0">
                <a:pos x="429" y="87"/>
              </a:cxn>
              <a:cxn ang="0">
                <a:pos x="0" y="0"/>
              </a:cxn>
            </a:cxnLst>
            <a:rect l="0" t="0" r="r" b="b"/>
            <a:pathLst>
              <a:path w="835" h="1275">
                <a:moveTo>
                  <a:pt x="633" y="1275"/>
                </a:moveTo>
                <a:cubicBezTo>
                  <a:pt x="642" y="1249"/>
                  <a:pt x="686" y="1189"/>
                  <a:pt x="690" y="1122"/>
                </a:cubicBezTo>
                <a:cubicBezTo>
                  <a:pt x="694" y="1055"/>
                  <a:pt x="663" y="936"/>
                  <a:pt x="660" y="870"/>
                </a:cubicBezTo>
                <a:cubicBezTo>
                  <a:pt x="657" y="804"/>
                  <a:pt x="646" y="831"/>
                  <a:pt x="669" y="723"/>
                </a:cubicBezTo>
                <a:cubicBezTo>
                  <a:pt x="692" y="615"/>
                  <a:pt x="835" y="328"/>
                  <a:pt x="795" y="222"/>
                </a:cubicBezTo>
                <a:cubicBezTo>
                  <a:pt x="755" y="116"/>
                  <a:pt x="562" y="124"/>
                  <a:pt x="429" y="87"/>
                </a:cubicBezTo>
                <a:cubicBezTo>
                  <a:pt x="296" y="50"/>
                  <a:pt x="89" y="18"/>
                  <a:pt x="0" y="0"/>
                </a:cubicBezTo>
              </a:path>
            </a:pathLst>
          </a:custGeom>
          <a:noFill/>
          <a:ln w="60325" cmpd="sng">
            <a:solidFill>
              <a:srgbClr val="FF9933"/>
            </a:solidFill>
            <a:round/>
            <a:tailEnd type="triangle" w="sm" len="sm"/>
          </a:ln>
          <a:effectLst>
            <a:prstShdw prst="shdw18" dist="17961" dir="13500000">
              <a:srgbClr val="FF9933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" name="Text Box 37"/>
          <p:cNvSpPr txBox="1"/>
          <p:nvPr/>
        </p:nvSpPr>
        <p:spPr>
          <a:xfrm>
            <a:off x="63839" y="3007703"/>
            <a:ext cx="9069282" cy="6292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69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cs typeface="楷体" panose="02010609060101010101" pitchFamily="1" charset="-122"/>
              </a:rPr>
              <a:t>3</a:t>
            </a:r>
            <a:r>
              <a:rPr lang="zh-CN" altLang="en-US" sz="269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cs typeface="楷体" panose="02010609060101010101" pitchFamily="1" charset="-122"/>
              </a:rPr>
              <a:t>、战争路线：</a:t>
            </a:r>
            <a:r>
              <a:rPr lang="zh-CN" altLang="en-US" sz="2690" b="1" dirty="0">
                <a:solidFill>
                  <a:srgbClr val="0D0D0D"/>
                </a:solidFill>
                <a:latin typeface="楷体" panose="02010609060101010101" pitchFamily="1" charset="-122"/>
                <a:ea typeface="楷体" panose="02010609060101010101" pitchFamily="1" charset="-122"/>
                <a:cs typeface="楷体" panose="02010609060101010101" pitchFamily="1" charset="-122"/>
              </a:rPr>
              <a:t>广州</a:t>
            </a:r>
            <a:r>
              <a:rPr lang="en-US" altLang="zh-CN" sz="2690" b="1" dirty="0">
                <a:solidFill>
                  <a:srgbClr val="0D0D0D"/>
                </a:solidFill>
                <a:latin typeface="楷体" panose="02010609060101010101" pitchFamily="1" charset="-122"/>
                <a:ea typeface="楷体" panose="02010609060101010101" pitchFamily="1" charset="-122"/>
                <a:cs typeface="楷体" panose="02010609060101010101" pitchFamily="1" charset="-122"/>
              </a:rPr>
              <a:t>→</a:t>
            </a:r>
            <a:r>
              <a:rPr lang="zh-CN" altLang="en-US" sz="2690" b="1" dirty="0">
                <a:solidFill>
                  <a:srgbClr val="0D0D0D"/>
                </a:solidFill>
                <a:latin typeface="楷体" panose="02010609060101010101" pitchFamily="1" charset="-122"/>
                <a:ea typeface="楷体" panose="02010609060101010101" pitchFamily="1" charset="-122"/>
                <a:cs typeface="楷体" panose="02010609060101010101" pitchFamily="1" charset="-122"/>
              </a:rPr>
              <a:t>天津</a:t>
            </a:r>
            <a:r>
              <a:rPr lang="en-US" altLang="zh-CN" sz="2690" b="1" dirty="0">
                <a:solidFill>
                  <a:srgbClr val="0D0D0D"/>
                </a:solidFill>
                <a:latin typeface="楷体" panose="02010609060101010101" pitchFamily="1" charset="-122"/>
                <a:ea typeface="楷体" panose="02010609060101010101" pitchFamily="1" charset="-122"/>
                <a:cs typeface="楷体" panose="02010609060101010101" pitchFamily="1" charset="-122"/>
              </a:rPr>
              <a:t>→</a:t>
            </a:r>
            <a:r>
              <a:rPr lang="zh-CN" altLang="en-US" sz="2690" b="1" dirty="0">
                <a:solidFill>
                  <a:srgbClr val="0D0D0D"/>
                </a:solidFill>
                <a:latin typeface="楷体" panose="02010609060101010101" pitchFamily="1" charset="-122"/>
                <a:ea typeface="楷体" panose="02010609060101010101" pitchFamily="1" charset="-122"/>
                <a:cs typeface="楷体" panose="02010609060101010101" pitchFamily="1" charset="-122"/>
              </a:rPr>
              <a:t>北京</a:t>
            </a:r>
            <a:endParaRPr lang="zh-CN" altLang="en-US" sz="2690" b="1" dirty="0">
              <a:solidFill>
                <a:srgbClr val="0D0D0D"/>
              </a:solidFill>
              <a:latin typeface="楷体" panose="02010609060101010101" pitchFamily="1" charset="-122"/>
              <a:ea typeface="楷体" panose="02010609060101010101" pitchFamily="1" charset="-122"/>
              <a:cs typeface="楷体" panose="02010609060101010101" pitchFamily="1" charset="-122"/>
            </a:endParaRPr>
          </a:p>
        </p:txBody>
      </p:sp>
      <p:sp>
        <p:nvSpPr>
          <p:cNvPr id="9" name="Text Box 37"/>
          <p:cNvSpPr txBox="1"/>
          <p:nvPr/>
        </p:nvSpPr>
        <p:spPr>
          <a:xfrm>
            <a:off x="63839" y="4381208"/>
            <a:ext cx="9069282" cy="6292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69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cs typeface="楷体" panose="02010609060101010101" pitchFamily="1" charset="-122"/>
              </a:rPr>
              <a:t>5</a:t>
            </a:r>
            <a:r>
              <a:rPr lang="zh-CN" altLang="en-US" sz="269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cs typeface="楷体" panose="02010609060101010101" pitchFamily="1" charset="-122"/>
              </a:rPr>
              <a:t>、侵华罪行：</a:t>
            </a:r>
            <a:r>
              <a:rPr lang="zh-CN" sz="2690" b="1" dirty="0">
                <a:solidFill>
                  <a:srgbClr val="0D0D0D"/>
                </a:solidFill>
                <a:latin typeface="楷体" panose="02010609060101010101" pitchFamily="1" charset="-122"/>
                <a:ea typeface="楷体" panose="02010609060101010101" pitchFamily="1" charset="-122"/>
                <a:cs typeface="楷体" panose="02010609060101010101" pitchFamily="1" charset="-122"/>
              </a:rPr>
              <a:t>火烧圆明园</a:t>
            </a:r>
            <a:endParaRPr lang="zh-CN" sz="2690" b="1" dirty="0">
              <a:solidFill>
                <a:srgbClr val="0D0D0D"/>
              </a:solidFill>
              <a:latin typeface="楷体" panose="02010609060101010101" pitchFamily="1" charset="-122"/>
              <a:ea typeface="楷体" panose="02010609060101010101" pitchFamily="1" charset="-122"/>
              <a:cs typeface="楷体" panose="02010609060101010101" pitchFamily="1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303145" y="1743710"/>
            <a:ext cx="2507615" cy="629285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303145" y="3021330"/>
            <a:ext cx="2891790" cy="629285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2303145" y="3650615"/>
            <a:ext cx="2507615" cy="629285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2303145" y="4381500"/>
            <a:ext cx="2507615" cy="629285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2303145" y="2372995"/>
            <a:ext cx="2507615" cy="629285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3" grpId="0"/>
      <p:bldP spid="4" grpId="0"/>
      <p:bldP spid="40" grpId="0"/>
      <p:bldP spid="9" grpId="0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文本占位符 6145"/>
          <p:cNvSpPr>
            <a:spLocks noGrp="1"/>
          </p:cNvSpPr>
          <p:nvPr>
            <p:ph type="body" idx="1"/>
          </p:nvPr>
        </p:nvSpPr>
        <p:spPr>
          <a:xfrm>
            <a:off x="322898" y="2537143"/>
            <a:ext cx="8497887" cy="2014537"/>
          </a:xfrm>
        </p:spPr>
        <p:txBody>
          <a:bodyPr/>
          <a:lstStyle/>
          <a:p>
            <a:pPr marL="1905" indent="-1905"/>
            <a:r>
              <a:rPr lang="zh-CN" altLang="en-US" sz="3600" b="1" dirty="0">
                <a:solidFill>
                  <a:schemeClr val="tx1"/>
                </a:solidFill>
                <a:latin typeface="+mj-ea"/>
                <a:ea typeface="+mj-ea"/>
              </a:rPr>
              <a:t>圆明园</a:t>
            </a:r>
            <a:endParaRPr lang="zh-CN" altLang="en-US" sz="3600" b="1" dirty="0">
              <a:solidFill>
                <a:schemeClr val="tx1"/>
              </a:solidFill>
              <a:ea typeface="仿宋" panose="02010609060101010101" pitchFamily="1" charset="-122"/>
            </a:endParaRPr>
          </a:p>
          <a:p>
            <a:pPr marL="1905" indent="-1905"/>
            <a:endParaRPr lang="zh-CN" altLang="en-US" sz="3600" b="1" dirty="0">
              <a:solidFill>
                <a:schemeClr val="tx1"/>
              </a:solidFill>
              <a:ea typeface="仿宋" panose="02010609060101010101" pitchFamily="1" charset="-122"/>
            </a:endParaRPr>
          </a:p>
          <a:p>
            <a:pPr marL="1905" indent="-1905"/>
            <a:endParaRPr lang="zh-CN" altLang="en-US" sz="3600" b="1" dirty="0">
              <a:solidFill>
                <a:schemeClr val="tx1"/>
              </a:solidFill>
              <a:ea typeface="仿宋" panose="02010609060101010101" pitchFamily="1" charset="-122"/>
            </a:endParaRPr>
          </a:p>
          <a:p>
            <a:pPr marL="1905" indent="-363855">
              <a:buNone/>
            </a:pPr>
            <a:r>
              <a:rPr lang="zh-CN" altLang="en-US" dirty="0"/>
              <a:t>    圆明园是清朝最著名的皇家园林之一，面积5200余亩，相当于8.5个紫禁城，有“万园之园”之称。（外国语学校150亩  5200/150=35）</a:t>
            </a:r>
            <a:endParaRPr lang="zh-CN" altLang="en-US" dirty="0"/>
          </a:p>
          <a:p>
            <a:pPr marL="1905" indent="-363855">
              <a:buNone/>
            </a:pPr>
            <a:r>
              <a:rPr lang="zh-CN" altLang="en-US" sz="1600" dirty="0"/>
              <a:t>    </a:t>
            </a:r>
            <a:endParaRPr lang="zh-CN" altLang="en-US" sz="1600" dirty="0"/>
          </a:p>
        </p:txBody>
      </p:sp>
      <p:pic>
        <p:nvPicPr>
          <p:cNvPr id="6147" name="Picture 5" descr="2_200905291145011Qqao"/>
          <p:cNvPicPr>
            <a:picLocks noGrp="1"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46375" y="293688"/>
            <a:ext cx="5553075" cy="4351337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716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175" y="874713"/>
            <a:ext cx="9142413" cy="4876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Rectangle 5"/>
          <p:cNvSpPr/>
          <p:nvPr/>
        </p:nvSpPr>
        <p:spPr>
          <a:xfrm>
            <a:off x="457200" y="163513"/>
            <a:ext cx="3027363" cy="517525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zh-CN" altLang="en-US" sz="2800" b="1" dirty="0">
                <a:solidFill>
                  <a:srgbClr val="431600"/>
                </a:solidFill>
                <a:latin typeface="Verdana" panose="020B0804030504040204" pitchFamily="2" charset="0"/>
                <a:ea typeface="华文中宋" panose="02010600040101010101" pitchFamily="2" charset="-122"/>
              </a:rPr>
              <a:t>圆明园场景复原图</a:t>
            </a:r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vert="horz" wrap="square" anchor="b"/>
          <a:lstStyle/>
          <a:p>
            <a:endParaRPr lang="zh-CN" altLang="en-US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8195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</p:spPr>
        <p:txBody>
          <a:bodyPr vert="horz" wrap="square" anchor="t"/>
          <a:lstStyle/>
          <a:p>
            <a:endParaRPr lang="zh-CN" altLang="en-US" dirty="0"/>
          </a:p>
        </p:txBody>
      </p:sp>
      <p:pic>
        <p:nvPicPr>
          <p:cNvPr id="8196" name="Picture 4" descr="大水法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7" name="Rectangle 5"/>
          <p:cNvSpPr/>
          <p:nvPr/>
        </p:nvSpPr>
        <p:spPr>
          <a:xfrm>
            <a:off x="457200" y="274638"/>
            <a:ext cx="5872163" cy="9445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431600"/>
                </a:solidFill>
                <a:latin typeface="Verdana" panose="020B0804030504040204" pitchFamily="2" charset="0"/>
                <a:ea typeface="华文中宋" panose="02010600040101010101" pitchFamily="2" charset="-122"/>
              </a:rPr>
              <a:t>复原图：</a:t>
            </a:r>
            <a:endParaRPr lang="zh-CN" altLang="en-US" sz="2800" b="1" dirty="0">
              <a:solidFill>
                <a:srgbClr val="431600"/>
              </a:solidFill>
              <a:latin typeface="Verdana" panose="020B0804030504040204" pitchFamily="2" charset="0"/>
              <a:ea typeface="华文中宋" panose="02010600040101010101" pitchFamily="2" charset="-122"/>
            </a:endParaRPr>
          </a:p>
          <a:p>
            <a:r>
              <a:rPr lang="zh-CN" altLang="en-US" sz="2800" b="1" dirty="0">
                <a:solidFill>
                  <a:srgbClr val="431600"/>
                </a:solidFill>
                <a:latin typeface="Verdana" panose="020B0804030504040204" pitchFamily="2" charset="0"/>
                <a:ea typeface="华文中宋" panose="02010600040101010101" pitchFamily="2" charset="-122"/>
              </a:rPr>
              <a:t>海晏堂前喷水池和十二生肖喷水时钟</a:t>
            </a:r>
            <a:endParaRPr lang="zh-CN" altLang="en-US" sz="2800" b="1" dirty="0">
              <a:solidFill>
                <a:srgbClr val="431600"/>
              </a:solidFill>
              <a:latin typeface="Verdana" panose="020B0804030504040204" pitchFamily="2" charset="0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ISCONTENTSTITLE" val="0"/>
  <p:tag name="KSO_WM_UNIT_PRESET_TEXT" val="点击输入标题"/>
  <p:tag name="KSO_WM_UNIT_NOCLEAR" val="0"/>
  <p:tag name="KSO_WM_UNIT_SHOW_EDIT_AREA_INDICATION" val="1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1115_1*a*1"/>
  <p:tag name="KSO_WM_TEMPLATE_CATEGORY" val="diagram"/>
  <p:tag name="KSO_WM_TEMPLATE_INDEX" val="20201115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37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1115_1*f*1"/>
  <p:tag name="KSO_WM_TEMPLATE_CATEGORY" val="diagram"/>
  <p:tag name="KSO_WM_TEMPLATE_INDEX" val="20201115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1115_1*i*3"/>
  <p:tag name="KSO_WM_TEMPLATE_CATEGORY" val="diagram"/>
  <p:tag name="KSO_WM_TEMPLATE_INDEX" val="20201115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1115_1*i*4"/>
  <p:tag name="KSO_WM_TEMPLATE_CATEGORY" val="diagram"/>
  <p:tag name="KSO_WM_TEMPLATE_INDEX" val="20201115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diagram20201115_1*i*6"/>
  <p:tag name="KSO_WM_TEMPLATE_CATEGORY" val="diagram"/>
  <p:tag name="KSO_WM_TEMPLATE_INDEX" val="20201115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diagram20201115_1*i*7"/>
  <p:tag name="KSO_WM_TEMPLATE_CATEGORY" val="diagram"/>
  <p:tag name="KSO_WM_TEMPLATE_INDEX" val="20201115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ID" val="diagram20201115_1"/>
  <p:tag name="KSO_WM_TEMPLATE_SUBCATEGORY" val="0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732*335"/>
  <p:tag name="KSO_WM_SLIDE_POSITION" val="113*102"/>
  <p:tag name="KSO_WM_TAG_VERSION" val="1.0"/>
  <p:tag name="KSO_WM_BEAUTIFY_FLAG" val="#wm#"/>
  <p:tag name="KSO_WM_TEMPLATE_CATEGORY" val="diagram"/>
  <p:tag name="KSO_WM_TEMPLATE_INDEX" val="20201115"/>
  <p:tag name="KSO_WM_SLIDE_LAYOUT" val="a_f"/>
  <p:tag name="KSO_WM_SLIDE_LAYOUT_CNT" val="1_1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EF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EF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000120150608A13PWBG">
  <a:themeElements>
    <a:clrScheme name="">
      <a:dk1>
        <a:srgbClr val="494B4D"/>
      </a:dk1>
      <a:lt1>
        <a:srgbClr val="FFFFFF"/>
      </a:lt1>
      <a:dk2>
        <a:srgbClr val="3D3F41"/>
      </a:dk2>
      <a:lt2>
        <a:srgbClr val="FFFFFF"/>
      </a:lt2>
      <a:accent1>
        <a:srgbClr val="DD5302"/>
      </a:accent1>
      <a:accent2>
        <a:srgbClr val="C68F2C"/>
      </a:accent2>
      <a:accent3>
        <a:srgbClr val="FFFFFF"/>
      </a:accent3>
      <a:accent4>
        <a:srgbClr val="3E3F41"/>
      </a:accent4>
      <a:accent5>
        <a:srgbClr val="EBB4AA"/>
      </a:accent5>
      <a:accent6>
        <a:srgbClr val="B18027"/>
      </a:accent6>
      <a:hlink>
        <a:srgbClr val="00B0F0"/>
      </a:hlink>
      <a:folHlink>
        <a:srgbClr val="AFB2B4"/>
      </a:folHlink>
    </a:clrScheme>
    <a:fontScheme name="">
      <a:majorFont>
        <a:latin typeface="华文中宋"/>
        <a:ea typeface="华文中宋"/>
        <a:cs typeface=""/>
      </a:majorFont>
      <a:minorFont>
        <a:latin typeface="幼圆"/>
        <a:ea typeface="华文中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494B4D"/>
        </a:dk1>
        <a:lt1>
          <a:srgbClr val="FFFFFF"/>
        </a:lt1>
        <a:dk2>
          <a:srgbClr val="3D3F41"/>
        </a:dk2>
        <a:lt2>
          <a:srgbClr val="FFFFFF"/>
        </a:lt2>
        <a:accent1>
          <a:srgbClr val="DD5302"/>
        </a:accent1>
        <a:accent2>
          <a:srgbClr val="C68F2C"/>
        </a:accent2>
        <a:accent3>
          <a:srgbClr val="FFFFFF"/>
        </a:accent3>
        <a:accent4>
          <a:srgbClr val="3E3F41"/>
        </a:accent4>
        <a:accent5>
          <a:srgbClr val="EBB4AA"/>
        </a:accent5>
        <a:accent6>
          <a:srgbClr val="B18027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A000120150608A13PWBG">
  <a:themeElements>
    <a:clrScheme name="">
      <a:dk1>
        <a:srgbClr val="494B4D"/>
      </a:dk1>
      <a:lt1>
        <a:srgbClr val="FFFFFF"/>
      </a:lt1>
      <a:dk2>
        <a:srgbClr val="3D3F41"/>
      </a:dk2>
      <a:lt2>
        <a:srgbClr val="FFFFFF"/>
      </a:lt2>
      <a:accent1>
        <a:srgbClr val="DD5302"/>
      </a:accent1>
      <a:accent2>
        <a:srgbClr val="C68F2C"/>
      </a:accent2>
      <a:accent3>
        <a:srgbClr val="FFFFFF"/>
      </a:accent3>
      <a:accent4>
        <a:srgbClr val="3E3F41"/>
      </a:accent4>
      <a:accent5>
        <a:srgbClr val="EBB4AA"/>
      </a:accent5>
      <a:accent6>
        <a:srgbClr val="B18027"/>
      </a:accent6>
      <a:hlink>
        <a:srgbClr val="00B0F0"/>
      </a:hlink>
      <a:folHlink>
        <a:srgbClr val="AFB2B4"/>
      </a:folHlink>
    </a:clrScheme>
    <a:fontScheme name="">
      <a:majorFont>
        <a:latin typeface="华文中宋"/>
        <a:ea typeface="华文中宋"/>
        <a:cs typeface=""/>
      </a:majorFont>
      <a:minorFont>
        <a:latin typeface="幼圆"/>
        <a:ea typeface="华文中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494B4D"/>
        </a:dk1>
        <a:lt1>
          <a:srgbClr val="FFFFFF"/>
        </a:lt1>
        <a:dk2>
          <a:srgbClr val="3D3F41"/>
        </a:dk2>
        <a:lt2>
          <a:srgbClr val="FFFFFF"/>
        </a:lt2>
        <a:accent1>
          <a:srgbClr val="DD5302"/>
        </a:accent1>
        <a:accent2>
          <a:srgbClr val="C68F2C"/>
        </a:accent2>
        <a:accent3>
          <a:srgbClr val="FFFFFF"/>
        </a:accent3>
        <a:accent4>
          <a:srgbClr val="3E3F41"/>
        </a:accent4>
        <a:accent5>
          <a:srgbClr val="EBB4AA"/>
        </a:accent5>
        <a:accent6>
          <a:srgbClr val="B18027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A000120150608A13PWBG">
  <a:themeElements>
    <a:clrScheme name="">
      <a:dk1>
        <a:srgbClr val="494B4D"/>
      </a:dk1>
      <a:lt1>
        <a:srgbClr val="FFFFFF"/>
      </a:lt1>
      <a:dk2>
        <a:srgbClr val="3D3F41"/>
      </a:dk2>
      <a:lt2>
        <a:srgbClr val="FFFFFF"/>
      </a:lt2>
      <a:accent1>
        <a:srgbClr val="DD5302"/>
      </a:accent1>
      <a:accent2>
        <a:srgbClr val="C68F2C"/>
      </a:accent2>
      <a:accent3>
        <a:srgbClr val="FFFFFF"/>
      </a:accent3>
      <a:accent4>
        <a:srgbClr val="3E3F41"/>
      </a:accent4>
      <a:accent5>
        <a:srgbClr val="EBB4AA"/>
      </a:accent5>
      <a:accent6>
        <a:srgbClr val="B18027"/>
      </a:accent6>
      <a:hlink>
        <a:srgbClr val="00B0F0"/>
      </a:hlink>
      <a:folHlink>
        <a:srgbClr val="AFB2B4"/>
      </a:folHlink>
    </a:clrScheme>
    <a:fontScheme name="">
      <a:majorFont>
        <a:latin typeface="华文中宋"/>
        <a:ea typeface="华文中宋"/>
        <a:cs typeface=""/>
      </a:majorFont>
      <a:minorFont>
        <a:latin typeface="幼圆"/>
        <a:ea typeface="华文中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494B4D"/>
        </a:dk1>
        <a:lt1>
          <a:srgbClr val="FFFFFF"/>
        </a:lt1>
        <a:dk2>
          <a:srgbClr val="3D3F41"/>
        </a:dk2>
        <a:lt2>
          <a:srgbClr val="FFFFFF"/>
        </a:lt2>
        <a:accent1>
          <a:srgbClr val="DD5302"/>
        </a:accent1>
        <a:accent2>
          <a:srgbClr val="C68F2C"/>
        </a:accent2>
        <a:accent3>
          <a:srgbClr val="FFFFFF"/>
        </a:accent3>
        <a:accent4>
          <a:srgbClr val="3E3F41"/>
        </a:accent4>
        <a:accent5>
          <a:srgbClr val="EBB4AA"/>
        </a:accent5>
        <a:accent6>
          <a:srgbClr val="B18027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1743</Words>
  <Application>WPS 演示</Application>
  <PresentationFormat>全屏显示(4:3)</PresentationFormat>
  <Paragraphs>174</Paragraphs>
  <Slides>24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24</vt:i4>
      </vt:variant>
    </vt:vector>
  </HeadingPairs>
  <TitlesOfParts>
    <vt:vector size="46" baseType="lpstr">
      <vt:lpstr>Arial</vt:lpstr>
      <vt:lpstr>宋体</vt:lpstr>
      <vt:lpstr>Wingdings</vt:lpstr>
      <vt:lpstr>Webdings</vt:lpstr>
      <vt:lpstr>幼圆</vt:lpstr>
      <vt:lpstr>Times New Roman</vt:lpstr>
      <vt:lpstr>微软雅黑</vt:lpstr>
      <vt:lpstr>黑体</vt:lpstr>
      <vt:lpstr>华文中宋</vt:lpstr>
      <vt:lpstr>楷体</vt:lpstr>
      <vt:lpstr>仿宋</vt:lpstr>
      <vt:lpstr>Verdana</vt:lpstr>
      <vt:lpstr>楷体_GB2312</vt:lpstr>
      <vt:lpstr>新宋体</vt:lpstr>
      <vt:lpstr>Arial Unicode MS</vt:lpstr>
      <vt:lpstr>Calibri</vt:lpstr>
      <vt:lpstr>华文楷体</vt:lpstr>
      <vt:lpstr>MS Reference Specialty</vt:lpstr>
      <vt:lpstr>默认设计模板</vt:lpstr>
      <vt:lpstr>A000120150608A13PWBG</vt:lpstr>
      <vt:lpstr>2_A000120150608A13PWBG</vt:lpstr>
      <vt:lpstr>1_A000120150608A13PWBG</vt:lpstr>
      <vt:lpstr>第2课  </vt:lpstr>
      <vt:lpstr>自主学习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1860年中英、中法《北京条约》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唐浅秋</cp:lastModifiedBy>
  <cp:revision>13</cp:revision>
  <dcterms:created xsi:type="dcterms:W3CDTF">2013-01-25T01:44:00Z</dcterms:created>
  <dcterms:modified xsi:type="dcterms:W3CDTF">2019-08-27T03:30:20Z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2052-11.1.0.8500</vt:lpwstr>
  </property>
</Properties>
</file>