
<file path=[Content_Types].xml><?xml version="1.0" encoding="utf-8"?>
<Types xmlns="http://schemas.openxmlformats.org/package/2006/content-types">
  <Default Extension="rels" ContentType="application/vnd.openxmlformats-package.relationships+xml"/>
  <Default Extension="xml" ContentType="application/xml"/>
  <Default Extension="wmf" ContentType="image/x-wmf"/>
  <Default Extension="gif" ContentType="image/gif"/>
  <Default Extension="bin" ContentType="application/vnd.openxmlformats-officedocument.oleObject"/>
  <Default Extension="png" ContentType="image/png"/>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xml" ContentType="application/vnd.openxmlformats-officedocument.presentationml.slideLayout+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xml" ContentType="application/vnd.openxmlformats-officedocument.presentationml.slideLayout+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4.xml" ContentType="application/vnd.openxmlformats-officedocument.presentationml.slideLayout+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slideLayouts/slideLayout5.xml" ContentType="application/vnd.openxmlformats-officedocument.presentationml.slideLayout+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slideLayouts/slideLayout6.xml" ContentType="application/vnd.openxmlformats-officedocument.presentationml.slideLayout+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slideLayouts/slideLayout7.xml" ContentType="application/vnd.openxmlformats-officedocument.presentationml.slideLayout+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8.xml" ContentType="application/vnd.openxmlformats-officedocument.presentationml.slideLayout+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9.xml" ContentType="application/vnd.openxmlformats-officedocument.presentationml.slideLayout+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slideLayouts/slideLayout10.xml" ContentType="application/vnd.openxmlformats-officedocument.presentationml.slideLayou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slideLayouts/slideLayout11.xml" ContentType="application/vnd.openxmlformats-officedocument.presentationml.slideLayout+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ags/tag62.xml" ContentType="application/vnd.openxmlformats-officedocument.presentationml.tags+xml"/>
  <Override PartName="/ppt/slides/slide3.xml" ContentType="application/vnd.openxmlformats-officedocument.presentationml.slide+xml"/>
  <Override PartName="/ppt/tags/tag63.xml" ContentType="application/vnd.openxmlformats-officedocument.presentationml.tags+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Slides/notesSlide1.xml" ContentType="application/vnd.openxmlformats-officedocument.presentationml.notesSlide+xml"/>
  <Override PartName="/ppt/slides/slide7.xml" ContentType="application/vnd.openxmlformats-officedocument.presentationml.slide+xml"/>
  <Override PartName="/ppt/tags/tag64.xml" ContentType="application/vnd.openxmlformats-officedocument.presentationml.tags+xml"/>
  <Override PartName="/ppt/slides/slide8.xml" ContentType="application/vnd.openxmlformats-officedocument.presentationml.slide+xml"/>
  <Override PartName="/ppt/slides/slide9.xml" ContentType="application/vnd.openxmlformats-officedocument.presentationml.slide+xml"/>
  <Override PartName="/ppt/tags/tag65.xml" ContentType="application/vnd.openxmlformats-officedocument.presentationml.tags+xml"/>
  <Override PartName="/ppt/slides/slide10.xml" ContentType="application/vnd.openxmlformats-officedocument.presentationml.slide+xml"/>
  <Override PartName="/ppt/tags/tag66.xml" ContentType="application/vnd.openxmlformats-officedocument.presentationml.tags+xml"/>
  <Override PartName="/ppt/slides/slide11.xml" ContentType="application/vnd.openxmlformats-officedocument.presentationml.slide+xml"/>
  <Override PartName="/ppt/slides/slide12.xml" ContentType="application/vnd.openxmlformats-officedocument.presentationml.slide+xml"/>
  <Override PartName="/ppt/tags/tag67.xml" ContentType="application/vnd.openxmlformats-officedocument.presentationml.tags+xml"/>
  <Override PartName="/ppt/notesSlides/notesSlide2.xml" ContentType="application/vnd.openxmlformats-officedocument.presentationml.notesSlide+xml"/>
  <Override PartName="/ppt/slides/slide13.xml" ContentType="application/vnd.openxmlformats-officedocument.presentationml.slide+xml"/>
  <Override PartName="/ppt/slides/slide14.xml" ContentType="application/vnd.openxmlformats-officedocument.presentationml.slide+xml"/>
  <Override PartName="/ppt/notesSlides/notesSlide3.xml" ContentType="application/vnd.openxmlformats-officedocument.presentationml.notesSlide+xml"/>
  <Override PartName="/ppt/slides/slide15.xml" ContentType="application/vnd.openxmlformats-officedocument.presentationml.slide+xml"/>
  <Override PartName="/ppt/tags/tag68.xml" ContentType="application/vnd.openxmlformats-officedocument.presentationml.tags+xml"/>
  <Override PartName="/ppt/slides/slide16.xml" ContentType="application/vnd.openxmlformats-officedocument.presentationml.slide+xml"/>
  <Override PartName="/ppt/tags/tag69.xml" ContentType="application/vnd.openxmlformats-officedocument.presentationml.tags+xml"/>
  <Override PartName="/ppt/slides/slide17.xml" ContentType="application/vnd.openxmlformats-officedocument.presentationml.slide+xml"/>
  <Override PartName="/ppt/notesSlides/notesSlide4.xml" ContentType="application/vnd.openxmlformats-officedocument.presentationml.notesSlide+xml"/>
  <Override PartName="/ppt/slides/slide18.xml" ContentType="application/vnd.openxmlformats-officedocument.presentationml.slide+xml"/>
  <Override PartName="/ppt/notesSlides/notesSlide5.xml" ContentType="application/vnd.openxmlformats-officedocument.presentationml.notesSlide+xml"/>
  <Override PartName="/ppt/slides/slide19.xml" ContentType="application/vnd.openxmlformats-officedocument.presentationml.slide+xml"/>
  <Override PartName="/ppt/notesSlides/notesSlide6.xml" ContentType="application/vnd.openxmlformats-officedocument.presentationml.notes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21.xml" ContentType="application/vnd.openxmlformats-officedocument.presentationml.slide+xml"/>
  <Override PartName="/ppt/slides/slide22.xml" ContentType="application/vnd.openxmlformats-officedocument.presentationml.slide+xml"/>
  <Override PartName="/ppt/notesSlides/notesSlide8.xml" ContentType="application/vnd.openxmlformats-officedocument.presentationml.notesSlide+xml"/>
  <Override PartName="/ppt/drawings/vmlDrawing1.vml" ContentType="application/vnd.openxmlformats-officedocument.vmlDrawing"/>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Slides/notesSlide9.xml" ContentType="application/vnd.openxmlformats-officedocument.presentationml.notes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Slides/notesSlide10.xml" ContentType="application/vnd.openxmlformats-officedocument.presentationml.notes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tags/tag70.xml" ContentType="application/vnd.openxmlformats-officedocument.presentationml.tags+xml"/>
  <Override PartName="/ppt/slides/slide42.xml" ContentType="application/vnd.openxmlformats-officedocument.presentationml.slide+xml"/>
  <Override PartName="/ppt/slides/slide43.xml" ContentType="application/vnd.openxmlformats-officedocument.presentationml.slide+xml"/>
  <Override PartName="/ppt/tags/tag71.xml" ContentType="application/vnd.openxmlformats-officedocument.presentationml.tags+xml"/>
  <Override PartName="/ppt/slides/slide44.xml" ContentType="application/vnd.openxmlformats-officedocument.presentationml.slide+xml"/>
  <Override PartName="/ppt/tags/tag72.xml" ContentType="application/vnd.openxmlformats-officedocument.presentationml.tags+xml"/>
  <Override PartName="/ppt/slides/slide45.xml" ContentType="application/vnd.openxmlformats-officedocument.presentationml.slide+xml"/>
  <Override PartName="/ppt/tags/tag73.xml" ContentType="application/vnd.openxmlformats-officedocument.presentationml.tags+xml"/>
  <Override PartName="/ppt/slides/slide46.xml" ContentType="application/vnd.openxmlformats-officedocument.presentationml.slide+xml"/>
  <Override PartName="/ppt/slides/slide47.xml" ContentType="application/vnd.openxmlformats-officedocument.presentationml.slide+xml"/>
  <Override PartName="/ppt/notesSlides/notesSlide11.xml" ContentType="application/vnd.openxmlformats-officedocument.presentationml.notesSlide+xml"/>
  <Override PartName="/ppt/slides/slide48.xml" ContentType="application/vnd.openxmlformats-officedocument.presentationml.slide+xml"/>
  <Override PartName="/ppt/tags/tag74.xml" ContentType="application/vnd.openxmlformats-officedocument.presentationml.tags+xml"/>
  <Override PartName="/ppt/slides/slide49.xml" ContentType="application/vnd.openxmlformats-officedocument.presentationml.slide+xml"/>
  <Override PartName="/ppt/tags/tag75.xml" ContentType="application/vnd.openxmlformats-officedocument.presentationml.tags+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Slides/notesSlide12.xml" ContentType="application/vnd.openxmlformats-officedocument.presentationml.notes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Slides/notesSlide13.xml" ContentType="application/vnd.openxmlformats-officedocument.presentationml.notesSlid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officeDocument/2006/relationships/extended-properties" Target="docProps/app.xml"/><Relationship Id="rId3" Type="http://schemas.openxmlformats.org/package/2006/relationships/metadata/core-properties" Target="docProps/core.xml"/><Relationship Id="rId4" Type="http://schemas.openxmlformats.org/officeDocument/2006/relationships/custom-properties" Target="docProps/custom.xml"/></Relationships>
</file>

<file path=ppt/presentation.xml><?xml version="1.0" encoding="utf-8"?>
<p:presentation xmlns:p="http://schemas.openxmlformats.org/presentationml/2006/main" xmlns:r="http://schemas.openxmlformats.org/officeDocument/2006/relationships" xmlns:a="http://schemas.openxmlformats.org/drawingml/2006/main">
  <p:sldMasterIdLst>
    <p:sldMasterId id="2147483648" r:id="rId1"/>
  </p:sldMasterIdLst>
  <p:notesMasterIdLst>
    <p:notesMasterId r:id="rId2"/>
  </p:notesMasterIdLst>
  <p:sldIdLst>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type="screen16x9" cy="6858000" cx="12192000"/>
  <p:notesSz cx="6858000" cy="9144000"/>
  <p:defaultText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defaultTextStyle>
</p:presentation>
</file>

<file path=ppt/commentAuthors.xml><?xml version="1.0" encoding="utf-8"?>
<p:cmAuthorLst xmlns:p="http://schemas.openxmlformats.org/presentationml/2006/main" xmlns:r="http://schemas.openxmlformats.org/officeDocument/2006/relationships" xmlns:a="http://schemas.openxmlformats.org/drawingml/2006/main">
  <p:cmAuthor id="1" name="fengxishenyue" initials="f" lastIdx="1" clrIdx="0"/>
</p:cmAuthorLst>
</file>

<file path=ppt/presProps.xml><?xml version="1.0" encoding="utf-8"?>
<p:presentationPr xmlns:p="http://schemas.openxmlformats.org/presentationml/2006/main" xmlns:r="http://schemas.openxmlformats.org/officeDocument/2006/relationships" xmlns:a="http://schemas.openxmlformats.org/drawingml/2006/main">
  <p:showPr>
    <p:present/>
    <p:sldAll/>
  </p:showPr>
  <p:clrMru>
    <a:srgbClr val="FFFFFF"/>
    <a:srgbClr val="DE1A37"/>
    <a:srgbClr val="F4EDDF"/>
    <a:srgbClr val="D9D9D9"/>
    <a:srgbClr val="DCDCDC"/>
    <a:srgbClr val="F0F0F0"/>
    <a:srgbClr val="E6E6E6"/>
    <a:srgbClr val="C8C8C8"/>
    <a:srgbClr val="FAFAFA"/>
    <a:srgbClr val="BEBEBE"/>
  </p:clrMru>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C89EF96-8CEA-46FF-86C4-4CE0E7609802}" styleName="浅色样式 3 - 强调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p="http://schemas.openxmlformats.org/presentationml/2006/main" xmlns:r="http://schemas.openxmlformats.org/officeDocument/2006/relationships" xmlns:a="http://schemas.openxmlformats.org/drawingml/2006/main">
  <p:normalViewPr horzBarState="maximized">
    <p:restoredLeft sz="13778" autoAdjust="0"/>
    <p:restoredTop sz="94660"/>
  </p:normalViewPr>
  <p:slideViewPr>
    <p:cSldViewPr snapToGrid="0">
      <p:cViewPr varScale="1">
        <p:scale>
          <a:sx n="99" d="100"/>
          <a:sy n="99" d="100"/>
        </p:scale>
        <p:origin x="84" y="582"/>
      </p:cViewPr>
      <p:guideLst>
        <p:guide orient="horz" pos="2159"/>
        <p:guide pos="3847"/>
      </p:guideLst>
    </p:cSldViewPr>
  </p:slideViewPr>
  <p:notesTextViewPr>
    <p:cViewPr>
      <p:scale>
        <a:sx n="3" d="2"/>
        <a:sy n="3" d="2"/>
      </p:scale>
      <p:origin x="0" y="0"/>
    </p:cViewPr>
  </p:notesTextViewPr>
  <p:notesViewPr>
    <p:cSldViewPr snapToGrid="0">
      <p:cViewPr varScale="1">
        <p:scale>
          <a:sx n="92" d="100"/>
          <a:sy n="92" d="100"/>
        </p:scale>
        <p:origin x="2550" y="102"/>
      </p:cViewPr>
    </p:cSldViewPr>
  </p:notesViewPr>
  <p:gridSpacing cx="72008" cy="72008"/>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notesMaster" Target="notesMasters/notes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tableStyles" Target="tableStyles.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commentAuthors" Target="commentAuthors.xml"/><Relationship Id="rId6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225" name=""/>
        <p:cNvGrpSpPr/>
        <p:nvPr/>
      </p:nvGrpSpPr>
      <p:grpSpPr>
        <a:xfrm>
          <a:off x="0" y="0"/>
          <a:ext cx="0" cy="0"/>
          <a:chOff x="0" y="0"/>
          <a:chExt cx="0" cy="0"/>
        </a:xfrm>
      </p:grpSpPr>
      <p:sp>
        <p:nvSpPr>
          <p:cNvPr id="1048982" name="页眉占位符 1"/>
          <p:cNvSpPr>
            <a:spLocks noGrp="1"/>
          </p:cNvSpPr>
          <p:nvPr>
            <p:ph type="hdr" sz="quarter"/>
          </p:nvPr>
        </p:nvSpPr>
        <p:spPr>
          <a:xfrm>
            <a:off x="0" y="0"/>
            <a:ext cx="2971800" cy="458788"/>
          </a:xfrm>
          <a:prstGeom prst="rect"/>
        </p:spPr>
        <p:txBody>
          <a:bodyPr bIns="45720" lIns="91440" rIns="91440" rtlCol="0" tIns="45720" vert="horz"/>
          <a:lstStyle>
            <a:lvl1pPr algn="l">
              <a:defRPr sz="1200"/>
            </a:lvl1pPr>
          </a:lstStyle>
          <a:p>
            <a:endParaRPr altLang="en-US" lang="zh-CN"/>
          </a:p>
        </p:txBody>
      </p:sp>
      <p:sp>
        <p:nvSpPr>
          <p:cNvPr id="1048983" name="日期占位符 2"/>
          <p:cNvSpPr>
            <a:spLocks noGrp="1"/>
          </p:cNvSpPr>
          <p:nvPr>
            <p:ph type="dt" idx="1"/>
          </p:nvPr>
        </p:nvSpPr>
        <p:spPr>
          <a:xfrm>
            <a:off x="3884613" y="0"/>
            <a:ext cx="2971800" cy="458788"/>
          </a:xfrm>
          <a:prstGeom prst="rect"/>
        </p:spPr>
        <p:txBody>
          <a:bodyPr bIns="45720" lIns="91440" rIns="91440" rtlCol="0" tIns="45720" vert="horz"/>
          <a:lstStyle>
            <a:lvl1pPr algn="r">
              <a:defRPr sz="1200"/>
            </a:lvl1pPr>
          </a:lstStyle>
          <a:p>
            <a:fld id="{D2A48B96-639E-45A3-A0BA-2464DFDB1FAA}" type="datetimeFigureOut">
              <a:rPr altLang="en-US" lang="zh-CN" smtClean="0"/>
            </a:fld>
            <a:endParaRPr altLang="en-US" lang="zh-CN"/>
          </a:p>
        </p:txBody>
      </p:sp>
      <p:sp>
        <p:nvSpPr>
          <p:cNvPr id="1048984" name="幻灯片图像占位符 3"/>
          <p:cNvSpPr>
            <a:spLocks noChangeAspect="1" noRot="1" noGrp="1"/>
          </p:cNvSpPr>
          <p:nvPr>
            <p:ph type="sldImg" idx="2"/>
          </p:nvPr>
        </p:nvSpPr>
        <p:spPr>
          <a:xfrm>
            <a:off x="685800" y="1143000"/>
            <a:ext cx="5486400" cy="3086100"/>
          </a:xfrm>
          <a:prstGeom prst="rect"/>
          <a:noFill/>
          <a:ln w="12700">
            <a:solidFill>
              <a:prstClr val="black"/>
            </a:solidFill>
          </a:ln>
        </p:spPr>
        <p:txBody>
          <a:bodyPr anchor="ctr" bIns="45720" lIns="91440" rIns="91440" rtlCol="0" tIns="45720" vert="horz"/>
          <a:p>
            <a:endParaRPr altLang="en-US" lang="zh-CN"/>
          </a:p>
        </p:txBody>
      </p:sp>
      <p:sp>
        <p:nvSpPr>
          <p:cNvPr id="1048985" name="备注占位符 4"/>
          <p:cNvSpPr>
            <a:spLocks noGrp="1"/>
          </p:cNvSpPr>
          <p:nvPr>
            <p:ph type="body" sz="quarter" idx="3"/>
          </p:nvPr>
        </p:nvSpPr>
        <p:spPr>
          <a:xfrm>
            <a:off x="685800" y="4400550"/>
            <a:ext cx="5486400" cy="3600450"/>
          </a:xfrm>
          <a:prstGeom prst="rect"/>
        </p:spPr>
        <p:txBody>
          <a:bodyPr bIns="45720" lIns="91440" rIns="91440" rtlCol="0" tIns="45720" vert="horz"/>
          <a:p>
            <a:pPr lvl="0"/>
            <a:r>
              <a:rPr altLang="en-US" lang="zh-CN" smtClean="0"/>
              <a:t>单击此处编辑母版文本样式</a:t>
            </a:r>
            <a:endParaRPr altLang="en-US" lang="zh-CN" smtClean="0"/>
          </a:p>
          <a:p>
            <a:pPr lvl="1"/>
            <a:r>
              <a:rPr altLang="en-US" lang="zh-CN" smtClean="0"/>
              <a:t>第二级</a:t>
            </a:r>
            <a:endParaRPr altLang="en-US" lang="zh-CN" smtClean="0"/>
          </a:p>
          <a:p>
            <a:pPr lvl="2"/>
            <a:r>
              <a:rPr altLang="en-US" lang="zh-CN" smtClean="0"/>
              <a:t>第三级</a:t>
            </a:r>
            <a:endParaRPr altLang="en-US" lang="zh-CN" smtClean="0"/>
          </a:p>
          <a:p>
            <a:pPr lvl="3"/>
            <a:r>
              <a:rPr altLang="en-US" lang="zh-CN" smtClean="0"/>
              <a:t>第四级</a:t>
            </a:r>
            <a:endParaRPr altLang="en-US" lang="zh-CN" smtClean="0"/>
          </a:p>
          <a:p>
            <a:pPr lvl="4"/>
            <a:r>
              <a:rPr altLang="en-US" lang="zh-CN" smtClean="0"/>
              <a:t>第五级</a:t>
            </a:r>
            <a:endParaRPr altLang="en-US" lang="zh-CN"/>
          </a:p>
        </p:txBody>
      </p:sp>
      <p:sp>
        <p:nvSpPr>
          <p:cNvPr id="1048986" name="页脚占位符 5"/>
          <p:cNvSpPr>
            <a:spLocks noGrp="1"/>
          </p:cNvSpPr>
          <p:nvPr>
            <p:ph type="ftr" sz="quarter" idx="4"/>
          </p:nvPr>
        </p:nvSpPr>
        <p:spPr>
          <a:xfrm>
            <a:off x="0" y="8685213"/>
            <a:ext cx="2971800" cy="458787"/>
          </a:xfrm>
          <a:prstGeom prst="rect"/>
        </p:spPr>
        <p:txBody>
          <a:bodyPr anchor="b" bIns="45720" lIns="91440" rIns="91440" rtlCol="0" tIns="45720" vert="horz"/>
          <a:lstStyle>
            <a:lvl1pPr algn="l">
              <a:defRPr sz="1200"/>
            </a:lvl1pPr>
          </a:lstStyle>
          <a:p>
            <a:endParaRPr altLang="en-US" lang="zh-CN"/>
          </a:p>
        </p:txBody>
      </p:sp>
      <p:sp>
        <p:nvSpPr>
          <p:cNvPr id="1048987" name="灯片编号占位符 6"/>
          <p:cNvSpPr>
            <a:spLocks noGrp="1"/>
          </p:cNvSpPr>
          <p:nvPr>
            <p:ph type="sldNum" sz="quarter" idx="5"/>
          </p:nvPr>
        </p:nvSpPr>
        <p:spPr>
          <a:xfrm>
            <a:off x="3884613" y="8685213"/>
            <a:ext cx="2971800" cy="458787"/>
          </a:xfrm>
          <a:prstGeom prst="rect"/>
        </p:spPr>
        <p:txBody>
          <a:bodyPr anchor="b" bIns="45720" lIns="91440" rIns="91440" rtlCol="0" tIns="45720" vert="horz"/>
          <a:lstStyle>
            <a:lvl1pPr algn="r">
              <a:defRPr sz="1200"/>
            </a:lvl1pPr>
          </a:lstStyle>
          <a:p>
            <a:fld id="{A6837353-30EB-4A48-80EB-173D804AEFBD}" type="slidenum">
              <a:rPr altLang="en-US" lang="zh-CN" smtClean="0"/>
            </a:fld>
            <a:endParaRPr altLang="en-US" lang="zh-CN"/>
          </a:p>
        </p:txBody>
      </p:sp>
    </p:spTree>
  </p:cSld>
  <p:clrMap accent1="accent1" accent2="accent2" accent3="accent3" accent4="accent4" accent5="accent5" accent6="accent6" bg1="lt1" bg2="lt2" tx1="dk1" tx2="dk2" hlink="hlink" folHlink="folHlink"/>
  <p:notesStyle>
    <a:lvl1pPr algn="l" defTabSz="914400" eaLnBrk="1" hangingPunct="1" latinLnBrk="0" marL="0" rtl="0">
      <a:defRPr sz="1200" kern="1200">
        <a:solidFill>
          <a:schemeClr val="tx1"/>
        </a:solidFill>
        <a:latin typeface="+mn-lt"/>
        <a:ea typeface="+mn-ea"/>
        <a:cs typeface="+mn-cs"/>
      </a:defRPr>
    </a:lvl1pPr>
    <a:lvl2pPr algn="l" defTabSz="914400" eaLnBrk="1" hangingPunct="1" latinLnBrk="0" marL="457200" rtl="0">
      <a:defRPr sz="1200" kern="1200">
        <a:solidFill>
          <a:schemeClr val="tx1"/>
        </a:solidFill>
        <a:latin typeface="+mn-lt"/>
        <a:ea typeface="+mn-ea"/>
        <a:cs typeface="+mn-cs"/>
      </a:defRPr>
    </a:lvl2pPr>
    <a:lvl3pPr algn="l" defTabSz="914400" eaLnBrk="1" hangingPunct="1" latinLnBrk="0" marL="914400" rtl="0">
      <a:defRPr sz="1200" kern="1200">
        <a:solidFill>
          <a:schemeClr val="tx1"/>
        </a:solidFill>
        <a:latin typeface="+mn-lt"/>
        <a:ea typeface="+mn-ea"/>
        <a:cs typeface="+mn-cs"/>
      </a:defRPr>
    </a:lvl3pPr>
    <a:lvl4pPr algn="l" defTabSz="914400" eaLnBrk="1" hangingPunct="1" latinLnBrk="0" marL="1371600" rtl="0">
      <a:defRPr sz="1200" kern="1200">
        <a:solidFill>
          <a:schemeClr val="tx1"/>
        </a:solidFill>
        <a:latin typeface="+mn-lt"/>
        <a:ea typeface="+mn-ea"/>
        <a:cs typeface="+mn-cs"/>
      </a:defRPr>
    </a:lvl4pPr>
    <a:lvl5pPr algn="l" defTabSz="914400" eaLnBrk="1" hangingPunct="1" latinLnBrk="0" marL="1828800" rtl="0">
      <a:defRPr sz="1200" kern="1200">
        <a:solidFill>
          <a:schemeClr val="tx1"/>
        </a:solidFill>
        <a:latin typeface="+mn-lt"/>
        <a:ea typeface="+mn-ea"/>
        <a:cs typeface="+mn-cs"/>
      </a:defRPr>
    </a:lvl5pPr>
    <a:lvl6pPr algn="l" defTabSz="914400" eaLnBrk="1" hangingPunct="1" latinLnBrk="0" marL="2286000" rtl="0">
      <a:defRPr sz="1200" kern="1200">
        <a:solidFill>
          <a:schemeClr val="tx1"/>
        </a:solidFill>
        <a:latin typeface="+mn-lt"/>
        <a:ea typeface="+mn-ea"/>
        <a:cs typeface="+mn-cs"/>
      </a:defRPr>
    </a:lvl6pPr>
    <a:lvl7pPr algn="l" defTabSz="914400" eaLnBrk="1" hangingPunct="1" latinLnBrk="0" marL="2743200" rtl="0">
      <a:defRPr sz="1200" kern="1200">
        <a:solidFill>
          <a:schemeClr val="tx1"/>
        </a:solidFill>
        <a:latin typeface="+mn-lt"/>
        <a:ea typeface="+mn-ea"/>
        <a:cs typeface="+mn-cs"/>
      </a:defRPr>
    </a:lvl7pPr>
    <a:lvl8pPr algn="l" defTabSz="914400" eaLnBrk="1" hangingPunct="1" latinLnBrk="0" marL="3200400" rtl="0">
      <a:defRPr sz="1200" kern="1200">
        <a:solidFill>
          <a:schemeClr val="tx1"/>
        </a:solidFill>
        <a:latin typeface="+mn-lt"/>
        <a:ea typeface="+mn-ea"/>
        <a:cs typeface="+mn-cs"/>
      </a:defRPr>
    </a:lvl8pPr>
    <a:lvl9pPr algn="l" defTabSz="914400" eaLnBrk="1" hangingPunct="1" latinLnBrk="0" marL="3657600" rtl="0">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89" name=""/>
        <p:cNvGrpSpPr/>
        <p:nvPr/>
      </p:nvGrpSpPr>
      <p:grpSpPr>
        <a:xfrm/>
      </p:grpSpPr>
      <p:sp>
        <p:nvSpPr>
          <p:cNvPr id="1048610" name="幻灯片图像占位符 1"/>
          <p:cNvSpPr/>
          <p:nvPr>
            <p:ph type="sldImg" idx="2"/>
          </p:nvPr>
        </p:nvSpPr>
        <p:spPr/>
      </p:sp>
      <p:sp>
        <p:nvSpPr>
          <p:cNvPr id="1048611" name="文本占位符 2"/>
          <p:cNvSpPr/>
          <p:nvPr>
            <p:ph type="body" idx="3"/>
          </p:nvPr>
        </p:nvSpPr>
        <p:spPr/>
        <p:txBody>
          <a:bodyPr/>
          <a:p>
            <a:endParaRPr altLang="en-US" 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54" name=""/>
        <p:cNvGrpSpPr/>
        <p:nvPr/>
      </p:nvGrpSpPr>
      <p:grpSpPr>
        <a:xfrm>
          <a:off x="0" y="0"/>
          <a:ext cx="0" cy="0"/>
          <a:chOff x="0" y="0"/>
          <a:chExt cx="0" cy="0"/>
        </a:xfrm>
      </p:grpSpPr>
      <p:sp>
        <p:nvSpPr>
          <p:cNvPr id="1048837" name="幻灯片图像占位符 1"/>
          <p:cNvSpPr>
            <a:spLocks noChangeAspect="1" noRot="1" noGrp="1"/>
          </p:cNvSpPr>
          <p:nvPr>
            <p:ph type="sldImg"/>
          </p:nvPr>
        </p:nvSpPr>
        <p:spPr/>
      </p:sp>
      <p:sp>
        <p:nvSpPr>
          <p:cNvPr id="1048838"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839"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82" name=""/>
        <p:cNvGrpSpPr/>
        <p:nvPr/>
      </p:nvGrpSpPr>
      <p:grpSpPr>
        <a:xfrm/>
      </p:grpSpPr>
      <p:sp>
        <p:nvSpPr>
          <p:cNvPr id="1048900" name="Rectangle 2"/>
          <p:cNvSpPr>
            <a:spLocks noChangeAspect="1" noRot="1" noGrp="1" noTextEdit="1"/>
          </p:cNvSpPr>
          <p:nvPr>
            <p:ph type="sldImg"/>
          </p:nvPr>
        </p:nvSpPr>
        <p:spPr>
          <a:ln>
            <a:solidFill>
              <a:srgbClr val="000000">
                <a:alpha val="100000"/>
              </a:srgbClr>
            </a:solidFill>
            <a:miter lim="800000"/>
          </a:ln>
        </p:spPr>
      </p:sp>
      <p:sp>
        <p:nvSpPr>
          <p:cNvPr id="1048901" name="Rectangle 3"/>
          <p:cNvSpPr>
            <a:spLocks noGrp="1"/>
          </p:cNvSpPr>
          <p:nvPr>
            <p:ph type="body" idx="1"/>
          </p:nvPr>
        </p:nvSpPr>
        <p:spPr>
          <a:noFill/>
          <a:ln>
            <a:noFill/>
          </a:ln>
        </p:spPr>
        <p:txBody>
          <a:bodyPr anchor="t" bIns="45720" lIns="91440" rIns="91440" tIns="45720" wrap="square"/>
          <a:p>
            <a:pPr eaLnBrk="1" hangingPunct="1" lvl="0">
              <a:spcBef>
                <a:spcPct val="0"/>
              </a:spcBef>
            </a:pPr>
            <a:endParaRPr altLang="en-US" dirty="0" 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207" name=""/>
        <p:cNvGrpSpPr/>
        <p:nvPr/>
      </p:nvGrpSpPr>
      <p:grpSpPr>
        <a:xfrm/>
      </p:grpSpPr>
      <p:sp>
        <p:nvSpPr>
          <p:cNvPr id="1048925" name="幻灯片图像占位符 1"/>
          <p:cNvSpPr/>
          <p:nvPr>
            <p:ph type="sldImg" idx="2"/>
          </p:nvPr>
        </p:nvSpPr>
        <p:spPr/>
      </p:sp>
      <p:sp>
        <p:nvSpPr>
          <p:cNvPr id="1048926" name="文本占位符 2"/>
          <p:cNvSpPr/>
          <p:nvPr>
            <p:ph type="body" idx="3"/>
          </p:nvPr>
        </p:nvSpPr>
        <p:spPr/>
        <p:txBody>
          <a:bodyPr/>
          <a:p>
            <a:endParaRPr altLang="en-US" 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216" name=""/>
        <p:cNvGrpSpPr/>
        <p:nvPr/>
      </p:nvGrpSpPr>
      <p:grpSpPr>
        <a:xfrm/>
      </p:grpSpPr>
      <p:sp>
        <p:nvSpPr>
          <p:cNvPr id="1048937" name="幻灯片图像占位符 1"/>
          <p:cNvSpPr/>
          <p:nvPr>
            <p:ph type="sldImg" idx="2"/>
          </p:nvPr>
        </p:nvSpPr>
        <p:spPr/>
      </p:sp>
      <p:sp>
        <p:nvSpPr>
          <p:cNvPr id="1048938" name="文本占位符 2"/>
          <p:cNvSpPr/>
          <p:nvPr>
            <p:ph type="body" idx="3"/>
          </p:nvPr>
        </p:nvSpPr>
        <p:spPr/>
        <p:txBody>
          <a:bodyPr/>
          <a:p>
            <a:endParaRPr altLang="en-US" 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04" name=""/>
        <p:cNvGrpSpPr/>
        <p:nvPr/>
      </p:nvGrpSpPr>
      <p:grpSpPr>
        <a:xfrm/>
      </p:grpSpPr>
      <p:sp>
        <p:nvSpPr>
          <p:cNvPr id="1048639" name="幻灯片图像占位符 1"/>
          <p:cNvSpPr/>
          <p:nvPr>
            <p:ph type="sldImg" idx="2"/>
          </p:nvPr>
        </p:nvSpPr>
        <p:spPr/>
      </p:sp>
      <p:sp>
        <p:nvSpPr>
          <p:cNvPr id="1048640" name="文本占位符 2"/>
          <p:cNvSpPr/>
          <p:nvPr>
            <p:ph type="body" idx="3"/>
          </p:nvPr>
        </p:nvSpPr>
        <p:spPr/>
        <p:txBody>
          <a:bodyPr/>
          <a:p>
            <a:r>
              <a:rPr altLang="en-US" b="1" lang="zh-CN">
                <a:latin typeface="楷体" panose="02010609060101010101" charset="-122"/>
                <a:ea typeface="楷体" panose="02010609060101010101" charset="-122"/>
                <a:cs typeface="楷体" panose="02010609060101010101" charset="-122"/>
                <a:sym typeface="+mn-ea"/>
              </a:rPr>
              <a:t>日本学者藤村道生评论：“</a:t>
            </a:r>
            <a:r>
              <a:rPr altLang="en-US" b="1" lang="zh-CN">
                <a:solidFill>
                  <a:srgbClr val="FF0000"/>
                </a:solidFill>
                <a:latin typeface="楷体" panose="02010609060101010101" charset="-122"/>
                <a:ea typeface="楷体" panose="02010609060101010101" charset="-122"/>
                <a:cs typeface="楷体" panose="02010609060101010101" charset="-122"/>
                <a:sym typeface="+mn-ea"/>
              </a:rPr>
              <a:t>北洋</a:t>
            </a:r>
            <a:r>
              <a:rPr altLang="en-US" b="1" lang="zh-CN">
                <a:latin typeface="楷体" panose="02010609060101010101" charset="-122"/>
                <a:ea typeface="楷体" panose="02010609060101010101" charset="-122"/>
                <a:cs typeface="楷体" panose="02010609060101010101" charset="-122"/>
                <a:sym typeface="+mn-ea"/>
              </a:rPr>
              <a:t>陆军装备毛瑟枪和克鲁伯炮，所以，在武器方面，它比使用村田式步枪和青铜山炮的日军优越。但它不过是内战用的、示威用的军队。它</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完全没有近代战争所必须的给养、运输机构和兵站设备。</a:t>
            </a:r>
            <a:r>
              <a:rPr altLang="en-US" b="1" lang="zh-CN">
                <a:latin typeface="楷体" panose="02010609060101010101" charset="-122"/>
                <a:ea typeface="楷体" panose="02010609060101010101" charset="-122"/>
                <a:cs typeface="楷体" panose="02010609060101010101" charset="-122"/>
                <a:sym typeface="+mn-ea"/>
              </a:rPr>
              <a:t>因此，它不能把兵力集中到一个地方，并且</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机动能力太低</a:t>
            </a:r>
            <a:r>
              <a:rPr altLang="en-US" b="1" lang="zh-CN">
                <a:latin typeface="楷体" panose="02010609060101010101" charset="-122"/>
                <a:ea typeface="楷体" panose="02010609060101010101" charset="-122"/>
                <a:cs typeface="楷体" panose="02010609060101010101" charset="-122"/>
                <a:sym typeface="+mn-ea"/>
              </a:rPr>
              <a:t>，部队转移时总是发生很大的混乱。在这种情况下，它</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不可能进行运动战</a:t>
            </a:r>
            <a:r>
              <a:rPr altLang="en-US" b="1" lang="zh-CN">
                <a:latin typeface="楷体" panose="02010609060101010101" charset="-122"/>
                <a:ea typeface="楷体" panose="02010609060101010101" charset="-122"/>
                <a:cs typeface="楷体" panose="02010609060101010101" charset="-122"/>
                <a:sym typeface="+mn-ea"/>
              </a:rPr>
              <a:t>，</a:t>
            </a:r>
            <a:r>
              <a:rPr altLang="en-US" b="1" lang="zh-CN" u="sng">
                <a:solidFill>
                  <a:srgbClr val="FF0000"/>
                </a:solidFill>
                <a:latin typeface="楷体" panose="02010609060101010101" charset="-122"/>
                <a:ea typeface="楷体" panose="02010609060101010101" charset="-122"/>
                <a:cs typeface="楷体" panose="02010609060101010101" charset="-122"/>
                <a:sym typeface="+mn-ea"/>
              </a:rPr>
              <a:t>退守防卫就成了它作战的中心</a:t>
            </a:r>
            <a:r>
              <a:rPr altLang="en-US" b="1" lang="zh-CN">
                <a:latin typeface="楷体" panose="02010609060101010101" charset="-122"/>
                <a:ea typeface="楷体" panose="02010609060101010101" charset="-122"/>
                <a:cs typeface="楷体" panose="02010609060101010101" charset="-122"/>
                <a:sym typeface="+mn-ea"/>
              </a:rPr>
              <a:t>。”</a:t>
            </a:r>
            <a:endParaRPr altLang="en-US" b="1" lang="zh-CN">
              <a:latin typeface="楷体" panose="02010609060101010101" charset="-122"/>
              <a:ea typeface="楷体" panose="02010609060101010101" charset="-122"/>
              <a:cs typeface="楷体" panose="02010609060101010101" charset="-122"/>
            </a:endParaRPr>
          </a:p>
          <a:p>
            <a:endParaRPr altLang="en-US"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15" name=""/>
        <p:cNvGrpSpPr/>
        <p:nvPr/>
      </p:nvGrpSpPr>
      <p:grpSpPr>
        <a:xfrm>
          <a:off x="0" y="0"/>
          <a:ext cx="0" cy="0"/>
          <a:chOff x="0" y="0"/>
          <a:chExt cx="0" cy="0"/>
        </a:xfrm>
      </p:grpSpPr>
      <p:sp>
        <p:nvSpPr>
          <p:cNvPr id="1048670" name="幻灯片图像占位符 1"/>
          <p:cNvSpPr>
            <a:spLocks noChangeAspect="1" noRot="1" noGrp="1"/>
          </p:cNvSpPr>
          <p:nvPr>
            <p:ph type="sldImg"/>
          </p:nvPr>
        </p:nvSpPr>
        <p:spPr/>
      </p:sp>
      <p:sp>
        <p:nvSpPr>
          <p:cNvPr id="1048671"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672"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24" name=""/>
        <p:cNvGrpSpPr/>
        <p:nvPr/>
      </p:nvGrpSpPr>
      <p:grpSpPr>
        <a:xfrm>
          <a:off x="0" y="0"/>
          <a:ext cx="0" cy="0"/>
          <a:chOff x="0" y="0"/>
          <a:chExt cx="0" cy="0"/>
        </a:xfrm>
      </p:grpSpPr>
      <p:sp>
        <p:nvSpPr>
          <p:cNvPr id="1048730" name="幻灯片图像占位符 1"/>
          <p:cNvSpPr>
            <a:spLocks noChangeAspect="1" noRot="1" noGrp="1"/>
          </p:cNvSpPr>
          <p:nvPr>
            <p:ph type="sldImg"/>
          </p:nvPr>
        </p:nvSpPr>
        <p:spPr/>
      </p:sp>
      <p:sp>
        <p:nvSpPr>
          <p:cNvPr id="1048731"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32"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27" name=""/>
        <p:cNvGrpSpPr/>
        <p:nvPr/>
      </p:nvGrpSpPr>
      <p:grpSpPr>
        <a:xfrm>
          <a:off x="0" y="0"/>
          <a:ext cx="0" cy="0"/>
          <a:chOff x="0" y="0"/>
          <a:chExt cx="0" cy="0"/>
        </a:xfrm>
      </p:grpSpPr>
      <p:sp>
        <p:nvSpPr>
          <p:cNvPr id="1048735" name="幻灯片图像占位符 1"/>
          <p:cNvSpPr>
            <a:spLocks noChangeAspect="1" noRot="1" noGrp="1"/>
          </p:cNvSpPr>
          <p:nvPr>
            <p:ph type="sldImg"/>
          </p:nvPr>
        </p:nvSpPr>
        <p:spPr/>
      </p:sp>
      <p:sp>
        <p:nvSpPr>
          <p:cNvPr id="1048736"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37"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33" name=""/>
        <p:cNvGrpSpPr/>
        <p:nvPr/>
      </p:nvGrpSpPr>
      <p:grpSpPr>
        <a:xfrm>
          <a:off x="0" y="0"/>
          <a:ext cx="0" cy="0"/>
          <a:chOff x="0" y="0"/>
          <a:chExt cx="0" cy="0"/>
        </a:xfrm>
      </p:grpSpPr>
      <p:sp>
        <p:nvSpPr>
          <p:cNvPr id="1048747" name="幻灯片图像占位符 1"/>
          <p:cNvSpPr>
            <a:spLocks noChangeAspect="1" noRot="1" noGrp="1"/>
          </p:cNvSpPr>
          <p:nvPr>
            <p:ph type="sldImg"/>
          </p:nvPr>
        </p:nvSpPr>
        <p:spPr/>
      </p:sp>
      <p:sp>
        <p:nvSpPr>
          <p:cNvPr id="1048748" name="备注占位符 2"/>
          <p:cNvSpPr>
            <a:spLocks noGrp="1"/>
          </p:cNvSpPr>
          <p:nvPr>
            <p:ph type="body" idx="1"/>
          </p:nvPr>
        </p:nvSpPr>
        <p:spPr/>
        <p:txBody>
          <a:bodyPr/>
          <a:p>
            <a:endParaRPr altLang="en-US" dirty="0" lang="zh-CN"/>
          </a:p>
        </p:txBody>
      </p:sp>
      <p:sp>
        <p:nvSpPr>
          <p:cNvPr id="1048749"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36" name=""/>
        <p:cNvGrpSpPr/>
        <p:nvPr/>
      </p:nvGrpSpPr>
      <p:grpSpPr>
        <a:xfrm>
          <a:off x="0" y="0"/>
          <a:ext cx="0" cy="0"/>
          <a:chOff x="0" y="0"/>
          <a:chExt cx="0" cy="0"/>
        </a:xfrm>
      </p:grpSpPr>
      <p:sp>
        <p:nvSpPr>
          <p:cNvPr id="1048752" name="幻灯片图像占位符 1"/>
          <p:cNvSpPr>
            <a:spLocks noChangeAspect="1" noRot="1" noGrp="1"/>
          </p:cNvSpPr>
          <p:nvPr>
            <p:ph type="sldImg"/>
          </p:nvPr>
        </p:nvSpPr>
        <p:spPr/>
      </p:sp>
      <p:sp>
        <p:nvSpPr>
          <p:cNvPr id="1048753"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54"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41" name=""/>
        <p:cNvGrpSpPr/>
        <p:nvPr/>
      </p:nvGrpSpPr>
      <p:grpSpPr>
        <a:xfrm>
          <a:off x="0" y="0"/>
          <a:ext cx="0" cy="0"/>
          <a:chOff x="0" y="0"/>
          <a:chExt cx="0" cy="0"/>
        </a:xfrm>
      </p:grpSpPr>
      <p:sp>
        <p:nvSpPr>
          <p:cNvPr id="1048772" name="幻灯片图像占位符 1"/>
          <p:cNvSpPr>
            <a:spLocks noChangeAspect="1" noRot="1" noGrp="1"/>
          </p:cNvSpPr>
          <p:nvPr>
            <p:ph type="sldImg"/>
          </p:nvPr>
        </p:nvSpPr>
        <p:spPr/>
      </p:sp>
      <p:sp>
        <p:nvSpPr>
          <p:cNvPr id="1048773"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774"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47" name=""/>
        <p:cNvGrpSpPr/>
        <p:nvPr/>
      </p:nvGrpSpPr>
      <p:grpSpPr>
        <a:xfrm>
          <a:off x="0" y="0"/>
          <a:ext cx="0" cy="0"/>
          <a:chOff x="0" y="0"/>
          <a:chExt cx="0" cy="0"/>
        </a:xfrm>
      </p:grpSpPr>
      <p:sp>
        <p:nvSpPr>
          <p:cNvPr id="1048804" name="幻灯片图像占位符 1"/>
          <p:cNvSpPr>
            <a:spLocks noChangeAspect="1" noRot="1" noGrp="1"/>
          </p:cNvSpPr>
          <p:nvPr>
            <p:ph type="sldImg"/>
          </p:nvPr>
        </p:nvSpPr>
        <p:spPr/>
      </p:sp>
      <p:sp>
        <p:nvSpPr>
          <p:cNvPr id="1048805" name="备注占位符 2"/>
          <p:cNvSpPr>
            <a:spLocks noGrp="1"/>
          </p:cNvSpPr>
          <p:nvPr>
            <p:ph type="body" idx="1"/>
          </p:nvPr>
        </p:nvSpPr>
        <p:spPr/>
        <p:txBody>
          <a:bodyPr/>
          <a:p>
            <a:pPr algn="l" defTabSz="914400" eaLnBrk="1" fontAlgn="auto" hangingPunct="1" indent="0" latinLnBrk="0" marL="0" marR="0" rtl="0">
              <a:lnSpc>
                <a:spcPct val="100000"/>
              </a:lnSpc>
              <a:spcBef>
                <a:spcPts val="0"/>
              </a:spcBef>
              <a:spcAft>
                <a:spcPts val="0"/>
              </a:spcAft>
              <a:buClrTx/>
              <a:buSzTx/>
              <a:buFontTx/>
              <a:buNone/>
            </a:pPr>
            <a:endParaRPr altLang="en-US" dirty="0" lang="zh-CN"/>
          </a:p>
        </p:txBody>
      </p:sp>
      <p:sp>
        <p:nvSpPr>
          <p:cNvPr id="1048806" name="灯片编号占位符 3"/>
          <p:cNvSpPr>
            <a:spLocks noGrp="1"/>
          </p:cNvSpPr>
          <p:nvPr>
            <p:ph type="sldNum" sz="quarter" idx="10"/>
          </p:nvPr>
        </p:nvSpPr>
        <p:spPr/>
        <p:txBody>
          <a:bodyPr/>
          <a:p>
            <a:fld id="{D8AED0F4-9CFE-4BCD-A6DD-DFDE835BB0A6}" type="slidenum">
              <a:rPr altLang="en-US" lang="zh-CN" smtClean="0"/>
            </a:fld>
            <a:endParaRPr altLang="en-US" 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6"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tags" Target="../tags/tag48.xml"/><Relationship Id="rId2" Type="http://schemas.openxmlformats.org/officeDocument/2006/relationships/tags" Target="../tags/tag49.xml"/><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tags" Target="../tags/tag52.xml"/><Relationship Id="rId2" Type="http://schemas.openxmlformats.org/officeDocument/2006/relationships/tags" Target="../tags/tag53.xml"/><Relationship Id="rId3" Type="http://schemas.openxmlformats.org/officeDocument/2006/relationships/tags" Target="../tags/tag54.xml"/><Relationship Id="rId4" Type="http://schemas.openxmlformats.org/officeDocument/2006/relationships/tags" Target="../tags/tag55.xml"/><Relationship Id="rId5" Type="http://schemas.openxmlformats.org/officeDocument/2006/relationships/tags" Target="../tags/tag56.xml"/><Relationship Id="rId6"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tags" Target="../tags/tag6.xml"/><Relationship Id="rId2" Type="http://schemas.openxmlformats.org/officeDocument/2006/relationships/tags" Target="../tags/tag7.xml"/><Relationship Id="rId3" Type="http://schemas.openxmlformats.org/officeDocument/2006/relationships/tags" Target="../tags/tag8.xml"/><Relationship Id="rId4" Type="http://schemas.openxmlformats.org/officeDocument/2006/relationships/tags" Target="../tags/tag9.xml"/><Relationship Id="rId5" Type="http://schemas.openxmlformats.org/officeDocument/2006/relationships/tags" Target="../tags/tag10.xml"/><Relationship Id="rId6"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tags" Target="../tags/tag11.xml"/><Relationship Id="rId2" Type="http://schemas.openxmlformats.org/officeDocument/2006/relationships/tags" Target="../tags/tag12.xml"/><Relationship Id="rId3" Type="http://schemas.openxmlformats.org/officeDocument/2006/relationships/tags" Target="../tags/tag13.xml"/><Relationship Id="rId4" Type="http://schemas.openxmlformats.org/officeDocument/2006/relationships/tags" Target="../tags/tag14.xml"/><Relationship Id="rId5" Type="http://schemas.openxmlformats.org/officeDocument/2006/relationships/tags" Target="../tags/tag15.xml"/><Relationship Id="rId6"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tags" Target="../tags/tag16.xml"/><Relationship Id="rId2" Type="http://schemas.openxmlformats.org/officeDocument/2006/relationships/tags" Target="../tags/tag17.xml"/><Relationship Id="rId3" Type="http://schemas.openxmlformats.org/officeDocument/2006/relationships/tags" Target="../tags/tag18.xml"/><Relationship Id="rId4" Type="http://schemas.openxmlformats.org/officeDocument/2006/relationships/tags" Target="../tags/tag19.xml"/><Relationship Id="rId5" Type="http://schemas.openxmlformats.org/officeDocument/2006/relationships/tags" Target="../tags/tag20.xml"/><Relationship Id="rId6" Type="http://schemas.openxmlformats.org/officeDocument/2006/relationships/tags" Target="../tags/tag21.xml"/><Relationship Id="rId7"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tags" Target="../tags/tag22.xml"/><Relationship Id="rId2" Type="http://schemas.openxmlformats.org/officeDocument/2006/relationships/tags" Target="../tags/tag23.xml"/><Relationship Id="rId3" Type="http://schemas.openxmlformats.org/officeDocument/2006/relationships/tags" Target="../tags/tag24.xml"/><Relationship Id="rId4" Type="http://schemas.openxmlformats.org/officeDocument/2006/relationships/tags" Target="../tags/tag25.xml"/><Relationship Id="rId5" Type="http://schemas.openxmlformats.org/officeDocument/2006/relationships/tags" Target="../tags/tag26.xml"/><Relationship Id="rId6" Type="http://schemas.openxmlformats.org/officeDocument/2006/relationships/tags" Target="../tags/tag27.xml"/><Relationship Id="rId7" Type="http://schemas.openxmlformats.org/officeDocument/2006/relationships/tags" Target="../tags/tag28.xml"/><Relationship Id="rId8" Type="http://schemas.openxmlformats.org/officeDocument/2006/relationships/tags" Target="../tags/tag29.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tags" Target="../tags/tag30.xml"/><Relationship Id="rId2" Type="http://schemas.openxmlformats.org/officeDocument/2006/relationships/tags" Target="../tags/tag31.xml"/><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tags" Target="../tags/tag34.xml"/><Relationship Id="rId2" Type="http://schemas.openxmlformats.org/officeDocument/2006/relationships/tags" Target="../tags/tag35.xml"/><Relationship Id="rId3" Type="http://schemas.openxmlformats.org/officeDocument/2006/relationships/tags" Target="../tags/tag36.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tags" Target="../tags/tag37.xml"/><Relationship Id="rId2" Type="http://schemas.openxmlformats.org/officeDocument/2006/relationships/tags" Target="../tags/tag38.xml"/><Relationship Id="rId3" Type="http://schemas.openxmlformats.org/officeDocument/2006/relationships/tags" Target="../tags/tag39.xml"/><Relationship Id="rId4" Type="http://schemas.openxmlformats.org/officeDocument/2006/relationships/tags" Target="../tags/tag40.xml"/><Relationship Id="rId5" Type="http://schemas.openxmlformats.org/officeDocument/2006/relationships/tags" Target="../tags/tag41.xml"/><Relationship Id="rId6" Type="http://schemas.openxmlformats.org/officeDocument/2006/relationships/tags" Target="../tags/tag42.xml"/><Relationship Id="rId7"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tags" Target="../tags/tag43.xml"/><Relationship Id="rId2" Type="http://schemas.openxmlformats.org/officeDocument/2006/relationships/tags" Target="../tags/tag44.xml"/><Relationship Id="rId3" Type="http://schemas.openxmlformats.org/officeDocument/2006/relationships/tags" Target="../tags/tag45.xml"/><Relationship Id="rId4" Type="http://schemas.openxmlformats.org/officeDocument/2006/relationships/tags" Target="../tags/tag46.xml"/><Relationship Id="rId5" Type="http://schemas.openxmlformats.org/officeDocument/2006/relationships/tags" Target="../tags/tag47.xml"/><Relationship Id="rId6"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type="title">
  <p:cSld name="标题幻灯片">
    <p:spTree>
      <p:nvGrpSpPr>
        <p:cNvPr id="26" name=""/>
        <p:cNvGrpSpPr/>
        <p:nvPr/>
      </p:nvGrpSpPr>
      <p:grpSpPr>
        <a:xfrm>
          <a:off x="0" y="0"/>
          <a:ext cx="0" cy="0"/>
          <a:chOff x="0" y="0"/>
          <a:chExt cx="0" cy="0"/>
        </a:xfrm>
      </p:grpSpPr>
      <p:sp>
        <p:nvSpPr>
          <p:cNvPr id="1048581" name="标题 1"/>
          <p:cNvSpPr>
            <a:spLocks noGrp="1"/>
          </p:cNvSpPr>
          <p:nvPr>
            <p:ph type="ctrTitle" hasCustomPrompt="1"/>
            <p:custDataLst>
              <p:tags r:id="rId1"/>
            </p:custDataLst>
          </p:nvPr>
        </p:nvSpPr>
        <p:spPr>
          <a:xfrm>
            <a:off x="1198800" y="914400"/>
            <a:ext cx="9799200" cy="2570400"/>
          </a:xfrm>
        </p:spPr>
        <p:txBody>
          <a:bodyPr anchor="b" anchorCtr="0" bIns="46800" lIns="90000" rIns="90000" tIns="46800">
            <a:normAutofit/>
          </a:bodyPr>
          <a:lstStyle>
            <a:lvl1pPr algn="ctr">
              <a:defRPr baseline="0" b="1" sz="6000" i="0" spc="300">
                <a:solidFill>
                  <a:schemeClr val="tx1">
                    <a:lumMod val="85000"/>
                    <a:lumOff val="15000"/>
                  </a:schemeClr>
                </a:solidFill>
                <a:effectLst/>
              </a:defRPr>
            </a:lvl1pPr>
          </a:lstStyle>
          <a:p>
            <a:r>
              <a:rPr altLang="en-US" dirty="0" lang="zh-CN"/>
              <a:t>单击此处编辑标题</a:t>
            </a:r>
            <a:endParaRPr altLang="en-US" dirty="0" lang="zh-CN"/>
          </a:p>
        </p:txBody>
      </p:sp>
      <p:sp>
        <p:nvSpPr>
          <p:cNvPr id="1048582" name="副标题 2"/>
          <p:cNvSpPr>
            <a:spLocks noGrp="1"/>
          </p:cNvSpPr>
          <p:nvPr>
            <p:ph type="subTitle" idx="1" hasCustomPrompt="1"/>
            <p:custDataLst>
              <p:tags r:id="rId2"/>
            </p:custDataLst>
          </p:nvPr>
        </p:nvSpPr>
        <p:spPr>
          <a:xfrm>
            <a:off x="1198800" y="3560400"/>
            <a:ext cx="9799200" cy="1472400"/>
          </a:xfrm>
        </p:spPr>
        <p:txBody>
          <a:bodyPr bIns="46800" lIns="90000" rIns="90000" tIns="46800">
            <a:normAutofit/>
          </a:bodyPr>
          <a:lstStyle>
            <a:lvl1pPr algn="ctr" eaLnBrk="1" fontAlgn="auto" hangingPunct="1" indent="0" latinLnBrk="0" marL="0">
              <a:lnSpc>
                <a:spcPct val="110000"/>
              </a:lnSpc>
              <a:buNone/>
              <a:defRPr baseline="0" cap="none" sz="2400" kern="1200" normalizeH="0" spc="200" strike="noStrike" u="none">
                <a:solidFill>
                  <a:schemeClr val="tx1">
                    <a:lumMod val="65000"/>
                    <a:lumOff val="35000"/>
                  </a:schemeClr>
                </a:solidFill>
              </a:defRPr>
            </a:lvl1pPr>
            <a:lvl2pPr algn="ctr" indent="0" marL="457200">
              <a:buNone/>
              <a:defRPr sz="2000"/>
            </a:lvl2pPr>
            <a:lvl3pPr algn="ctr" indent="0" marL="914400">
              <a:buNone/>
              <a:defRPr sz="1800"/>
            </a:lvl3pPr>
            <a:lvl4pPr algn="ctr" indent="0" marL="1371600">
              <a:buNone/>
              <a:defRPr sz="1600"/>
            </a:lvl4pPr>
            <a:lvl5pPr algn="ctr" indent="0" marL="1828800">
              <a:buNone/>
              <a:defRPr sz="1600"/>
            </a:lvl5pPr>
            <a:lvl6pPr algn="ctr" indent="0" marL="2286000">
              <a:buNone/>
              <a:defRPr sz="1600"/>
            </a:lvl6pPr>
            <a:lvl7pPr algn="ctr" indent="0" marL="2743200">
              <a:buNone/>
              <a:defRPr sz="1600"/>
            </a:lvl7pPr>
            <a:lvl8pPr algn="ctr" indent="0" marL="3200400">
              <a:buNone/>
              <a:defRPr sz="1600"/>
            </a:lvl8pPr>
            <a:lvl9pPr algn="ctr" indent="0" marL="3657600">
              <a:buNone/>
              <a:defRPr sz="1600"/>
            </a:lvl9pPr>
          </a:lstStyle>
          <a:p>
            <a:r>
              <a:rPr altLang="en-US" dirty="0" lang="zh-CN"/>
              <a:t>单击此处编辑副标题</a:t>
            </a:r>
            <a:endParaRPr altLang="en-US" dirty="0" lang="zh-CN"/>
          </a:p>
        </p:txBody>
      </p:sp>
      <p:sp>
        <p:nvSpPr>
          <p:cNvPr id="1048583" name="日期占位符 15"/>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584" name="页脚占位符 16"/>
          <p:cNvSpPr>
            <a:spLocks noGrp="1"/>
          </p:cNvSpPr>
          <p:nvPr>
            <p:ph type="ftr" sz="quarter" idx="11"/>
            <p:custDataLst>
              <p:tags r:id="rId4"/>
            </p:custDataLst>
          </p:nvPr>
        </p:nvSpPr>
        <p:spPr/>
        <p:txBody>
          <a:bodyPr/>
          <a:p>
            <a:endParaRPr altLang="en-US" dirty="0" lang="zh-CN"/>
          </a:p>
        </p:txBody>
      </p:sp>
      <p:sp>
        <p:nvSpPr>
          <p:cNvPr id="1048585" name="灯片编号占位符 17"/>
          <p:cNvSpPr>
            <a:spLocks noGrp="1"/>
          </p:cNvSpPr>
          <p:nvPr>
            <p:ph type="sldNum" sz="quarter" idx="12"/>
            <p:custDataLst>
              <p:tags r:id="rId5"/>
            </p:custDataLst>
          </p:nvPr>
        </p:nvSpPr>
        <p:spPr/>
        <p:txBody>
          <a:bodyPr/>
          <a:p>
            <a:fld id="{49AE70B2-8BF9-45C0-BB95-33D1B9D3A854}" type="slidenum">
              <a:rPr altLang="en-US" lang="zh-CN" smtClean="0"/>
            </a:fld>
            <a:endParaRPr altLang="en-US" dirty="0" 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222" name=""/>
        <p:cNvGrpSpPr/>
        <p:nvPr/>
      </p:nvGrpSpPr>
      <p:grpSpPr>
        <a:xfrm>
          <a:off x="0" y="0"/>
          <a:ext cx="0" cy="0"/>
          <a:chOff x="0" y="0"/>
          <a:chExt cx="0" cy="0"/>
        </a:xfrm>
      </p:grpSpPr>
      <p:sp>
        <p:nvSpPr>
          <p:cNvPr id="1048966"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67" name="页脚占位符 3"/>
          <p:cNvSpPr>
            <a:spLocks noGrp="1"/>
          </p:cNvSpPr>
          <p:nvPr>
            <p:ph type="ftr" sz="quarter" idx="11"/>
            <p:custDataLst>
              <p:tags r:id="rId2"/>
            </p:custDataLst>
          </p:nvPr>
        </p:nvSpPr>
        <p:spPr/>
        <p:txBody>
          <a:bodyPr/>
          <a:p>
            <a:endParaRPr altLang="en-US" lang="zh-CN"/>
          </a:p>
        </p:txBody>
      </p:sp>
      <p:sp>
        <p:nvSpPr>
          <p:cNvPr id="1048968"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69" name="内容占位符 6"/>
          <p:cNvSpPr>
            <a:spLocks noGrp="1"/>
          </p:cNvSpPr>
          <p:nvPr>
            <p:ph sz="quarter" idx="13"/>
            <p:custDataLst>
              <p:tags r:id="rId4"/>
            </p:custDataLst>
          </p:nvPr>
        </p:nvSpPr>
        <p:spPr>
          <a:xfrm>
            <a:off x="608400" y="774000"/>
            <a:ext cx="10972800" cy="5482800"/>
          </a:xfrm>
        </p:spPr>
        <p:txBody>
          <a:bodyPr/>
          <a:lstStyle>
            <a:lvl1pPr eaLnBrk="1" fontAlgn="auto" hangingPunct="1" indent="-228600" latinLnBrk="0" marL="228600">
              <a:lnSpc>
                <a:spcPct val="130000"/>
              </a:lnSpc>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218" name=""/>
        <p:cNvGrpSpPr/>
        <p:nvPr/>
      </p:nvGrpSpPr>
      <p:grpSpPr>
        <a:xfrm>
          <a:off x="0" y="0"/>
          <a:ext cx="0" cy="0"/>
          <a:chOff x="0" y="0"/>
          <a:chExt cx="0" cy="0"/>
        </a:xfrm>
      </p:grpSpPr>
      <p:sp>
        <p:nvSpPr>
          <p:cNvPr id="1048943" name="日期占位符 2"/>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944" name="页脚占位符 3"/>
          <p:cNvSpPr>
            <a:spLocks noGrp="1"/>
          </p:cNvSpPr>
          <p:nvPr>
            <p:ph type="ftr" sz="quarter" idx="11"/>
            <p:custDataLst>
              <p:tags r:id="rId2"/>
            </p:custDataLst>
          </p:nvPr>
        </p:nvSpPr>
        <p:spPr/>
        <p:txBody>
          <a:bodyPr/>
          <a:p>
            <a:endParaRPr altLang="en-US" lang="zh-CN"/>
          </a:p>
        </p:txBody>
      </p:sp>
      <p:sp>
        <p:nvSpPr>
          <p:cNvPr id="1048945" name="灯片编号占位符 4"/>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
        <p:nvSpPr>
          <p:cNvPr id="1048946" name="标题 1"/>
          <p:cNvSpPr>
            <a:spLocks noGrp="1"/>
          </p:cNvSpPr>
          <p:nvPr>
            <p:ph type="title" hasCustomPrompt="1"/>
            <p:custDataLst>
              <p:tags r:id="rId4"/>
            </p:custDataLst>
          </p:nvPr>
        </p:nvSpPr>
        <p:spPr>
          <a:xfrm>
            <a:off x="1198800" y="2484000"/>
            <a:ext cx="9799200" cy="1018800"/>
          </a:xfrm>
        </p:spPr>
        <p:txBody>
          <a:bodyPr anchor="t" anchorCtr="0" bIns="46800" lIns="90000" rIns="90000" rtlCol="0" tIns="46800" vert="horz">
            <a:normAutofit/>
          </a:bodyPr>
          <a:lstStyle>
            <a:lvl1pPr algn="ctr" defTabSz="914400" eaLnBrk="1" fontAlgn="auto" hangingPunct="1" latinLnBrk="0" marL="0" marR="0" rtl="0">
              <a:lnSpc>
                <a:spcPct val="100000"/>
              </a:lnSpc>
              <a:buNone/>
              <a:defRPr altLang="en-US" baseline="0" b="1" cap="none" dirty="0" sz="6000" i="0" kern="1200" kumimoji="0" lang="zh-CN" noProof="1" normalizeH="0" spc="300" strike="noStrike" u="none">
                <a:solidFill>
                  <a:schemeClr val="tx1">
                    <a:lumMod val="85000"/>
                    <a:lumOff val="15000"/>
                  </a:schemeClr>
                </a:solidFill>
                <a:effectLst/>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1048947" name="文本占位符 6"/>
          <p:cNvSpPr>
            <a:spLocks noGrp="1"/>
          </p:cNvSpPr>
          <p:nvPr>
            <p:ph type="body" sz="quarter" idx="13"/>
            <p:custDataLst>
              <p:tags r:id="rId5"/>
            </p:custDataLst>
          </p:nvPr>
        </p:nvSpPr>
        <p:spPr>
          <a:xfrm>
            <a:off x="1198800" y="3560400"/>
            <a:ext cx="9799200" cy="471600"/>
          </a:xfrm>
        </p:spPr>
        <p:txBody>
          <a:bodyPr bIns="46800" lIns="90000" rIns="90000" tIns="46800">
            <a:normAutofit/>
          </a:bodyPr>
          <a:lstStyle>
            <a:lvl1pPr algn="ctr" indent="0" marL="0">
              <a:lnSpc>
                <a:spcPct val="110000"/>
              </a:lnSpc>
              <a:buNone/>
              <a:defRPr baseline="0" sz="2400" spc="200">
                <a:solidFill>
                  <a:schemeClr val="tx1">
                    <a:lumMod val="65000"/>
                    <a:lumOff val="35000"/>
                  </a:schemeClr>
                </a:solidFill>
              </a:defRPr>
            </a:lvl1pPr>
          </a:lstStyle>
          <a:p>
            <a:pPr lvl="0"/>
            <a:r>
              <a:rPr altLang="en-US" dirty="0" lang="zh-CN"/>
              <a:t>单击此处编辑母版文本样式</a:t>
            </a:r>
            <a:endParaRPr altLang="en-US" dirty="0" 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bg>
      <p:bgPr>
        <a:solidFill>
          <a:schemeClr val="bg1"/>
        </a:solidFill>
      </p:bgPr>
    </p:bg>
    <p:spTree>
      <p:nvGrpSpPr>
        <p:cNvPr id="137" name=""/>
        <p:cNvGrpSpPr/>
        <p:nvPr/>
      </p:nvGrpSpPr>
      <p:grpSpPr>
        <a:xfrm>
          <a:off x="0" y="0"/>
          <a:ext cx="0" cy="0"/>
          <a:chOff x="0" y="0"/>
          <a:chExt cx="0" cy="0"/>
        </a:xfrm>
      </p:grpSpPr>
      <p:sp>
        <p:nvSpPr>
          <p:cNvPr id="1048755" name="标题 1"/>
          <p:cNvSpPr>
            <a:spLocks noGrp="1"/>
          </p:cNvSpPr>
          <p:nvPr>
            <p:ph type="title"/>
          </p:nvPr>
        </p:nvSpPr>
        <p:spPr>
          <a:xfrm>
            <a:off x="609600" y="274638"/>
            <a:ext cx="10972800" cy="1143000"/>
          </a:xfrm>
        </p:spPr>
        <p:txBody>
          <a:bodyPr/>
          <a:p>
            <a:r>
              <a:rPr altLang="en-US" lang="zh-CN"/>
              <a:t>单击此处编辑母版标题样式</a:t>
            </a:r>
            <a:endParaRPr altLang="en-US" lang="zh-CN"/>
          </a:p>
        </p:txBody>
      </p:sp>
      <p:sp>
        <p:nvSpPr>
          <p:cNvPr id="1048756" name="内容占位符 2"/>
          <p:cNvSpPr>
            <a:spLocks noGrp="1"/>
          </p:cNvSpPr>
          <p:nvPr>
            <p:ph sz="half" idx="1"/>
          </p:nvPr>
        </p:nvSpPr>
        <p:spPr>
          <a:xfrm>
            <a:off x="609600" y="1600201"/>
            <a:ext cx="5384800" cy="4525963"/>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7" name="内容占位符 3"/>
          <p:cNvSpPr>
            <a:spLocks noGrp="1"/>
          </p:cNvSpPr>
          <p:nvPr>
            <p:ph sz="quarter" idx="2"/>
          </p:nvPr>
        </p:nvSpPr>
        <p:spPr>
          <a:xfrm>
            <a:off x="6197600" y="1600200"/>
            <a:ext cx="5384800" cy="2185988"/>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8" name="内容占位符 4"/>
          <p:cNvSpPr>
            <a:spLocks noGrp="1"/>
          </p:cNvSpPr>
          <p:nvPr>
            <p:ph sz="quarter" idx="3"/>
          </p:nvPr>
        </p:nvSpPr>
        <p:spPr>
          <a:xfrm>
            <a:off x="6197600" y="3938589"/>
            <a:ext cx="5384800" cy="2187575"/>
          </a:xfrm>
        </p:spPr>
        <p:txBody>
          <a:bodyPr/>
          <a:p>
            <a:pPr lvl="0"/>
            <a:r>
              <a:rPr altLang="en-US" lang="zh-CN"/>
              <a:t>单击此处编辑母版文本样式</a:t>
            </a:r>
            <a:endParaRPr altLang="en-US" lang="zh-CN"/>
          </a:p>
          <a:p>
            <a:pPr lvl="1"/>
            <a:r>
              <a:rPr altLang="en-US" lang="zh-CN"/>
              <a:t>第二级</a:t>
            </a:r>
            <a:endParaRPr altLang="en-US" lang="zh-CN"/>
          </a:p>
          <a:p>
            <a:pPr lvl="2"/>
            <a:r>
              <a:rPr altLang="en-US" lang="zh-CN"/>
              <a:t>第三级</a:t>
            </a:r>
            <a:endParaRPr altLang="en-US" lang="zh-CN"/>
          </a:p>
          <a:p>
            <a:pPr lvl="3"/>
            <a:r>
              <a:rPr altLang="en-US" lang="zh-CN"/>
              <a:t>第四级</a:t>
            </a:r>
            <a:endParaRPr altLang="en-US" lang="zh-CN"/>
          </a:p>
          <a:p>
            <a:pPr lvl="4"/>
            <a:r>
              <a:rPr altLang="en-US" lang="zh-CN"/>
              <a:t>第五级</a:t>
            </a:r>
            <a:endParaRPr altLang="en-US" lang="zh-CN"/>
          </a:p>
        </p:txBody>
      </p:sp>
      <p:sp>
        <p:nvSpPr>
          <p:cNvPr id="1048759" name="Rectangle 4"/>
          <p:cNvSpPr>
            <a:spLocks noGrp="1" noChangeArrowheads="1"/>
          </p:cNvSpPr>
          <p:nvPr>
            <p:ph type="dt" sz="half" idx="12"/>
          </p:nvPr>
        </p:nvSpPr>
        <p:spPr>
          <a:xfrm>
            <a:off x="7964488" y="6272213"/>
            <a:ext cx="3273425" cy="365125"/>
          </a:xfrm>
          <a:prstGeom prst="rect"/>
        </p:spPr>
        <p:txBody>
          <a:bodyPr anchor="ctr" bIns="45720" lIns="91440" rIns="91440" rtlCol="0" tIns="45720" vert="horz"/>
          <a:lstStyle>
            <a:lvl1pPr>
              <a:defRPr>
                <a:solidFill>
                  <a:srgbClr val="000000"/>
                </a:solidFill>
              </a:defRPr>
            </a:lvl1pPr>
          </a:lstStyle>
          <a:p>
            <a:pPr algn="r" defTabSz="914400" eaLnBrk="1" fontAlgn="auto" hangingPunct="1" indent="0" latinLnBrk="0" lvl="0" marL="0" marR="0" rtl="0">
              <a:lnSpc>
                <a:spcPct val="100000"/>
              </a:lnSpc>
              <a:spcBef>
                <a:spcPts val="0"/>
              </a:spcBef>
              <a:spcAft>
                <a:spcPts val="0"/>
              </a:spcAft>
              <a:buClrTx/>
              <a:buSzTx/>
              <a:buFontTx/>
              <a:buNone/>
            </a:pPr>
            <a:endParaRPr altLang="zh-CN" baseline="0" b="0" cap="none" sz="1100" i="0" kern="1200" kumimoji="0" lang="en-US" noProof="0" normalizeH="0" spc="0" strike="noStrike" u="none">
              <a:ln>
                <a:noFill/>
              </a:ln>
              <a:solidFill>
                <a:srgbClr val="000000"/>
              </a:solidFill>
              <a:effectLst/>
              <a:uLnTx/>
              <a:uFillTx/>
              <a:latin typeface="+mn-lt"/>
              <a:ea typeface="+mn-ea"/>
              <a:cs typeface="+mn-cs"/>
            </a:endParaRPr>
          </a:p>
        </p:txBody>
      </p:sp>
      <p:sp>
        <p:nvSpPr>
          <p:cNvPr id="1048760" name="Rectangle 5"/>
          <p:cNvSpPr>
            <a:spLocks noGrp="1" noChangeArrowheads="1"/>
          </p:cNvSpPr>
          <p:nvPr>
            <p:ph type="ftr" sz="quarter" idx="13"/>
          </p:nvPr>
        </p:nvSpPr>
        <p:spPr>
          <a:xfrm>
            <a:off x="1087438" y="6272213"/>
            <a:ext cx="6327775" cy="365125"/>
          </a:xfrm>
          <a:prstGeom prst="rect"/>
        </p:spPr>
        <p:txBody>
          <a:bodyPr anchor="ctr" bIns="45720" lIns="91440" rIns="91440" rtlCol="0" tIns="45720" vert="horz"/>
          <a:lstStyle>
            <a:lvl1pPr>
              <a:defRPr>
                <a:solidFill>
                  <a:srgbClr val="000000"/>
                </a:solidFill>
              </a:defRPr>
            </a:lvl1pPr>
          </a:lstStyle>
          <a:p>
            <a:pPr algn="l" defTabSz="914400" eaLnBrk="1" fontAlgn="auto" hangingPunct="1" indent="0" latinLnBrk="0" lvl="0" marL="0" marR="0" rtl="0">
              <a:lnSpc>
                <a:spcPct val="100000"/>
              </a:lnSpc>
              <a:spcBef>
                <a:spcPts val="0"/>
              </a:spcBef>
              <a:spcAft>
                <a:spcPts val="0"/>
              </a:spcAft>
              <a:buClrTx/>
              <a:buSzTx/>
              <a:buFontTx/>
              <a:buNone/>
            </a:pPr>
            <a:endParaRPr altLang="zh-CN" baseline="0" b="0" cap="none" sz="1100" i="0" kern="1200" kumimoji="0" lang="en-US" noProof="0" normalizeH="0" spc="0" strike="noStrike" u="none">
              <a:ln>
                <a:noFill/>
              </a:ln>
              <a:solidFill>
                <a:srgbClr val="000000"/>
              </a:solidFill>
              <a:effectLst/>
              <a:uLnTx/>
              <a:uFillTx/>
              <a:latin typeface="+mn-lt"/>
              <a:ea typeface="+mn-ea"/>
              <a:cs typeface="+mn-cs"/>
            </a:endParaRPr>
          </a:p>
        </p:txBody>
      </p:sp>
      <p:sp>
        <p:nvSpPr>
          <p:cNvPr id="1048761" name="Rectangle 6"/>
          <p:cNvSpPr>
            <a:spLocks noGrp="1" noChangeArrowheads="1"/>
          </p:cNvSpPr>
          <p:nvPr>
            <p:ph type="sldNum" sz="quarter" idx="4"/>
          </p:nvPr>
        </p:nvSpPr>
        <p:spPr>
          <a:xfrm>
            <a:off x="11310938" y="6272213"/>
            <a:ext cx="639763" cy="365125"/>
          </a:xfrm>
          <a:prstGeom prst="rect"/>
        </p:spPr>
        <p:txBody>
          <a:bodyPr anchor="ctr" bIns="45720" lIns="91440" rIns="91440" rtlCol="0" tIns="45720" vert="horz"/>
          <a:lstStyle>
            <a:lvl1pPr>
              <a:defRPr>
                <a:solidFill>
                  <a:srgbClr val="000000"/>
                </a:solidFill>
              </a:defRPr>
            </a:lvl1pPr>
          </a:lstStyle>
          <a:p>
            <a:pPr algn="ctr" defTabSz="914400" eaLnBrk="1" fontAlgn="auto" hangingPunct="1" indent="0" latinLnBrk="0" lvl="0" marL="0" marR="0" rtl="0">
              <a:lnSpc>
                <a:spcPct val="100000"/>
              </a:lnSpc>
              <a:spcBef>
                <a:spcPts val="0"/>
              </a:spcBef>
              <a:spcAft>
                <a:spcPts val="0"/>
              </a:spcAft>
              <a:buClrTx/>
              <a:buSzTx/>
              <a:buFontTx/>
              <a:buNone/>
            </a:pPr>
            <a:fld id="{B2A4886A-9084-42E0-A701-F03C56D58B54}" type="slidenum">
              <a:rPr altLang="zh-CN" baseline="0" b="1" cap="none" sz="1400" i="0" kern="1200" kumimoji="0" lang="en-US" noProof="0" normalizeH="0" spc="0" strike="noStrike" u="none">
                <a:ln>
                  <a:noFill/>
                </a:ln>
                <a:solidFill>
                  <a:srgbClr val="000000"/>
                </a:solidFill>
                <a:effectLst/>
                <a:uLnTx/>
                <a:uFillTx/>
                <a:latin typeface="+mj-lt"/>
                <a:ea typeface="+mn-ea"/>
                <a:cs typeface="+mn-cs"/>
              </a:rPr>
            </a:fld>
            <a:endParaRPr altLang="zh-CN" baseline="0" b="1" cap="none" sz="1400" i="0" kern="1200" kumimoji="0" lang="en-US" noProof="0" normalizeH="0" spc="0" strike="noStrike" u="none">
              <a:ln>
                <a:noFill/>
              </a:ln>
              <a:solidFill>
                <a:srgbClr val="000000"/>
              </a:solidFill>
              <a:effectLst/>
              <a:uLnTx/>
              <a:uFillTx/>
              <a:latin typeface="+mj-lt"/>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标题幻灯片">
    <p:bg>
      <p:bgPr>
        <a:blipFill rotWithShape="1">
          <a:blip xmlns:r="http://schemas.openxmlformats.org/officeDocument/2006/relationships" r:embed="rId1"/>
          <a:stretch>
            <a:fillRect/>
          </a:stretch>
        </a:blipFill>
      </p:bgPr>
    </p:bg>
    <p:spTree>
      <p:nvGrpSpPr>
        <p:cNvPr id="85" name=""/>
        <p:cNvGrpSpPr/>
        <p:nvPr/>
      </p:nvGrpSpPr>
      <p:grpSpPr>
        <a:xfrm>
          <a:off x="0" y="0"/>
          <a:ext cx="0" cy="0"/>
          <a:chOff x="0" y="0"/>
          <a:chExt cx="0" cy="0"/>
        </a:xfrm>
      </p:grpSpPr>
      <p:sp>
        <p:nvSpPr>
          <p:cNvPr id="1048603" name="矩形 8"/>
          <p:cNvSpPr/>
          <p:nvPr userDrawn="1"/>
        </p:nvSpPr>
        <p:spPr>
          <a:xfrm>
            <a:off x="434428" y="373993"/>
            <a:ext cx="11323145" cy="6110013"/>
          </a:xfrm>
          <a:prstGeom prst="rect"/>
          <a:solidFill>
            <a:schemeClr val="bg1"/>
          </a:solidFill>
          <a:ln>
            <a:noFill/>
          </a:ln>
          <a:effectLst>
            <a:outerShdw algn="t" blurRad="127000" dir="5400000" dist="1016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chorCtr="0" bIns="60960" compatLnSpc="1" forceAA="0" fromWordArt="0" horzOverflow="overflow" lIns="121920" numCol="1" rIns="121920" rot="0" rtlCol="0" spcCol="0" spcFirstLastPara="0" tIns="60960" vert="horz" vertOverflow="overflow" wrap="square">
            <a:noAutofit/>
          </a:bodyPr>
          <a:p>
            <a:pPr algn="ctr"/>
            <a:endParaRPr altLang="en-US" sz="2400" lang="zh-CN"/>
          </a:p>
        </p:txBody>
      </p:sp>
    </p:spTree>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标题和内容">
    <p:spTree>
      <p:nvGrpSpPr>
        <p:cNvPr id="80" name=""/>
        <p:cNvGrpSpPr/>
        <p:nvPr/>
      </p:nvGrpSpPr>
      <p:grpSpPr>
        <a:xfrm>
          <a:off x="0" y="0"/>
          <a:ext cx="0" cy="0"/>
          <a:chOff x="0" y="0"/>
          <a:chExt cx="0" cy="0"/>
        </a:xfrm>
      </p:grpSpPr>
      <p:sp>
        <p:nvSpPr>
          <p:cNvPr id="1048592"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593" name="内容占位符 2"/>
          <p:cNvSpPr>
            <a:spLocks noGrp="1"/>
          </p:cNvSpPr>
          <p:nvPr>
            <p:ph idx="1"/>
            <p:custDataLst>
              <p:tags r:id="rId2"/>
            </p:custDataLst>
          </p:nvPr>
        </p:nvSpPr>
        <p:spPr>
          <a:xfrm>
            <a:off x="608400" y="1490400"/>
            <a:ext cx="10969200" cy="47592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1000"/>
              </a:spcAft>
              <a:buFont typeface="Arial" panose="020B0604020202020204" pitchFamily="34" charset="0"/>
              <a:buChar char="●"/>
              <a:defRPr altLang="en-US" baseline="0" b="0" cap="none" dirty="0"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594"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595" name="页脚占位符 4"/>
          <p:cNvSpPr>
            <a:spLocks noGrp="1"/>
          </p:cNvSpPr>
          <p:nvPr>
            <p:ph type="ftr" sz="quarter" idx="11"/>
            <p:custDataLst>
              <p:tags r:id="rId4"/>
            </p:custDataLst>
          </p:nvPr>
        </p:nvSpPr>
        <p:spPr/>
        <p:txBody>
          <a:bodyPr/>
          <a:p>
            <a:endParaRPr altLang="en-US" lang="zh-CN"/>
          </a:p>
        </p:txBody>
      </p:sp>
      <p:sp>
        <p:nvSpPr>
          <p:cNvPr id="1048596"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节标题">
    <p:spTree>
      <p:nvGrpSpPr>
        <p:cNvPr id="220" name=""/>
        <p:cNvGrpSpPr/>
        <p:nvPr/>
      </p:nvGrpSpPr>
      <p:grpSpPr>
        <a:xfrm>
          <a:off x="0" y="0"/>
          <a:ext cx="0" cy="0"/>
          <a:chOff x="0" y="0"/>
          <a:chExt cx="0" cy="0"/>
        </a:xfrm>
      </p:grpSpPr>
      <p:sp>
        <p:nvSpPr>
          <p:cNvPr id="1048953" name="标题 1"/>
          <p:cNvSpPr>
            <a:spLocks noGrp="1"/>
          </p:cNvSpPr>
          <p:nvPr>
            <p:ph type="title" hasCustomPrompt="1"/>
            <p:custDataLst>
              <p:tags r:id="rId1"/>
            </p:custDataLst>
          </p:nvPr>
        </p:nvSpPr>
        <p:spPr>
          <a:xfrm>
            <a:off x="1990800" y="3848400"/>
            <a:ext cx="7768800" cy="766800"/>
          </a:xfrm>
        </p:spPr>
        <p:txBody>
          <a:bodyPr anchor="b" anchorCtr="0" bIns="46800" lIns="90000" rIns="90000" tIns="46800">
            <a:normAutofit/>
          </a:bodyPr>
          <a:lstStyle>
            <a:lvl1pPr>
              <a:defRPr baseline="0" b="1" cap="none" sz="4400" i="0" kern="1200" normalizeH="0" spc="300" strike="noStrike" u="none">
                <a:solidFill>
                  <a:schemeClr val="tx1">
                    <a:lumMod val="85000"/>
                    <a:lumOff val="15000"/>
                  </a:schemeClr>
                </a:solidFill>
                <a:effectLst/>
              </a:defRPr>
            </a:lvl1pPr>
          </a:lstStyle>
          <a:p>
            <a:r>
              <a:rPr altLang="en-US" dirty="0" lang="zh-CN"/>
              <a:t>单击此处编辑标题</a:t>
            </a:r>
            <a:endParaRPr altLang="en-US" dirty="0" lang="zh-CN"/>
          </a:p>
        </p:txBody>
      </p:sp>
      <p:sp>
        <p:nvSpPr>
          <p:cNvPr id="1048954" name="文本占位符 2"/>
          <p:cNvSpPr>
            <a:spLocks noGrp="1"/>
          </p:cNvSpPr>
          <p:nvPr>
            <p:ph type="body" idx="1" hasCustomPrompt="1"/>
            <p:custDataLst>
              <p:tags r:id="rId2"/>
            </p:custDataLst>
          </p:nvPr>
        </p:nvSpPr>
        <p:spPr>
          <a:xfrm>
            <a:off x="1990800" y="4615200"/>
            <a:ext cx="7768800" cy="867600"/>
          </a:xfrm>
        </p:spPr>
        <p:txBody>
          <a:bodyPr bIns="46800" lIns="90000" rIns="90000" tIns="46800">
            <a:normAutofit/>
          </a:bodyPr>
          <a:lstStyle>
            <a:lvl1pPr eaLnBrk="1" fontAlgn="auto" hangingPunct="1" indent="0" latinLnBrk="0" marL="0">
              <a:lnSpc>
                <a:spcPct val="130000"/>
              </a:lnSpc>
              <a:buNone/>
              <a:defRPr altLang="en-US" baseline="0" b="0" cap="none" sz="18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indent="0" marL="457200">
              <a:buNone/>
              <a:defRPr sz="2000">
                <a:solidFill>
                  <a:schemeClr val="tx1">
                    <a:tint val="75000"/>
                  </a:schemeClr>
                </a:solidFill>
              </a:defRPr>
            </a:lvl2pPr>
            <a:lvl3pPr indent="0" marL="914400">
              <a:buNone/>
              <a:defRPr sz="1800">
                <a:solidFill>
                  <a:schemeClr val="tx1">
                    <a:tint val="75000"/>
                  </a:schemeClr>
                </a:solidFill>
              </a:defRPr>
            </a:lvl3pPr>
            <a:lvl4pPr indent="0" marL="1371600">
              <a:buNone/>
              <a:defRPr sz="1600">
                <a:solidFill>
                  <a:schemeClr val="tx1">
                    <a:tint val="75000"/>
                  </a:schemeClr>
                </a:solidFill>
              </a:defRPr>
            </a:lvl4pPr>
            <a:lvl5pPr indent="0" marL="1828800">
              <a:buNone/>
              <a:defRPr sz="1600">
                <a:solidFill>
                  <a:schemeClr val="tx1">
                    <a:tint val="75000"/>
                  </a:schemeClr>
                </a:solidFill>
              </a:defRPr>
            </a:lvl5pPr>
            <a:lvl6pPr indent="0" marL="2286000">
              <a:buNone/>
              <a:defRPr sz="1600">
                <a:solidFill>
                  <a:schemeClr val="tx1">
                    <a:tint val="75000"/>
                  </a:schemeClr>
                </a:solidFill>
              </a:defRPr>
            </a:lvl6pPr>
            <a:lvl7pPr indent="0" marL="2743200">
              <a:buNone/>
              <a:defRPr sz="1600">
                <a:solidFill>
                  <a:schemeClr val="tx1">
                    <a:tint val="75000"/>
                  </a:schemeClr>
                </a:solidFill>
              </a:defRPr>
            </a:lvl7pPr>
            <a:lvl8pPr indent="0" marL="3200400">
              <a:buNone/>
              <a:defRPr sz="1600">
                <a:solidFill>
                  <a:schemeClr val="tx1">
                    <a:tint val="75000"/>
                  </a:schemeClr>
                </a:solidFill>
              </a:defRPr>
            </a:lvl8pPr>
            <a:lvl9pPr indent="0" marL="3657600">
              <a:buNone/>
              <a:defRPr sz="1600">
                <a:solidFill>
                  <a:schemeClr val="tx1">
                    <a:tint val="75000"/>
                  </a:schemeClr>
                </a:solidFill>
              </a:defRPr>
            </a:lvl9pPr>
          </a:lstStyle>
          <a:p>
            <a:pPr lvl="0"/>
            <a:r>
              <a:rPr altLang="en-US" dirty="0" lang="zh-CN"/>
              <a:t>单击此处编辑文本</a:t>
            </a:r>
            <a:endParaRPr altLang="en-US" dirty="0" lang="zh-CN"/>
          </a:p>
        </p:txBody>
      </p:sp>
      <p:sp>
        <p:nvSpPr>
          <p:cNvPr id="1048955"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6" name="页脚占位符 4"/>
          <p:cNvSpPr>
            <a:spLocks noGrp="1"/>
          </p:cNvSpPr>
          <p:nvPr>
            <p:ph type="ftr" sz="quarter" idx="11"/>
            <p:custDataLst>
              <p:tags r:id="rId4"/>
            </p:custDataLst>
          </p:nvPr>
        </p:nvSpPr>
        <p:spPr/>
        <p:txBody>
          <a:bodyPr/>
          <a:p>
            <a:endParaRPr altLang="en-US" lang="zh-CN"/>
          </a:p>
        </p:txBody>
      </p:sp>
      <p:sp>
        <p:nvSpPr>
          <p:cNvPr id="1048957"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两栏内容">
    <p:spTree>
      <p:nvGrpSpPr>
        <p:cNvPr id="223" name=""/>
        <p:cNvGrpSpPr/>
        <p:nvPr/>
      </p:nvGrpSpPr>
      <p:grpSpPr>
        <a:xfrm>
          <a:off x="0" y="0"/>
          <a:ext cx="0" cy="0"/>
          <a:chOff x="0" y="0"/>
          <a:chExt cx="0" cy="0"/>
        </a:xfrm>
      </p:grpSpPr>
      <p:sp>
        <p:nvSpPr>
          <p:cNvPr id="1048970"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71" name="内容占位符 2"/>
          <p:cNvSpPr>
            <a:spLocks noGrp="1"/>
          </p:cNvSpPr>
          <p:nvPr>
            <p:ph sz="half" idx="1"/>
            <p:custDataLst>
              <p:tags r:id="rId2"/>
            </p:custDataLst>
          </p:nvPr>
        </p:nvSpPr>
        <p:spPr>
          <a:xfrm>
            <a:off x="608400" y="1501200"/>
            <a:ext cx="5176800" cy="4748400"/>
          </a:xfrm>
        </p:spPr>
        <p:txBody>
          <a:bodyPr bIns="46800" lIns="90000" rIns="90000" rtlCol="0" tIns="4680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72" name="内容占位符 3"/>
          <p:cNvSpPr>
            <a:spLocks noGrp="1"/>
          </p:cNvSpPr>
          <p:nvPr>
            <p:ph sz="half" idx="2"/>
            <p:custDataLst>
              <p:tags r:id="rId3"/>
            </p:custDataLst>
          </p:nvPr>
        </p:nvSpPr>
        <p:spPr>
          <a:xfrm>
            <a:off x="6411600" y="1501200"/>
            <a:ext cx="5176800" cy="4748400"/>
          </a:xfrm>
        </p:spPr>
        <p:txBody>
          <a:bodyPr bIns="46800" lIns="90000" rIns="90000" tIns="46800">
            <a:normAutofit/>
          </a:bodyPr>
          <a:lstStyle>
            <a:lvl1pPr eaLnBrk="1" fontAlgn="auto" hangingPunct="1" indent="-228600" latinLnBrk="0" marL="228600">
              <a:lnSpc>
                <a:spcPct val="130000"/>
              </a:lnSpc>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1pPr>
            <a:lvl2pPr defTabSz="914400" eaLnBrk="1" fontAlgn="auto" hangingPunct="1" indent="-228600" latinLnBrk="0" marL="685800">
              <a:lnSpc>
                <a:spcPct val="120000"/>
              </a:lnSpc>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indent="-228600" latinLnBrk="0" marL="1143000">
              <a:lnSpc>
                <a:spcPct val="120000"/>
              </a:lnSpc>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indent="-228600" latinLnBrk="0" marL="1600200">
              <a:lnSpc>
                <a:spcPct val="120000"/>
              </a:lnSpc>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lnSpc>
                <a:spcPct val="120000"/>
              </a:lnSpc>
              <a:defRPr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73" name="日期占位符 4"/>
          <p:cNvSpPr>
            <a:spLocks noGrp="1"/>
          </p:cNvSpPr>
          <p:nvPr>
            <p:ph type="dt" sz="half" idx="10"/>
            <p:custDataLst>
              <p:tags r:id="rId4"/>
            </p:custDataLst>
          </p:nvPr>
        </p:nvSpPr>
        <p:spPr/>
        <p:txBody>
          <a:bodyPr/>
          <a:p>
            <a:fld id="{760FBDFE-C587-4B4C-A407-44438C67B59E}" type="datetimeFigureOut">
              <a:rPr altLang="en-US" lang="zh-CN" smtClean="0"/>
            </a:fld>
            <a:endParaRPr altLang="en-US" lang="zh-CN"/>
          </a:p>
        </p:txBody>
      </p:sp>
      <p:sp>
        <p:nvSpPr>
          <p:cNvPr id="1048974" name="页脚占位符 5"/>
          <p:cNvSpPr>
            <a:spLocks noGrp="1"/>
          </p:cNvSpPr>
          <p:nvPr>
            <p:ph type="ftr" sz="quarter" idx="11"/>
            <p:custDataLst>
              <p:tags r:id="rId5"/>
            </p:custDataLst>
          </p:nvPr>
        </p:nvSpPr>
        <p:spPr/>
        <p:txBody>
          <a:bodyPr/>
          <a:p>
            <a:endParaRPr altLang="en-US" lang="zh-CN"/>
          </a:p>
        </p:txBody>
      </p:sp>
      <p:sp>
        <p:nvSpPr>
          <p:cNvPr id="1048975" name="灯片编号占位符 6"/>
          <p:cNvSpPr>
            <a:spLocks noGrp="1"/>
          </p:cNvSpPr>
          <p:nvPr>
            <p:ph type="sldNum" sz="quarter" idx="12"/>
            <p:custDataLst>
              <p:tags r:id="rId6"/>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比较">
    <p:spTree>
      <p:nvGrpSpPr>
        <p:cNvPr id="221" name=""/>
        <p:cNvGrpSpPr/>
        <p:nvPr/>
      </p:nvGrpSpPr>
      <p:grpSpPr>
        <a:xfrm>
          <a:off x="0" y="0"/>
          <a:ext cx="0" cy="0"/>
          <a:chOff x="0" y="0"/>
          <a:chExt cx="0" cy="0"/>
        </a:xfrm>
      </p:grpSpPr>
      <p:sp>
        <p:nvSpPr>
          <p:cNvPr id="1048958"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1048959" name="文本占位符 2"/>
          <p:cNvSpPr>
            <a:spLocks noGrp="1"/>
          </p:cNvSpPr>
          <p:nvPr>
            <p:ph type="body" idx="1" hasCustomPrompt="1"/>
            <p:custDataLst>
              <p:tags r:id="rId2"/>
            </p:custDataLst>
          </p:nvPr>
        </p:nvSpPr>
        <p:spPr>
          <a:xfrm>
            <a:off x="608400" y="1429200"/>
            <a:ext cx="5342400" cy="381600"/>
          </a:xfrm>
        </p:spPr>
        <p:txBody>
          <a:bodyPr anchor="t" anchorCtr="0" bIns="38100" lIns="101600" rIns="76200" tIns="38100">
            <a:normAutofit/>
          </a:bodyPr>
          <a:lstStyle>
            <a:lvl1pPr eaLnBrk="1" fontAlgn="auto" hangingPunct="1" indent="0" latinLnBrk="0" marL="0">
              <a:lnSpc>
                <a:spcPct val="100000"/>
              </a:lnSpc>
              <a:spcAft>
                <a:spcPts val="0"/>
              </a:spcAft>
              <a:buNone/>
              <a:defRPr baseline="0" b="1" cap="none" sz="2000" kern="1200" normalizeH="0" spc="200" strike="noStrike" u="none">
                <a:solidFill>
                  <a:schemeClr val="tx1">
                    <a:lumMod val="75000"/>
                    <a:lumOff val="25000"/>
                  </a:schemeClr>
                </a:solidFill>
                <a:latin typeface="Arial" panose="020B0604020202020204" pitchFamily="34" charset="0"/>
                <a:ea typeface="微软雅黑" panose="020B0503020204020204" pitchFamily="34" charset="-122"/>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en-US" dirty="0" lang="zh-CN"/>
              <a:t>单击此处编辑文本</a:t>
            </a:r>
            <a:endParaRPr altLang="en-US" dirty="0" lang="zh-CN"/>
          </a:p>
        </p:txBody>
      </p:sp>
      <p:sp>
        <p:nvSpPr>
          <p:cNvPr id="1048960" name="内容占位符 3"/>
          <p:cNvSpPr>
            <a:spLocks noGrp="1"/>
          </p:cNvSpPr>
          <p:nvPr>
            <p:ph sz="half" idx="2"/>
            <p:custDataLst>
              <p:tags r:id="rId3"/>
            </p:custDataLst>
          </p:nvPr>
        </p:nvSpPr>
        <p:spPr>
          <a:xfrm>
            <a:off x="60840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61" name="文本占位符 4"/>
          <p:cNvSpPr>
            <a:spLocks noGrp="1"/>
          </p:cNvSpPr>
          <p:nvPr>
            <p:ph type="body" sz="quarter" idx="3" hasCustomPrompt="1"/>
            <p:custDataLst>
              <p:tags r:id="rId4"/>
            </p:custDataLst>
          </p:nvPr>
        </p:nvSpPr>
        <p:spPr>
          <a:xfrm>
            <a:off x="6235750" y="1421729"/>
            <a:ext cx="5342400" cy="381600"/>
          </a:xfrm>
        </p:spPr>
        <p:txBody>
          <a:bodyPr anchor="t" anchorCtr="0" bIns="38100" lIns="101600" rIns="76200" rtlCol="0" tIns="38100" vert="horz">
            <a:normAutofit/>
          </a:bodyPr>
          <a:lstStyle>
            <a:lvl1pPr algn="l" defTabSz="914400" eaLnBrk="1" fontAlgn="auto" hangingPunct="1" indent="0" latinLnBrk="0" lvl="0" marL="0" marR="0" rtl="0">
              <a:lnSpc>
                <a:spcPct val="100000"/>
              </a:lnSpc>
              <a:spcBef>
                <a:spcPts val="0"/>
              </a:spcBef>
              <a:spcAft>
                <a:spcPts val="0"/>
              </a:spcAft>
              <a:buFont typeface="Arial" panose="020B0604020202020204" pitchFamily="34" charset="0"/>
              <a:buNone/>
              <a:defRPr altLang="en-US" baseline="0" b="1" cap="none" dirty="0" sz="2000" i="0" kern="1200" kumimoji="0" lang="zh-CN" noProof="1" normalizeH="0" spc="200" strike="noStrike" u="none">
                <a:solidFill>
                  <a:schemeClr val="tx1">
                    <a:lumMod val="75000"/>
                    <a:lumOff val="25000"/>
                  </a:schemeClr>
                </a:solidFill>
                <a:latin typeface="Arial" panose="020B0604020202020204" pitchFamily="34" charset="0"/>
                <a:ea typeface="微软雅黑" panose="020B0503020204020204" pitchFamily="34" charset="-122"/>
                <a:cs typeface="+mn-cs"/>
                <a:sym typeface="+mn-ea"/>
              </a:defRPr>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sym typeface="+mn-ea"/>
              </a:rPr>
              <a:t>单击此处编辑文本</a:t>
            </a:r>
            <a:endParaRPr>
              <a:sym typeface="+mn-ea"/>
            </a:endParaRPr>
          </a:p>
        </p:txBody>
      </p:sp>
      <p:sp>
        <p:nvSpPr>
          <p:cNvPr id="1048962" name="内容占位符 5"/>
          <p:cNvSpPr>
            <a:spLocks noGrp="1"/>
          </p:cNvSpPr>
          <p:nvPr>
            <p:ph sz="quarter" idx="4"/>
            <p:custDataLst>
              <p:tags r:id="rId5"/>
            </p:custDataLst>
          </p:nvPr>
        </p:nvSpPr>
        <p:spPr>
          <a:xfrm>
            <a:off x="6235750" y="1854000"/>
            <a:ext cx="5342400" cy="4395600"/>
          </a:xfrm>
        </p:spPr>
        <p:txBody>
          <a:bodyPr bIns="0" lIns="101600" rIns="82550" rtlCol="0" tIns="0" vert="horz">
            <a:normAutofit/>
          </a:bodyPr>
          <a:lstStyle>
            <a:lvl1pPr algn="l" defTabSz="914400" eaLnBrk="1" fontAlgn="auto" hangingPunct="1" indent="-228600" latinLnBrk="0" lvl="0" marL="228600" marR="0" rtl="0">
              <a:lnSpc>
                <a:spcPct val="13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20000"/>
              </a:lnSpc>
              <a:spcBef>
                <a:spcPts val="0"/>
              </a:spcBef>
              <a:spcAft>
                <a:spcPts val="6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2pPr>
            <a:lvl3pPr algn="l" defTabSz="914400" eaLnBrk="1" fontAlgn="auto" hangingPunct="1" indent="-228600" latinLnBrk="0" lvl="2" marL="1143000" marR="0" rtl="0">
              <a:lnSpc>
                <a:spcPct val="120000"/>
              </a:lnSpc>
              <a:spcBef>
                <a:spcPts val="0"/>
              </a:spcBef>
              <a:spcAft>
                <a:spcPts val="600"/>
              </a:spcAft>
              <a:buFont typeface="Arial" panose="020B0604020202020204" pitchFamily="34" charset="0"/>
              <a:buChar char="●"/>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3pPr>
            <a:lvl4pPr algn="l" defTabSz="914400" eaLnBrk="1" fontAlgn="auto" hangingPunct="1" indent="-228600" latinLnBrk="0" lvl="3" marL="1600200" marR="0" rtl="0">
              <a:lnSpc>
                <a:spcPct val="120000"/>
              </a:lnSpc>
              <a:spcBef>
                <a:spcPts val="0"/>
              </a:spcBef>
              <a:spcAft>
                <a:spcPts val="300"/>
              </a:spcAft>
              <a:buFont typeface="Wingdings" panose="05000000000000000000"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4pPr>
            <a:lvl5pPr algn="l" defTabSz="914400" eaLnBrk="1" fontAlgn="auto" hangingPunct="1" indent="-228600" latinLnBrk="0" lvl="4" marL="2057400" marR="0" rtl="0">
              <a:lnSpc>
                <a:spcPct val="120000"/>
              </a:lnSpc>
              <a:spcBef>
                <a:spcPts val="0"/>
              </a:spcBef>
              <a:spcAft>
                <a:spcPts val="300"/>
              </a:spcAft>
              <a:buFont typeface="Arial" panose="020B0604020202020204" pitchFamily="34" charset="0"/>
              <a:buChar char="•"/>
              <a:defRPr altLang="en-US" baseline="0" b="0" cap="none" dirty="0" sz="14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1048963" name="日期占位符 6"/>
          <p:cNvSpPr>
            <a:spLocks noGrp="1"/>
          </p:cNvSpPr>
          <p:nvPr>
            <p:ph type="dt" sz="half" idx="10"/>
            <p:custDataLst>
              <p:tags r:id="rId6"/>
            </p:custDataLst>
          </p:nvPr>
        </p:nvSpPr>
        <p:spPr/>
        <p:txBody>
          <a:bodyPr/>
          <a:p>
            <a:fld id="{760FBDFE-C587-4B4C-A407-44438C67B59E}" type="datetimeFigureOut">
              <a:rPr altLang="en-US" lang="zh-CN" smtClean="0"/>
            </a:fld>
            <a:endParaRPr altLang="en-US" lang="zh-CN"/>
          </a:p>
        </p:txBody>
      </p:sp>
      <p:sp>
        <p:nvSpPr>
          <p:cNvPr id="1048964" name="页脚占位符 7"/>
          <p:cNvSpPr>
            <a:spLocks noGrp="1"/>
          </p:cNvSpPr>
          <p:nvPr>
            <p:ph type="ftr" sz="quarter" idx="11"/>
            <p:custDataLst>
              <p:tags r:id="rId7"/>
            </p:custDataLst>
          </p:nvPr>
        </p:nvSpPr>
        <p:spPr/>
        <p:txBody>
          <a:bodyPr/>
          <a:p>
            <a:endParaRPr altLang="en-US" lang="zh-CN"/>
          </a:p>
        </p:txBody>
      </p:sp>
      <p:sp>
        <p:nvSpPr>
          <p:cNvPr id="1048965" name="灯片编号占位符 8"/>
          <p:cNvSpPr>
            <a:spLocks noGrp="1"/>
          </p:cNvSpPr>
          <p:nvPr>
            <p:ph type="sldNum" sz="quarter" idx="12"/>
            <p:custDataLst>
              <p:tags r:id="rId8"/>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仅标题">
    <p:spTree>
      <p:nvGrpSpPr>
        <p:cNvPr id="217" name=""/>
        <p:cNvGrpSpPr/>
        <p:nvPr/>
      </p:nvGrpSpPr>
      <p:grpSpPr>
        <a:xfrm>
          <a:off x="0" y="0"/>
          <a:ext cx="0" cy="0"/>
          <a:chOff x="0" y="0"/>
          <a:chExt cx="0" cy="0"/>
        </a:xfrm>
      </p:grpSpPr>
      <p:sp>
        <p:nvSpPr>
          <p:cNvPr id="1048939" name="标题 1"/>
          <p:cNvSpPr>
            <a:spLocks noGrp="1"/>
          </p:cNvSpPr>
          <p:nvPr>
            <p:ph type="title"/>
            <p:custDataLst>
              <p:tags r:id="rId1"/>
            </p:custDataLst>
          </p:nvPr>
        </p:nvSpPr>
        <p:spPr>
          <a:xfrm>
            <a:off x="608400" y="608400"/>
            <a:ext cx="10969200" cy="705600"/>
          </a:xfrm>
        </p:spPr>
        <p:txBody>
          <a:bodyPr anchor="ctr" anchorCtr="0" bIns="46800" lIns="90000" rIns="90000" rtlCol="0" tIns="46800" vert="horz">
            <a:normAutofit/>
          </a:bodyPr>
          <a:lstStyle>
            <a:lvl1pPr algn="l" defTabSz="914400" eaLnBrk="1" fontAlgn="auto" hangingPunct="1" latinLnBrk="0" lvl="0" marL="0" marR="0" rtl="0">
              <a:lnSpc>
                <a:spcPct val="100000"/>
              </a:lnSpc>
              <a:buNone/>
              <a:defRPr altLang="en-US" baseline="0" b="1" cap="none" dirty="0" sz="36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1048940" name="日期占位符 2"/>
          <p:cNvSpPr>
            <a:spLocks noGrp="1"/>
          </p:cNvSpPr>
          <p:nvPr>
            <p:ph type="dt" sz="half" idx="10"/>
            <p:custDataLst>
              <p:tags r:id="rId2"/>
            </p:custDataLst>
          </p:nvPr>
        </p:nvSpPr>
        <p:spPr/>
        <p:txBody>
          <a:bodyPr/>
          <a:p>
            <a:fld id="{760FBDFE-C587-4B4C-A407-44438C67B59E}" type="datetimeFigureOut">
              <a:rPr altLang="en-US" lang="zh-CN" smtClean="0"/>
            </a:fld>
            <a:endParaRPr altLang="en-US" lang="zh-CN"/>
          </a:p>
        </p:txBody>
      </p:sp>
      <p:sp>
        <p:nvSpPr>
          <p:cNvPr id="1048941" name="页脚占位符 3"/>
          <p:cNvSpPr>
            <a:spLocks noGrp="1"/>
          </p:cNvSpPr>
          <p:nvPr>
            <p:ph type="ftr" sz="quarter" idx="11"/>
            <p:custDataLst>
              <p:tags r:id="rId3"/>
            </p:custDataLst>
          </p:nvPr>
        </p:nvSpPr>
        <p:spPr/>
        <p:txBody>
          <a:bodyPr/>
          <a:p>
            <a:endParaRPr altLang="en-US" lang="zh-CN"/>
          </a:p>
        </p:txBody>
      </p:sp>
      <p:sp>
        <p:nvSpPr>
          <p:cNvPr id="1048942" name="灯片编号占位符 4"/>
          <p:cNvSpPr>
            <a:spLocks noGrp="1"/>
          </p:cNvSpPr>
          <p:nvPr>
            <p:ph type="sldNum" sz="quarter" idx="12"/>
            <p:custDataLst>
              <p:tags r:id="rId4"/>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空白">
    <p:spTree>
      <p:nvGrpSpPr>
        <p:cNvPr id="109" name=""/>
        <p:cNvGrpSpPr/>
        <p:nvPr/>
      </p:nvGrpSpPr>
      <p:grpSpPr>
        <a:xfrm>
          <a:off x="0" y="0"/>
          <a:ext cx="0" cy="0"/>
          <a:chOff x="0" y="0"/>
          <a:chExt cx="0" cy="0"/>
        </a:xfrm>
      </p:grpSpPr>
      <p:sp>
        <p:nvSpPr>
          <p:cNvPr id="1048651" name="日期占位符 1"/>
          <p:cNvSpPr>
            <a:spLocks noGrp="1"/>
          </p:cNvSpPr>
          <p:nvPr>
            <p:ph type="dt" sz="half" idx="10"/>
            <p:custDataLst>
              <p:tags r:id="rId1"/>
            </p:custDataLst>
          </p:nvPr>
        </p:nvSpPr>
        <p:spPr/>
        <p:txBody>
          <a:bodyPr/>
          <a:p>
            <a:fld id="{760FBDFE-C587-4B4C-A407-44438C67B59E}" type="datetimeFigureOut">
              <a:rPr altLang="en-US" lang="zh-CN" smtClean="0"/>
            </a:fld>
            <a:endParaRPr altLang="en-US" lang="zh-CN"/>
          </a:p>
        </p:txBody>
      </p:sp>
      <p:sp>
        <p:nvSpPr>
          <p:cNvPr id="1048652" name="页脚占位符 2"/>
          <p:cNvSpPr>
            <a:spLocks noGrp="1"/>
          </p:cNvSpPr>
          <p:nvPr>
            <p:ph type="ftr" sz="quarter" idx="11"/>
            <p:custDataLst>
              <p:tags r:id="rId2"/>
            </p:custDataLst>
          </p:nvPr>
        </p:nvSpPr>
        <p:spPr/>
        <p:txBody>
          <a:bodyPr/>
          <a:p>
            <a:endParaRPr altLang="en-US" lang="zh-CN"/>
          </a:p>
        </p:txBody>
      </p:sp>
      <p:sp>
        <p:nvSpPr>
          <p:cNvPr id="1048653" name="灯片编号占位符 3"/>
          <p:cNvSpPr>
            <a:spLocks noGrp="1"/>
          </p:cNvSpPr>
          <p:nvPr>
            <p:ph type="sldNum" sz="quarter" idx="12"/>
            <p:custDataLst>
              <p:tags r:id="rId3"/>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224" name=""/>
        <p:cNvGrpSpPr/>
        <p:nvPr/>
      </p:nvGrpSpPr>
      <p:grpSpPr>
        <a:xfrm>
          <a:off x="0" y="0"/>
          <a:ext cx="0" cy="0"/>
          <a:chOff x="0" y="0"/>
          <a:chExt cx="0" cy="0"/>
        </a:xfrm>
      </p:grpSpPr>
      <p:sp>
        <p:nvSpPr>
          <p:cNvPr id="1048976" name="图片占位符 2"/>
          <p:cNvSpPr>
            <a:spLocks noGrp="1"/>
          </p:cNvSpPr>
          <p:nvPr>
            <p:ph type="pic" idx="1"/>
            <p:custDataLst>
              <p:tags r:id="rId1"/>
            </p:custDataLst>
          </p:nvPr>
        </p:nvSpPr>
        <p:spPr>
          <a:xfrm>
            <a:off x="608330" y="1555115"/>
            <a:ext cx="5233035" cy="4608195"/>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1000"/>
              </a:spcAft>
              <a:buFont typeface="Arial" panose="020B0604020202020204" pitchFamily="34" charset="0"/>
              <a:buNone/>
              <a:defRPr altLang="en-US" baseline="0" b="0" cap="none" dirty="0" sz="1600" i="0" kern="1200" kumimoji="0" lang="zh-CN" noProof="1" normalizeH="0" spc="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algn="l" defTabSz="914400" eaLnBrk="1" fontAlgn="auto" hangingPunct="1" indent="-228600" latinLnBrk="0" lvl="1" marL="685800" marR="0" rtl="0">
              <a:lnSpc>
                <a:spcPct val="130000"/>
              </a:lnSpc>
              <a:spcBef>
                <a:spcPts val="0"/>
              </a:spcBef>
              <a:spcAft>
                <a:spcPts val="1000"/>
              </a:spcAft>
              <a:buFont typeface="Arial" panose="020B0604020202020204" pitchFamily="34" charset="0"/>
              <a:buChar char="•"/>
              <a:tabLst>
                <a:tab algn="l" pos="1609725"/>
              </a:tabLst>
              <a:defRPr altLang="en-US" baseline="0" b="0" cap="none" dirty="0" sz="1600" i="0" kern="1200" kumimoji="0" lang="zh-CN" noProof="1" normalizeH="0" spc="150" strike="noStrike" u="none">
                <a:solidFill>
                  <a:schemeClr val="tx1"/>
                </a:solidFill>
                <a:latin typeface="+mn-lt"/>
                <a:ea typeface="+mn-ea"/>
                <a:cs typeface="+mn-cs"/>
                <a:sym typeface="+mn-ea"/>
              </a:defRPr>
            </a:lvl2pPr>
            <a:lvl3pPr algn="l" defTabSz="914400" eaLnBrk="1" fontAlgn="auto" hangingPunct="1" indent="-228600" latinLnBrk="0" lvl="2" marL="11430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3pPr>
            <a:lvl4pPr algn="l" defTabSz="914400" eaLnBrk="1" fontAlgn="auto" hangingPunct="1" indent="-228600" latinLnBrk="0" lvl="3" marL="16002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4pPr>
            <a:lvl5pPr algn="l" defTabSz="914400" eaLnBrk="1" fontAlgn="auto" hangingPunct="1" indent="-228600" latinLnBrk="0" lvl="4" marL="2057400" marR="0" rtl="0">
              <a:lnSpc>
                <a:spcPct val="130000"/>
              </a:lnSpc>
              <a:spcBef>
                <a:spcPts val="0"/>
              </a:spcBef>
              <a:spcAft>
                <a:spcPts val="1000"/>
              </a:spcAft>
              <a:buFont typeface="Arial" panose="020B0604020202020204" pitchFamily="34" charset="0"/>
              <a:buChar char="•"/>
              <a:defRPr altLang="en-US" baseline="0" b="0" cap="none" dirty="0" sz="1600" i="0" kern="1200" kumimoji="0" lang="zh-CN" noProof="1" normalizeH="0" spc="150" strike="noStrike" u="none">
                <a:solidFill>
                  <a:schemeClr val="tx1"/>
                </a:solidFill>
                <a:latin typeface="+mn-lt"/>
                <a:ea typeface="+mn-ea"/>
                <a:cs typeface="+mn-cs"/>
                <a:sym typeface="+mn-ea"/>
              </a:defRPr>
            </a:lvl5pPr>
          </a:lstStyle>
          <a:p>
            <a:pPr lvl="0"/>
            <a:endParaRPr dirty="0">
              <a:sym typeface="+mn-ea"/>
            </a:endParaRPr>
          </a:p>
        </p:txBody>
      </p:sp>
      <p:sp>
        <p:nvSpPr>
          <p:cNvPr id="1048977" name="文本占位符 3"/>
          <p:cNvSpPr>
            <a:spLocks noGrp="1"/>
          </p:cNvSpPr>
          <p:nvPr>
            <p:ph type="body" sz="half" idx="2"/>
            <p:custDataLst>
              <p:tags r:id="rId2"/>
            </p:custDataLst>
          </p:nvPr>
        </p:nvSpPr>
        <p:spPr>
          <a:xfrm>
            <a:off x="6350400" y="1555200"/>
            <a:ext cx="5227200" cy="4608000"/>
          </a:xfrm>
        </p:spPr>
        <p:txBody>
          <a:bodyPr bIns="46800" lIns="90000" rIns="90000" rtlCol="0" tIns="46800" vert="horz">
            <a:normAutofit/>
          </a:bodyPr>
          <a:lstStyle>
            <a:lvl1pPr algn="l" defTabSz="914400" eaLnBrk="1" fontAlgn="auto" hangingPunct="1" indent="0" latinLnBrk="0" lvl="0" marL="0" marR="0" rtl="0">
              <a:lnSpc>
                <a:spcPct val="130000"/>
              </a:lnSpc>
              <a:spcBef>
                <a:spcPts val="0"/>
              </a:spcBef>
              <a:spcAft>
                <a:spcPts val="600"/>
              </a:spcAft>
              <a:buFont typeface="Arial" panose="020B0604020202020204" pitchFamily="34" charset="0"/>
              <a:buNone/>
              <a:defRPr altLang="en-US" baseline="0" b="0" cap="none" dirty="0" sz="1600" i="0" kern="1200" kumimoji="0" lang="zh-CN" noProof="1"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sym typeface="+mn-ea"/>
              </a:defRPr>
            </a:lvl1pPr>
            <a:lvl2pPr defTabSz="914400" eaLnBrk="1" fontAlgn="auto" hangingPunct="1" indent="0" latinLnBrk="0" marL="457200">
              <a:buNone/>
              <a:tabLst>
                <a:tab algn="l" pos="1609725"/>
                <a:tab algn="l" pos="1609725"/>
                <a:tab algn="l" pos="1609725"/>
                <a:tab algn="l" pos="1609725"/>
                <a:tab algn="l" pos="1609725"/>
                <a:tab algn="l" pos="1609725"/>
                <a:tab algn="l" pos="1609725"/>
                <a:tab algn="l" pos="1609725"/>
              </a:tabLst>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2pPr>
            <a:lvl3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3pPr>
            <a:lvl4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hangingPunct="1" latinLnBrk="0">
              <a:defRPr cap="none"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1048978" name="日期占位符 4"/>
          <p:cNvSpPr>
            <a:spLocks noGrp="1"/>
          </p:cNvSpPr>
          <p:nvPr>
            <p:ph type="dt" sz="half" idx="10"/>
            <p:custDataLst>
              <p:tags r:id="rId3"/>
            </p:custDataLst>
          </p:nvPr>
        </p:nvSpPr>
        <p:spPr/>
        <p:txBody>
          <a:bodyPr/>
          <a:p>
            <a:fld id="{9EFD9D74-47D9-4702-A33C-335B63B48DBF}" type="datetimeFigureOut">
              <a:rPr altLang="en-US" lang="zh-CN" smtClean="0"/>
            </a:fld>
            <a:endParaRPr altLang="en-US" dirty="0" lang="zh-CN"/>
          </a:p>
        </p:txBody>
      </p:sp>
      <p:sp>
        <p:nvSpPr>
          <p:cNvPr id="1048979" name="页脚占位符 5"/>
          <p:cNvSpPr>
            <a:spLocks noGrp="1"/>
          </p:cNvSpPr>
          <p:nvPr>
            <p:ph type="ftr" sz="quarter" idx="11"/>
            <p:custDataLst>
              <p:tags r:id="rId4"/>
            </p:custDataLst>
          </p:nvPr>
        </p:nvSpPr>
        <p:spPr/>
        <p:txBody>
          <a:bodyPr/>
          <a:p>
            <a:endParaRPr altLang="en-US" dirty="0" lang="zh-CN"/>
          </a:p>
        </p:txBody>
      </p:sp>
      <p:sp>
        <p:nvSpPr>
          <p:cNvPr id="1048980" name="灯片编号占位符 6"/>
          <p:cNvSpPr>
            <a:spLocks noGrp="1"/>
          </p:cNvSpPr>
          <p:nvPr>
            <p:ph type="sldNum" sz="quarter" idx="12"/>
            <p:custDataLst>
              <p:tags r:id="rId5"/>
            </p:custDataLst>
          </p:nvPr>
        </p:nvSpPr>
        <p:spPr/>
        <p:txBody>
          <a:bodyPr/>
          <a:p>
            <a:fld id="{FABC47A4-756D-490B-A52F-7D9E2C9FC05F}" type="slidenum">
              <a:rPr altLang="en-US" lang="zh-CN" smtClean="0"/>
            </a:fld>
            <a:endParaRPr altLang="en-US" lang="zh-CN"/>
          </a:p>
        </p:txBody>
      </p:sp>
      <p:sp>
        <p:nvSpPr>
          <p:cNvPr id="1048981" name="标题 8"/>
          <p:cNvSpPr>
            <a:spLocks noGrp="1"/>
          </p:cNvSpPr>
          <p:nvPr>
            <p:ph type="title"/>
            <p:custDataLst>
              <p:tags r:id="rId6"/>
            </p:custDataLst>
          </p:nvPr>
        </p:nvSpPr>
        <p:spPr/>
        <p:txBody>
          <a:bodyPr/>
          <a:lstStyle>
            <a:lvl1pPr>
              <a:defRPr baseline="0"/>
            </a:lvl1pPr>
          </a:lstStyle>
          <a:p>
            <a:r>
              <a:rPr altLang="en-US" lang="zh-CN"/>
              <a:t>单击此处编辑母版标题样式</a:t>
            </a:r>
            <a:endParaRPr altLang="en-US" 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vertTitleAndTx">
  <p:cSld name="竖排标题与文本">
    <p:spTree>
      <p:nvGrpSpPr>
        <p:cNvPr id="219" name=""/>
        <p:cNvGrpSpPr/>
        <p:nvPr/>
      </p:nvGrpSpPr>
      <p:grpSpPr>
        <a:xfrm>
          <a:off x="0" y="0"/>
          <a:ext cx="0" cy="0"/>
          <a:chOff x="0" y="0"/>
          <a:chExt cx="0" cy="0"/>
        </a:xfrm>
      </p:grpSpPr>
      <p:sp>
        <p:nvSpPr>
          <p:cNvPr id="1048948" name="竖排标题 1"/>
          <p:cNvSpPr>
            <a:spLocks noGrp="1"/>
          </p:cNvSpPr>
          <p:nvPr>
            <p:ph type="title" orient="vert" hasCustomPrompt="1"/>
            <p:custDataLst>
              <p:tags r:id="rId1"/>
            </p:custDataLst>
          </p:nvPr>
        </p:nvSpPr>
        <p:spPr>
          <a:xfrm>
            <a:off x="10234800" y="914400"/>
            <a:ext cx="1044000" cy="5029200"/>
          </a:xfrm>
        </p:spPr>
        <p:txBody>
          <a:bodyPr anchor="ctr" anchorCtr="0" bIns="46800" lIns="90000" rIns="90000" rtlCol="0" tIns="46800" vert="eaVert">
            <a:normAutofit/>
          </a:bodyPr>
          <a:lstStyle>
            <a:lvl1pPr algn="l" defTabSz="914400" eaLnBrk="1" fontAlgn="auto" hangingPunct="1" latinLnBrk="0" lvl="0" marL="0" marR="0" rtl="0">
              <a:lnSpc>
                <a:spcPct val="100000"/>
              </a:lnSpc>
              <a:spcAft>
                <a:spcPts val="0"/>
              </a:spcAft>
              <a:buNone/>
              <a:defRPr altLang="en-US" baseline="0" b="1" cap="none" dirty="0" sz="2800" i="0" kern="1200" kumimoji="0" lang="zh-CN" noProof="1"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1048949" name="竖排文字占位符 2"/>
          <p:cNvSpPr>
            <a:spLocks noGrp="1"/>
          </p:cNvSpPr>
          <p:nvPr>
            <p:ph type="body" orient="vert" idx="1"/>
            <p:custDataLst>
              <p:tags r:id="rId2"/>
            </p:custDataLst>
          </p:nvPr>
        </p:nvSpPr>
        <p:spPr>
          <a:xfrm>
            <a:off x="914400" y="914400"/>
            <a:ext cx="9169200" cy="5029200"/>
          </a:xfrm>
        </p:spPr>
        <p:txBody>
          <a:bodyPr bIns="46800" lIns="46800" rIns="46800" tIns="46800" vert="eaVert"/>
          <a:lstStyle>
            <a:lvl1pPr eaLnBrk="1" fontAlgn="auto" hangingPunct="1" indent="-228600" latinLnBrk="0" marL="228600">
              <a:lnSpc>
                <a:spcPct val="130000"/>
              </a:lnSpc>
              <a:spcAft>
                <a:spcPts val="1000"/>
              </a:spcAft>
              <a:buFont typeface="Arial" panose="020B0604020202020204" pitchFamily="34" charset="0"/>
              <a:buChar char="●"/>
              <a:defRPr baseline="0" cap="none" kern="1200" normalizeH="0" spc="150" strike="noStrike" u="none">
                <a:solidFill>
                  <a:schemeClr val="tx1">
                    <a:lumMod val="65000"/>
                    <a:lumOff val="35000"/>
                  </a:schemeClr>
                </a:solidFill>
              </a:defRPr>
            </a:lvl1pPr>
            <a:lvl2pPr defTabSz="914400" eaLnBrk="1" fontAlgn="auto" hangingPunct="1" indent="-228600" latinLnBrk="0" marL="685800">
              <a:lnSpc>
                <a:spcPct val="120000"/>
              </a:lnSpc>
              <a:spcAft>
                <a:spcPts val="600"/>
              </a:spcAft>
              <a:buFont typeface="Arial" panose="020B0604020202020204" pitchFamily="34" charset="0"/>
              <a:buChar char="●"/>
              <a:tabLst>
                <a:tab algn="l" pos="1609725"/>
                <a:tab algn="l" pos="1609725"/>
                <a:tab algn="l" pos="1609725"/>
                <a:tab algn="l" pos="1609725"/>
              </a:tabLst>
              <a:defRPr baseline="0" cap="none" kern="1200" normalizeH="0" spc="150" strike="noStrike" u="none">
                <a:solidFill>
                  <a:schemeClr val="tx1">
                    <a:lumMod val="65000"/>
                    <a:lumOff val="35000"/>
                  </a:schemeClr>
                </a:solidFill>
              </a:defRPr>
            </a:lvl2pPr>
            <a:lvl3pPr eaLnBrk="1" fontAlgn="auto" hangingPunct="1" indent="-228600" latinLnBrk="0" marL="1143000">
              <a:lnSpc>
                <a:spcPct val="120000"/>
              </a:lnSpc>
              <a:spcAft>
                <a:spcPts val="600"/>
              </a:spcAft>
              <a:buFont typeface="Arial" panose="020B0604020202020204" pitchFamily="34" charset="0"/>
              <a:buChar char="●"/>
              <a:defRPr baseline="0" cap="none" kern="1200" normalizeH="0" spc="150" strike="noStrike" u="none">
                <a:solidFill>
                  <a:schemeClr val="tx1">
                    <a:lumMod val="65000"/>
                    <a:lumOff val="35000"/>
                  </a:schemeClr>
                </a:solidFill>
              </a:defRPr>
            </a:lvl3pPr>
            <a:lvl4pPr eaLnBrk="1" fontAlgn="auto" hangingPunct="1" indent="-228600" latinLnBrk="0" marL="1600200">
              <a:lnSpc>
                <a:spcPct val="120000"/>
              </a:lnSpc>
              <a:spcAft>
                <a:spcPts val="300"/>
              </a:spcAft>
              <a:buFont typeface="Wingdings" panose="05000000000000000000" charset="0"/>
              <a:buChar char=""/>
              <a:defRPr baseline="0" cap="none" kern="1200" normalizeH="0" spc="150" strike="noStrike" u="none">
                <a:solidFill>
                  <a:schemeClr val="tx1">
                    <a:lumMod val="65000"/>
                    <a:lumOff val="35000"/>
                  </a:schemeClr>
                </a:solidFill>
              </a:defRPr>
            </a:lvl4pPr>
            <a:lvl5pPr eaLnBrk="1" fontAlgn="auto" hangingPunct="1" indent="-228600" latinLnBrk="0" marL="2057400">
              <a:lnSpc>
                <a:spcPct val="120000"/>
              </a:lnSpc>
              <a:spcAft>
                <a:spcPts val="300"/>
              </a:spcAft>
              <a:buFont typeface="Arial" panose="020B0604020202020204" pitchFamily="34" charset="0"/>
              <a:buChar char="•"/>
              <a:defRPr baseline="0" cap="none" kern="1200" normalizeH="0" spc="150" strike="noStrike" u="none">
                <a:solidFill>
                  <a:schemeClr val="tx1">
                    <a:lumMod val="65000"/>
                    <a:lumOff val="35000"/>
                  </a:schemeClr>
                </a:solidFill>
              </a:defRPr>
            </a:lvl5pPr>
          </a:lstStyle>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950" name="日期占位符 3"/>
          <p:cNvSpPr>
            <a:spLocks noGrp="1"/>
          </p:cNvSpPr>
          <p:nvPr>
            <p:ph type="dt" sz="half" idx="10"/>
            <p:custDataLst>
              <p:tags r:id="rId3"/>
            </p:custDataLst>
          </p:nvPr>
        </p:nvSpPr>
        <p:spPr/>
        <p:txBody>
          <a:bodyPr/>
          <a:p>
            <a:fld id="{760FBDFE-C587-4B4C-A407-44438C67B59E}" type="datetimeFigureOut">
              <a:rPr altLang="en-US" lang="zh-CN" smtClean="0"/>
            </a:fld>
            <a:endParaRPr altLang="en-US" lang="zh-CN"/>
          </a:p>
        </p:txBody>
      </p:sp>
      <p:sp>
        <p:nvSpPr>
          <p:cNvPr id="1048951" name="页脚占位符 4"/>
          <p:cNvSpPr>
            <a:spLocks noGrp="1"/>
          </p:cNvSpPr>
          <p:nvPr>
            <p:ph type="ftr" sz="quarter" idx="11"/>
            <p:custDataLst>
              <p:tags r:id="rId4"/>
            </p:custDataLst>
          </p:nvPr>
        </p:nvSpPr>
        <p:spPr/>
        <p:txBody>
          <a:bodyPr/>
          <a:p>
            <a:endParaRPr altLang="en-US" lang="zh-CN"/>
          </a:p>
        </p:txBody>
      </p:sp>
      <p:sp>
        <p:nvSpPr>
          <p:cNvPr id="1048952" name="灯片编号占位符 5"/>
          <p:cNvSpPr>
            <a:spLocks noGrp="1"/>
          </p:cNvSpPr>
          <p:nvPr>
            <p:ph type="sldNum" sz="quarter" idx="12"/>
            <p:custDataLst>
              <p:tags r:id="rId5"/>
            </p:custDataLst>
          </p:nvPr>
        </p:nvSpPr>
        <p:spPr/>
        <p:txBody>
          <a:bodyPr/>
          <a:p>
            <a:fld id="{49AE70B2-8BF9-45C0-BB95-33D1B9D3A854}" type="slidenum">
              <a:rPr altLang="en-US" lang="zh-CN" smtClean="0"/>
            </a:fld>
            <a:endParaRPr altLang="en-US" lang="zh-CN"/>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ags" Target="../tags/tag57.xml"/><Relationship Id="rId15" Type="http://schemas.openxmlformats.org/officeDocument/2006/relationships/tags" Target="../tags/tag58.xml"/><Relationship Id="rId16" Type="http://schemas.openxmlformats.org/officeDocument/2006/relationships/tags" Target="../tags/tag59.xml"/><Relationship Id="rId17" Type="http://schemas.openxmlformats.org/officeDocument/2006/relationships/tags" Target="../tags/tag60.xml"/><Relationship Id="rId18" Type="http://schemas.openxmlformats.org/officeDocument/2006/relationships/tags" Target="../tags/tag61.xml"/><Relationship Id="rId1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alpha val="94000"/>
          </a:schemeClr>
        </a:solidFill>
      </p:bgPr>
    </p:bg>
    <p:spTree>
      <p:nvGrpSpPr>
        <p:cNvPr id="12" name=""/>
        <p:cNvGrpSpPr/>
        <p:nvPr/>
      </p:nvGrpSpPr>
      <p:grpSpPr>
        <a:xfrm>
          <a:off x="0" y="0"/>
          <a:ext cx="0" cy="0"/>
          <a:chOff x="0" y="0"/>
          <a:chExt cx="0" cy="0"/>
        </a:xfrm>
      </p:grpSpPr>
      <p:sp>
        <p:nvSpPr>
          <p:cNvPr id="1048576" name="标题占位符 1"/>
          <p:cNvSpPr>
            <a:spLocks noGrp="1"/>
          </p:cNvSpPr>
          <p:nvPr>
            <p:ph type="title"/>
            <p:custDataLst>
              <p:tags r:id="rId14"/>
            </p:custDataLst>
          </p:nvPr>
        </p:nvSpPr>
        <p:spPr>
          <a:xfrm>
            <a:off x="608400" y="608400"/>
            <a:ext cx="10969200" cy="705600"/>
          </a:xfrm>
          <a:prstGeom prst="rect"/>
        </p:spPr>
        <p:txBody>
          <a:bodyPr anchor="ctr" anchorCtr="0" bIns="46990" lIns="90170" rIns="90170" rtlCol="0" tIns="46990" vert="horz">
            <a:normAutofit/>
          </a:bodyPr>
          <a:p>
            <a:r>
              <a:rPr altLang="en-US" dirty="0" lang="zh-CN"/>
              <a:t>单击此处编辑母版标题样式</a:t>
            </a:r>
            <a:endParaRPr altLang="en-US" dirty="0" lang="zh-CN"/>
          </a:p>
        </p:txBody>
      </p:sp>
      <p:sp>
        <p:nvSpPr>
          <p:cNvPr id="1048577" name="文本占位符 2"/>
          <p:cNvSpPr>
            <a:spLocks noGrp="1"/>
          </p:cNvSpPr>
          <p:nvPr>
            <p:ph type="body" idx="1"/>
            <p:custDataLst>
              <p:tags r:id="rId15"/>
            </p:custDataLst>
          </p:nvPr>
        </p:nvSpPr>
        <p:spPr>
          <a:xfrm>
            <a:off x="608400" y="1490400"/>
            <a:ext cx="10969200" cy="4759200"/>
          </a:xfrm>
          <a:prstGeom prst="rect"/>
        </p:spPr>
        <p:txBody>
          <a:bodyPr bIns="46800" lIns="90000" rIns="90000" rtlCol="0" tIns="46800" vert="horz">
            <a:normAutofit/>
          </a:bodyPr>
          <a:p>
            <a:pPr lvl="0"/>
            <a:r>
              <a:rPr altLang="en-US" dirty="0" lang="zh-CN"/>
              <a:t>单击此处编辑母版文本样式</a:t>
            </a:r>
            <a:endParaRPr altLang="en-US" dirty="0" lang="zh-CN"/>
          </a:p>
          <a:p>
            <a:pPr lvl="1"/>
            <a:r>
              <a:rPr altLang="en-US" dirty="0" lang="zh-CN"/>
              <a:t>第二级</a:t>
            </a:r>
            <a:endParaRPr altLang="en-US" dirty="0" lang="zh-CN"/>
          </a:p>
          <a:p>
            <a:pPr lvl="2"/>
            <a:r>
              <a:rPr altLang="en-US" dirty="0" lang="zh-CN"/>
              <a:t>第三级</a:t>
            </a:r>
            <a:endParaRPr altLang="en-US" dirty="0" lang="zh-CN"/>
          </a:p>
          <a:p>
            <a:pPr lvl="3"/>
            <a:r>
              <a:rPr altLang="en-US" dirty="0" lang="zh-CN"/>
              <a:t>第四级</a:t>
            </a:r>
            <a:endParaRPr altLang="en-US" dirty="0" lang="zh-CN"/>
          </a:p>
          <a:p>
            <a:pPr lvl="4"/>
            <a:r>
              <a:rPr altLang="en-US" dirty="0" lang="zh-CN"/>
              <a:t>第五级</a:t>
            </a:r>
            <a:endParaRPr altLang="en-US" dirty="0" lang="zh-CN"/>
          </a:p>
        </p:txBody>
      </p:sp>
      <p:sp>
        <p:nvSpPr>
          <p:cNvPr id="1048578" name="日期占位符 3"/>
          <p:cNvSpPr>
            <a:spLocks noGrp="1"/>
          </p:cNvSpPr>
          <p:nvPr>
            <p:ph type="dt" sz="half" idx="2"/>
            <p:custDataLst>
              <p:tags r:id="rId16"/>
            </p:custDataLst>
          </p:nvPr>
        </p:nvSpPr>
        <p:spPr>
          <a:xfrm>
            <a:off x="612000" y="6314400"/>
            <a:ext cx="2700000" cy="316800"/>
          </a:xfrm>
          <a:prstGeom prst="rect"/>
        </p:spPr>
        <p:txBody>
          <a:bodyPr anchor="ctr" bIns="45720" lIns="91440" rIns="91440" rtlCol="0" tIns="45720" vert="horz">
            <a:normAutofit/>
          </a:bodyPr>
          <a:lstStyle>
            <a:lvl1pPr algn="l">
              <a:defRPr baseline="0" sz="10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altLang="en-US" lang="zh-CN" smtClean="0"/>
            </a:fld>
            <a:endParaRPr altLang="en-US" lang="zh-CN"/>
          </a:p>
        </p:txBody>
      </p:sp>
      <p:sp>
        <p:nvSpPr>
          <p:cNvPr id="1048579" name="页脚占位符 4"/>
          <p:cNvSpPr>
            <a:spLocks noGrp="1"/>
          </p:cNvSpPr>
          <p:nvPr>
            <p:ph type="ftr" sz="quarter" idx="3"/>
            <p:custDataLst>
              <p:tags r:id="rId17"/>
            </p:custDataLst>
          </p:nvPr>
        </p:nvSpPr>
        <p:spPr>
          <a:xfrm>
            <a:off x="4116000" y="6314400"/>
            <a:ext cx="3960000" cy="316800"/>
          </a:xfrm>
          <a:prstGeom prst="rect"/>
        </p:spPr>
        <p:txBody>
          <a:bodyPr anchor="ctr" bIns="45720" lIns="91440" rIns="91440" rtlCol="0" tIns="45720" vert="horz">
            <a:normAutofit/>
          </a:bodyPr>
          <a:lstStyle>
            <a:lvl1pPr algn="ctr">
              <a:defRPr baseline="0" sz="1000">
                <a:solidFill>
                  <a:schemeClr val="tx1">
                    <a:tint val="75000"/>
                  </a:schemeClr>
                </a:solidFill>
                <a:latin typeface="Arial" panose="020B0604020202020204" pitchFamily="34" charset="0"/>
                <a:ea typeface="微软雅黑" panose="020B0503020204020204" pitchFamily="34" charset="-122"/>
              </a:defRPr>
            </a:lvl1pPr>
          </a:lstStyle>
          <a:p>
            <a:endParaRPr altLang="en-US" dirty="0" lang="zh-CN"/>
          </a:p>
        </p:txBody>
      </p:sp>
      <p:sp>
        <p:nvSpPr>
          <p:cNvPr id="1048580" name="灯片编号占位符 5"/>
          <p:cNvSpPr>
            <a:spLocks noGrp="1"/>
          </p:cNvSpPr>
          <p:nvPr>
            <p:ph type="sldNum" sz="quarter" idx="4"/>
            <p:custDataLst>
              <p:tags r:id="rId18"/>
            </p:custDataLst>
          </p:nvPr>
        </p:nvSpPr>
        <p:spPr>
          <a:xfrm>
            <a:off x="8877600" y="6314400"/>
            <a:ext cx="2700000" cy="316800"/>
          </a:xfrm>
          <a:prstGeom prst="rect"/>
        </p:spPr>
        <p:txBody>
          <a:bodyPr anchor="ctr" bIns="45720" lIns="91440" rIns="91440" rtlCol="0" tIns="45720" vert="horz">
            <a:normAutofit/>
          </a:bodyPr>
          <a:lstStyle>
            <a:lvl1pPr algn="r">
              <a:defRPr baseline="0" sz="10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altLang="en-US" lang="zh-CN" smtClean="0"/>
            </a:fld>
            <a:endParaRPr altLang="en-US" dirty="0" lang="zh-CN"/>
          </a:p>
        </p:txBody>
      </p:sp>
    </p:spTree>
  </p:cSld>
  <p:clrMap accent1="accent1" accent2="accent2" accent3="accent3" accent4="accent4" accent5="accent5" accent6="accent6" bg1="lt1" bg2="lt2" tx1="dk1" tx2="dk2"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eaLnBrk="1" fontAlgn="auto" hangingPunct="1" latinLnBrk="0" rtl="0">
        <a:lnSpc>
          <a:spcPct val="100000"/>
        </a:lnSpc>
        <a:spcBef>
          <a:spcPct val="0"/>
        </a:spcBef>
        <a:buNone/>
        <a:defRPr baseline="0" b="1" cap="none" sz="3600" kern="1200" normalizeH="0" spc="300" strike="noStrike" u="none">
          <a:solidFill>
            <a:schemeClr val="tx1">
              <a:lumMod val="85000"/>
              <a:lumOff val="15000"/>
            </a:schemeClr>
          </a:solidFill>
          <a:latin typeface="Arial" panose="020B0604020202020204" pitchFamily="34" charset="0"/>
          <a:ea typeface="微软雅黑" panose="020B0503020204020204" pitchFamily="34" charset="-122"/>
          <a:cs typeface="+mj-cs"/>
        </a:defRPr>
      </a:lvl1pPr>
    </p:titleStyle>
    <p:bodyStyle>
      <a:lvl1pPr algn="l" defTabSz="914400" eaLnBrk="1" fontAlgn="auto" hangingPunct="1" indent="-228600" latinLnBrk="0" marL="228600" rtl="0">
        <a:lnSpc>
          <a:spcPct val="130000"/>
        </a:lnSpc>
        <a:spcBef>
          <a:spcPts val="0"/>
        </a:spcBef>
        <a:spcAft>
          <a:spcPts val="1000"/>
        </a:spcAft>
        <a:buFont typeface="Arial" panose="020B0604020202020204" pitchFamily="34" charset="0"/>
        <a:buChar char="●"/>
        <a:defRPr baseline="0" cap="none" sz="18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1pPr>
      <a:lvl2pPr algn="l" defTabSz="914400" eaLnBrk="1" fontAlgn="auto" hangingPunct="1" indent="-228600" latinLnBrk="0" marL="685800" rtl="0">
        <a:lnSpc>
          <a:spcPct val="120000"/>
        </a:lnSpc>
        <a:spcBef>
          <a:spcPts val="0"/>
        </a:spcBef>
        <a:spcAft>
          <a:spcPts val="600"/>
        </a:spcAft>
        <a:buFont typeface="Arial" panose="020B0604020202020204" pitchFamily="34" charset="0"/>
        <a:buChar char="●"/>
        <a:tabLst>
          <a:tab algn="l" pos="1609725"/>
          <a:tab algn="l" pos="1609725"/>
          <a:tab algn="l" pos="1609725"/>
          <a:tab algn="l" pos="1609725"/>
        </a:tabLst>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2pPr>
      <a:lvl3pPr algn="l" defTabSz="914400" eaLnBrk="1" fontAlgn="auto" hangingPunct="1" indent="-228600" latinLnBrk="0" marL="1143000" rtl="0">
        <a:lnSpc>
          <a:spcPct val="120000"/>
        </a:lnSpc>
        <a:spcBef>
          <a:spcPts val="0"/>
        </a:spcBef>
        <a:spcAft>
          <a:spcPts val="600"/>
        </a:spcAft>
        <a:buFont typeface="Arial" panose="020B0604020202020204" pitchFamily="34" charset="0"/>
        <a:buChar char="●"/>
        <a:defRPr baseline="0" cap="none" sz="16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3pPr>
      <a:lvl4pPr algn="l" defTabSz="914400" eaLnBrk="1" fontAlgn="auto" hangingPunct="1" indent="-228600" latinLnBrk="0" marL="1600200" rtl="0">
        <a:lnSpc>
          <a:spcPct val="120000"/>
        </a:lnSpc>
        <a:spcBef>
          <a:spcPts val="0"/>
        </a:spcBef>
        <a:spcAft>
          <a:spcPts val="300"/>
        </a:spcAft>
        <a:buFont typeface="Wingdings" panose="05000000000000000000"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4pPr>
      <a:lvl5pPr algn="l" defTabSz="914400" eaLnBrk="1" fontAlgn="auto" hangingPunct="1" indent="-228600" latinLnBrk="0" marL="2057400" rtl="0">
        <a:lnSpc>
          <a:spcPct val="120000"/>
        </a:lnSpc>
        <a:spcBef>
          <a:spcPts val="0"/>
        </a:spcBef>
        <a:spcAft>
          <a:spcPts val="300"/>
        </a:spcAft>
        <a:buFont typeface="Arial" panose="020B0604020202020204" pitchFamily="34" charset="0"/>
        <a:buChar char="•"/>
        <a:defRPr baseline="0" cap="none" sz="1400" kern="1200" normalizeH="0" spc="150" strike="noStrike" u="none">
          <a:solidFill>
            <a:schemeClr val="tx1">
              <a:lumMod val="65000"/>
              <a:lumOff val="35000"/>
            </a:schemeClr>
          </a:solidFill>
          <a:latin typeface="Arial" panose="020B0604020202020204" pitchFamily="34" charset="0"/>
          <a:ea typeface="微软雅黑" panose="020B0503020204020204" pitchFamily="34" charset="-122"/>
          <a:cs typeface="+mn-cs"/>
        </a:defRPr>
      </a:lvl5pPr>
      <a:lvl6pPr algn="l" defTabSz="914400" eaLnBrk="1" hangingPunct="1" indent="-228600" latinLnBrk="0" marL="25146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algn="l" defTabSz="914400" eaLnBrk="1" hangingPunct="1" indent="-228600" latinLnBrk="0" marL="29718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algn="l" defTabSz="914400" eaLnBrk="1" hangingPunct="1" indent="-228600" latinLnBrk="0" marL="34290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algn="l" defTabSz="914400" eaLnBrk="1" hangingPunct="1" indent="-228600" latinLnBrk="0" marL="3886200" rtl="0">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algn="l" defTabSz="914400" eaLnBrk="1" hangingPunct="1" latinLnBrk="0" marL="0" rtl="0">
        <a:defRPr sz="1800" kern="1200">
          <a:solidFill>
            <a:schemeClr val="tx1"/>
          </a:solidFill>
          <a:latin typeface="+mn-lt"/>
          <a:ea typeface="+mn-ea"/>
          <a:cs typeface="+mn-cs"/>
        </a:defRPr>
      </a:lvl1pPr>
      <a:lvl2pPr algn="l" defTabSz="914400" eaLnBrk="1" hangingPunct="1" latinLnBrk="0" marL="457200" rtl="0">
        <a:defRPr sz="1800" kern="1200">
          <a:solidFill>
            <a:schemeClr val="tx1"/>
          </a:solidFill>
          <a:latin typeface="+mn-lt"/>
          <a:ea typeface="+mn-ea"/>
          <a:cs typeface="+mn-cs"/>
        </a:defRPr>
      </a:lvl2pPr>
      <a:lvl3pPr algn="l" defTabSz="914400" eaLnBrk="1" hangingPunct="1" latinLnBrk="0" marL="914400" rtl="0">
        <a:defRPr sz="1800" kern="1200">
          <a:solidFill>
            <a:schemeClr val="tx1"/>
          </a:solidFill>
          <a:latin typeface="+mn-lt"/>
          <a:ea typeface="+mn-ea"/>
          <a:cs typeface="+mn-cs"/>
        </a:defRPr>
      </a:lvl3pPr>
      <a:lvl4pPr algn="l" defTabSz="914400" eaLnBrk="1" hangingPunct="1" latinLnBrk="0" marL="1371600" rtl="0">
        <a:defRPr sz="1800" kern="1200">
          <a:solidFill>
            <a:schemeClr val="tx1"/>
          </a:solidFill>
          <a:latin typeface="+mn-lt"/>
          <a:ea typeface="+mn-ea"/>
          <a:cs typeface="+mn-cs"/>
        </a:defRPr>
      </a:lvl4pPr>
      <a:lvl5pPr algn="l" defTabSz="914400" eaLnBrk="1" hangingPunct="1" latinLnBrk="0" marL="1828800" rtl="0">
        <a:defRPr sz="1800" kern="1200">
          <a:solidFill>
            <a:schemeClr val="tx1"/>
          </a:solidFill>
          <a:latin typeface="+mn-lt"/>
          <a:ea typeface="+mn-ea"/>
          <a:cs typeface="+mn-cs"/>
        </a:defRPr>
      </a:lvl5pPr>
      <a:lvl6pPr algn="l" defTabSz="914400" eaLnBrk="1" hangingPunct="1" latinLnBrk="0" marL="2286000" rtl="0">
        <a:defRPr sz="1800" kern="1200">
          <a:solidFill>
            <a:schemeClr val="tx1"/>
          </a:solidFill>
          <a:latin typeface="+mn-lt"/>
          <a:ea typeface="+mn-ea"/>
          <a:cs typeface="+mn-cs"/>
        </a:defRPr>
      </a:lvl6pPr>
      <a:lvl7pPr algn="l" defTabSz="914400" eaLnBrk="1" hangingPunct="1" latinLnBrk="0" marL="2743200" rtl="0">
        <a:defRPr sz="1800" kern="1200">
          <a:solidFill>
            <a:schemeClr val="tx1"/>
          </a:solidFill>
          <a:latin typeface="+mn-lt"/>
          <a:ea typeface="+mn-ea"/>
          <a:cs typeface="+mn-cs"/>
        </a:defRPr>
      </a:lvl7pPr>
      <a:lvl8pPr algn="l" defTabSz="914400" eaLnBrk="1" hangingPunct="1" latinLnBrk="0" marL="3200400" rtl="0">
        <a:defRPr sz="1800" kern="1200">
          <a:solidFill>
            <a:schemeClr val="tx1"/>
          </a:solidFill>
          <a:latin typeface="+mn-lt"/>
          <a:ea typeface="+mn-ea"/>
          <a:cs typeface="+mn-cs"/>
        </a:defRPr>
      </a:lvl8pPr>
      <a:lvl9pPr algn="l" defTabSz="914400" eaLnBrk="1" hangingPunct="1" latinLnBrk="0" marL="3657600" rtl="0">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 Id="rId10" Type="http://schemas.openxmlformats.org/officeDocument/2006/relationships/image" Target="../media/image11.jpeg"/><Relationship Id="rId11" Type="http://schemas.openxmlformats.org/officeDocument/2006/relationships/image" Target="../media/image12.jpeg"/><Relationship Id="rId1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tags" Target="../tags/tag66.xml"/><Relationship Id="rId2" Type="http://schemas.openxmlformats.org/officeDocument/2006/relationships/image" Target="../media/image30.jpeg"/><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image" Target="../media/image33.jpeg"/><Relationship Id="rId2" Type="http://schemas.openxmlformats.org/officeDocument/2006/relationships/image" Target="../media/image34.jpeg"/><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jpeg"/><Relationship Id="rId7"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tags" Target="../tags/tag67.xml"/><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slideLayout" Target="../slideLayouts/slideLayout7.xml"/><Relationship Id="rId3"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1" Type="http://schemas.openxmlformats.org/officeDocument/2006/relationships/tags" Target="../tags/tag68.xml"/><Relationship Id="rId2"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tags" Target="../tags/tag69.xml"/><Relationship Id="rId2"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image" Target="../media/image40.png"/><Relationship Id="rId2" Type="http://schemas.openxmlformats.org/officeDocument/2006/relationships/slideLayout" Target="../slideLayouts/slideLayout7.xml"/><Relationship Id="rId3"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7.xml"/><Relationship Id="rId3"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image" Target="../media/image42.jpeg"/><Relationship Id="rId2" Type="http://schemas.openxmlformats.org/officeDocument/2006/relationships/image" Target="../media/image43.jpeg"/><Relationship Id="rId3" Type="http://schemas.openxmlformats.org/officeDocument/2006/relationships/hyperlink" Target="http://www.3lian.com/gif/DetailView.htm?Detail=http://img4.3lian.com/sucai2/img15/57/129.gif" TargetMode="External"/><Relationship Id="rId4" Type="http://schemas.openxmlformats.org/officeDocument/2006/relationships/image" Target="../media/image44.gif"/><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slideLayout" Target="../slideLayouts/slideLayout7.xml"/><Relationship Id="rId10"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image" Target="../media/image13.gif"/><Relationship Id="rId2" Type="http://schemas.openxmlformats.org/officeDocument/2006/relationships/tags" Target="../tags/tag62.xml"/><Relationship Id="rId3"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50.jpeg"/><Relationship Id="rId3" Type="http://schemas.openxmlformats.org/officeDocument/2006/relationships/image" Target="../media/image51.jpe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oleObject" Target="../embeddings/oleObject0.bin"/><Relationship Id="rId2" Type="http://schemas.openxmlformats.org/officeDocument/2006/relationships/image" Target="../media/image54.wmf"/><Relationship Id="rId3" Type="http://schemas.openxmlformats.org/officeDocument/2006/relationships/image" Target="../media/image55.jpeg"/><Relationship Id="rId4"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8.png"/><Relationship Id="rId7" Type="http://schemas.openxmlformats.org/officeDocument/2006/relationships/image" Target="../media/image59.png"/><Relationship Id="rId8" Type="http://schemas.openxmlformats.org/officeDocument/2006/relationships/image" Target="../media/image60.png"/><Relationship Id="rId9" Type="http://schemas.openxmlformats.org/officeDocument/2006/relationships/slideLayout" Target="../slideLayouts/slideLayout7.xml"/><Relationship Id="rId10" Type="http://schemas.openxmlformats.org/officeDocument/2006/relationships/notesSlide" Target="../notesSlides/notesSlide8.xml"/><Relationship Id="rId11" Type="http://schemas.openxmlformats.org/officeDocument/2006/relationships/vmlDrawing" Target="../drawings/vmlDrawing1.vml"/></Relationships>
</file>

<file path=ppt/slides/_rels/slide23.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49.jpeg"/><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jpeg"/><Relationship Id="rId6"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65.jpeg"/><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jpeg"/><Relationship Id="rId6" Type="http://schemas.openxmlformats.org/officeDocument/2006/relationships/image" Target="../media/image69.jpe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jpeg"/><Relationship Id="rId10"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image" Target="../media/image73.png"/><Relationship Id="rId2" Type="http://schemas.openxmlformats.org/officeDocument/2006/relationships/image" Target="../media/image74.png"/><Relationship Id="rId3" Type="http://schemas.openxmlformats.org/officeDocument/2006/relationships/image" Target="../media/image75.png"/><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5.png"/><Relationship Id="rId3" Type="http://schemas.openxmlformats.org/officeDocument/2006/relationships/slideLayout" Target="../slideLayouts/slideLayout7.xml"/><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image" Target="../media/image77.png"/><Relationship Id="rId2"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image" Target="../media/image78.png"/><Relationship Id="rId2" Type="http://schemas.openxmlformats.org/officeDocument/2006/relationships/image" Target="../media/image79.jpeg"/><Relationship Id="rId3" Type="http://schemas.openxmlformats.org/officeDocument/2006/relationships/image" Target="../media/image80.jpeg"/><Relationship Id="rId4" Type="http://schemas.openxmlformats.org/officeDocument/2006/relationships/image" Target="../media/image81.jpeg"/><Relationship Id="rId5" Type="http://schemas.openxmlformats.org/officeDocument/2006/relationships/image" Target="../media/image82.png"/><Relationship Id="rId6" Type="http://schemas.openxmlformats.org/officeDocument/2006/relationships/image" Target="../media/image83.jpeg"/><Relationship Id="rId7"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image" Target="../media/image49.jpeg"/><Relationship Id="rId2" Type="http://schemas.openxmlformats.org/officeDocument/2006/relationships/image" Target="../media/image84.jpeg"/><Relationship Id="rId3" Type="http://schemas.openxmlformats.org/officeDocument/2006/relationships/image" Target="../media/image85.jpeg"/><Relationship Id="rId4" Type="http://schemas.openxmlformats.org/officeDocument/2006/relationships/image" Target="../media/image86.jpeg"/><Relationship Id="rId5" Type="http://schemas.openxmlformats.org/officeDocument/2006/relationships/image" Target="../media/image87.jpeg"/><Relationship Id="rId6" Type="http://schemas.openxmlformats.org/officeDocument/2006/relationships/image" Target="../media/image88.jpeg"/><Relationship Id="rId7" Type="http://schemas.openxmlformats.org/officeDocument/2006/relationships/image" Target="../media/image89.jpeg"/><Relationship Id="rId8" Type="http://schemas.openxmlformats.org/officeDocument/2006/relationships/image" Target="../media/image90.jpeg"/><Relationship Id="rId9" Type="http://schemas.openxmlformats.org/officeDocument/2006/relationships/image" Target="../media/image91.png"/><Relationship Id="rId10"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image" Target="../media/image14.png"/><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tags" Target="../tags/tag63.xml"/><Relationship Id="rId5"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1.xml.rels><?xml version="1.0" encoding="UTF-8" standalone="yes"?>
<Relationships xmlns="http://schemas.openxmlformats.org/package/2006/relationships"><Relationship Id="rId1" Type="http://schemas.openxmlformats.org/officeDocument/2006/relationships/image" Target="../media/image92.png"/><Relationship Id="rId2" Type="http://schemas.openxmlformats.org/officeDocument/2006/relationships/image" Target="../media/image93.png"/><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6" Type="http://schemas.openxmlformats.org/officeDocument/2006/relationships/image" Target="../media/image97.png"/><Relationship Id="rId7"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image" Target="../media/image98.jpeg"/><Relationship Id="rId2" Type="http://schemas.openxmlformats.org/officeDocument/2006/relationships/image" Target="../media/image99.jpeg"/><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6"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image" Target="../media/image103.png"/><Relationship Id="rId2" Type="http://schemas.openxmlformats.org/officeDocument/2006/relationships/image" Target="../media/image104.png"/><Relationship Id="rId3" Type="http://schemas.openxmlformats.org/officeDocument/2006/relationships/image" Target="../media/image105.png"/><Relationship Id="rId4" Type="http://schemas.openxmlformats.org/officeDocument/2006/relationships/image" Target="../media/image106.png"/><Relationship Id="rId5"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image" Target="../media/image107.png"/><Relationship Id="rId2" Type="http://schemas.openxmlformats.org/officeDocument/2006/relationships/image" Target="../media/image108.png"/><Relationship Id="rId3"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image" Target="../media/image109.png"/><Relationship Id="rId2" Type="http://schemas.openxmlformats.org/officeDocument/2006/relationships/image" Target="../media/image110.png"/><Relationship Id="rId3" Type="http://schemas.openxmlformats.org/officeDocument/2006/relationships/image" Target="../media/image111.png"/><Relationship Id="rId4"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image" Target="../media/image112.png"/><Relationship Id="rId2" Type="http://schemas.openxmlformats.org/officeDocument/2006/relationships/image" Target="../media/image113.png"/><Relationship Id="rId3"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image" Target="../media/image114.gif"/><Relationship Id="rId2" Type="http://schemas.openxmlformats.org/officeDocument/2006/relationships/image" Target="../media/image115.jpeg"/><Relationship Id="rId3"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image" Target="../media/image116.png"/><Relationship Id="rId2" Type="http://schemas.openxmlformats.org/officeDocument/2006/relationships/image" Target="../media/image117.png"/><Relationship Id="rId3"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image" Target="../media/image17.jpeg"/><Relationship Id="rId2" Type="http://schemas.openxmlformats.org/officeDocument/2006/relationships/image" Target="../media/image18.jpeg"/><Relationship Id="rId3"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image" Target="../media/image118.png"/><Relationship Id="rId2"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image" Target="../media/image119.jpeg"/><Relationship Id="rId2" Type="http://schemas.openxmlformats.org/officeDocument/2006/relationships/image" Target="../media/image120.png"/><Relationship Id="rId3" Type="http://schemas.openxmlformats.org/officeDocument/2006/relationships/image" Target="../media/image121.png"/><Relationship Id="rId4" Type="http://schemas.openxmlformats.org/officeDocument/2006/relationships/tags" Target="../tags/tag70.xml"/><Relationship Id="rId5"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image" Target="../media/image122.png"/><Relationship Id="rId2" Type="http://schemas.openxmlformats.org/officeDocument/2006/relationships/tags" Target="../tags/tag71.xml"/><Relationship Id="rId3"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image" Target="../media/image123.png"/><Relationship Id="rId2" Type="http://schemas.openxmlformats.org/officeDocument/2006/relationships/image" Target="../media/image124.png"/><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tags" Target="../tags/tag72.xml"/><Relationship Id="rId6"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image" Target="../media/image127.png"/><Relationship Id="rId2" Type="http://schemas.openxmlformats.org/officeDocument/2006/relationships/tags" Target="../tags/tag73.xml"/><Relationship Id="rId3"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image" Target="../media/image128.png"/><Relationship Id="rId2" Type="http://schemas.openxmlformats.org/officeDocument/2006/relationships/image" Target="../media/image129.png"/><Relationship Id="rId3"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image" Target="../media/image130.jpeg"/><Relationship Id="rId2" Type="http://schemas.openxmlformats.org/officeDocument/2006/relationships/image" Target="../media/image131.jpeg"/><Relationship Id="rId3" Type="http://schemas.openxmlformats.org/officeDocument/2006/relationships/image" Target="../media/image132.jpeg"/><Relationship Id="rId4" Type="http://schemas.openxmlformats.org/officeDocument/2006/relationships/image" Target="../media/image133.jpeg"/><Relationship Id="rId5" Type="http://schemas.openxmlformats.org/officeDocument/2006/relationships/slideLayout" Target="../slideLayouts/slideLayout7.xml"/><Relationship Id="rId6" Type="http://schemas.openxmlformats.org/officeDocument/2006/relationships/notesSlide" Target="../notesSlides/notesSlide11.xml"/></Relationships>
</file>

<file path=ppt/slides/_rels/slide48.xml.rels><?xml version="1.0" encoding="UTF-8" standalone="yes"?>
<Relationships xmlns="http://schemas.openxmlformats.org/package/2006/relationships"><Relationship Id="rId1" Type="http://schemas.openxmlformats.org/officeDocument/2006/relationships/image" Target="../media/image134.png"/><Relationship Id="rId2" Type="http://schemas.openxmlformats.org/officeDocument/2006/relationships/image" Target="../media/image135.png"/><Relationship Id="rId3" Type="http://schemas.openxmlformats.org/officeDocument/2006/relationships/image" Target="../media/image136.png"/><Relationship Id="rId4" Type="http://schemas.openxmlformats.org/officeDocument/2006/relationships/image" Target="../media/image137.png"/><Relationship Id="rId5" Type="http://schemas.openxmlformats.org/officeDocument/2006/relationships/tags" Target="../tags/tag74.xml"/><Relationship Id="rId6"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image" Target="../media/image138.png"/><Relationship Id="rId2" Type="http://schemas.openxmlformats.org/officeDocument/2006/relationships/image" Target="../media/image139.png"/><Relationship Id="rId3" Type="http://schemas.openxmlformats.org/officeDocument/2006/relationships/tags" Target="../tags/tag75.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1.png"/><Relationship Id="rId3" Type="http://schemas.openxmlformats.org/officeDocument/2006/relationships/image" Target="../media/image142.png"/><Relationship Id="rId4" Type="http://schemas.openxmlformats.org/officeDocument/2006/relationships/image" Target="../media/image143.png"/><Relationship Id="rId5" Type="http://schemas.openxmlformats.org/officeDocument/2006/relationships/image" Target="../media/image144.png"/><Relationship Id="rId6" Type="http://schemas.openxmlformats.org/officeDocument/2006/relationships/image" Target="../media/image145.png"/><Relationship Id="rId7" Type="http://schemas.openxmlformats.org/officeDocument/2006/relationships/image" Target="../media/image146.png"/><Relationship Id="rId8" Type="http://schemas.openxmlformats.org/officeDocument/2006/relationships/image" Target="../media/image147.png"/><Relationship Id="rId9"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image" Target="../media/image148.png"/><Relationship Id="rId3" Type="http://schemas.openxmlformats.org/officeDocument/2006/relationships/image" Target="../media/image149.png"/><Relationship Id="rId4" Type="http://schemas.openxmlformats.org/officeDocument/2006/relationships/image" Target="../media/image150.png"/><Relationship Id="rId5" Type="http://schemas.openxmlformats.org/officeDocument/2006/relationships/image" Target="../media/image151.png"/><Relationship Id="rId6"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image" Target="../media/image140.png"/><Relationship Id="rId2"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image" Target="../media/image152.png"/><Relationship Id="rId2" Type="http://schemas.openxmlformats.org/officeDocument/2006/relationships/image" Target="../media/image153.jpeg"/><Relationship Id="rId3"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image" Target="../media/image154.png"/><Relationship Id="rId2"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56.xml.rels><?xml version="1.0" encoding="UTF-8" standalone="yes"?>
<Relationships xmlns="http://schemas.openxmlformats.org/package/2006/relationships"><Relationship Id="rId1" Type="http://schemas.openxmlformats.org/officeDocument/2006/relationships/image" Target="../media/image155.png"/><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image" Target="../media/image158.png"/><Relationship Id="rId2" Type="http://schemas.openxmlformats.org/officeDocument/2006/relationships/image" Target="../media/image159.png"/><Relationship Id="rId3" Type="http://schemas.openxmlformats.org/officeDocument/2006/relationships/image" Target="../media/image160.png"/><Relationship Id="rId4"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40.png"/><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 Id="rId10"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image" Target="../media/image169.png"/><Relationship Id="rId2" Type="http://schemas.openxmlformats.org/officeDocument/2006/relationships/image" Target="../media/image170.png"/><Relationship Id="rId3" Type="http://schemas.openxmlformats.org/officeDocument/2006/relationships/slideLayout" Target="../slideLayouts/slideLayout7.xml"/><Relationship Id="rId4"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slideLayout" Target="../slideLayouts/slideLayout13.xml"/><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tags" Target="../tags/tag64.xml"/><Relationship Id="rId2"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image" Target="../media/image22.png"/><Relationship Id="rId2" Type="http://schemas.openxmlformats.org/officeDocument/2006/relationships/image" Target="../media/image23.png"/><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image" Target="../media/image26.png"/><Relationship Id="rId2" Type="http://schemas.openxmlformats.org/officeDocument/2006/relationships/image" Target="../media/image27.png"/><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tags" Target="../tags/tag65.xml"/><Relationship Id="rId6"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27" name=""/>
        <p:cNvGrpSpPr/>
        <p:nvPr/>
      </p:nvGrpSpPr>
      <p:grpSpPr>
        <a:xfrm/>
      </p:grpSpPr>
      <p:pic>
        <p:nvPicPr>
          <p:cNvPr id="2097152" name="图片 8"/>
          <p:cNvPicPr>
            <a:picLocks noChangeAspect="1"/>
          </p:cNvPicPr>
          <p:nvPr/>
        </p:nvPicPr>
        <p:blipFill>
          <a:blip xmlns:r="http://schemas.openxmlformats.org/officeDocument/2006/relationships" r:embed="rId1"/>
          <a:stretch>
            <a:fillRect/>
          </a:stretch>
        </p:blipFill>
        <p:spPr>
          <a:xfrm>
            <a:off x="1529080" y="0"/>
            <a:ext cx="9144000" cy="6858000"/>
          </a:xfrm>
          <a:prstGeom prst="rect"/>
          <a:solidFill>
            <a:srgbClr val="FFFFFF"/>
          </a:solidFill>
          <a:ln w="9525">
            <a:noFill/>
          </a:ln>
        </p:spPr>
      </p:pic>
      <p:sp>
        <p:nvSpPr>
          <p:cNvPr id="1048586" name="矩形 12"/>
          <p:cNvSpPr/>
          <p:nvPr/>
        </p:nvSpPr>
        <p:spPr>
          <a:xfrm>
            <a:off x="5990590" y="4265295"/>
            <a:ext cx="6268720" cy="1869441"/>
          </a:xfrm>
          <a:prstGeom prst="rect"/>
          <a:noFill/>
          <a:ln w="9525">
            <a:noFill/>
          </a:ln>
        </p:spPr>
        <p:txBody>
          <a:bodyPr wrap="square">
            <a:spAutoFit/>
          </a:bodyPr>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这是一个需要我们去了解的民族</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a:p>
            <a:pPr algn="l"/>
            <a:endParaRPr altLang="zh-CN" dirty="0" sz="2400" lang="en-US">
              <a:solidFill>
                <a:srgbClr val="FF0000"/>
              </a:solidFill>
              <a:latin typeface="华文行楷" panose="02010800040101010101" charset="-122"/>
              <a:ea typeface="华文行楷" panose="02010800040101010101" charset="-122"/>
              <a:sym typeface="微软雅黑" panose="020B0503020204020204" pitchFamily="34" charset="-122"/>
            </a:endParaRPr>
          </a:p>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无论是作为朋友</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a:p>
            <a:pPr algn="l"/>
            <a:endParaRPr altLang="zh-CN" dirty="0" sz="2400" lang="en-US">
              <a:solidFill>
                <a:srgbClr val="FF0000"/>
              </a:solidFill>
              <a:latin typeface="华文行楷" panose="02010800040101010101" charset="-122"/>
              <a:ea typeface="华文行楷" panose="02010800040101010101" charset="-122"/>
              <a:sym typeface="微软雅黑" panose="020B0503020204020204" pitchFamily="34" charset="-122"/>
            </a:endParaRPr>
          </a:p>
          <a:p>
            <a:pPr algn="l"/>
            <a:r>
              <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rPr>
              <a:t>还是作为敌人</a:t>
            </a:r>
            <a:endParaRPr altLang="en-US" dirty="0" sz="2400" lang="zh-CN">
              <a:solidFill>
                <a:srgbClr val="FF0000"/>
              </a:solidFill>
              <a:latin typeface="华文行楷" panose="02010800040101010101" charset="-122"/>
              <a:ea typeface="华文行楷" panose="02010800040101010101" charset="-122"/>
              <a:sym typeface="微软雅黑" panose="020B0503020204020204" pitchFamily="34" charset="-122"/>
            </a:endParaRPr>
          </a:p>
        </p:txBody>
      </p:sp>
      <p:pic>
        <p:nvPicPr>
          <p:cNvPr id="2097153" name="图片 7"/>
          <p:cNvPicPr>
            <a:picLocks noChangeAspect="1"/>
          </p:cNvPicPr>
          <p:nvPr/>
        </p:nvPicPr>
        <p:blipFill>
          <a:blip xmlns:r="http://schemas.openxmlformats.org/officeDocument/2006/relationships" r:embed="rId2"/>
          <a:stretch>
            <a:fillRect/>
          </a:stretch>
        </p:blipFill>
        <p:spPr>
          <a:xfrm>
            <a:off x="1524000" y="6381750"/>
            <a:ext cx="9153525" cy="476250"/>
          </a:xfrm>
          <a:prstGeom prst="rect"/>
          <a:noFill/>
          <a:ln w="9525">
            <a:noFill/>
          </a:ln>
        </p:spPr>
      </p:pic>
      <p:pic>
        <p:nvPicPr>
          <p:cNvPr id="2097154" name="图片 13"/>
          <p:cNvPicPr>
            <a:picLocks noChangeAspect="1"/>
          </p:cNvPicPr>
          <p:nvPr/>
        </p:nvPicPr>
        <p:blipFill>
          <a:blip xmlns:r="http://schemas.openxmlformats.org/officeDocument/2006/relationships" r:embed="rId2"/>
          <a:stretch>
            <a:fillRect/>
          </a:stretch>
        </p:blipFill>
        <p:spPr>
          <a:xfrm>
            <a:off x="1524000" y="6381750"/>
            <a:ext cx="9153525" cy="476250"/>
          </a:xfrm>
          <a:prstGeom prst="rect"/>
          <a:noFill/>
          <a:ln w="9525">
            <a:noFill/>
          </a:ln>
        </p:spPr>
      </p:pic>
      <p:grpSp>
        <p:nvGrpSpPr>
          <p:cNvPr id="28" name="组合 2"/>
          <p:cNvGrpSpPr/>
          <p:nvPr/>
        </p:nvGrpSpPr>
        <p:grpSpPr>
          <a:xfrm>
            <a:off x="671195" y="4441825"/>
            <a:ext cx="10181590" cy="2230120"/>
            <a:chOff x="-1525" y="5830"/>
            <a:chExt cx="16034" cy="3512"/>
          </a:xfrm>
        </p:grpSpPr>
        <p:pic>
          <p:nvPicPr>
            <p:cNvPr id="2097155" name="图片 17"/>
            <p:cNvPicPr>
              <a:picLocks noChangeAspect="1"/>
            </p:cNvPicPr>
            <p:nvPr/>
          </p:nvPicPr>
          <p:blipFill>
            <a:blip xmlns:r="http://schemas.openxmlformats.org/officeDocument/2006/relationships" r:embed="rId3"/>
            <a:stretch>
              <a:fillRect/>
            </a:stretch>
          </p:blipFill>
          <p:spPr>
            <a:xfrm rot="21241373">
              <a:off x="12524" y="6114"/>
              <a:ext cx="1985" cy="2986"/>
            </a:xfrm>
            <a:prstGeom prst="rect"/>
            <a:solidFill>
              <a:srgbClr val="EDEDED"/>
            </a:solidFill>
            <a:ln w="28575" cap="sq" cmpd="sng">
              <a:solidFill>
                <a:srgbClr val="FFFFFF"/>
              </a:solidFill>
              <a:prstDash val="solid"/>
              <a:miter/>
              <a:headEnd type="none" w="med" len="med"/>
              <a:tailEnd type="none" w="med" len="med"/>
            </a:ln>
          </p:spPr>
        </p:pic>
        <p:pic>
          <p:nvPicPr>
            <p:cNvPr id="2097156" name="图片 21"/>
            <p:cNvPicPr>
              <a:picLocks noChangeAspect="1"/>
            </p:cNvPicPr>
            <p:nvPr/>
          </p:nvPicPr>
          <p:blipFill>
            <a:blip xmlns:r="http://schemas.openxmlformats.org/officeDocument/2006/relationships" r:embed="rId4"/>
            <a:stretch>
              <a:fillRect/>
            </a:stretch>
          </p:blipFill>
          <p:spPr>
            <a:xfrm rot="360000">
              <a:off x="-1525" y="5850"/>
              <a:ext cx="4305" cy="2975"/>
            </a:xfrm>
            <a:prstGeom prst="rect"/>
            <a:solidFill>
              <a:srgbClr val="EDEDED"/>
            </a:solidFill>
            <a:ln w="28575" cap="sq" cmpd="sng">
              <a:solidFill>
                <a:srgbClr val="FFFFFF"/>
              </a:solidFill>
              <a:prstDash val="solid"/>
              <a:miter/>
              <a:headEnd type="none" w="med" len="med"/>
              <a:tailEnd type="none" w="med" len="med"/>
            </a:ln>
          </p:spPr>
        </p:pic>
        <p:pic>
          <p:nvPicPr>
            <p:cNvPr id="2097157" name="图片 19" descr="C:\Users\Administrator\Documents\360截图\搜狗截图18年09月19日0942_2.jpg搜狗截图18年09月19日0942_2"/>
            <p:cNvPicPr>
              <a:picLocks noChangeAspect="1"/>
            </p:cNvPicPr>
            <p:nvPr/>
          </p:nvPicPr>
          <p:blipFill>
            <a:blip xmlns:r="http://schemas.openxmlformats.org/officeDocument/2006/relationships" r:embed="rId5"/>
            <a:srcRect/>
            <a:stretch>
              <a:fillRect/>
            </a:stretch>
          </p:blipFill>
          <p:spPr>
            <a:xfrm rot="453948">
              <a:off x="767" y="5972"/>
              <a:ext cx="2045" cy="2802"/>
            </a:xfrm>
            <a:prstGeom prst="rect"/>
            <a:solidFill>
              <a:srgbClr val="EDEDED"/>
            </a:solidFill>
            <a:ln w="28575" cap="sq" cmpd="sng">
              <a:solidFill>
                <a:srgbClr val="FFFFFF"/>
              </a:solidFill>
              <a:prstDash val="solid"/>
              <a:miter/>
              <a:headEnd type="none" w="med" len="med"/>
              <a:tailEnd type="none" w="med" len="med"/>
            </a:ln>
          </p:spPr>
        </p:pic>
        <p:pic>
          <p:nvPicPr>
            <p:cNvPr id="2097158" name="图片 23"/>
            <p:cNvPicPr>
              <a:picLocks noChangeAspect="1"/>
            </p:cNvPicPr>
            <p:nvPr/>
          </p:nvPicPr>
          <p:blipFill>
            <a:blip xmlns:r="http://schemas.openxmlformats.org/officeDocument/2006/relationships" r:embed="rId6"/>
            <a:stretch>
              <a:fillRect/>
            </a:stretch>
          </p:blipFill>
          <p:spPr>
            <a:xfrm rot="411887">
              <a:off x="11394" y="6159"/>
              <a:ext cx="2125" cy="3067"/>
            </a:xfrm>
            <a:prstGeom prst="rect"/>
            <a:solidFill>
              <a:srgbClr val="EDEDED"/>
            </a:solidFill>
            <a:ln w="28575" cap="sq" cmpd="sng">
              <a:solidFill>
                <a:srgbClr val="FFFFFF"/>
              </a:solidFill>
              <a:prstDash val="solid"/>
              <a:miter/>
              <a:headEnd type="none" w="med" len="med"/>
              <a:tailEnd type="none" w="med" len="med"/>
            </a:ln>
          </p:spPr>
        </p:pic>
        <p:pic>
          <p:nvPicPr>
            <p:cNvPr id="2097159" name="图片 18"/>
            <p:cNvPicPr>
              <a:picLocks noChangeAspect="1"/>
            </p:cNvPicPr>
            <p:nvPr/>
          </p:nvPicPr>
          <p:blipFill>
            <a:blip xmlns:r="http://schemas.openxmlformats.org/officeDocument/2006/relationships" r:embed="rId7"/>
            <a:stretch>
              <a:fillRect/>
            </a:stretch>
          </p:blipFill>
          <p:spPr>
            <a:xfrm rot="300000">
              <a:off x="9622" y="6052"/>
              <a:ext cx="2190" cy="2900"/>
            </a:xfrm>
            <a:prstGeom prst="rect"/>
            <a:solidFill>
              <a:srgbClr val="EDEDED"/>
            </a:solidFill>
            <a:ln w="28575" cap="sq" cmpd="sng">
              <a:solidFill>
                <a:srgbClr val="FFFFFF"/>
              </a:solidFill>
              <a:prstDash val="solid"/>
              <a:miter/>
              <a:headEnd type="none" w="med" len="med"/>
              <a:tailEnd type="none" w="med" len="med"/>
            </a:ln>
          </p:spPr>
        </p:pic>
        <p:pic>
          <p:nvPicPr>
            <p:cNvPr id="2097160" name="图片 11"/>
            <p:cNvPicPr>
              <a:picLocks noChangeAspect="1"/>
            </p:cNvPicPr>
            <p:nvPr/>
          </p:nvPicPr>
          <p:blipFill>
            <a:blip xmlns:r="http://schemas.openxmlformats.org/officeDocument/2006/relationships" r:embed="rId8"/>
            <a:stretch>
              <a:fillRect/>
            </a:stretch>
          </p:blipFill>
          <p:spPr>
            <a:xfrm rot="676858">
              <a:off x="2360" y="6134"/>
              <a:ext cx="2030" cy="2773"/>
            </a:xfrm>
            <a:prstGeom prst="rect"/>
            <a:solidFill>
              <a:srgbClr val="EDEDED"/>
            </a:solidFill>
            <a:ln w="28575" cap="sq" cmpd="sng">
              <a:solidFill>
                <a:srgbClr val="FFFFFF"/>
              </a:solidFill>
              <a:prstDash val="solid"/>
              <a:miter/>
              <a:headEnd type="none" w="med" len="med"/>
              <a:tailEnd type="none" w="med" len="med"/>
            </a:ln>
          </p:spPr>
        </p:pic>
        <p:pic>
          <p:nvPicPr>
            <p:cNvPr id="2097161" name="图片 14" descr="C:\Users\Administrator\Documents\360截图\搜狗截图18年09月19日0939_1.jpg搜狗截图18年09月19日0939_1"/>
            <p:cNvPicPr>
              <a:picLocks noChangeAspect="1"/>
            </p:cNvPicPr>
            <p:nvPr/>
          </p:nvPicPr>
          <p:blipFill>
            <a:blip xmlns:r="http://schemas.openxmlformats.org/officeDocument/2006/relationships" r:embed="rId9"/>
            <a:srcRect/>
            <a:stretch>
              <a:fillRect/>
            </a:stretch>
          </p:blipFill>
          <p:spPr>
            <a:xfrm rot="21360000">
              <a:off x="6982" y="6136"/>
              <a:ext cx="3486" cy="2655"/>
            </a:xfrm>
            <a:prstGeom prst="rect"/>
            <a:solidFill>
              <a:srgbClr val="EDEDED"/>
            </a:solidFill>
            <a:ln w="28575" cap="sq" cmpd="sng">
              <a:solidFill>
                <a:srgbClr val="FFFFFF"/>
              </a:solidFill>
              <a:prstDash val="solid"/>
              <a:miter/>
              <a:headEnd type="none" w="med" len="med"/>
              <a:tailEnd type="none" w="med" len="med"/>
            </a:ln>
          </p:spPr>
        </p:pic>
        <p:pic>
          <p:nvPicPr>
            <p:cNvPr id="2097162" name="图片 14" descr="C:\Users\Administrator\Documents\360截图\e0595f2f42184756b6256736bb661560.jpege0595f2f42184756b6256736bb661560"/>
            <p:cNvPicPr>
              <a:picLocks noChangeAspect="1"/>
            </p:cNvPicPr>
            <p:nvPr/>
          </p:nvPicPr>
          <p:blipFill>
            <a:blip xmlns:r="http://schemas.openxmlformats.org/officeDocument/2006/relationships" r:embed="rId10"/>
            <a:srcRect/>
            <a:stretch>
              <a:fillRect/>
            </a:stretch>
          </p:blipFill>
          <p:spPr>
            <a:xfrm>
              <a:off x="4018" y="5830"/>
              <a:ext cx="3486" cy="3512"/>
            </a:xfrm>
            <a:prstGeom prst="rect"/>
            <a:solidFill>
              <a:srgbClr val="EDEDED"/>
            </a:solidFill>
            <a:ln w="28575" cap="sq" cmpd="sng">
              <a:solidFill>
                <a:srgbClr val="FFFFFF"/>
              </a:solidFill>
              <a:prstDash val="solid"/>
              <a:miter/>
              <a:headEnd type="none" w="med" len="med"/>
              <a:tailEnd type="none" w="med" len="med"/>
            </a:ln>
          </p:spPr>
        </p:pic>
      </p:grpSp>
      <p:sp>
        <p:nvSpPr>
          <p:cNvPr id="1048587" name="矩形 3"/>
          <p:cNvSpPr/>
          <p:nvPr/>
        </p:nvSpPr>
        <p:spPr>
          <a:xfrm>
            <a:off x="2106295" y="135890"/>
            <a:ext cx="4358640" cy="4206241"/>
          </a:xfrm>
          <a:prstGeom prst="rect"/>
          <a:noFill/>
          <a:ln w="9525">
            <a:noFill/>
          </a:ln>
        </p:spPr>
        <p:txBody>
          <a:bodyPr wrap="square">
            <a:spAutoFit/>
          </a:bodyPr>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既生性好斗而又温和谦让</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既穷兵黩武而又崇尚美感</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既桀骜自大而又彬彬有礼</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既顽固不化而又能伸能屈</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既勇敢而又懦怯</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既忠贞而又心存叛逆</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既驯服而又不愿受人摆布</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既保守而又敢于接受新的生活方式</a:t>
            </a:r>
            <a:endParaRPr altLang="en-US" dirty="0" sz="2000" lang="zh-CN">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zh-CN" dirty="0" sz="2000" lang="en-US">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 ……</a:t>
            </a:r>
            <a:endParaRPr altLang="zh-CN" dirty="0" sz="2000" lang="en-US">
              <a:solidFill>
                <a:schemeClr val="tx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p:txBody>
      </p:sp>
      <p:pic>
        <p:nvPicPr>
          <p:cNvPr id="2097163" name="图片 7" descr="搜狗截图18年09月19日0956_1"/>
          <p:cNvPicPr>
            <a:picLocks noChangeAspect="1"/>
          </p:cNvPicPr>
          <p:nvPr/>
        </p:nvPicPr>
        <p:blipFill>
          <a:blip xmlns:r="http://schemas.openxmlformats.org/officeDocument/2006/relationships" r:embed="rId11"/>
          <a:stretch>
            <a:fillRect/>
          </a:stretch>
        </p:blipFill>
        <p:spPr>
          <a:xfrm>
            <a:off x="6785610" y="576580"/>
            <a:ext cx="2924810" cy="3104515"/>
          </a:xfrm>
          <a:prstGeom prst="rect"/>
          <a:effectLst>
            <a:outerShdw algn="ctr" blurRad="63500" rotWithShape="0" sx="102000" sy="102000">
              <a:prstClr val="black">
                <a:alpha val="40000"/>
              </a:prstClr>
            </a:outerShdw>
          </a:effectLst>
        </p:spPr>
      </p:pic>
    </p:spTree>
  </p:cSld>
  <p:clrMapOvr>
    <a:masterClrMapping/>
  </p:clrMapOvr>
  <p:transition spd="slow">
    <p:wip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8"/>
                                        </p:tgtEl>
                                        <p:attrNameLst>
                                          <p:attrName>style.visibility</p:attrName>
                                        </p:attrNameLst>
                                      </p:cBhvr>
                                      <p:to>
                                        <p:strVal val="visible"/>
                                      </p:to>
                                    </p:set>
                                    <p:animEffect transition="in" filter="blinds(horizontal)">
                                      <p:cBhvr>
                                        <p:cTn dur="500" id="7"/>
                                        <p:tgtEl>
                                          <p:spTgt spid="28"/>
                                        </p:tgtEl>
                                      </p:cBhvr>
                                    </p:animEffect>
                                  </p:childTnLst>
                                </p:cTn>
                              </p:par>
                            </p:childTnLst>
                          </p:cTn>
                        </p:par>
                      </p:childTnLst>
                    </p:cTn>
                  </p:par>
                  <p:par>
                    <p:cTn fill="hold" id="8">
                      <p:stCondLst>
                        <p:cond delay="indefinite"/>
                      </p:stCondLst>
                      <p:childTnLst>
                        <p:par>
                          <p:cTn fill="hold" id="9">
                            <p:stCondLst>
                              <p:cond delay="0"/>
                            </p:stCondLst>
                            <p:childTnLst>
                              <p:par>
                                <p:cTn fill="hold" grpId="1" id="10" nodeType="clickEffect" presetClass="entr" presetID="10" presetSubtype="0">
                                  <p:stCondLst>
                                    <p:cond delay="0"/>
                                  </p:stCondLst>
                                  <p:childTnLst>
                                    <p:set>
                                      <p:cBhvr>
                                        <p:cTn dur="1" fill="hold" id="11">
                                          <p:stCondLst>
                                            <p:cond delay="0"/>
                                          </p:stCondLst>
                                        </p:cTn>
                                        <p:tgtEl>
                                          <p:spTgt spid="1048587"/>
                                        </p:tgtEl>
                                        <p:attrNameLst>
                                          <p:attrName>style.visibility</p:attrName>
                                        </p:attrNameLst>
                                      </p:cBhvr>
                                      <p:to>
                                        <p:strVal val="visible"/>
                                      </p:to>
                                    </p:set>
                                    <p:animEffect filter="fade">
                                      <p:cBhvr>
                                        <p:cTn dur="1000" id="12"/>
                                        <p:tgtEl>
                                          <p:spTgt spid="1048587"/>
                                        </p:tgtEl>
                                      </p:cBhvr>
                                    </p:animEffect>
                                  </p:childTnLst>
                                </p:cTn>
                              </p:par>
                              <p:par>
                                <p:cTn fill="hold" id="13" nodeType="withEffect" presetClass="entr" presetID="3" presetSubtype="10">
                                  <p:stCondLst>
                                    <p:cond delay="0"/>
                                  </p:stCondLst>
                                  <p:childTnLst>
                                    <p:set>
                                      <p:cBhvr>
                                        <p:cTn dur="1" fill="hold" id="14">
                                          <p:stCondLst>
                                            <p:cond delay="0"/>
                                          </p:stCondLst>
                                        </p:cTn>
                                        <p:tgtEl>
                                          <p:spTgt spid="2097163"/>
                                        </p:tgtEl>
                                        <p:attrNameLst>
                                          <p:attrName>style.visibility</p:attrName>
                                        </p:attrNameLst>
                                      </p:cBhvr>
                                      <p:to>
                                        <p:strVal val="visible"/>
                                      </p:to>
                                    </p:set>
                                    <p:animEffect transition="in" filter="blinds(horizontal)">
                                      <p:cBhvr>
                                        <p:cTn dur="500" id="15"/>
                                        <p:tgtEl>
                                          <p:spTgt spid="2097163"/>
                                        </p:tgtEl>
                                      </p:cBhvr>
                                    </p:animEffect>
                                  </p:childTnLst>
                                </p:cTn>
                              </p:par>
                            </p:childTnLst>
                          </p:cTn>
                        </p:par>
                      </p:childTnLst>
                    </p:cTn>
                  </p:par>
                  <p:par>
                    <p:cTn fill="hold" id="16">
                      <p:stCondLst>
                        <p:cond delay="indefinite"/>
                      </p:stCondLst>
                      <p:childTnLst>
                        <p:par>
                          <p:cTn fill="hold" id="17">
                            <p:stCondLst>
                              <p:cond delay="0"/>
                            </p:stCondLst>
                            <p:childTnLst>
                              <p:par>
                                <p:cTn fill="hold" id="18" nodeType="clickEffect" presetClass="exit" presetID="3" presetSubtype="10">
                                  <p:stCondLst>
                                    <p:cond delay="0"/>
                                  </p:stCondLst>
                                  <p:childTnLst>
                                    <p:animEffect transition="out" filter="blinds(horizontal)">
                                      <p:cBhvr>
                                        <p:cTn dur="500" id="19"/>
                                        <p:tgtEl>
                                          <p:spTgt spid="28"/>
                                        </p:tgtEl>
                                      </p:cBhvr>
                                    </p:animEffect>
                                    <p:set>
                                      <p:cBhvr>
                                        <p:cTn dur="1" fill="hold" id="20">
                                          <p:stCondLst>
                                            <p:cond delay="499"/>
                                          </p:stCondLst>
                                        </p:cTn>
                                        <p:tgtEl>
                                          <p:spTgt spid="28"/>
                                        </p:tgtEl>
                                        <p:attrNameLst>
                                          <p:attrName>style.visibility</p:attrName>
                                        </p:attrNameLst>
                                      </p:cBhvr>
                                      <p:to>
                                        <p:strVal val="hidden"/>
                                      </p:to>
                                    </p:set>
                                  </p:childTnLst>
                                </p:cTn>
                              </p:par>
                            </p:childTnLst>
                          </p:cTn>
                        </p:par>
                      </p:childTnLst>
                    </p:cTn>
                  </p:par>
                  <p:par>
                    <p:cTn fill="hold" id="21">
                      <p:stCondLst>
                        <p:cond delay="indefinite"/>
                      </p:stCondLst>
                      <p:childTnLst>
                        <p:par>
                          <p:cTn fill="hold" id="22">
                            <p:stCondLst>
                              <p:cond delay="0"/>
                            </p:stCondLst>
                            <p:childTnLst>
                              <p:par>
                                <p:cTn fill="hold" grpId="1" id="23" nodeType="clickEffect" presetClass="entr" presetID="10" presetSubtype="0">
                                  <p:stCondLst>
                                    <p:cond delay="500"/>
                                  </p:stCondLst>
                                  <p:childTnLst>
                                    <p:set>
                                      <p:cBhvr>
                                        <p:cTn dur="1" fill="hold" id="24">
                                          <p:stCondLst>
                                            <p:cond delay="0"/>
                                          </p:stCondLst>
                                        </p:cTn>
                                        <p:tgtEl>
                                          <p:spTgt spid="1048586"/>
                                        </p:tgtEl>
                                        <p:attrNameLst>
                                          <p:attrName>style.visibility</p:attrName>
                                        </p:attrNameLst>
                                      </p:cBhvr>
                                      <p:to>
                                        <p:strVal val="visible"/>
                                      </p:to>
                                    </p:set>
                                    <p:animEffect filter="fade">
                                      <p:cBhvr>
                                        <p:cTn dur="1000" id="25"/>
                                        <p:tgtEl>
                                          <p:spTgt spid="1048586"/>
                                        </p:tgtEl>
                                      </p:cBhvr>
                                    </p:animEffect>
                                  </p:childTnLst>
                                </p:cTn>
                              </p:par>
                            </p:childTnLst>
                          </p:cTn>
                        </p:par>
                      </p:childTnLst>
                    </p:cTn>
                  </p:par>
                  <p:par>
                    <p:cTn fill="hold" id="26">
                      <p:stCondLst>
                        <p:cond delay="indefinite"/>
                      </p:stCondLst>
                      <p:childTnLst>
                        <p:par>
                          <p:cTn fill="hold" id="27">
                            <p:stCondLst>
                              <p:cond delay="0"/>
                            </p:stCondLst>
                            <p:childTnLst>
                              <p:par>
                                <p:cTn fill="hold" grpId="0" id="28" nodeType="clickEffect" presetClass="exit" presetID="10" presetSubtype="0">
                                  <p:stCondLst>
                                    <p:cond delay="0"/>
                                  </p:stCondLst>
                                  <p:childTnLst>
                                    <p:animEffect filter="fade">
                                      <p:cBhvr>
                                        <p:cTn dur="1000" id="29"/>
                                        <p:tgtEl>
                                          <p:spTgt spid="1048586"/>
                                        </p:tgtEl>
                                      </p:cBhvr>
                                    </p:animEffect>
                                    <p:set>
                                      <p:cBhvr>
                                        <p:cTn dur="1" fill="hold" id="30">
                                          <p:stCondLst>
                                            <p:cond delay="999"/>
                                          </p:stCondLst>
                                        </p:cTn>
                                        <p:tgtEl>
                                          <p:spTgt spid="10485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7" grpId="1" bldLvl="0"/>
      <p:bldP spid="1048586" grpId="0" bldLvl="0"/>
      <p:bldP spid="1048586" grpId="1" bldLvl="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93" name=""/>
        <p:cNvGrpSpPr/>
        <p:nvPr/>
      </p:nvGrpSpPr>
      <p:grpSpPr>
        <a:xfrm/>
      </p:grpSpPr>
      <p:sp>
        <p:nvSpPr>
          <p:cNvPr id="1048626"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aphicFrame>
        <p:nvGraphicFramePr>
          <p:cNvPr id="4194305" name="表格 3"/>
          <p:cNvGraphicFramePr>
            <a:graphicFrameLocks/>
          </p:cNvGraphicFramePr>
          <p:nvPr>
            <p:custDataLst>
              <p:tags r:id="rId1"/>
            </p:custDataLst>
          </p:nvPr>
        </p:nvGraphicFramePr>
        <p:xfrm>
          <a:off x="2022475" y="1464945"/>
          <a:ext cx="8147685" cy="2164080"/>
        </p:xfrm>
        <a:graphic>
          <a:graphicData uri="http://schemas.openxmlformats.org/drawingml/2006/table">
            <a:tbl>
              <a:tblPr firstRow="1" bandRow="1">
                <a:tableStyleId>{5940675A-B579-460E-94D1-54222C63F5DA}</a:tableStyleId>
              </a:tblPr>
              <a:tblGrid>
                <a:gridCol w="930910"/>
                <a:gridCol w="1405890"/>
                <a:gridCol w="1034415"/>
                <a:gridCol w="1016635"/>
                <a:gridCol w="1431925"/>
                <a:gridCol w="1163955"/>
                <a:gridCol w="1163955"/>
              </a:tblGrid>
              <a:tr h="776605">
                <a:tc>
                  <a:txBody>
                    <a:bodyPr/>
                    <a:p>
                      <a:pPr algn="ctr">
                        <a:buNone/>
                      </a:pP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rPr>
                        <a:t>年龄</a:t>
                      </a:r>
                      <a:endParaRPr altLang="en-US" lang="zh-CN">
                        <a:latin typeface="微软雅黑" panose="020B0503020204020204" pitchFamily="34" charset="-122"/>
                        <a:ea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rPr>
                        <a:t>（平均）</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身高</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cm</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体重</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kg</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呼吸缩长差</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cm</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肺活量</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ml</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c>
                  <a:txBody>
                    <a:bodyPr/>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握力</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p>
                      <a:pPr algn="ctr">
                        <a:buNone/>
                      </a:pPr>
                      <a:r>
                        <a:rPr altLang="en-US" lang="zh-CN">
                          <a:latin typeface="微软雅黑" panose="020B0503020204020204" pitchFamily="34" charset="-122"/>
                          <a:ea typeface="微软雅黑" panose="020B0503020204020204" pitchFamily="34" charset="-122"/>
                          <a:cs typeface="微软雅黑" panose="020B0503020204020204" pitchFamily="34" charset="-122"/>
                        </a:rPr>
                        <a:t>（</a:t>
                      </a:r>
                      <a:r>
                        <a:rPr altLang="zh-CN" lang="en-US">
                          <a:latin typeface="微软雅黑" panose="020B0503020204020204" pitchFamily="34" charset="-122"/>
                          <a:ea typeface="微软雅黑" panose="020B0503020204020204" pitchFamily="34" charset="-122"/>
                          <a:cs typeface="微软雅黑" panose="020B0503020204020204" pitchFamily="34" charset="-122"/>
                        </a:rPr>
                        <a:t>kg</a:t>
                      </a:r>
                      <a:r>
                        <a:rPr altLang="en-US" lang="zh-CN">
                          <a:latin typeface="微软雅黑" panose="020B0503020204020204" pitchFamily="34" charset="-122"/>
                          <a:ea typeface="微软雅黑" panose="020B0503020204020204" pitchFamily="34" charset="-122"/>
                          <a:cs typeface="微软雅黑" panose="020B0503020204020204" pitchFamily="34" charset="-122"/>
                        </a:rPr>
                        <a:t>）</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a:txBody>
                </a:tc>
              </a:tr>
              <a:tr h="462915">
                <a:tc>
                  <a:txBody>
                    <a:bodyPr/>
                    <a:p>
                      <a:pPr algn="ctr">
                        <a:buNone/>
                      </a:pPr>
                      <a:r>
                        <a:rPr altLang="en-US" lang="zh-CN">
                          <a:latin typeface="微软雅黑" panose="020B0503020204020204" pitchFamily="34" charset="-122"/>
                          <a:ea typeface="微软雅黑" panose="020B0503020204020204" pitchFamily="34" charset="-122"/>
                        </a:rPr>
                        <a:t>日本兵</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zh-CN" b="1" lang="en-US">
                          <a:latin typeface="楷体" panose="02010609060101010101" charset="-122"/>
                          <a:ea typeface="楷体" panose="02010609060101010101" charset="-122"/>
                          <a:cs typeface="楷体" panose="02010609060101010101" charset="-122"/>
                        </a:rPr>
                        <a:t>21</a:t>
                      </a:r>
                      <a:r>
                        <a:rPr altLang="en-US" b="1" lang="zh-CN">
                          <a:latin typeface="楷体" panose="02010609060101010101" charset="-122"/>
                          <a:ea typeface="楷体" panose="02010609060101010101" charset="-122"/>
                          <a:cs typeface="楷体" panose="02010609060101010101" charset="-122"/>
                        </a:rPr>
                        <a:t>岁</a:t>
                      </a:r>
                      <a:r>
                        <a:rPr altLang="zh-CN" b="1" lang="en-US">
                          <a:latin typeface="楷体" panose="02010609060101010101" charset="-122"/>
                          <a:ea typeface="楷体" panose="02010609060101010101" charset="-122"/>
                          <a:cs typeface="楷体" panose="02010609060101010101" charset="-122"/>
                        </a:rPr>
                        <a:t>5</a:t>
                      </a:r>
                      <a:r>
                        <a:rPr altLang="en-US" b="1" lang="zh-CN">
                          <a:latin typeface="楷体" panose="02010609060101010101" charset="-122"/>
                          <a:ea typeface="楷体" panose="02010609060101010101" charset="-122"/>
                          <a:cs typeface="楷体" panose="02010609060101010101" charset="-122"/>
                        </a:rPr>
                        <a:t>个月</a:t>
                      </a:r>
                      <a:endParaRPr altLang="en-US" b="1" lang="zh-CN">
                        <a:latin typeface="楷体" panose="02010609060101010101" charset="-122"/>
                        <a:ea typeface="楷体" panose="02010609060101010101" charset="-122"/>
                        <a:cs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164.8</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61.3</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7.03</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3,631</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41.0</a:t>
                      </a:r>
                      <a:endParaRPr altLang="zh-CN" b="1" lang="en-US">
                        <a:latin typeface="楷体" panose="02010609060101010101" charset="-122"/>
                        <a:ea typeface="楷体" panose="02010609060101010101" charset="-122"/>
                      </a:endParaRPr>
                    </a:p>
                  </a:txBody>
                </a:tc>
              </a:tr>
              <a:tr h="462280">
                <a:tc>
                  <a:txBody>
                    <a:bodyPr/>
                    <a:p>
                      <a:pPr algn="ctr">
                        <a:buNone/>
                      </a:pPr>
                      <a:r>
                        <a:rPr altLang="en-US" lang="zh-CN">
                          <a:latin typeface="微软雅黑" panose="020B0503020204020204" pitchFamily="34" charset="-122"/>
                          <a:ea typeface="微软雅黑" panose="020B0503020204020204" pitchFamily="34" charset="-122"/>
                        </a:rPr>
                        <a:t>清兵</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zh-CN" b="1" lang="en-US">
                          <a:latin typeface="楷体" panose="02010609060101010101" charset="-122"/>
                          <a:ea typeface="楷体" panose="02010609060101010101" charset="-122"/>
                          <a:cs typeface="楷体" panose="02010609060101010101" charset="-122"/>
                        </a:rPr>
                        <a:t>29</a:t>
                      </a:r>
                      <a:r>
                        <a:rPr altLang="en-US" b="1" lang="zh-CN">
                          <a:latin typeface="楷体" panose="02010609060101010101" charset="-122"/>
                          <a:ea typeface="楷体" panose="02010609060101010101" charset="-122"/>
                          <a:cs typeface="楷体" panose="02010609060101010101" charset="-122"/>
                        </a:rPr>
                        <a:t>岁</a:t>
                      </a:r>
                      <a:r>
                        <a:rPr altLang="zh-CN" b="1" lang="en-US">
                          <a:latin typeface="楷体" panose="02010609060101010101" charset="-122"/>
                          <a:ea typeface="楷体" panose="02010609060101010101" charset="-122"/>
                          <a:cs typeface="楷体" panose="02010609060101010101" charset="-122"/>
                        </a:rPr>
                        <a:t>10</a:t>
                      </a:r>
                      <a:r>
                        <a:rPr altLang="en-US" b="1" lang="zh-CN">
                          <a:latin typeface="楷体" panose="02010609060101010101" charset="-122"/>
                          <a:ea typeface="楷体" panose="02010609060101010101" charset="-122"/>
                          <a:cs typeface="楷体" panose="02010609060101010101" charset="-122"/>
                        </a:rPr>
                        <a:t>个月</a:t>
                      </a:r>
                      <a:endParaRPr altLang="en-US" b="1" lang="zh-CN">
                        <a:latin typeface="楷体" panose="02010609060101010101" charset="-122"/>
                        <a:ea typeface="楷体" panose="02010609060101010101" charset="-122"/>
                        <a:cs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166.6</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54.8</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6.70</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3,029</a:t>
                      </a:r>
                      <a:endParaRPr altLang="zh-CN" b="1" lang="en-US">
                        <a:latin typeface="楷体" panose="02010609060101010101" charset="-122"/>
                        <a:ea typeface="楷体" panose="02010609060101010101" charset="-122"/>
                      </a:endParaRPr>
                    </a:p>
                  </a:txBody>
                </a:tc>
                <a:tc>
                  <a:txBody>
                    <a:bodyPr/>
                    <a:p>
                      <a:pPr algn="ctr">
                        <a:buNone/>
                      </a:pPr>
                      <a:r>
                        <a:rPr altLang="zh-CN" b="1" lang="en-US">
                          <a:latin typeface="楷体" panose="02010609060101010101" charset="-122"/>
                          <a:ea typeface="楷体" panose="02010609060101010101" charset="-122"/>
                        </a:rPr>
                        <a:t>31.0</a:t>
                      </a:r>
                      <a:endParaRPr altLang="zh-CN" b="1" lang="en-US">
                        <a:latin typeface="楷体" panose="02010609060101010101" charset="-122"/>
                        <a:ea typeface="楷体" panose="02010609060101010101" charset="-122"/>
                      </a:endParaRPr>
                    </a:p>
                  </a:txBody>
                </a:tc>
              </a:tr>
              <a:tr h="462280">
                <a:tc>
                  <a:txBody>
                    <a:bodyPr/>
                    <a:p>
                      <a:pPr algn="ctr">
                        <a:buNone/>
                      </a:pPr>
                      <a:r>
                        <a:rPr altLang="en-US" lang="zh-CN">
                          <a:latin typeface="微软雅黑" panose="020B0503020204020204" pitchFamily="34" charset="-122"/>
                          <a:ea typeface="微软雅黑" panose="020B0503020204020204" pitchFamily="34" charset="-122"/>
                        </a:rPr>
                        <a:t>评价</a:t>
                      </a:r>
                      <a:endParaRPr altLang="en-US" lang="zh-CN">
                        <a:latin typeface="微软雅黑" panose="020B0503020204020204" pitchFamily="34" charset="-122"/>
                        <a:ea typeface="微软雅黑" panose="020B0503020204020204" pitchFamily="34" charset="-122"/>
                      </a:endParaRPr>
                    </a:p>
                  </a:txBody>
                </a:tc>
                <a:tc>
                  <a:txBody>
                    <a:bodyPr/>
                    <a:p>
                      <a:pPr algn="ctr">
                        <a:buNone/>
                      </a:pPr>
                      <a:r>
                        <a:rPr altLang="en-US" b="1" lang="zh-CN">
                          <a:latin typeface="楷体" panose="02010609060101010101" charset="-122"/>
                          <a:ea typeface="楷体" panose="02010609060101010101" charset="-122"/>
                        </a:rPr>
                        <a:t>清兵年长</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清兵高</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清军轻</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清兵少</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清兵少</a:t>
                      </a:r>
                      <a:endParaRPr altLang="en-US" b="1" lang="zh-CN">
                        <a:latin typeface="楷体" panose="02010609060101010101" charset="-122"/>
                        <a:ea typeface="楷体" panose="02010609060101010101" charset="-122"/>
                      </a:endParaRPr>
                    </a:p>
                  </a:txBody>
                </a:tc>
                <a:tc>
                  <a:txBody>
                    <a:bodyPr/>
                    <a:p>
                      <a:pPr algn="ctr">
                        <a:buNone/>
                      </a:pPr>
                      <a:r>
                        <a:rPr altLang="en-US" b="1" lang="zh-CN">
                          <a:latin typeface="楷体" panose="02010609060101010101" charset="-122"/>
                          <a:ea typeface="楷体" panose="02010609060101010101" charset="-122"/>
                        </a:rPr>
                        <a:t>清兵弱</a:t>
                      </a:r>
                      <a:endParaRPr altLang="en-US" b="1" lang="zh-CN">
                        <a:latin typeface="楷体" panose="02010609060101010101" charset="-122"/>
                        <a:ea typeface="楷体" panose="02010609060101010101" charset="-122"/>
                      </a:endParaRPr>
                    </a:p>
                  </a:txBody>
                </a:tc>
              </a:tr>
            </a:tbl>
          </a:graphicData>
        </a:graphic>
      </p:graphicFrame>
      <p:sp>
        <p:nvSpPr>
          <p:cNvPr id="1048627" name="文本框 2"/>
          <p:cNvSpPr txBox="1"/>
          <p:nvPr/>
        </p:nvSpPr>
        <p:spPr>
          <a:xfrm>
            <a:off x="3787140" y="605790"/>
            <a:ext cx="4326255" cy="521970"/>
          </a:xfrm>
          <a:prstGeom prst="rect"/>
          <a:noFill/>
        </p:spPr>
        <p:txBody>
          <a:bodyPr rtlCol="0" wrap="square">
            <a:spAutoFit/>
          </a:bodyPr>
          <a:p>
            <a:pPr algn="ctr"/>
            <a:r>
              <a:rPr altLang="en-US" sz="2800" lang="zh-CN">
                <a:latin typeface="微软雅黑" panose="020B0503020204020204" pitchFamily="34" charset="-122"/>
                <a:ea typeface="微软雅黑" panose="020B0503020204020204" pitchFamily="34" charset="-122"/>
              </a:rPr>
              <a:t>日清两国士兵体格比较</a:t>
            </a:r>
            <a:endParaRPr altLang="en-US" sz="2800" lang="zh-CN">
              <a:latin typeface="微软雅黑" panose="020B0503020204020204" pitchFamily="34" charset="-122"/>
              <a:ea typeface="微软雅黑" panose="020B0503020204020204" pitchFamily="34" charset="-122"/>
            </a:endParaRPr>
          </a:p>
        </p:txBody>
      </p:sp>
      <p:sp>
        <p:nvSpPr>
          <p:cNvPr id="1048628" name="文本框 5"/>
          <p:cNvSpPr txBox="1"/>
          <p:nvPr/>
        </p:nvSpPr>
        <p:spPr>
          <a:xfrm>
            <a:off x="7035800" y="1127760"/>
            <a:ext cx="3134360" cy="337185"/>
          </a:xfrm>
          <a:prstGeom prst="rect"/>
          <a:noFill/>
        </p:spPr>
        <p:txBody>
          <a:bodyPr anchor="t" rtlCol="0" wrap="none">
            <a:spAutoFit/>
          </a:bodyPr>
          <a:p>
            <a:r>
              <a:rPr altLang="en-US" sz="1600" lang="zh-CN">
                <a:latin typeface="微软雅黑" panose="020B0503020204020204" pitchFamily="34" charset="-122"/>
                <a:ea typeface="微软雅黑" panose="020B0503020204020204" pitchFamily="34" charset="-122"/>
                <a:sym typeface="+mn-ea"/>
              </a:rPr>
              <a:t>明治二十七年（</a:t>
            </a:r>
            <a:r>
              <a:rPr altLang="zh-CN" sz="1600" lang="en-US">
                <a:latin typeface="微软雅黑" panose="020B0503020204020204" pitchFamily="34" charset="-122"/>
                <a:ea typeface="微软雅黑" panose="020B0503020204020204" pitchFamily="34" charset="-122"/>
                <a:sym typeface="+mn-ea"/>
              </a:rPr>
              <a:t>1894</a:t>
            </a:r>
            <a:r>
              <a:rPr altLang="en-US" sz="1600" lang="zh-CN">
                <a:latin typeface="微软雅黑" panose="020B0503020204020204" pitchFamily="34" charset="-122"/>
                <a:ea typeface="微软雅黑" panose="020B0503020204020204" pitchFamily="34" charset="-122"/>
                <a:sym typeface="+mn-ea"/>
              </a:rPr>
              <a:t>）</a:t>
            </a:r>
            <a:r>
              <a:rPr altLang="zh-CN" sz="1600" lang="en-US">
                <a:latin typeface="微软雅黑" panose="020B0503020204020204" pitchFamily="34" charset="-122"/>
                <a:ea typeface="微软雅黑" panose="020B0503020204020204" pitchFamily="34" charset="-122"/>
                <a:sym typeface="+mn-ea"/>
              </a:rPr>
              <a:t>12</a:t>
            </a:r>
            <a:r>
              <a:rPr altLang="en-US" sz="1600" lang="zh-CN">
                <a:latin typeface="微软雅黑" panose="020B0503020204020204" pitchFamily="34" charset="-122"/>
                <a:ea typeface="微软雅黑" panose="020B0503020204020204" pitchFamily="34" charset="-122"/>
                <a:sym typeface="+mn-ea"/>
              </a:rPr>
              <a:t>月调查</a:t>
            </a:r>
            <a:endParaRPr altLang="en-US" sz="1600" lang="zh-CN">
              <a:latin typeface="微软雅黑" panose="020B0503020204020204" pitchFamily="34" charset="-122"/>
              <a:ea typeface="微软雅黑" panose="020B0503020204020204" pitchFamily="34" charset="-122"/>
              <a:sym typeface="+mn-ea"/>
            </a:endParaRPr>
          </a:p>
        </p:txBody>
      </p:sp>
      <p:grpSp>
        <p:nvGrpSpPr>
          <p:cNvPr id="94" name="组合 7"/>
          <p:cNvGrpSpPr/>
          <p:nvPr/>
        </p:nvGrpSpPr>
        <p:grpSpPr>
          <a:xfrm>
            <a:off x="1794797" y="3770630"/>
            <a:ext cx="1831688" cy="2423795"/>
            <a:chOff x="631" y="5719"/>
            <a:chExt cx="3120" cy="4280"/>
          </a:xfrm>
          <a:effectLst>
            <a:outerShdw algn="ctr" blurRad="63500" rotWithShape="0" sx="102000" sy="102000">
              <a:prstClr val="black">
                <a:alpha val="40000"/>
              </a:prstClr>
            </a:outerShdw>
          </a:effectLst>
        </p:grpSpPr>
        <p:pic>
          <p:nvPicPr>
            <p:cNvPr id="2097181" name="图片 4" descr="微信图片_20180919162534"/>
            <p:cNvPicPr>
              <a:picLocks noChangeAspect="1"/>
            </p:cNvPicPr>
            <p:nvPr/>
          </p:nvPicPr>
          <p:blipFill>
            <a:blip xmlns:r="http://schemas.openxmlformats.org/officeDocument/2006/relationships" r:embed="rId2"/>
            <a:srcRect/>
            <a:stretch>
              <a:fillRect/>
            </a:stretch>
          </p:blipFill>
          <p:spPr>
            <a:xfrm rot="16020000">
              <a:off x="183" y="6431"/>
              <a:ext cx="4280" cy="2856"/>
            </a:xfrm>
            <a:prstGeom prst="rect"/>
          </p:spPr>
        </p:pic>
        <p:sp>
          <p:nvSpPr>
            <p:cNvPr id="1048629" name="文本框 6"/>
            <p:cNvSpPr txBox="1"/>
            <p:nvPr/>
          </p:nvSpPr>
          <p:spPr>
            <a:xfrm>
              <a:off x="631" y="5800"/>
              <a:ext cx="783" cy="1999"/>
            </a:xfrm>
            <a:prstGeom prst="rect"/>
            <a:noFill/>
          </p:spPr>
          <p:txBody>
            <a:bodyPr rtlCol="0" vert="eaVert" wrap="square">
              <a:spAutoFit/>
            </a:bodyPr>
            <a:p>
              <a:r>
                <a:rPr altLang="en-US" lang="zh-CN">
                  <a:latin typeface="微软雅黑" panose="020B0503020204020204" pitchFamily="34" charset="-122"/>
                  <a:ea typeface="微软雅黑" panose="020B0503020204020204" pitchFamily="34" charset="-122"/>
                </a:rPr>
                <a:t>军用罐头</a:t>
              </a:r>
              <a:endParaRPr altLang="en-US" lang="zh-CN">
                <a:latin typeface="微软雅黑" panose="020B0503020204020204" pitchFamily="34" charset="-122"/>
                <a:ea typeface="微软雅黑" panose="020B0503020204020204" pitchFamily="34" charset="-122"/>
              </a:endParaRPr>
            </a:p>
          </p:txBody>
        </p:sp>
      </p:grpSp>
      <p:grpSp>
        <p:nvGrpSpPr>
          <p:cNvPr id="95" name="组合 11"/>
          <p:cNvGrpSpPr/>
          <p:nvPr/>
        </p:nvGrpSpPr>
        <p:grpSpPr>
          <a:xfrm>
            <a:off x="3747770" y="3884930"/>
            <a:ext cx="3344545" cy="2369185"/>
            <a:chOff x="3502" y="5980"/>
            <a:chExt cx="5267" cy="3731"/>
          </a:xfrm>
        </p:grpSpPr>
        <p:pic>
          <p:nvPicPr>
            <p:cNvPr id="2097182" name="图片 9" descr="微信图片_20180919162541"/>
            <p:cNvPicPr>
              <a:picLocks noChangeAspect="1"/>
            </p:cNvPicPr>
            <p:nvPr/>
          </p:nvPicPr>
          <p:blipFill>
            <a:blip xmlns:r="http://schemas.openxmlformats.org/officeDocument/2006/relationships" r:embed="rId3">
              <a:lum bright="6000"/>
            </a:blip>
            <a:srcRect/>
            <a:stretch>
              <a:fillRect/>
            </a:stretch>
          </p:blipFill>
          <p:spPr>
            <a:xfrm rot="10980000">
              <a:off x="3502" y="6007"/>
              <a:ext cx="5267" cy="3704"/>
            </a:xfrm>
            <a:prstGeom prst="rect"/>
            <a:effectLst>
              <a:outerShdw algn="ctr" blurRad="63500" rotWithShape="0" sx="102000" sy="102000">
                <a:prstClr val="black">
                  <a:alpha val="40000"/>
                </a:prstClr>
              </a:outerShdw>
            </a:effectLst>
          </p:spPr>
        </p:pic>
        <p:sp>
          <p:nvSpPr>
            <p:cNvPr id="1048630" name="文本框 10"/>
            <p:cNvSpPr txBox="1"/>
            <p:nvPr/>
          </p:nvSpPr>
          <p:spPr>
            <a:xfrm rot="180000">
              <a:off x="3576" y="5980"/>
              <a:ext cx="4149" cy="580"/>
            </a:xfrm>
            <a:prstGeom prst="rect"/>
            <a:noFill/>
          </p:spPr>
          <p:txBody>
            <a:bodyPr rtlCol="0" wrap="square">
              <a:spAutoFit/>
            </a:bodyPr>
            <a:p>
              <a:r>
                <a:rPr altLang="en-US" lang="zh-CN">
                  <a:latin typeface="微软雅黑" panose="020B0503020204020204" pitchFamily="34" charset="-122"/>
                  <a:ea typeface="微软雅黑" panose="020B0503020204020204" pitchFamily="34" charset="-122"/>
                </a:rPr>
                <a:t>明治天皇参与创作军歌</a:t>
              </a:r>
              <a:endParaRPr altLang="en-US" lang="zh-CN">
                <a:latin typeface="微软雅黑" panose="020B0503020204020204" pitchFamily="34" charset="-122"/>
                <a:ea typeface="微软雅黑" panose="020B0503020204020204" pitchFamily="34" charset="-122"/>
              </a:endParaRPr>
            </a:p>
          </p:txBody>
        </p:sp>
      </p:grpSp>
      <p:pic>
        <p:nvPicPr>
          <p:cNvPr id="2097183" name="图片 12" descr="微信图片_20180919162527"/>
          <p:cNvPicPr>
            <a:picLocks noChangeAspect="1"/>
          </p:cNvPicPr>
          <p:nvPr/>
        </p:nvPicPr>
        <p:blipFill>
          <a:blip xmlns:r="http://schemas.openxmlformats.org/officeDocument/2006/relationships" r:embed="rId4"/>
          <a:srcRect/>
          <a:stretch>
            <a:fillRect/>
          </a:stretch>
        </p:blipFill>
        <p:spPr>
          <a:xfrm rot="10500000">
            <a:off x="7183755" y="3862070"/>
            <a:ext cx="3166745" cy="2318385"/>
          </a:xfrm>
          <a:prstGeom prst="rect"/>
          <a:effectLst>
            <a:outerShdw algn="ctr" blurRad="63500" rotWithShape="0" sx="102000" sy="102000">
              <a:prstClr val="black">
                <a:alpha val="40000"/>
              </a:prstClr>
            </a:outerShdw>
          </a:effectLst>
        </p:spPr>
      </p:pic>
      <p:sp>
        <p:nvSpPr>
          <p:cNvPr id="1048631" name="文本框 13"/>
          <p:cNvSpPr txBox="1"/>
          <p:nvPr/>
        </p:nvSpPr>
        <p:spPr>
          <a:xfrm rot="21240000">
            <a:off x="6938010" y="3765550"/>
            <a:ext cx="2545080" cy="368300"/>
          </a:xfrm>
          <a:prstGeom prst="rect"/>
          <a:noFill/>
        </p:spPr>
        <p:txBody>
          <a:bodyPr rtlCol="0" wrap="square">
            <a:spAutoFit/>
          </a:bodyPr>
          <a:p>
            <a:r>
              <a:rPr altLang="en-US" lang="zh-CN">
                <a:latin typeface="微软雅黑" panose="020B0503020204020204" pitchFamily="34" charset="-122"/>
                <a:ea typeface="微软雅黑" panose="020B0503020204020204" pitchFamily="34" charset="-122"/>
              </a:rPr>
              <a:t>欧美吊瓶输液技术</a:t>
            </a:r>
            <a:endParaRPr altLang="en-US" lang="zh-CN">
              <a:latin typeface="微软雅黑" panose="020B0503020204020204" pitchFamily="34" charset="-122"/>
              <a:ea typeface="微软雅黑" panose="020B0503020204020204" pitchFamily="34" charset="-122"/>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96" name=""/>
        <p:cNvGrpSpPr/>
        <p:nvPr/>
      </p:nvGrpSpPr>
      <p:grpSpPr>
        <a:xfrm/>
      </p:grpSpPr>
      <p:sp>
        <p:nvSpPr>
          <p:cNvPr id="1048632" name="矩形 3"/>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97" name="组合 17"/>
          <p:cNvGrpSpPr/>
          <p:nvPr/>
        </p:nvGrpSpPr>
        <p:grpSpPr>
          <a:xfrm rot="0">
            <a:off x="2511425" y="3926205"/>
            <a:ext cx="2978150" cy="2489835"/>
            <a:chOff x="1043" y="6455"/>
            <a:chExt cx="4690" cy="3921"/>
          </a:xfrm>
        </p:grpSpPr>
        <p:pic>
          <p:nvPicPr>
            <p:cNvPr id="2097184" name="图片 15" descr="微信图片_20180919162531"/>
            <p:cNvPicPr>
              <a:picLocks noChangeAspect="1"/>
            </p:cNvPicPr>
            <p:nvPr/>
          </p:nvPicPr>
          <p:blipFill>
            <a:blip xmlns:r="http://schemas.openxmlformats.org/officeDocument/2006/relationships" r:embed="rId1"/>
            <a:srcRect/>
            <a:stretch>
              <a:fillRect/>
            </a:stretch>
          </p:blipFill>
          <p:spPr>
            <a:xfrm rot="10980000">
              <a:off x="1119" y="6455"/>
              <a:ext cx="4614" cy="3497"/>
            </a:xfrm>
            <a:prstGeom prst="rect"/>
            <a:effectLst>
              <a:outerShdw algn="ctr" blurRad="63500" rotWithShape="0" sx="102000" sy="102000">
                <a:prstClr val="black">
                  <a:alpha val="40000"/>
                </a:prstClr>
              </a:outerShdw>
            </a:effectLst>
          </p:spPr>
        </p:pic>
        <p:sp>
          <p:nvSpPr>
            <p:cNvPr id="1048633" name="文本框 16"/>
            <p:cNvSpPr txBox="1"/>
            <p:nvPr/>
          </p:nvSpPr>
          <p:spPr>
            <a:xfrm rot="180000">
              <a:off x="1043" y="9796"/>
              <a:ext cx="4013" cy="580"/>
            </a:xfrm>
            <a:prstGeom prst="rect"/>
            <a:noFill/>
          </p:spPr>
          <p:txBody>
            <a:bodyPr rtlCol="0" wrap="square">
              <a:spAutoFit/>
            </a:bodyPr>
            <a:p>
              <a:pPr algn="ctr"/>
              <a:r>
                <a:rPr altLang="en-US" lang="zh-CN">
                  <a:latin typeface="微软雅黑" panose="020B0503020204020204" pitchFamily="34" charset="-122"/>
                  <a:ea typeface="微软雅黑" panose="020B0503020204020204" pitchFamily="34" charset="-122"/>
                  <a:cs typeface="微软雅黑" panose="020B0503020204020204" pitchFamily="34" charset="-122"/>
                </a:rPr>
                <a:t>女子识字率约</a:t>
              </a:r>
              <a:r>
                <a:rPr altLang="zh-CN" lang="en-US">
                  <a:latin typeface="微软雅黑" panose="020B0503020204020204" pitchFamily="34" charset="-122"/>
                  <a:ea typeface="微软雅黑" panose="020B0503020204020204" pitchFamily="34" charset="-122"/>
                  <a:cs typeface="微软雅黑" panose="020B0503020204020204" pitchFamily="34" charset="-122"/>
                </a:rPr>
                <a:t>50%</a:t>
              </a:r>
              <a:endParaRPr altLang="en-US" lang="zh-CN">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98" name="组合 2"/>
          <p:cNvGrpSpPr/>
          <p:nvPr/>
        </p:nvGrpSpPr>
        <p:grpSpPr>
          <a:xfrm rot="0">
            <a:off x="1546860" y="639445"/>
            <a:ext cx="2049145" cy="3029585"/>
            <a:chOff x="935" y="2306"/>
            <a:chExt cx="3227" cy="4771"/>
          </a:xfrm>
          <a:effectLst>
            <a:outerShdw algn="ctr" blurRad="63500" rotWithShape="0" sx="102000" sy="102000">
              <a:prstClr val="black">
                <a:alpha val="40000"/>
              </a:prstClr>
            </a:outerShdw>
          </a:effectLst>
        </p:grpSpPr>
        <p:pic>
          <p:nvPicPr>
            <p:cNvPr id="2097185" name="图片 0" descr="微信图片_20180919162601"/>
            <p:cNvPicPr>
              <a:picLocks noChangeAspect="1"/>
            </p:cNvPicPr>
            <p:nvPr/>
          </p:nvPicPr>
          <p:blipFill>
            <a:blip xmlns:r="http://schemas.openxmlformats.org/officeDocument/2006/relationships" r:embed="rId2">
              <a:lum bright="12000"/>
            </a:blip>
            <a:srcRect/>
            <a:stretch>
              <a:fillRect/>
            </a:stretch>
          </p:blipFill>
          <p:spPr>
            <a:xfrm rot="15840000">
              <a:off x="235" y="3006"/>
              <a:ext cx="4431" cy="3031"/>
            </a:xfrm>
            <a:prstGeom prst="rect"/>
          </p:spPr>
        </p:pic>
        <p:sp>
          <p:nvSpPr>
            <p:cNvPr id="1048634" name="文本框 1"/>
            <p:cNvSpPr txBox="1"/>
            <p:nvPr/>
          </p:nvSpPr>
          <p:spPr>
            <a:xfrm rot="21180000">
              <a:off x="1307" y="6449"/>
              <a:ext cx="2855" cy="628"/>
            </a:xfrm>
            <a:prstGeom prst="rect"/>
            <a:noFill/>
          </p:spPr>
          <p:txBody>
            <a:bodyPr rtlCol="0" wrap="square">
              <a:spAutoFit/>
            </a:bodyPr>
            <a:p>
              <a:r>
                <a:rPr altLang="en-US" sz="2000" lang="zh-CN">
                  <a:latin typeface="微软雅黑" panose="020B0503020204020204" pitchFamily="34" charset="-122"/>
                  <a:ea typeface="微软雅黑" panose="020B0503020204020204" pitchFamily="34" charset="-122"/>
                </a:rPr>
                <a:t>日本军人教育</a:t>
              </a:r>
              <a:endParaRPr altLang="en-US" sz="2000" lang="zh-CN">
                <a:latin typeface="微软雅黑" panose="020B0503020204020204" pitchFamily="34" charset="-122"/>
                <a:ea typeface="微软雅黑" panose="020B0503020204020204" pitchFamily="34" charset="-122"/>
              </a:endParaRPr>
            </a:p>
          </p:txBody>
        </p:sp>
      </p:grpSp>
      <p:grpSp>
        <p:nvGrpSpPr>
          <p:cNvPr id="99" name="组合 6"/>
          <p:cNvGrpSpPr/>
          <p:nvPr/>
        </p:nvGrpSpPr>
        <p:grpSpPr>
          <a:xfrm>
            <a:off x="3690123" y="922655"/>
            <a:ext cx="4085680" cy="2751067"/>
            <a:chOff x="3603" y="2155"/>
            <a:chExt cx="6964" cy="4870"/>
          </a:xfrm>
        </p:grpSpPr>
        <p:pic>
          <p:nvPicPr>
            <p:cNvPr id="2097186" name="图片 4" descr="微信图片_20180919162454"/>
            <p:cNvPicPr>
              <a:picLocks noChangeAspect="1"/>
            </p:cNvPicPr>
            <p:nvPr/>
          </p:nvPicPr>
          <p:blipFill>
            <a:blip xmlns:r="http://schemas.openxmlformats.org/officeDocument/2006/relationships" r:embed="rId3">
              <a:lum bright="6000"/>
            </a:blip>
            <a:srcRect/>
            <a:stretch>
              <a:fillRect/>
            </a:stretch>
          </p:blipFill>
          <p:spPr>
            <a:xfrm rot="11160000">
              <a:off x="4301" y="2155"/>
              <a:ext cx="6081" cy="4325"/>
            </a:xfrm>
            <a:prstGeom prst="rect"/>
            <a:effectLst>
              <a:outerShdw algn="ctr" blurRad="63500" rotWithShape="0" sx="102000" sy="102000">
                <a:prstClr val="black">
                  <a:alpha val="40000"/>
                </a:prstClr>
              </a:outerShdw>
            </a:effectLst>
          </p:spPr>
        </p:pic>
        <p:sp>
          <p:nvSpPr>
            <p:cNvPr id="1048635" name="文本框 5"/>
            <p:cNvSpPr txBox="1"/>
            <p:nvPr/>
          </p:nvSpPr>
          <p:spPr>
            <a:xfrm rot="300000">
              <a:off x="3603" y="6319"/>
              <a:ext cx="6964" cy="706"/>
            </a:xfrm>
            <a:prstGeom prst="rect"/>
            <a:noFill/>
            <a:effectLst>
              <a:outerShdw algn="ctr" blurRad="63500" rotWithShape="0" sx="102000" sy="102000">
                <a:prstClr val="black">
                  <a:alpha val="40000"/>
                </a:prstClr>
              </a:outerShdw>
            </a:effectLst>
          </p:spPr>
          <p:txBody>
            <a:bodyPr rtlCol="0" wrap="square">
              <a:spAutoFit/>
            </a:bodyPr>
            <a:p>
              <a:r>
                <a:rPr altLang="en-US" sz="2000" lang="zh-CN">
                  <a:latin typeface="微软雅黑" panose="020B0503020204020204" pitchFamily="34" charset="-122"/>
                  <a:ea typeface="微软雅黑" panose="020B0503020204020204" pitchFamily="34" charset="-122"/>
                </a:rPr>
                <a:t>美子皇后组织为前线医院制作包带</a:t>
              </a:r>
              <a:endParaRPr altLang="en-US" sz="2000" lang="zh-CN">
                <a:latin typeface="微软雅黑" panose="020B0503020204020204" pitchFamily="34" charset="-122"/>
                <a:ea typeface="微软雅黑" panose="020B0503020204020204" pitchFamily="34" charset="-122"/>
              </a:endParaRPr>
            </a:p>
          </p:txBody>
        </p:sp>
      </p:grpSp>
      <p:grpSp>
        <p:nvGrpSpPr>
          <p:cNvPr id="100" name="组合 19"/>
          <p:cNvGrpSpPr/>
          <p:nvPr/>
        </p:nvGrpSpPr>
        <p:grpSpPr>
          <a:xfrm>
            <a:off x="6747510" y="396875"/>
            <a:ext cx="4115435" cy="5874385"/>
            <a:chOff x="7475" y="820"/>
            <a:chExt cx="6481" cy="9251"/>
          </a:xfrm>
        </p:grpSpPr>
        <p:pic>
          <p:nvPicPr>
            <p:cNvPr id="2097187" name="图片 18" descr="微信图片_20180919162552"/>
            <p:cNvPicPr>
              <a:picLocks noChangeAspect="1"/>
            </p:cNvPicPr>
            <p:nvPr/>
          </p:nvPicPr>
          <p:blipFill>
            <a:blip xmlns:r="http://schemas.openxmlformats.org/officeDocument/2006/relationships" r:embed="rId4">
              <a:lum bright="6000"/>
            </a:blip>
            <a:srcRect/>
            <a:stretch>
              <a:fillRect/>
            </a:stretch>
          </p:blipFill>
          <p:spPr>
            <a:xfrm rot="10800000">
              <a:off x="7475" y="6388"/>
              <a:ext cx="4380" cy="3683"/>
            </a:xfrm>
            <a:prstGeom prst="rect"/>
          </p:spPr>
        </p:pic>
        <p:grpSp>
          <p:nvGrpSpPr>
            <p:cNvPr id="101" name="组合 11"/>
            <p:cNvGrpSpPr/>
            <p:nvPr/>
          </p:nvGrpSpPr>
          <p:grpSpPr>
            <a:xfrm>
              <a:off x="10187" y="820"/>
              <a:ext cx="3769" cy="6270"/>
              <a:chOff x="10442" y="1174"/>
              <a:chExt cx="3769" cy="6270"/>
            </a:xfrm>
          </p:grpSpPr>
          <p:pic>
            <p:nvPicPr>
              <p:cNvPr id="2097188" name="图片 7" descr="微信图片_20180919162431"/>
              <p:cNvPicPr>
                <a:picLocks noChangeAspect="1"/>
              </p:cNvPicPr>
              <p:nvPr/>
            </p:nvPicPr>
            <p:blipFill>
              <a:blip xmlns:r="http://schemas.openxmlformats.org/officeDocument/2006/relationships" r:embed="rId5">
                <a:lum bright="6000"/>
              </a:blip>
              <a:srcRect/>
              <a:stretch>
                <a:fillRect/>
              </a:stretch>
            </p:blipFill>
            <p:spPr>
              <a:xfrm rot="15900000">
                <a:off x="10322" y="1320"/>
                <a:ext cx="3499" cy="3207"/>
              </a:xfrm>
              <a:prstGeom prst="rect"/>
              <a:effectLst>
                <a:outerShdw algn="ctr" blurRad="63500" rotWithShape="0" sx="102000" sy="102000">
                  <a:prstClr val="black">
                    <a:alpha val="40000"/>
                  </a:prstClr>
                </a:outerShdw>
              </a:effectLst>
            </p:spPr>
          </p:pic>
          <p:pic>
            <p:nvPicPr>
              <p:cNvPr id="2097189" name="图片 8" descr="微信图片_20180919162538"/>
              <p:cNvPicPr>
                <a:picLocks noChangeAspect="1"/>
              </p:cNvPicPr>
              <p:nvPr/>
            </p:nvPicPr>
            <p:blipFill>
              <a:blip xmlns:r="http://schemas.openxmlformats.org/officeDocument/2006/relationships" r:embed="rId6">
                <a:lum bright="6000"/>
              </a:blip>
              <a:srcRect/>
              <a:stretch>
                <a:fillRect/>
              </a:stretch>
            </p:blipFill>
            <p:spPr>
              <a:xfrm rot="11160000">
                <a:off x="10442" y="4685"/>
                <a:ext cx="3359" cy="2477"/>
              </a:xfrm>
              <a:prstGeom prst="rect"/>
              <a:effectLst>
                <a:outerShdw algn="ctr" blurRad="63500" rotWithShape="0" sx="102000" sy="102000">
                  <a:prstClr val="black">
                    <a:alpha val="40000"/>
                  </a:prstClr>
                </a:outerShdw>
              </a:effectLst>
            </p:spPr>
          </p:pic>
          <p:sp>
            <p:nvSpPr>
              <p:cNvPr id="1048636" name="文本框 10"/>
              <p:cNvSpPr txBox="1"/>
              <p:nvPr/>
            </p:nvSpPr>
            <p:spPr>
              <a:xfrm>
                <a:off x="13342" y="1215"/>
                <a:ext cx="869" cy="6229"/>
              </a:xfrm>
              <a:prstGeom prst="rect"/>
              <a:noFill/>
            </p:spPr>
            <p:txBody>
              <a:bodyPr rtlCol="0" vert="eaVert" wrap="square">
                <a:spAutoFit/>
              </a:bodyPr>
              <a:p>
                <a:r>
                  <a:rPr altLang="en-US" sz="2400" lang="zh-CN">
                    <a:latin typeface="微软雅黑" panose="020B0503020204020204" pitchFamily="34" charset="-122"/>
                    <a:ea typeface="微软雅黑" panose="020B0503020204020204" pitchFamily="34" charset="-122"/>
                  </a:rPr>
                  <a:t>从中国得到的各种军事情报</a:t>
                </a:r>
                <a:endParaRPr altLang="en-US" sz="2400" lang="zh-CN">
                  <a:latin typeface="微软雅黑" panose="020B0503020204020204" pitchFamily="34" charset="-122"/>
                  <a:ea typeface="微软雅黑" panose="020B0503020204020204" pitchFamily="34" charset="-122"/>
                </a:endParaRPr>
              </a:p>
            </p:txBody>
          </p:sp>
        </p:grpSp>
      </p:gr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98"/>
                                        </p:tgtEl>
                                        <p:attrNameLst>
                                          <p:attrName>style.visibility</p:attrName>
                                        </p:attrNameLst>
                                      </p:cBhvr>
                                      <p:to>
                                        <p:strVal val="visible"/>
                                      </p:to>
                                    </p:set>
                                    <p:animEffect transition="in" filter="blinds(horizontal)">
                                      <p:cBhvr>
                                        <p:cTn dur="500" id="7"/>
                                        <p:tgtEl>
                                          <p:spTgt spid="98"/>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99"/>
                                        </p:tgtEl>
                                        <p:attrNameLst>
                                          <p:attrName>style.visibility</p:attrName>
                                        </p:attrNameLst>
                                      </p:cBhvr>
                                      <p:to>
                                        <p:strVal val="visible"/>
                                      </p:to>
                                    </p:set>
                                    <p:animEffect transition="in" filter="blinds(horizontal)">
                                      <p:cBhvr>
                                        <p:cTn dur="500" id="12"/>
                                        <p:tgtEl>
                                          <p:spTgt spid="99"/>
                                        </p:tgtEl>
                                      </p:cBhvr>
                                    </p:animEffect>
                                  </p:childTnLst>
                                </p:cTn>
                              </p:par>
                            </p:childTnLst>
                          </p:cTn>
                        </p:par>
                      </p:childTnLst>
                    </p:cTn>
                  </p:par>
                  <p:par>
                    <p:cTn fill="hold" id="13">
                      <p:stCondLst>
                        <p:cond delay="indefinite"/>
                      </p:stCondLst>
                      <p:childTnLst>
                        <p:par>
                          <p:cTn fill="hold" id="14">
                            <p:stCondLst>
                              <p:cond delay="0"/>
                            </p:stCondLst>
                            <p:childTnLst>
                              <p:par>
                                <p:cTn fill="hold" id="15" nodeType="clickEffect" presetClass="entr" presetID="2" presetSubtype="4">
                                  <p:stCondLst>
                                    <p:cond delay="0"/>
                                  </p:stCondLst>
                                  <p:childTnLst>
                                    <p:set>
                                      <p:cBhvr>
                                        <p:cTn dur="1" fill="hold" id="16">
                                          <p:stCondLst>
                                            <p:cond delay="0"/>
                                          </p:stCondLst>
                                        </p:cTn>
                                        <p:tgtEl>
                                          <p:spTgt spid="97"/>
                                        </p:tgtEl>
                                        <p:attrNameLst>
                                          <p:attrName>style.visibility</p:attrName>
                                        </p:attrNameLst>
                                      </p:cBhvr>
                                      <p:to>
                                        <p:strVal val="visible"/>
                                      </p:to>
                                    </p:set>
                                    <p:anim calcmode="lin" valueType="num">
                                      <p:cBhvr additive="base">
                                        <p:cTn dur="500" fill="hold" id="17"/>
                                        <p:tgtEl>
                                          <p:spTgt spid="97"/>
                                        </p:tgtEl>
                                        <p:attrNameLst>
                                          <p:attrName>ppt_x</p:attrName>
                                        </p:attrNameLst>
                                      </p:cBhvr>
                                      <p:tavLst>
                                        <p:tav tm="0">
                                          <p:val>
                                            <p:strVal val="#ppt_x"/>
                                          </p:val>
                                        </p:tav>
                                        <p:tav tm="100000">
                                          <p:val>
                                            <p:strVal val="#ppt_x"/>
                                          </p:val>
                                        </p:tav>
                                      </p:tavLst>
                                    </p:anim>
                                    <p:anim calcmode="lin" valueType="num">
                                      <p:cBhvr additive="base">
                                        <p:cTn dur="500" fill="hold" id="18"/>
                                        <p:tgtEl>
                                          <p:spTgt spid="97"/>
                                        </p:tgtEl>
                                        <p:attrNameLst>
                                          <p:attrName>ppt_y</p:attrName>
                                        </p:attrNameLst>
                                      </p:cBhvr>
                                      <p:tavLst>
                                        <p:tav tm="0">
                                          <p:val>
                                            <p:strVal val="1+#ppt_h/2"/>
                                          </p:val>
                                        </p:tav>
                                        <p:tav tm="100000">
                                          <p:val>
                                            <p:strVal val="#ppt_y"/>
                                          </p:val>
                                        </p:tav>
                                      </p:tavLst>
                                    </p:anim>
                                  </p:childTnLst>
                                </p:cTn>
                              </p:par>
                            </p:childTnLst>
                          </p:cTn>
                        </p:par>
                      </p:childTnLst>
                    </p:cTn>
                  </p:par>
                  <p:par>
                    <p:cTn fill="hold" id="19">
                      <p:stCondLst>
                        <p:cond delay="indefinite"/>
                      </p:stCondLst>
                      <p:childTnLst>
                        <p:par>
                          <p:cTn fill="hold" id="20">
                            <p:stCondLst>
                              <p:cond delay="0"/>
                            </p:stCondLst>
                            <p:childTnLst>
                              <p:par>
                                <p:cTn fill="hold" id="21" nodeType="clickEffect" presetClass="entr" presetID="4" presetSubtype="16">
                                  <p:stCondLst>
                                    <p:cond delay="0"/>
                                  </p:stCondLst>
                                  <p:childTnLst>
                                    <p:set>
                                      <p:cBhvr>
                                        <p:cTn dur="1" fill="hold" id="22">
                                          <p:stCondLst>
                                            <p:cond delay="0"/>
                                          </p:stCondLst>
                                        </p:cTn>
                                        <p:tgtEl>
                                          <p:spTgt spid="100"/>
                                        </p:tgtEl>
                                        <p:attrNameLst>
                                          <p:attrName>style.visibility</p:attrName>
                                        </p:attrNameLst>
                                      </p:cBhvr>
                                      <p:to>
                                        <p:strVal val="visible"/>
                                      </p:to>
                                    </p:set>
                                    <p:animEffect transition="in" filter="box(in)">
                                      <p:cBhvr>
                                        <p:cTn dur="2000" id="23"/>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02" name=""/>
        <p:cNvGrpSpPr/>
        <p:nvPr/>
      </p:nvGrpSpPr>
      <p:grpSpPr>
        <a:xfrm/>
      </p:grpSpPr>
      <p:sp>
        <p:nvSpPr>
          <p:cNvPr id="1048637"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aphicFrame>
        <p:nvGraphicFramePr>
          <p:cNvPr id="4194306" name="表格 1"/>
          <p:cNvGraphicFramePr>
            <a:graphicFrameLocks/>
          </p:cNvGraphicFramePr>
          <p:nvPr>
            <p:custDataLst>
              <p:tags r:id="rId1"/>
            </p:custDataLst>
          </p:nvPr>
        </p:nvGraphicFramePr>
        <p:xfrm>
          <a:off x="1645285" y="834390"/>
          <a:ext cx="8900795" cy="5595620"/>
        </p:xfrm>
        <a:graphic>
          <a:graphicData uri="http://schemas.openxmlformats.org/drawingml/2006/table">
            <a:tbl>
              <a:tblPr firstRow="1" bandRow="1">
                <a:tableStyleId>{5940675A-B579-460E-94D1-54222C63F5DA}</a:tableStyleId>
              </a:tblPr>
              <a:tblGrid>
                <a:gridCol w="1456690"/>
                <a:gridCol w="3601720"/>
                <a:gridCol w="3842385"/>
              </a:tblGrid>
              <a:tr h="519430">
                <a:tc>
                  <a:txBody>
                    <a:bodyPr/>
                    <a:p>
                      <a:pPr algn="ctr">
                        <a:buNone/>
                      </a:pPr>
                      <a:r>
                        <a:rPr altLang="en-US" b="1" sz="2800" lang="zh-CN">
                          <a:solidFill>
                            <a:srgbClr val="FF0000"/>
                          </a:solidFill>
                          <a:latin typeface="微软雅黑" panose="020B0503020204020204" pitchFamily="34" charset="-122"/>
                          <a:ea typeface="微软雅黑" panose="020B0503020204020204" pitchFamily="34" charset="-122"/>
                        </a:rPr>
                        <a:t>项目</a:t>
                      </a:r>
                      <a:endParaRPr altLang="en-US" b="1" sz="28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b="1" sz="2800" lang="zh-CN">
                          <a:solidFill>
                            <a:schemeClr val="tx2">
                              <a:lumMod val="75000"/>
                            </a:schemeClr>
                          </a:solidFill>
                          <a:latin typeface="微软雅黑" panose="020B0503020204020204" pitchFamily="34" charset="-122"/>
                          <a:ea typeface="微软雅黑" panose="020B0503020204020204" pitchFamily="34" charset="-122"/>
                        </a:rPr>
                        <a:t>清朝</a:t>
                      </a:r>
                      <a:endParaRPr altLang="en-US" b="1" sz="28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b="1" sz="2800" lang="zh-CN">
                          <a:solidFill>
                            <a:schemeClr val="accent6">
                              <a:lumMod val="75000"/>
                            </a:schemeClr>
                          </a:solidFill>
                          <a:latin typeface="微软雅黑" panose="020B0503020204020204" pitchFamily="34" charset="-122"/>
                          <a:ea typeface="微软雅黑" panose="020B0503020204020204" pitchFamily="34" charset="-122"/>
                        </a:rPr>
                        <a:t>日本</a:t>
                      </a:r>
                      <a:endParaRPr altLang="en-US" b="1" sz="28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兵役制度</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佣兵</a:t>
                      </a:r>
                      <a:endParaRPr altLang="en-US" sz="20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义务兵役制</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675640">
                <a:tc rowSpan="2">
                  <a:txBody>
                    <a:bodyPr/>
                    <a:p>
                      <a:pPr algn="ctr">
                        <a:buNone/>
                      </a:pPr>
                      <a:endParaRPr altLang="en-US" b="1" sz="2400" lang="zh-CN">
                        <a:solidFill>
                          <a:srgbClr val="FF0000"/>
                        </a:solidFill>
                        <a:latin typeface="微软雅黑" panose="020B0503020204020204" pitchFamily="34" charset="-122"/>
                        <a:ea typeface="微软雅黑" panose="020B0503020204020204" pitchFamily="34" charset="-122"/>
                      </a:endParaRPr>
                    </a:p>
                    <a:p>
                      <a:pPr algn="ctr">
                        <a:buNone/>
                      </a:pPr>
                      <a:r>
                        <a:rPr altLang="en-US" b="1" sz="2400" lang="zh-CN">
                          <a:solidFill>
                            <a:srgbClr val="FF0000"/>
                          </a:solidFill>
                          <a:latin typeface="微软雅黑" panose="020B0503020204020204" pitchFamily="34" charset="-122"/>
                          <a:ea typeface="微软雅黑" panose="020B0503020204020204" pitchFamily="34" charset="-122"/>
                        </a:rPr>
                        <a:t>武器</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陆军：枪械装备率</a:t>
                      </a:r>
                      <a:r>
                        <a:rPr altLang="zh-CN" sz="2000" lang="en-US">
                          <a:solidFill>
                            <a:schemeClr val="tx2">
                              <a:lumMod val="75000"/>
                            </a:schemeClr>
                          </a:solidFill>
                          <a:latin typeface="微软雅黑" panose="020B0503020204020204" pitchFamily="34" charset="-122"/>
                          <a:ea typeface="微软雅黑" panose="020B0503020204020204" pitchFamily="34" charset="-122"/>
                        </a:rPr>
                        <a:t>85%</a:t>
                      </a:r>
                      <a:endParaRPr altLang="zh-CN" sz="2000" lang="en-US">
                        <a:solidFill>
                          <a:schemeClr val="tx2">
                            <a:lumMod val="75000"/>
                          </a:schemeClr>
                        </a:solidFill>
                        <a:latin typeface="微软雅黑" panose="020B0503020204020204" pitchFamily="34" charset="-122"/>
                        <a:ea typeface="微软雅黑" panose="020B0503020204020204" pitchFamily="34" charset="-122"/>
                      </a:endParaRPr>
                    </a:p>
                    <a:p>
                      <a:pPr algn="ctr">
                        <a:buNone/>
                      </a:pPr>
                      <a:r>
                        <a:rPr altLang="zh-CN" sz="2000" lang="en-US">
                          <a:solidFill>
                            <a:schemeClr val="tx2">
                              <a:lumMod val="75000"/>
                            </a:schemeClr>
                          </a:solidFill>
                          <a:latin typeface="微软雅黑" panose="020B0503020204020204" pitchFamily="34" charset="-122"/>
                          <a:ea typeface="微软雅黑" panose="020B0503020204020204" pitchFamily="34" charset="-122"/>
                        </a:rPr>
                        <a:t>武器的种类、规格过于</a:t>
                      </a:r>
                      <a:r>
                        <a:rPr altLang="zh-CN" sz="2000" lang="en-US">
                          <a:solidFill>
                            <a:srgbClr val="FF0000"/>
                          </a:solidFill>
                          <a:latin typeface="微软雅黑" panose="020B0503020204020204" pitchFamily="34" charset="-122"/>
                          <a:ea typeface="微软雅黑" panose="020B0503020204020204" pitchFamily="34" charset="-122"/>
                        </a:rPr>
                        <a:t>混杂</a:t>
                      </a:r>
                      <a:endParaRPr altLang="zh-CN" sz="2000" lang="en-US">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枪械装备率</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100%</a:t>
                      </a:r>
                      <a:endPar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endParaRPr>
                    </a:p>
                  </a:txBody>
                </a:tc>
              </a:tr>
              <a:tr h="468630">
                <a:tc vMerge="1">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枪械装备率</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100%</a:t>
                      </a:r>
                      <a:endPar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海军：航速</a:t>
                      </a:r>
                      <a:r>
                        <a:rPr altLang="zh-CN" sz="2000" lang="en-US">
                          <a:solidFill>
                            <a:schemeClr val="tx2">
                              <a:lumMod val="75000"/>
                            </a:schemeClr>
                          </a:solidFill>
                          <a:latin typeface="微软雅黑" panose="020B0503020204020204" pitchFamily="34" charset="-122"/>
                          <a:ea typeface="微软雅黑" panose="020B0503020204020204" pitchFamily="34" charset="-122"/>
                        </a:rPr>
                        <a:t>16</a:t>
                      </a:r>
                      <a:r>
                        <a:rPr altLang="en-US" sz="2000" lang="zh-CN">
                          <a:solidFill>
                            <a:schemeClr val="tx2">
                              <a:lumMod val="75000"/>
                            </a:schemeClr>
                          </a:solidFill>
                          <a:latin typeface="微软雅黑" panose="020B0503020204020204" pitchFamily="34" charset="-122"/>
                          <a:ea typeface="微软雅黑" panose="020B0503020204020204" pitchFamily="34" charset="-122"/>
                        </a:rPr>
                        <a:t>节以上战舰</a:t>
                      </a:r>
                      <a:r>
                        <a:rPr altLang="zh-CN" sz="2000" lang="en-US">
                          <a:solidFill>
                            <a:srgbClr val="FF0000"/>
                          </a:solidFill>
                          <a:latin typeface="微软雅黑" panose="020B0503020204020204" pitchFamily="34" charset="-122"/>
                          <a:ea typeface="微软雅黑" panose="020B0503020204020204" pitchFamily="34" charset="-122"/>
                        </a:rPr>
                        <a:t>2</a:t>
                      </a:r>
                      <a:r>
                        <a:rPr altLang="en-US" sz="2000" lang="zh-CN">
                          <a:solidFill>
                            <a:schemeClr val="tx2">
                              <a:lumMod val="75000"/>
                            </a:schemeClr>
                          </a:solidFill>
                          <a:latin typeface="微软雅黑" panose="020B0503020204020204" pitchFamily="34" charset="-122"/>
                          <a:ea typeface="微软雅黑" panose="020B0503020204020204" pitchFamily="34" charset="-122"/>
                        </a:rPr>
                        <a:t>艘</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航速</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16</a:t>
                      </a: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节以上战舰</a:t>
                      </a:r>
                      <a:r>
                        <a:rPr altLang="zh-CN" sz="2000" lang="en-US">
                          <a:solidFill>
                            <a:schemeClr val="accent6">
                              <a:lumMod val="75000"/>
                            </a:schemeClr>
                          </a:solidFill>
                          <a:latin typeface="微软雅黑" panose="020B0503020204020204" pitchFamily="34" charset="-122"/>
                          <a:ea typeface="微软雅黑" panose="020B0503020204020204" pitchFamily="34" charset="-122"/>
                          <a:sym typeface="+mn-ea"/>
                        </a:rPr>
                        <a:t>10</a:t>
                      </a:r>
                      <a:r>
                        <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rPr>
                        <a:t>艘</a:t>
                      </a:r>
                      <a:endParaRPr altLang="en-US" sz="2000" lang="zh-CN">
                        <a:solidFill>
                          <a:schemeClr val="accent6">
                            <a:lumMod val="75000"/>
                          </a:schemeClr>
                        </a:solidFill>
                        <a:latin typeface="微软雅黑" panose="020B0503020204020204" pitchFamily="34" charset="-122"/>
                        <a:ea typeface="微软雅黑" panose="020B0503020204020204" pitchFamily="34" charset="-122"/>
                        <a:sym typeface="+mn-ea"/>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指挥官</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提督丁汝昌</a:t>
                      </a:r>
                      <a:r>
                        <a:rPr altLang="en-US" sz="2000" lang="zh-CN">
                          <a:solidFill>
                            <a:srgbClr val="FF0000"/>
                          </a:solidFill>
                          <a:latin typeface="微软雅黑" panose="020B0503020204020204" pitchFamily="34" charset="-122"/>
                          <a:ea typeface="微软雅黑" panose="020B0503020204020204" pitchFamily="34" charset="-122"/>
                        </a:rPr>
                        <a:t>无</a:t>
                      </a:r>
                      <a:r>
                        <a:rPr altLang="en-US" sz="2000" lang="zh-CN">
                          <a:solidFill>
                            <a:schemeClr val="tx2">
                              <a:lumMod val="75000"/>
                            </a:schemeClr>
                          </a:solidFill>
                          <a:latin typeface="微软雅黑" panose="020B0503020204020204" pitchFamily="34" charset="-122"/>
                          <a:ea typeface="微软雅黑" panose="020B0503020204020204" pitchFamily="34" charset="-122"/>
                        </a:rPr>
                        <a:t>海战经验</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司令伊东祐亨参加过戊辰海战</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8470">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交通运输</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保有铁路</a:t>
                      </a:r>
                      <a:r>
                        <a:rPr altLang="zh-CN" sz="2000" lang="en-US">
                          <a:solidFill>
                            <a:schemeClr val="tx2">
                              <a:lumMod val="75000"/>
                            </a:schemeClr>
                          </a:solidFill>
                          <a:latin typeface="微软雅黑" panose="020B0503020204020204" pitchFamily="34" charset="-122"/>
                          <a:ea typeface="微软雅黑" panose="020B0503020204020204" pitchFamily="34" charset="-122"/>
                        </a:rPr>
                        <a:t>300</a:t>
                      </a:r>
                      <a:r>
                        <a:rPr altLang="en-US" sz="2000" lang="zh-CN">
                          <a:solidFill>
                            <a:schemeClr val="tx2">
                              <a:lumMod val="75000"/>
                            </a:schemeClr>
                          </a:solidFill>
                          <a:latin typeface="微软雅黑" panose="020B0503020204020204" pitchFamily="34" charset="-122"/>
                          <a:ea typeface="微软雅黑" panose="020B0503020204020204" pitchFamily="34" charset="-122"/>
                        </a:rPr>
                        <a:t>公里，</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p>
                      <a:pPr algn="ctr">
                        <a:buNone/>
                      </a:pPr>
                      <a:r>
                        <a:rPr altLang="en-US" sz="2000" lang="zh-CN">
                          <a:solidFill>
                            <a:srgbClr val="FF0000"/>
                          </a:solidFill>
                          <a:latin typeface="微软雅黑" panose="020B0503020204020204" pitchFamily="34" charset="-122"/>
                          <a:ea typeface="微软雅黑" panose="020B0503020204020204" pitchFamily="34" charset="-122"/>
                        </a:rPr>
                        <a:t>租赁</a:t>
                      </a:r>
                      <a:r>
                        <a:rPr altLang="en-US" sz="2000" lang="zh-CN">
                          <a:solidFill>
                            <a:schemeClr val="tx2">
                              <a:lumMod val="75000"/>
                            </a:schemeClr>
                          </a:solidFill>
                          <a:latin typeface="微软雅黑" panose="020B0503020204020204" pitchFamily="34" charset="-122"/>
                          <a:ea typeface="微软雅黑" panose="020B0503020204020204" pitchFamily="34" charset="-122"/>
                        </a:rPr>
                        <a:t>洋船运兵</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铁路</a:t>
                      </a:r>
                      <a:r>
                        <a:rPr altLang="zh-CN" sz="2000" lang="en-US">
                          <a:solidFill>
                            <a:schemeClr val="accent6">
                              <a:lumMod val="75000"/>
                            </a:schemeClr>
                          </a:solidFill>
                          <a:latin typeface="微软雅黑" panose="020B0503020204020204" pitchFamily="34" charset="-122"/>
                          <a:ea typeface="微软雅黑" panose="020B0503020204020204" pitchFamily="34" charset="-122"/>
                        </a:rPr>
                        <a:t>3200</a:t>
                      </a:r>
                      <a:r>
                        <a:rPr altLang="en-US" sz="2000" lang="zh-CN">
                          <a:solidFill>
                            <a:schemeClr val="accent6">
                              <a:lumMod val="75000"/>
                            </a:schemeClr>
                          </a:solidFill>
                          <a:latin typeface="微软雅黑" panose="020B0503020204020204" pitchFamily="34" charset="-122"/>
                          <a:ea typeface="微软雅黑" panose="020B0503020204020204" pitchFamily="34" charset="-122"/>
                        </a:rPr>
                        <a:t>公里，</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海陆军征用汽船</a:t>
                      </a:r>
                      <a:r>
                        <a:rPr altLang="zh-CN" sz="2000" lang="en-US">
                          <a:solidFill>
                            <a:schemeClr val="accent6">
                              <a:lumMod val="75000"/>
                            </a:schemeClr>
                          </a:solidFill>
                          <a:latin typeface="微软雅黑" panose="020B0503020204020204" pitchFamily="34" charset="-122"/>
                          <a:ea typeface="微软雅黑" panose="020B0503020204020204" pitchFamily="34" charset="-122"/>
                        </a:rPr>
                        <a:t>136</a:t>
                      </a:r>
                      <a:r>
                        <a:rPr altLang="en-US" sz="2000" lang="zh-CN">
                          <a:solidFill>
                            <a:schemeClr val="accent6">
                              <a:lumMod val="75000"/>
                            </a:schemeClr>
                          </a:solidFill>
                          <a:latin typeface="微软雅黑" panose="020B0503020204020204" pitchFamily="34" charset="-122"/>
                          <a:ea typeface="微软雅黑" panose="020B0503020204020204" pitchFamily="34" charset="-122"/>
                        </a:rPr>
                        <a:t>艘</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兵站支援</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tx2">
                              <a:lumMod val="75000"/>
                            </a:schemeClr>
                          </a:solidFill>
                          <a:latin typeface="微软雅黑" panose="020B0503020204020204" pitchFamily="34" charset="-122"/>
                          <a:ea typeface="微软雅黑" panose="020B0503020204020204" pitchFamily="34" charset="-122"/>
                        </a:rPr>
                        <a:t>后勤</a:t>
                      </a:r>
                      <a:r>
                        <a:rPr altLang="en-US" sz="2000" lang="zh-CN">
                          <a:solidFill>
                            <a:srgbClr val="FF0000"/>
                          </a:solidFill>
                          <a:latin typeface="微软雅黑" panose="020B0503020204020204" pitchFamily="34" charset="-122"/>
                          <a:ea typeface="微软雅黑" panose="020B0503020204020204" pitchFamily="34" charset="-122"/>
                        </a:rPr>
                        <a:t>不能</a:t>
                      </a:r>
                      <a:r>
                        <a:rPr altLang="en-US" sz="2000" lang="zh-CN">
                          <a:solidFill>
                            <a:schemeClr val="tx2">
                              <a:lumMod val="75000"/>
                            </a:schemeClr>
                          </a:solidFill>
                          <a:latin typeface="微软雅黑" panose="020B0503020204020204" pitchFamily="34" charset="-122"/>
                          <a:ea typeface="微软雅黑" panose="020B0503020204020204" pitchFamily="34" charset="-122"/>
                        </a:rPr>
                        <a:t>保障</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兵站物流系统成熟</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8470">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军队医疗</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无</a:t>
                      </a:r>
                      <a:r>
                        <a:rPr altLang="en-US" sz="2000" lang="zh-CN">
                          <a:solidFill>
                            <a:schemeClr val="tx2">
                              <a:lumMod val="75000"/>
                            </a:schemeClr>
                          </a:solidFill>
                          <a:latin typeface="微软雅黑" panose="020B0503020204020204" pitchFamily="34" charset="-122"/>
                          <a:ea typeface="微软雅黑" panose="020B0503020204020204" pitchFamily="34" charset="-122"/>
                        </a:rPr>
                        <a:t>组织状态</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严谨的军事医疗体系</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情报搜集</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没有</a:t>
                      </a:r>
                      <a:r>
                        <a:rPr altLang="en-US" sz="2000" lang="zh-CN">
                          <a:solidFill>
                            <a:schemeClr val="tx2">
                              <a:lumMod val="75000"/>
                            </a:schemeClr>
                          </a:solidFill>
                          <a:latin typeface="微软雅黑" panose="020B0503020204020204" pitchFamily="34" charset="-122"/>
                          <a:ea typeface="微软雅黑" panose="020B0503020204020204" pitchFamily="34" charset="-122"/>
                        </a:rPr>
                        <a:t>专门情报机构</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广泛收集政治、经济、军事情报</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媒体宣传</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严控，无法</a:t>
                      </a:r>
                      <a:r>
                        <a:rPr altLang="en-US" sz="2000" lang="zh-CN">
                          <a:solidFill>
                            <a:schemeClr val="tx2">
                              <a:lumMod val="75000"/>
                            </a:schemeClr>
                          </a:solidFill>
                          <a:latin typeface="微软雅黑" panose="020B0503020204020204" pitchFamily="34" charset="-122"/>
                          <a:ea typeface="微软雅黑" panose="020B0503020204020204" pitchFamily="34" charset="-122"/>
                        </a:rPr>
                        <a:t>扩展影响</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chemeClr val="accent6">
                              <a:lumMod val="75000"/>
                            </a:schemeClr>
                          </a:solidFill>
                          <a:latin typeface="微软雅黑" panose="020B0503020204020204" pitchFamily="34" charset="-122"/>
                          <a:ea typeface="微软雅黑" panose="020B0503020204020204" pitchFamily="34" charset="-122"/>
                        </a:rPr>
                        <a:t>有效动用，打造形象</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r h="457835">
                <a:tc>
                  <a:txBody>
                    <a:bodyPr/>
                    <a:p>
                      <a:pPr algn="ctr">
                        <a:buNone/>
                      </a:pPr>
                      <a:r>
                        <a:rPr altLang="en-US" b="1" sz="2400" lang="zh-CN">
                          <a:solidFill>
                            <a:srgbClr val="FF0000"/>
                          </a:solidFill>
                          <a:latin typeface="微软雅黑" panose="020B0503020204020204" pitchFamily="34" charset="-122"/>
                          <a:ea typeface="微软雅黑" panose="020B0503020204020204" pitchFamily="34" charset="-122"/>
                        </a:rPr>
                        <a:t>军夫体制</a:t>
                      </a:r>
                      <a:endParaRPr altLang="en-US" b="1" sz="2400" lang="zh-CN">
                        <a:solidFill>
                          <a:srgbClr val="FF0000"/>
                        </a:solidFill>
                        <a:latin typeface="微软雅黑" panose="020B0503020204020204" pitchFamily="34" charset="-122"/>
                        <a:ea typeface="微软雅黑" panose="020B0503020204020204" pitchFamily="34" charset="-122"/>
                      </a:endParaRPr>
                    </a:p>
                  </a:txBody>
                </a:tc>
                <a:tc>
                  <a:txBody>
                    <a:bodyPr/>
                    <a:p>
                      <a:pPr algn="ctr">
                        <a:buNone/>
                      </a:pPr>
                      <a:r>
                        <a:rPr altLang="en-US" sz="2000" lang="zh-CN">
                          <a:solidFill>
                            <a:srgbClr val="FF0000"/>
                          </a:solidFill>
                          <a:latin typeface="微软雅黑" panose="020B0503020204020204" pitchFamily="34" charset="-122"/>
                          <a:ea typeface="微软雅黑" panose="020B0503020204020204" pitchFamily="34" charset="-122"/>
                        </a:rPr>
                        <a:t>缺乏</a:t>
                      </a:r>
                      <a:r>
                        <a:rPr altLang="en-US" sz="2000" lang="zh-CN">
                          <a:solidFill>
                            <a:schemeClr val="tx2">
                              <a:lumMod val="75000"/>
                            </a:schemeClr>
                          </a:solidFill>
                          <a:latin typeface="微软雅黑" panose="020B0503020204020204" pitchFamily="34" charset="-122"/>
                          <a:ea typeface="微软雅黑" panose="020B0503020204020204" pitchFamily="34" charset="-122"/>
                        </a:rPr>
                        <a:t>明确后勤保障</a:t>
                      </a:r>
                      <a:endParaRPr altLang="en-US" sz="2000" lang="zh-CN">
                        <a:solidFill>
                          <a:schemeClr val="tx2">
                            <a:lumMod val="75000"/>
                          </a:schemeClr>
                        </a:solidFill>
                        <a:latin typeface="微软雅黑" panose="020B0503020204020204" pitchFamily="34" charset="-122"/>
                        <a:ea typeface="微软雅黑" panose="020B0503020204020204" pitchFamily="34" charset="-122"/>
                      </a:endParaRPr>
                    </a:p>
                  </a:txBody>
                </a:tc>
                <a:tc>
                  <a:txBody>
                    <a:bodyPr/>
                    <a:p>
                      <a:pPr algn="ctr">
                        <a:buNone/>
                      </a:pPr>
                      <a:r>
                        <a:rPr altLang="zh-CN" sz="2000" lang="en-US">
                          <a:solidFill>
                            <a:schemeClr val="accent6">
                              <a:lumMod val="75000"/>
                            </a:schemeClr>
                          </a:solidFill>
                          <a:latin typeface="微软雅黑" panose="020B0503020204020204" pitchFamily="34" charset="-122"/>
                          <a:ea typeface="微软雅黑" panose="020B0503020204020204" pitchFamily="34" charset="-122"/>
                        </a:rPr>
                        <a:t>15</a:t>
                      </a:r>
                      <a:r>
                        <a:rPr altLang="en-US" sz="2000" lang="zh-CN">
                          <a:solidFill>
                            <a:schemeClr val="accent6">
                              <a:lumMod val="75000"/>
                            </a:schemeClr>
                          </a:solidFill>
                          <a:latin typeface="微软雅黑" panose="020B0503020204020204" pitchFamily="34" charset="-122"/>
                          <a:ea typeface="微软雅黑" panose="020B0503020204020204" pitchFamily="34" charset="-122"/>
                        </a:rPr>
                        <a:t>万军夫大军</a:t>
                      </a:r>
                      <a:endParaRPr altLang="en-US" sz="2000" lang="zh-CN">
                        <a:solidFill>
                          <a:schemeClr val="accent6">
                            <a:lumMod val="75000"/>
                          </a:schemeClr>
                        </a:solidFill>
                        <a:latin typeface="微软雅黑" panose="020B0503020204020204" pitchFamily="34" charset="-122"/>
                        <a:ea typeface="微软雅黑" panose="020B0503020204020204" pitchFamily="34" charset="-122"/>
                      </a:endParaRPr>
                    </a:p>
                  </a:txBody>
                </a:tc>
              </a:tr>
            </a:tbl>
          </a:graphicData>
        </a:graphic>
      </p:graphicFrame>
      <p:sp>
        <p:nvSpPr>
          <p:cNvPr id="1048638" name="文本框 3"/>
          <p:cNvSpPr txBox="1"/>
          <p:nvPr/>
        </p:nvSpPr>
        <p:spPr>
          <a:xfrm>
            <a:off x="1645285" y="312420"/>
            <a:ext cx="3172460" cy="521970"/>
          </a:xfrm>
          <a:prstGeom prst="rect"/>
          <a:noFill/>
        </p:spPr>
        <p:txBody>
          <a:bodyPr anchor="t" rtlCol="0" wrap="square">
            <a:spAutoFit/>
          </a:bodyPr>
          <a:p>
            <a:pPr algn="dist"/>
            <a:r>
              <a:rPr altLang="en-US" sz="2800" lang="zh-CN">
                <a:latin typeface="华文行楷" panose="02010800040101010101" charset="-122"/>
                <a:ea typeface="华文行楷" panose="02010800040101010101" charset="-122"/>
              </a:rPr>
              <a:t>战争是力量的竞赛</a:t>
            </a:r>
            <a:endParaRPr altLang="en-US" sz="2800" lang="zh-CN">
              <a:latin typeface="华文行楷" panose="02010800040101010101" charset="-122"/>
              <a:ea typeface="华文行楷" panose="02010800040101010101"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4194306"/>
                                        </p:tgtEl>
                                        <p:attrNameLst>
                                          <p:attrName>style.visibility</p:attrName>
                                        </p:attrNameLst>
                                      </p:cBhvr>
                                      <p:to>
                                        <p:strVal val="visible"/>
                                      </p:to>
                                    </p:set>
                                    <p:animEffect transition="in" filter="blinds(horizontal)">
                                      <p:cBhvr>
                                        <p:cTn dur="500" id="7"/>
                                        <p:tgtEl>
                                          <p:spTgt spid="4194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05" name=""/>
        <p:cNvGrpSpPr/>
        <p:nvPr/>
      </p:nvGrpSpPr>
      <p:grpSpPr>
        <a:xfrm/>
      </p:grpSpPr>
      <p:sp>
        <p:nvSpPr>
          <p:cNvPr id="1048641" name="矩形 1"/>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2" name="文本框 3"/>
          <p:cNvSpPr txBox="1"/>
          <p:nvPr/>
        </p:nvSpPr>
        <p:spPr>
          <a:xfrm>
            <a:off x="1235710" y="542290"/>
            <a:ext cx="9819640" cy="1753235"/>
          </a:xfrm>
          <a:prstGeom prst="rect"/>
          <a:solidFill>
            <a:schemeClr val="bg1"/>
          </a:solidFill>
          <a:ln w="28575" cmpd="dbl">
            <a:noFill/>
            <a:prstDash val="dash"/>
          </a:ln>
        </p:spPr>
        <p:txBody>
          <a:bodyPr rtlCol="0" wrap="square">
            <a:spAutoFit/>
          </a:bodyPr>
          <a:p>
            <a:pPr>
              <a:lnSpc>
                <a:spcPct val="150000"/>
              </a:lnSpc>
            </a:pPr>
            <a:r>
              <a:rPr altLang="zh-CN" b="1" sz="2400" lang="en-US">
                <a:latin typeface="楷体" panose="02010609060101010101" charset="-122"/>
                <a:ea typeface="楷体" panose="02010609060101010101" charset="-122"/>
                <a:cs typeface="楷体" panose="02010609060101010101" charset="-122"/>
              </a:rPr>
              <a:t>        </a:t>
            </a:r>
            <a:r>
              <a:rPr altLang="en-US" b="1" sz="2400" lang="zh-CN">
                <a:latin typeface="楷体" panose="02010609060101010101" charset="-122"/>
                <a:ea typeface="楷体" panose="02010609060101010101" charset="-122"/>
                <a:cs typeface="楷体" panose="02010609060101010101" charset="-122"/>
              </a:rPr>
              <a:t>日本</a:t>
            </a:r>
            <a:r>
              <a:rPr altLang="en-US" b="1" sz="2400" lang="zh-CN">
                <a:solidFill>
                  <a:srgbClr val="FF0000"/>
                </a:solidFill>
                <a:latin typeface="楷体" panose="02010609060101010101" charset="-122"/>
                <a:ea typeface="楷体" panose="02010609060101010101" charset="-122"/>
                <a:cs typeface="楷体" panose="02010609060101010101" charset="-122"/>
              </a:rPr>
              <a:t>撮尔小国</a:t>
            </a:r>
            <a:r>
              <a:rPr altLang="en-US" b="1" sz="2400" lang="zh-CN">
                <a:latin typeface="楷体" panose="02010609060101010101" charset="-122"/>
                <a:ea typeface="楷体" panose="02010609060101010101" charset="-122"/>
                <a:cs typeface="楷体" panose="02010609060101010101" charset="-122"/>
              </a:rPr>
              <a:t>，外强中干，久为寰海所共识</a:t>
            </a:r>
            <a:r>
              <a:rPr altLang="zh-CN" b="1" sz="2400" lang="en-US">
                <a:latin typeface="楷体" panose="02010609060101010101" charset="-122"/>
                <a:ea typeface="楷体" panose="02010609060101010101" charset="-122"/>
                <a:cs typeface="楷体" panose="02010609060101010101" charset="-122"/>
              </a:rPr>
              <a:t>......</a:t>
            </a:r>
            <a:r>
              <a:rPr altLang="en-US" b="1" sz="2400" lang="zh-CN">
                <a:solidFill>
                  <a:srgbClr val="FF0000"/>
                </a:solidFill>
                <a:latin typeface="楷体" panose="02010609060101010101" charset="-122"/>
                <a:ea typeface="楷体" panose="02010609060101010101" charset="-122"/>
                <a:cs typeface="楷体" panose="02010609060101010101" charset="-122"/>
              </a:rPr>
              <a:t>区区一日本</a:t>
            </a:r>
            <a:r>
              <a:rPr altLang="zh-CN" b="1" sz="2400" lang="en-US">
                <a:latin typeface="楷体" panose="02010609060101010101" charset="-122"/>
                <a:ea typeface="楷体" panose="02010609060101010101" charset="-122"/>
                <a:cs typeface="楷体" panose="02010609060101010101" charset="-122"/>
              </a:rPr>
              <a:t>......</a:t>
            </a:r>
            <a:r>
              <a:rPr altLang="en-US" b="1" sz="2400" lang="zh-CN">
                <a:latin typeface="楷体" panose="02010609060101010101" charset="-122"/>
                <a:ea typeface="楷体" panose="02010609060101010101" charset="-122"/>
                <a:cs typeface="楷体" panose="02010609060101010101" charset="-122"/>
              </a:rPr>
              <a:t>唯有决议主张，大加驱剿，兵威既振，以后办理交涉事务，自能就我范围。</a:t>
            </a:r>
            <a:endParaRPr altLang="en-US" b="1" sz="2400" lang="zh-CN">
              <a:latin typeface="楷体" panose="02010609060101010101" charset="-122"/>
              <a:ea typeface="楷体" panose="02010609060101010101" charset="-122"/>
              <a:cs typeface="楷体" panose="02010609060101010101" charset="-122"/>
            </a:endParaRPr>
          </a:p>
          <a:p>
            <a:pPr algn="r">
              <a:lnSpc>
                <a:spcPct val="150000"/>
              </a:lnSpc>
            </a:pPr>
            <a:r>
              <a:rPr altLang="en-US" b="1" sz="2400" lang="zh-CN">
                <a:latin typeface="楷体" panose="02010609060101010101" charset="-122"/>
                <a:ea typeface="楷体" panose="02010609060101010101" charset="-122"/>
                <a:cs typeface="楷体" panose="02010609060101010101" charset="-122"/>
              </a:rPr>
              <a:t>——褚成博（清朝给事中）</a:t>
            </a:r>
            <a:endParaRPr altLang="en-US" b="1" sz="2400" lang="zh-CN">
              <a:latin typeface="楷体" panose="02010609060101010101" charset="-122"/>
              <a:ea typeface="楷体" panose="02010609060101010101" charset="-122"/>
              <a:cs typeface="楷体" panose="02010609060101010101" charset="-122"/>
            </a:endParaRPr>
          </a:p>
        </p:txBody>
      </p:sp>
      <p:sp>
        <p:nvSpPr>
          <p:cNvPr id="1048643" name=" 160"/>
          <p:cNvSpPr/>
          <p:nvPr/>
        </p:nvSpPr>
        <p:spPr>
          <a:xfrm rot="5400000">
            <a:off x="4986020" y="4438650"/>
            <a:ext cx="975995" cy="967105"/>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dir="t" rig="threePt"/>
            </a:scene3d>
            <a:sp3d>
              <a:contourClr>
                <a:srgbClr val="FFFFFF"/>
              </a:contourClr>
            </a:sp3d>
          </a:bodyPr>
          <a:lstStyle>
            <a:defPPr>
              <a:defRPr lang="zh-CN"/>
            </a:defPPr>
            <a:lvl1pPr algn="l" eaLnBrk="0" fontAlgn="base" hangingPunct="0" rtl="0">
              <a:spcBef>
                <a:spcPct val="0"/>
              </a:spcBef>
              <a:spcAft>
                <a:spcPct val="0"/>
              </a:spcAft>
              <a:defRPr kern="1200">
                <a:solidFill>
                  <a:schemeClr val="lt1"/>
                </a:solidFill>
                <a:latin typeface="+mn-lt"/>
                <a:ea typeface="+mn-ea"/>
                <a:cs typeface="+mn-cs"/>
              </a:defRPr>
            </a:lvl1pPr>
            <a:lvl2pPr algn="l" eaLnBrk="0" fontAlgn="base" hangingPunct="0" marL="457200" rtl="0">
              <a:spcBef>
                <a:spcPct val="0"/>
              </a:spcBef>
              <a:spcAft>
                <a:spcPct val="0"/>
              </a:spcAft>
              <a:defRPr kern="1200">
                <a:solidFill>
                  <a:schemeClr val="lt1"/>
                </a:solidFill>
                <a:latin typeface="+mn-lt"/>
                <a:ea typeface="+mn-ea"/>
                <a:cs typeface="+mn-cs"/>
              </a:defRPr>
            </a:lvl2pPr>
            <a:lvl3pPr algn="l" eaLnBrk="0" fontAlgn="base" hangingPunct="0" marL="914400" rtl="0">
              <a:spcBef>
                <a:spcPct val="0"/>
              </a:spcBef>
              <a:spcAft>
                <a:spcPct val="0"/>
              </a:spcAft>
              <a:defRPr kern="1200">
                <a:solidFill>
                  <a:schemeClr val="lt1"/>
                </a:solidFill>
                <a:latin typeface="+mn-lt"/>
                <a:ea typeface="+mn-ea"/>
                <a:cs typeface="+mn-cs"/>
              </a:defRPr>
            </a:lvl3pPr>
            <a:lvl4pPr algn="l" eaLnBrk="0" fontAlgn="base" hangingPunct="0" marL="1371600" rtl="0">
              <a:spcBef>
                <a:spcPct val="0"/>
              </a:spcBef>
              <a:spcAft>
                <a:spcPct val="0"/>
              </a:spcAft>
              <a:defRPr kern="1200">
                <a:solidFill>
                  <a:schemeClr val="lt1"/>
                </a:solidFill>
                <a:latin typeface="+mn-lt"/>
                <a:ea typeface="+mn-ea"/>
                <a:cs typeface="+mn-cs"/>
              </a:defRPr>
            </a:lvl4pPr>
            <a:lvl5pPr algn="l" eaLnBrk="0" fontAlgn="base" hangingPunct="0" marL="1828800" rtl="0">
              <a:spcBef>
                <a:spcPct val="0"/>
              </a:spcBef>
              <a:spcAft>
                <a:spcPct val="0"/>
              </a:spcAft>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eaLnBrk="1" fontAlgn="auto" hangingPunct="1">
              <a:spcBef>
                <a:spcPts val="0"/>
              </a:spcBef>
              <a:spcAft>
                <a:spcPts val="0"/>
              </a:spcAft>
            </a:pPr>
            <a:endParaRPr altLang="en-US" lang="zh-CN">
              <a:solidFill>
                <a:srgbClr val="FFFFFF"/>
              </a:solidFill>
            </a:endParaRPr>
          </a:p>
        </p:txBody>
      </p:sp>
      <p:sp>
        <p:nvSpPr>
          <p:cNvPr id="1048644" name=" 160"/>
          <p:cNvSpPr/>
          <p:nvPr/>
        </p:nvSpPr>
        <p:spPr>
          <a:xfrm rot="5400000" flipV="1">
            <a:off x="5961380" y="4563110"/>
            <a:ext cx="975995" cy="717550"/>
          </a:xfrm>
          <a:custGeom>
            <a:avLst/>
            <a:gdLst>
              <a:gd name="connsiteX0" fmla="*/ 2723651 w 2860172"/>
              <a:gd name="connsiteY0" fmla="*/ 817 h 2023853"/>
              <a:gd name="connsiteX1" fmla="*/ 2826935 w 2860172"/>
              <a:gd name="connsiteY1" fmla="*/ 33337 h 2023853"/>
              <a:gd name="connsiteX2" fmla="*/ 2829774 w 2860172"/>
              <a:gd name="connsiteY2" fmla="*/ 35326 h 2023853"/>
              <a:gd name="connsiteX3" fmla="*/ 2849613 w 2860172"/>
              <a:gd name="connsiteY3" fmla="*/ 185007 h 2023853"/>
              <a:gd name="connsiteX4" fmla="*/ 2807494 w 2860172"/>
              <a:gd name="connsiteY4" fmla="*/ 326285 h 2023853"/>
              <a:gd name="connsiteX5" fmla="*/ 2480152 w 2860172"/>
              <a:gd name="connsiteY5" fmla="*/ 1326140 h 2023853"/>
              <a:gd name="connsiteX6" fmla="*/ 2479216 w 2860172"/>
              <a:gd name="connsiteY6" fmla="*/ 1322755 h 2023853"/>
              <a:gd name="connsiteX7" fmla="*/ 2348905 w 2860172"/>
              <a:gd name="connsiteY7" fmla="*/ 1721466 h 2023853"/>
              <a:gd name="connsiteX8" fmla="*/ 2280556 w 2860172"/>
              <a:gd name="connsiteY8" fmla="*/ 1058272 h 2023853"/>
              <a:gd name="connsiteX9" fmla="*/ 2226338 w 2860172"/>
              <a:gd name="connsiteY9" fmla="*/ 1103673 h 2023853"/>
              <a:gd name="connsiteX10" fmla="*/ 0 w 2860172"/>
              <a:gd name="connsiteY10" fmla="*/ 2023853 h 2023853"/>
              <a:gd name="connsiteX11" fmla="*/ 1702841 w 2860172"/>
              <a:gd name="connsiteY11" fmla="*/ 735848 h 2023853"/>
              <a:gd name="connsiteX12" fmla="*/ 1811294 w 2860172"/>
              <a:gd name="connsiteY12" fmla="*/ 575004 h 2023853"/>
              <a:gd name="connsiteX13" fmla="*/ 1151281 w 2860172"/>
              <a:gd name="connsiteY13" fmla="*/ 506068 h 2023853"/>
              <a:gd name="connsiteX14" fmla="*/ 2640411 w 2860172"/>
              <a:gd name="connsiteY14" fmla="*/ 20803 h 2023853"/>
              <a:gd name="connsiteX15" fmla="*/ 2675299 w 2860172"/>
              <a:gd name="connsiteY15" fmla="*/ 10454 h 2023853"/>
              <a:gd name="connsiteX16" fmla="*/ 2723651 w 2860172"/>
              <a:gd name="connsiteY16" fmla="*/ 817 h 2023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60172" h="2023853">
                <a:moveTo>
                  <a:pt x="2723651" y="817"/>
                </a:moveTo>
                <a:cubicBezTo>
                  <a:pt x="2768908" y="-3349"/>
                  <a:pt x="2804496" y="8545"/>
                  <a:pt x="2826935" y="33337"/>
                </a:cubicBezTo>
                <a:cubicBezTo>
                  <a:pt x="2828146" y="33729"/>
                  <a:pt x="2828970" y="34520"/>
                  <a:pt x="2829774" y="35326"/>
                </a:cubicBezTo>
                <a:cubicBezTo>
                  <a:pt x="2860445" y="66039"/>
                  <a:pt x="2869482" y="118360"/>
                  <a:pt x="2849613" y="185007"/>
                </a:cubicBezTo>
                <a:lnTo>
                  <a:pt x="2807494" y="326285"/>
                </a:lnTo>
                <a:lnTo>
                  <a:pt x="2480152" y="1326140"/>
                </a:lnTo>
                <a:lnTo>
                  <a:pt x="2479216" y="1322755"/>
                </a:lnTo>
                <a:lnTo>
                  <a:pt x="2348905" y="1721466"/>
                </a:lnTo>
                <a:lnTo>
                  <a:pt x="2280556" y="1058272"/>
                </a:lnTo>
                <a:lnTo>
                  <a:pt x="2226338" y="1103673"/>
                </a:lnTo>
                <a:cubicBezTo>
                  <a:pt x="1323053" y="1809646"/>
                  <a:pt x="162385" y="2005519"/>
                  <a:pt x="0" y="2023853"/>
                </a:cubicBezTo>
                <a:cubicBezTo>
                  <a:pt x="722027" y="1807246"/>
                  <a:pt x="1311081" y="1275400"/>
                  <a:pt x="1702841" y="735848"/>
                </a:cubicBezTo>
                <a:lnTo>
                  <a:pt x="1811294" y="575004"/>
                </a:lnTo>
                <a:lnTo>
                  <a:pt x="1151281" y="506068"/>
                </a:lnTo>
                <a:lnTo>
                  <a:pt x="2640411" y="20803"/>
                </a:lnTo>
                <a:lnTo>
                  <a:pt x="2675299" y="10454"/>
                </a:lnTo>
                <a:cubicBezTo>
                  <a:pt x="2692405" y="5379"/>
                  <a:pt x="2708565" y="2206"/>
                  <a:pt x="2723651" y="817"/>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dir="t" rig="threePt"/>
            </a:scene3d>
            <a:sp3d>
              <a:contourClr>
                <a:srgbClr val="FFFFFF"/>
              </a:contourClr>
            </a:sp3d>
          </a:bodyPr>
          <a:lstStyle>
            <a:defPPr>
              <a:defRPr lang="zh-CN"/>
            </a:defPPr>
            <a:lvl1pPr algn="l" eaLnBrk="0" fontAlgn="base" hangingPunct="0" rtl="0">
              <a:spcBef>
                <a:spcPct val="0"/>
              </a:spcBef>
              <a:spcAft>
                <a:spcPct val="0"/>
              </a:spcAft>
              <a:defRPr kern="1200">
                <a:solidFill>
                  <a:schemeClr val="lt1"/>
                </a:solidFill>
                <a:latin typeface="+mn-lt"/>
                <a:ea typeface="+mn-ea"/>
                <a:cs typeface="+mn-cs"/>
              </a:defRPr>
            </a:lvl1pPr>
            <a:lvl2pPr algn="l" eaLnBrk="0" fontAlgn="base" hangingPunct="0" marL="457200" rtl="0">
              <a:spcBef>
                <a:spcPct val="0"/>
              </a:spcBef>
              <a:spcAft>
                <a:spcPct val="0"/>
              </a:spcAft>
              <a:defRPr kern="1200">
                <a:solidFill>
                  <a:schemeClr val="lt1"/>
                </a:solidFill>
                <a:latin typeface="+mn-lt"/>
                <a:ea typeface="+mn-ea"/>
                <a:cs typeface="+mn-cs"/>
              </a:defRPr>
            </a:lvl2pPr>
            <a:lvl3pPr algn="l" eaLnBrk="0" fontAlgn="base" hangingPunct="0" marL="914400" rtl="0">
              <a:spcBef>
                <a:spcPct val="0"/>
              </a:spcBef>
              <a:spcAft>
                <a:spcPct val="0"/>
              </a:spcAft>
              <a:defRPr kern="1200">
                <a:solidFill>
                  <a:schemeClr val="lt1"/>
                </a:solidFill>
                <a:latin typeface="+mn-lt"/>
                <a:ea typeface="+mn-ea"/>
                <a:cs typeface="+mn-cs"/>
              </a:defRPr>
            </a:lvl3pPr>
            <a:lvl4pPr algn="l" eaLnBrk="0" fontAlgn="base" hangingPunct="0" marL="1371600" rtl="0">
              <a:spcBef>
                <a:spcPct val="0"/>
              </a:spcBef>
              <a:spcAft>
                <a:spcPct val="0"/>
              </a:spcAft>
              <a:defRPr kern="1200">
                <a:solidFill>
                  <a:schemeClr val="lt1"/>
                </a:solidFill>
                <a:latin typeface="+mn-lt"/>
                <a:ea typeface="+mn-ea"/>
                <a:cs typeface="+mn-cs"/>
              </a:defRPr>
            </a:lvl4pPr>
            <a:lvl5pPr algn="l" eaLnBrk="0" fontAlgn="base" hangingPunct="0" marL="1828800" rtl="0">
              <a:spcBef>
                <a:spcPct val="0"/>
              </a:spcBef>
              <a:spcAft>
                <a:spcPct val="0"/>
              </a:spcAft>
              <a:defRPr kern="1200">
                <a:solidFill>
                  <a:schemeClr val="lt1"/>
                </a:solidFill>
                <a:latin typeface="+mn-lt"/>
                <a:ea typeface="+mn-ea"/>
                <a:cs typeface="+mn-cs"/>
              </a:defRPr>
            </a:lvl5pPr>
            <a:lvl6pPr algn="l" defTabSz="914400" eaLnBrk="1" hangingPunct="1" latinLnBrk="0" marL="2286000" rtl="0">
              <a:defRPr kern="1200">
                <a:solidFill>
                  <a:schemeClr val="lt1"/>
                </a:solidFill>
                <a:latin typeface="+mn-lt"/>
                <a:ea typeface="+mn-ea"/>
                <a:cs typeface="+mn-cs"/>
              </a:defRPr>
            </a:lvl6pPr>
            <a:lvl7pPr algn="l" defTabSz="914400" eaLnBrk="1" hangingPunct="1" latinLnBrk="0" marL="2743200" rtl="0">
              <a:defRPr kern="1200">
                <a:solidFill>
                  <a:schemeClr val="lt1"/>
                </a:solidFill>
                <a:latin typeface="+mn-lt"/>
                <a:ea typeface="+mn-ea"/>
                <a:cs typeface="+mn-cs"/>
              </a:defRPr>
            </a:lvl7pPr>
            <a:lvl8pPr algn="l" defTabSz="914400" eaLnBrk="1" hangingPunct="1" latinLnBrk="0" marL="3200400" rtl="0">
              <a:defRPr kern="1200">
                <a:solidFill>
                  <a:schemeClr val="lt1"/>
                </a:solidFill>
                <a:latin typeface="+mn-lt"/>
                <a:ea typeface="+mn-ea"/>
                <a:cs typeface="+mn-cs"/>
              </a:defRPr>
            </a:lvl8pPr>
            <a:lvl9pPr algn="l" defTabSz="914400" eaLnBrk="1" hangingPunct="1" latinLnBrk="0" marL="3657600" rtl="0">
              <a:defRPr kern="1200">
                <a:solidFill>
                  <a:schemeClr val="lt1"/>
                </a:solidFill>
                <a:latin typeface="+mn-lt"/>
                <a:ea typeface="+mn-ea"/>
                <a:cs typeface="+mn-cs"/>
              </a:defRPr>
            </a:lvl9pPr>
          </a:lstStyle>
          <a:p>
            <a:pPr algn="ctr" eaLnBrk="1" fontAlgn="auto" hangingPunct="1">
              <a:spcBef>
                <a:spcPts val="0"/>
              </a:spcBef>
              <a:spcAft>
                <a:spcPts val="0"/>
              </a:spcAft>
            </a:pPr>
            <a:endParaRPr altLang="en-US" lang="zh-CN">
              <a:solidFill>
                <a:srgbClr val="FFFFFF"/>
              </a:solidFill>
            </a:endParaRPr>
          </a:p>
        </p:txBody>
      </p:sp>
      <p:grpSp>
        <p:nvGrpSpPr>
          <p:cNvPr id="106" name="组合 26"/>
          <p:cNvGrpSpPr/>
          <p:nvPr/>
        </p:nvGrpSpPr>
        <p:grpSpPr>
          <a:xfrm>
            <a:off x="6090920" y="2708275"/>
            <a:ext cx="3636645" cy="2047240"/>
            <a:chOff x="7301" y="4128"/>
            <a:chExt cx="5727" cy="3224"/>
          </a:xfrm>
        </p:grpSpPr>
        <p:sp>
          <p:nvSpPr>
            <p:cNvPr id="1048645" name="椭圆 12"/>
            <p:cNvSpPr/>
            <p:nvPr/>
          </p:nvSpPr>
          <p:spPr>
            <a:xfrm>
              <a:off x="7301" y="4128"/>
              <a:ext cx="5727" cy="3224"/>
            </a:xfrm>
            <a:prstGeom prst="ellipse"/>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6" name="文本框 22"/>
            <p:cNvSpPr txBox="1"/>
            <p:nvPr/>
          </p:nvSpPr>
          <p:spPr>
            <a:xfrm>
              <a:off x="8049" y="4650"/>
              <a:ext cx="4557" cy="2179"/>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军事体制</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教育体制</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后勤体制</a:t>
              </a:r>
              <a:endParaRPr altLang="en-US" sz="2800" lang="zh-CN">
                <a:solidFill>
                  <a:schemeClr val="bg1"/>
                </a:solidFill>
                <a:latin typeface="微软雅黑" panose="020B0503020204020204" pitchFamily="34" charset="-122"/>
                <a:ea typeface="微软雅黑" panose="020B0503020204020204" pitchFamily="34" charset="-122"/>
              </a:endParaRPr>
            </a:p>
          </p:txBody>
        </p:sp>
      </p:grpSp>
      <p:grpSp>
        <p:nvGrpSpPr>
          <p:cNvPr id="107" name="组合 25"/>
          <p:cNvGrpSpPr/>
          <p:nvPr/>
        </p:nvGrpSpPr>
        <p:grpSpPr>
          <a:xfrm>
            <a:off x="2109470" y="2707640"/>
            <a:ext cx="3636645" cy="2047240"/>
            <a:chOff x="922" y="4128"/>
            <a:chExt cx="5727" cy="3224"/>
          </a:xfrm>
        </p:grpSpPr>
        <p:sp>
          <p:nvSpPr>
            <p:cNvPr id="1048647" name="椭圆 9"/>
            <p:cNvSpPr/>
            <p:nvPr/>
          </p:nvSpPr>
          <p:spPr>
            <a:xfrm>
              <a:off x="922" y="4128"/>
              <a:ext cx="5727" cy="3224"/>
            </a:xfrm>
            <a:prstGeom prst="ellipse"/>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48" name="文本框 23"/>
            <p:cNvSpPr txBox="1"/>
            <p:nvPr/>
          </p:nvSpPr>
          <p:spPr>
            <a:xfrm>
              <a:off x="1507" y="4651"/>
              <a:ext cx="4557" cy="2179"/>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近代外交意识</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天朝上国意识</a:t>
              </a:r>
              <a:endParaRPr altLang="en-US" sz="2800" lang="zh-CN">
                <a:solidFill>
                  <a:schemeClr val="bg1"/>
                </a:solidFill>
                <a:latin typeface="微软雅黑" panose="020B0503020204020204" pitchFamily="34" charset="-122"/>
                <a:ea typeface="微软雅黑" panose="020B0503020204020204" pitchFamily="34" charset="-122"/>
              </a:endParaRPr>
            </a:p>
            <a:p>
              <a:pPr algn="ctr"/>
              <a:r>
                <a:rPr altLang="en-US" sz="2800" lang="zh-CN">
                  <a:solidFill>
                    <a:schemeClr val="bg1"/>
                  </a:solidFill>
                  <a:latin typeface="微软雅黑" panose="020B0503020204020204" pitchFamily="34" charset="-122"/>
                  <a:ea typeface="微软雅黑" panose="020B0503020204020204" pitchFamily="34" charset="-122"/>
                </a:rPr>
                <a:t>近代国民意识</a:t>
              </a:r>
              <a:endParaRPr altLang="en-US" sz="2800" lang="zh-CN">
                <a:solidFill>
                  <a:schemeClr val="bg1"/>
                </a:solidFill>
                <a:latin typeface="微软雅黑" panose="020B0503020204020204" pitchFamily="34" charset="-122"/>
                <a:ea typeface="微软雅黑" panose="020B0503020204020204" pitchFamily="34" charset="-122"/>
              </a:endParaRPr>
            </a:p>
          </p:txBody>
        </p:sp>
      </p:grpSp>
      <p:grpSp>
        <p:nvGrpSpPr>
          <p:cNvPr id="108" name="组合 27"/>
          <p:cNvGrpSpPr/>
          <p:nvPr/>
        </p:nvGrpSpPr>
        <p:grpSpPr>
          <a:xfrm>
            <a:off x="4277360" y="5513705"/>
            <a:ext cx="3714115" cy="777240"/>
            <a:chOff x="4336" y="8684"/>
            <a:chExt cx="5849" cy="1224"/>
          </a:xfrm>
        </p:grpSpPr>
        <p:sp>
          <p:nvSpPr>
            <p:cNvPr id="1048649" name="圆角矩形 21"/>
            <p:cNvSpPr/>
            <p:nvPr/>
          </p:nvSpPr>
          <p:spPr>
            <a:xfrm>
              <a:off x="4336" y="8684"/>
              <a:ext cx="5727" cy="1224"/>
            </a:xfrm>
            <a:prstGeom prst="roundRect"/>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50" name="文本框 24"/>
            <p:cNvSpPr txBox="1"/>
            <p:nvPr/>
          </p:nvSpPr>
          <p:spPr>
            <a:xfrm>
              <a:off x="4336" y="8885"/>
              <a:ext cx="5849" cy="822"/>
            </a:xfrm>
            <a:prstGeom prst="rect"/>
            <a:noFill/>
          </p:spPr>
          <p:txBody>
            <a:bodyPr rtlCol="0" wrap="square">
              <a:spAutoFit/>
            </a:bodyPr>
            <a:p>
              <a:pPr algn="ctr"/>
              <a:r>
                <a:rPr altLang="en-US" sz="2800" lang="zh-CN">
                  <a:solidFill>
                    <a:schemeClr val="bg1"/>
                  </a:solidFill>
                  <a:latin typeface="微软雅黑" panose="020B0503020204020204" pitchFamily="34" charset="-122"/>
                  <a:ea typeface="微软雅黑" panose="020B0503020204020204" pitchFamily="34" charset="-122"/>
                </a:rPr>
                <a:t>根源：制度上的落后</a:t>
              </a:r>
              <a:endParaRPr altLang="en-US" sz="2800" lang="zh-CN">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107"/>
                                        </p:tgtEl>
                                        <p:attrNameLst>
                                          <p:attrName>style.visibility</p:attrName>
                                        </p:attrNameLst>
                                      </p:cBhvr>
                                      <p:to>
                                        <p:strVal val="visible"/>
                                      </p:to>
                                    </p:set>
                                    <p:animEffect transition="in" filter="blinds(horizontal)">
                                      <p:cBhvr>
                                        <p:cTn dur="500" id="7"/>
                                        <p:tgtEl>
                                          <p:spTgt spid="107"/>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106"/>
                                        </p:tgtEl>
                                        <p:attrNameLst>
                                          <p:attrName>style.visibility</p:attrName>
                                        </p:attrNameLst>
                                      </p:cBhvr>
                                      <p:to>
                                        <p:strVal val="visible"/>
                                      </p:to>
                                    </p:set>
                                    <p:animEffect transition="in" filter="blinds(horizontal)">
                                      <p:cBhvr>
                                        <p:cTn dur="500" id="12"/>
                                        <p:tgtEl>
                                          <p:spTgt spid="106"/>
                                        </p:tgtEl>
                                      </p:cBhvr>
                                    </p:animEffec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22" presetSubtype="1">
                                  <p:stCondLst>
                                    <p:cond delay="0"/>
                                  </p:stCondLst>
                                  <p:childTnLst>
                                    <p:set>
                                      <p:cBhvr>
                                        <p:cTn dur="1" fill="hold" id="16">
                                          <p:stCondLst>
                                            <p:cond delay="0"/>
                                          </p:stCondLst>
                                        </p:cTn>
                                        <p:tgtEl>
                                          <p:spTgt spid="1048643"/>
                                        </p:tgtEl>
                                        <p:attrNameLst>
                                          <p:attrName>style.visibility</p:attrName>
                                        </p:attrNameLst>
                                      </p:cBhvr>
                                      <p:to>
                                        <p:strVal val="visible"/>
                                      </p:to>
                                    </p:set>
                                    <p:animEffect transition="in" filter="wipe(up)">
                                      <p:cBhvr>
                                        <p:cTn dur="500" id="17"/>
                                        <p:tgtEl>
                                          <p:spTgt spid="1048643"/>
                                        </p:tgtEl>
                                      </p:cBhvr>
                                    </p:animEffect>
                                  </p:childTnLst>
                                </p:cTn>
                              </p:par>
                              <p:par>
                                <p:cTn fill="hold" grpId="0" id="18" nodeType="withEffect" presetClass="entr" presetID="22" presetSubtype="1">
                                  <p:stCondLst>
                                    <p:cond delay="0"/>
                                  </p:stCondLst>
                                  <p:childTnLst>
                                    <p:set>
                                      <p:cBhvr>
                                        <p:cTn dur="1" fill="hold" id="19">
                                          <p:stCondLst>
                                            <p:cond delay="0"/>
                                          </p:stCondLst>
                                        </p:cTn>
                                        <p:tgtEl>
                                          <p:spTgt spid="1048644"/>
                                        </p:tgtEl>
                                        <p:attrNameLst>
                                          <p:attrName>style.visibility</p:attrName>
                                        </p:attrNameLst>
                                      </p:cBhvr>
                                      <p:to>
                                        <p:strVal val="visible"/>
                                      </p:to>
                                    </p:set>
                                    <p:animEffect transition="in" filter="wipe(up)">
                                      <p:cBhvr>
                                        <p:cTn dur="500" id="20"/>
                                        <p:tgtEl>
                                          <p:spTgt spid="1048644"/>
                                        </p:tgtEl>
                                      </p:cBhvr>
                                    </p:animEffect>
                                  </p:childTnLst>
                                </p:cTn>
                              </p:par>
                              <p:par>
                                <p:cTn fill="hold" id="21" nodeType="withEffect" presetClass="entr" presetID="22" presetSubtype="1">
                                  <p:stCondLst>
                                    <p:cond delay="0"/>
                                  </p:stCondLst>
                                  <p:childTnLst>
                                    <p:set>
                                      <p:cBhvr>
                                        <p:cTn dur="1" fill="hold" id="22">
                                          <p:stCondLst>
                                            <p:cond delay="0"/>
                                          </p:stCondLst>
                                        </p:cTn>
                                        <p:tgtEl>
                                          <p:spTgt spid="108"/>
                                        </p:tgtEl>
                                        <p:attrNameLst>
                                          <p:attrName>style.visibility</p:attrName>
                                        </p:attrNameLst>
                                      </p:cBhvr>
                                      <p:to>
                                        <p:strVal val="visible"/>
                                      </p:to>
                                    </p:set>
                                    <p:animEffect transition="in" filter="wipe(up)">
                                      <p:cBhvr>
                                        <p:cTn dur="500" id="23"/>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43" grpId="0" bldLvl="0" animBg="1"/>
      <p:bldP spid="104864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10" name=""/>
        <p:cNvGrpSpPr/>
        <p:nvPr/>
      </p:nvGrpSpPr>
      <p:grpSpPr>
        <a:xfrm>
          <a:off x="0" y="0"/>
          <a:ext cx="0" cy="0"/>
          <a:chOff x="0" y="0"/>
          <a:chExt cx="0" cy="0"/>
        </a:xfrm>
      </p:grpSpPr>
      <p:sp>
        <p:nvSpPr>
          <p:cNvPr id="1048654"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cxnSp>
        <p:nvCxnSpPr>
          <p:cNvPr id="3145728" name="直接连接符 3"/>
          <p:cNvCxnSpPr>
            <a:cxnSpLocks/>
          </p:cNvCxnSpPr>
          <p:nvPr/>
        </p:nvCxnSpPr>
        <p:spPr>
          <a:xfrm>
            <a:off x="1169043" y="905719"/>
            <a:ext cx="0" cy="5046562"/>
          </a:xfrm>
          <a:prstGeom prst="line"/>
          <a:ln w="19050">
            <a:solidFill>
              <a:srgbClr val="C6101A"/>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11" name="组合 9"/>
          <p:cNvGrpSpPr/>
          <p:nvPr/>
        </p:nvGrpSpPr>
        <p:grpSpPr>
          <a:xfrm>
            <a:off x="1177026" y="1101515"/>
            <a:ext cx="9529556" cy="1159414"/>
            <a:chOff x="1177026" y="1192198"/>
            <a:chExt cx="9529556" cy="1159414"/>
          </a:xfrm>
        </p:grpSpPr>
        <p:sp>
          <p:nvSpPr>
            <p:cNvPr id="1048655" name="文本框 4"/>
            <p:cNvSpPr txBox="1"/>
            <p:nvPr/>
          </p:nvSpPr>
          <p:spPr>
            <a:xfrm>
              <a:off x="1446835" y="1192198"/>
              <a:ext cx="262745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1894</a:t>
              </a:r>
              <a:r>
                <a:rPr altLang="en-US" dirty="0" sz="2400" lang="zh-CN" smtClean="0">
                  <a:solidFill>
                    <a:srgbClr val="C6101A"/>
                  </a:solidFill>
                  <a:latin typeface="微软雅黑" panose="020B0503020204020204" pitchFamily="34" charset="-122"/>
                  <a:ea typeface="微软雅黑" panose="020B0503020204020204" pitchFamily="34" charset="-122"/>
                </a:rPr>
                <a:t>年至</a:t>
              </a:r>
              <a:r>
                <a:rPr altLang="zh-CN" dirty="0" sz="2400" lang="en-US" smtClean="0">
                  <a:solidFill>
                    <a:srgbClr val="C6101A"/>
                  </a:solidFill>
                  <a:latin typeface="微软雅黑" panose="020B0503020204020204" pitchFamily="34" charset="-122"/>
                  <a:ea typeface="微软雅黑" panose="020B0503020204020204" pitchFamily="34" charset="-122"/>
                </a:rPr>
                <a:t>1895</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56" name="椭圆 5"/>
            <p:cNvSpPr/>
            <p:nvPr/>
          </p:nvSpPr>
          <p:spPr>
            <a:xfrm>
              <a:off x="4080075" y="1376731"/>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57" name="文本框 6"/>
            <p:cNvSpPr txBox="1"/>
            <p:nvPr/>
          </p:nvSpPr>
          <p:spPr>
            <a:xfrm>
              <a:off x="4224759" y="1192198"/>
              <a:ext cx="1412112" cy="461665"/>
            </a:xfrm>
            <a:prstGeom prst="rect"/>
            <a:noFill/>
          </p:spPr>
          <p:txBody>
            <a:bodyPr rtlCol="0" wrap="square">
              <a:spAutoFit/>
            </a:bodyPr>
            <a:p>
              <a:r>
                <a:rPr altLang="en-US" dirty="0" sz="2400" lang="zh-CN" smtClean="0">
                  <a:solidFill>
                    <a:srgbClr val="C6101A"/>
                  </a:solidFill>
                  <a:latin typeface="微软雅黑" panose="020B0503020204020204" pitchFamily="34" charset="-122"/>
                  <a:ea typeface="微软雅黑" panose="020B0503020204020204" pitchFamily="34" charset="-122"/>
                </a:rPr>
                <a:t>甲午战争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58" name="文本框 7"/>
            <p:cNvSpPr txBox="1"/>
            <p:nvPr/>
          </p:nvSpPr>
          <p:spPr>
            <a:xfrm>
              <a:off x="1446835" y="1574155"/>
              <a:ext cx="9259747" cy="777457"/>
            </a:xfrm>
            <a:prstGeom prst="rect"/>
            <a:noFill/>
          </p:spPr>
          <p:txBody>
            <a:bodyPr rtlCol="0" wrap="square">
              <a:spAutoFit/>
            </a:bodyPr>
            <a:p>
              <a:pPr>
                <a:lnSpc>
                  <a:spcPct val="130000"/>
                </a:lnSpc>
              </a:pPr>
              <a:r>
                <a:rPr altLang="en-US" dirty="0" lang="zh-CN">
                  <a:latin typeface="微软雅黑" panose="020B0503020204020204" pitchFamily="34" charset="-122"/>
                  <a:ea typeface="微软雅黑" panose="020B0503020204020204" pitchFamily="34" charset="-122"/>
                </a:rPr>
                <a:t>清政府战败，被迫签订</a:t>
              </a:r>
              <a:r>
                <a:rPr altLang="zh-CN" dirty="0" lang="en-US">
                  <a:latin typeface="微软雅黑" panose="020B0503020204020204" pitchFamily="34" charset="-122"/>
                  <a:ea typeface="微软雅黑" panose="020B0503020204020204" pitchFamily="34" charset="-122"/>
                </a:rPr>
                <a:t>《</a:t>
              </a:r>
              <a:r>
                <a:rPr altLang="en-US" dirty="0" lang="zh-CN">
                  <a:latin typeface="微软雅黑" panose="020B0503020204020204" pitchFamily="34" charset="-122"/>
                  <a:ea typeface="微软雅黑" panose="020B0503020204020204" pitchFamily="34" charset="-122"/>
                </a:rPr>
                <a:t>马关条约</a:t>
              </a:r>
              <a:r>
                <a:rPr altLang="zh-CN" dirty="0" lang="en-US">
                  <a:latin typeface="微软雅黑" panose="020B0503020204020204" pitchFamily="34" charset="-122"/>
                  <a:ea typeface="微软雅黑" panose="020B0503020204020204" pitchFamily="34" charset="-122"/>
                </a:rPr>
                <a:t>》</a:t>
              </a:r>
              <a:r>
                <a:rPr altLang="en-US" dirty="0" lang="zh-CN">
                  <a:latin typeface="微软雅黑" panose="020B0503020204020204" pitchFamily="34" charset="-122"/>
                  <a:ea typeface="微软雅黑" panose="020B0503020204020204" pitchFamily="34" charset="-122"/>
                </a:rPr>
                <a:t>，割让辽东半岛、台湾及澎湖列岛给日本，赔偿日本军费银二亿两</a:t>
              </a:r>
              <a:endParaRPr altLang="en-US" dirty="0" lang="zh-CN">
                <a:latin typeface="微软雅黑" panose="020B0503020204020204" pitchFamily="34" charset="-122"/>
                <a:ea typeface="微软雅黑" panose="020B0503020204020204" pitchFamily="34" charset="-122"/>
              </a:endParaRPr>
            </a:p>
          </p:txBody>
        </p:sp>
        <p:sp>
          <p:nvSpPr>
            <p:cNvPr id="1048659" name="等腰三角形 8"/>
            <p:cNvSpPr/>
            <p:nvPr/>
          </p:nvSpPr>
          <p:spPr>
            <a:xfrm rot="5400000">
              <a:off x="1166649" y="1343145"/>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grpSp>
        <p:nvGrpSpPr>
          <p:cNvPr id="112" name="组合 2"/>
          <p:cNvGrpSpPr/>
          <p:nvPr/>
        </p:nvGrpSpPr>
        <p:grpSpPr>
          <a:xfrm>
            <a:off x="1177026" y="2849293"/>
            <a:ext cx="7538712" cy="834389"/>
            <a:chOff x="1177026" y="2849293"/>
            <a:chExt cx="7538712" cy="834389"/>
          </a:xfrm>
        </p:grpSpPr>
        <p:sp>
          <p:nvSpPr>
            <p:cNvPr id="1048660" name="文本框 11"/>
            <p:cNvSpPr txBox="1"/>
            <p:nvPr/>
          </p:nvSpPr>
          <p:spPr>
            <a:xfrm>
              <a:off x="1446835" y="2849293"/>
              <a:ext cx="131951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1901</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1" name="椭圆 12"/>
            <p:cNvSpPr/>
            <p:nvPr/>
          </p:nvSpPr>
          <p:spPr>
            <a:xfrm>
              <a:off x="2743200" y="3033826"/>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62" name="文本框 13"/>
            <p:cNvSpPr txBox="1"/>
            <p:nvPr/>
          </p:nvSpPr>
          <p:spPr>
            <a:xfrm>
              <a:off x="2812786" y="2849293"/>
              <a:ext cx="3098165" cy="460375"/>
            </a:xfrm>
            <a:prstGeom prst="rect"/>
            <a:noFill/>
          </p:spPr>
          <p:txBody>
            <a:bodyPr rtlCol="0" wrap="square">
              <a:spAutoFit/>
            </a:bodyPr>
            <a:p>
              <a:r>
                <a:rPr altLang="en-US" dirty="0" sz="2400" lang="zh-CN">
                  <a:solidFill>
                    <a:srgbClr val="C6101A"/>
                  </a:solidFill>
                  <a:latin typeface="微软雅黑" panose="020B0503020204020204" pitchFamily="34" charset="-122"/>
                  <a:ea typeface="微软雅黑" panose="020B0503020204020204" pitchFamily="34" charset="-122"/>
                </a:rPr>
                <a:t>八国联军侵华战争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3" name="文本框 14"/>
            <p:cNvSpPr txBox="1"/>
            <p:nvPr/>
          </p:nvSpPr>
          <p:spPr>
            <a:xfrm>
              <a:off x="1446836" y="3231250"/>
              <a:ext cx="7268902" cy="452432"/>
            </a:xfrm>
            <a:prstGeom prst="rect"/>
            <a:noFill/>
          </p:spPr>
          <p:txBody>
            <a:bodyPr rtlCol="0" wrap="square">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r>
                <a:rPr altLang="zh-CN" dirty="0" lang="en-US"/>
                <a:t>1901</a:t>
              </a:r>
              <a:r>
                <a:rPr altLang="en-US" dirty="0" lang="zh-CN"/>
                <a:t>年清政府被迫签订</a:t>
              </a:r>
              <a:r>
                <a:rPr altLang="zh-CN" dirty="0" lang="en-US"/>
                <a:t>《</a:t>
              </a:r>
              <a:r>
                <a:rPr altLang="en-US" dirty="0" lang="zh-CN"/>
                <a:t>辛丑条约</a:t>
              </a:r>
              <a:r>
                <a:rPr altLang="zh-CN" dirty="0" lang="en-US"/>
                <a:t>》</a:t>
              </a:r>
              <a:r>
                <a:rPr altLang="en-US" dirty="0" lang="zh-CN"/>
                <a:t>，日本获得白银</a:t>
              </a:r>
              <a:r>
                <a:rPr altLang="zh-CN" dirty="0" lang="en-US"/>
                <a:t>3479.31</a:t>
              </a:r>
              <a:r>
                <a:rPr altLang="en-US" dirty="0" lang="zh-CN"/>
                <a:t>万两</a:t>
              </a:r>
              <a:endParaRPr altLang="en-US" dirty="0" lang="zh-CN"/>
            </a:p>
          </p:txBody>
        </p:sp>
        <p:sp>
          <p:nvSpPr>
            <p:cNvPr id="1048664" name="等腰三角形 15"/>
            <p:cNvSpPr/>
            <p:nvPr/>
          </p:nvSpPr>
          <p:spPr>
            <a:xfrm rot="5400000">
              <a:off x="1166649" y="3000240"/>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grpSp>
        <p:nvGrpSpPr>
          <p:cNvPr id="113" name="组合 16"/>
          <p:cNvGrpSpPr/>
          <p:nvPr/>
        </p:nvGrpSpPr>
        <p:grpSpPr>
          <a:xfrm>
            <a:off x="1177026" y="4597071"/>
            <a:ext cx="7224395" cy="1192530"/>
            <a:chOff x="1177026" y="1192198"/>
            <a:chExt cx="7224395" cy="1192530"/>
          </a:xfrm>
        </p:grpSpPr>
        <p:sp>
          <p:nvSpPr>
            <p:cNvPr id="1048665" name="文本框 17"/>
            <p:cNvSpPr txBox="1"/>
            <p:nvPr/>
          </p:nvSpPr>
          <p:spPr>
            <a:xfrm>
              <a:off x="1446835" y="1192198"/>
              <a:ext cx="2627454" cy="461665"/>
            </a:xfrm>
            <a:prstGeom prst="rect"/>
            <a:noFill/>
          </p:spPr>
          <p:txBody>
            <a:bodyPr rtlCol="0" wrap="square">
              <a:spAutoFit/>
            </a:bodyPr>
            <a:p>
              <a:r>
                <a:rPr altLang="zh-CN" dirty="0" sz="2400" lang="en-US" smtClean="0">
                  <a:solidFill>
                    <a:srgbClr val="C6101A"/>
                  </a:solidFill>
                  <a:latin typeface="微软雅黑" panose="020B0503020204020204" pitchFamily="34" charset="-122"/>
                  <a:ea typeface="微软雅黑" panose="020B0503020204020204" pitchFamily="34" charset="-122"/>
                </a:rPr>
                <a:t>1904</a:t>
              </a:r>
              <a:r>
                <a:rPr altLang="en-US" dirty="0" sz="2400" lang="zh-CN" smtClean="0">
                  <a:solidFill>
                    <a:srgbClr val="C6101A"/>
                  </a:solidFill>
                  <a:latin typeface="微软雅黑" panose="020B0503020204020204" pitchFamily="34" charset="-122"/>
                  <a:ea typeface="微软雅黑" panose="020B0503020204020204" pitchFamily="34" charset="-122"/>
                </a:rPr>
                <a:t>年至</a:t>
              </a:r>
              <a:r>
                <a:rPr altLang="zh-CN" dirty="0" sz="2400" lang="en-US" smtClean="0">
                  <a:solidFill>
                    <a:srgbClr val="C6101A"/>
                  </a:solidFill>
                  <a:latin typeface="微软雅黑" panose="020B0503020204020204" pitchFamily="34" charset="-122"/>
                  <a:ea typeface="微软雅黑" panose="020B0503020204020204" pitchFamily="34" charset="-122"/>
                </a:rPr>
                <a:t>1905</a:t>
              </a:r>
              <a:r>
                <a:rPr altLang="en-US" dirty="0" sz="2400" lang="zh-CN" smtClean="0">
                  <a:solidFill>
                    <a:srgbClr val="C6101A"/>
                  </a:solidFill>
                  <a:latin typeface="微软雅黑" panose="020B0503020204020204" pitchFamily="34" charset="-122"/>
                  <a:ea typeface="微软雅黑" panose="020B0503020204020204" pitchFamily="34" charset="-122"/>
                </a:rPr>
                <a:t>年</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6" name="椭圆 18"/>
            <p:cNvSpPr/>
            <p:nvPr/>
          </p:nvSpPr>
          <p:spPr>
            <a:xfrm>
              <a:off x="4080075" y="1376731"/>
              <a:ext cx="92598" cy="92598"/>
            </a:xfrm>
            <a:prstGeom prst="ellipse"/>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667" name="文本框 19"/>
            <p:cNvSpPr txBox="1"/>
            <p:nvPr/>
          </p:nvSpPr>
          <p:spPr>
            <a:xfrm>
              <a:off x="4224759" y="1192198"/>
              <a:ext cx="1412112" cy="461665"/>
            </a:xfrm>
            <a:prstGeom prst="rect"/>
            <a:noFill/>
          </p:spPr>
          <p:txBody>
            <a:bodyPr rtlCol="0" wrap="square">
              <a:spAutoFit/>
            </a:bodyPr>
            <a:p>
              <a:r>
                <a:rPr altLang="en-US" dirty="0" sz="2400" lang="zh-CN" smtClean="0">
                  <a:solidFill>
                    <a:srgbClr val="C6101A"/>
                  </a:solidFill>
                  <a:latin typeface="微软雅黑" panose="020B0503020204020204" pitchFamily="34" charset="-122"/>
                  <a:ea typeface="微软雅黑" panose="020B0503020204020204" pitchFamily="34" charset="-122"/>
                </a:rPr>
                <a:t>日俄战争</a:t>
              </a:r>
              <a:endParaRPr altLang="en-US" dirty="0" sz="2400" lang="zh-CN">
                <a:solidFill>
                  <a:srgbClr val="C6101A"/>
                </a:solidFill>
                <a:latin typeface="微软雅黑" panose="020B0503020204020204" pitchFamily="34" charset="-122"/>
                <a:ea typeface="微软雅黑" panose="020B0503020204020204" pitchFamily="34" charset="-122"/>
              </a:endParaRPr>
            </a:p>
          </p:txBody>
        </p:sp>
        <p:sp>
          <p:nvSpPr>
            <p:cNvPr id="1048668" name="文本框 20"/>
            <p:cNvSpPr txBox="1"/>
            <p:nvPr/>
          </p:nvSpPr>
          <p:spPr>
            <a:xfrm>
              <a:off x="1446901" y="1574468"/>
              <a:ext cx="6954520" cy="810260"/>
            </a:xfrm>
            <a:prstGeom prst="rect"/>
            <a:noFill/>
          </p:spPr>
          <p:txBody>
            <a:bodyPr rtlCol="0" wrap="square">
              <a:spAutoFit/>
            </a:bodyPr>
            <a:lstStyle>
              <a:defPPr>
                <a:defRPr lang="zh-CN"/>
              </a:defPPr>
              <a:lvl1pPr>
                <a:lnSpc>
                  <a:spcPct val="130000"/>
                </a:lnSpc>
                <a:defRPr>
                  <a:latin typeface="微软雅黑" panose="020B0503020204020204" pitchFamily="34" charset="-122"/>
                  <a:ea typeface="微软雅黑" panose="020B0503020204020204" pitchFamily="34" charset="-122"/>
                </a:defRPr>
              </a:lvl1pPr>
            </a:lstStyle>
            <a:p>
              <a:r>
                <a:rPr altLang="zh-CN" dirty="0" lang="en-US"/>
                <a:t>1904-1905</a:t>
              </a:r>
              <a:r>
                <a:rPr altLang="en-US" dirty="0" lang="zh-CN"/>
                <a:t>年日俄战争后，</a:t>
              </a:r>
              <a:r>
                <a:rPr altLang="en-US" dirty="0" lang="zh-CN" smtClean="0"/>
                <a:t>日本根据</a:t>
              </a:r>
              <a:r>
                <a:rPr altLang="zh-CN" dirty="0" lang="en-US"/>
                <a:t>《</a:t>
              </a:r>
              <a:r>
                <a:rPr altLang="en-US" dirty="0" lang="zh-CN"/>
                <a:t>朴茨茅斯和约</a:t>
              </a:r>
              <a:r>
                <a:rPr altLang="zh-CN" dirty="0" lang="en-US"/>
                <a:t>》</a:t>
              </a:r>
              <a:r>
                <a:rPr altLang="en-US" dirty="0" lang="zh-CN"/>
                <a:t>占领了辽东半岛</a:t>
              </a:r>
              <a:r>
                <a:rPr altLang="en-US" dirty="0" lang="zh-CN" smtClean="0"/>
                <a:t>，从而建立</a:t>
              </a:r>
              <a:r>
                <a:rPr altLang="en-US" dirty="0" lang="zh-CN"/>
                <a:t>一整套殖民</a:t>
              </a:r>
              <a:r>
                <a:rPr altLang="en-US" dirty="0" lang="zh-CN" smtClean="0"/>
                <a:t>机构，开始了灭亡中国的计划</a:t>
              </a:r>
              <a:endParaRPr altLang="en-US" dirty="0" lang="zh-CN"/>
            </a:p>
          </p:txBody>
        </p:sp>
        <p:sp>
          <p:nvSpPr>
            <p:cNvPr id="1048669" name="等腰三角形 21"/>
            <p:cNvSpPr/>
            <p:nvPr/>
          </p:nvSpPr>
          <p:spPr>
            <a:xfrm rot="5400000">
              <a:off x="1166649" y="1343145"/>
              <a:ext cx="150470" cy="129716"/>
            </a:xfrm>
            <a:prstGeom prst="triangle"/>
            <a:solidFill>
              <a:srgbClr val="C6101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pic>
        <p:nvPicPr>
          <p:cNvPr id="2097190" name="图片 23"/>
          <p:cNvPicPr>
            <a:picLocks noChangeAspect="1"/>
          </p:cNvPicPr>
          <p:nvPr/>
        </p:nvPicPr>
        <p:blipFill>
          <a:blip xmlns:r="http://schemas.openxmlformats.org/officeDocument/2006/relationships" r:embed="rId1"/>
          <a:stretch>
            <a:fillRect/>
          </a:stretch>
        </p:blipFill>
        <p:spPr>
          <a:xfrm>
            <a:off x="8829675" y="2330450"/>
            <a:ext cx="2565400" cy="3834765"/>
          </a:xfrm>
          <a:prstGeom prst="rect"/>
          <a:effectLst>
            <a:outerShdw algn="ctr" blurRad="63500" rotWithShape="0" sx="102000" sy="102000">
              <a:prstClr val="black">
                <a:alpha val="40000"/>
              </a:prstClr>
            </a:outerShdw>
          </a:effectLs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654"/>
                                        </p:tgtEl>
                                        <p:attrNameLst>
                                          <p:attrName>style.visibility</p:attrName>
                                        </p:attrNameLst>
                                      </p:cBhvr>
                                      <p:to>
                                        <p:strVal val="visible"/>
                                      </p:to>
                                    </p:set>
                                    <p:animEffect transition="in" filter="fade">
                                      <p:cBhvr>
                                        <p:cTn dur="750" id="7"/>
                                        <p:tgtEl>
                                          <p:spTgt spid="1048654"/>
                                        </p:tgtEl>
                                      </p:cBhvr>
                                    </p:animEffect>
                                  </p:childTnLst>
                                </p:cTn>
                              </p:par>
                            </p:childTnLst>
                          </p:cTn>
                        </p:par>
                        <p:par>
                          <p:cTn fill="hold" id="8">
                            <p:stCondLst>
                              <p:cond delay="1000"/>
                            </p:stCondLst>
                            <p:childTnLst>
                              <p:par>
                                <p:cTn fill="hold" id="9" nodeType="afterEffect" presetClass="entr" presetID="16" presetSubtype="42">
                                  <p:stCondLst>
                                    <p:cond delay="0"/>
                                  </p:stCondLst>
                                  <p:childTnLst>
                                    <p:set>
                                      <p:cBhvr>
                                        <p:cTn dur="1" fill="hold" id="10">
                                          <p:stCondLst>
                                            <p:cond delay="0"/>
                                          </p:stCondLst>
                                        </p:cTn>
                                        <p:tgtEl>
                                          <p:spTgt spid="3145728"/>
                                        </p:tgtEl>
                                        <p:attrNameLst>
                                          <p:attrName>style.visibility</p:attrName>
                                        </p:attrNameLst>
                                      </p:cBhvr>
                                      <p:to>
                                        <p:strVal val="visible"/>
                                      </p:to>
                                    </p:set>
                                    <p:animEffect transition="in" filter="barn(outHorizontal)">
                                      <p:cBhvr>
                                        <p:cTn dur="750" id="11"/>
                                        <p:tgtEl>
                                          <p:spTgt spid="3145728"/>
                                        </p:tgtEl>
                                      </p:cBhvr>
                                    </p:animEffect>
                                  </p:childTnLst>
                                </p:cTn>
                              </p:par>
                            </p:childTnLst>
                          </p:cTn>
                        </p:par>
                        <p:par>
                          <p:cTn fill="hold" id="12">
                            <p:stCondLst>
                              <p:cond delay="2000"/>
                            </p:stCondLst>
                            <p:childTnLst>
                              <p:par>
                                <p:cTn fill="hold" id="13" nodeType="afterEffect" presetClass="entr" presetID="10" presetSubtype="0">
                                  <p:stCondLst>
                                    <p:cond delay="0"/>
                                  </p:stCondLst>
                                  <p:childTnLst>
                                    <p:set>
                                      <p:cBhvr>
                                        <p:cTn dur="1" fill="hold" id="14">
                                          <p:stCondLst>
                                            <p:cond delay="0"/>
                                          </p:stCondLst>
                                        </p:cTn>
                                        <p:tgtEl>
                                          <p:spTgt spid="111"/>
                                        </p:tgtEl>
                                        <p:attrNameLst>
                                          <p:attrName>style.visibility</p:attrName>
                                        </p:attrNameLst>
                                      </p:cBhvr>
                                      <p:to>
                                        <p:strVal val="visible"/>
                                      </p:to>
                                    </p:set>
                                    <p:animEffect transition="in" filter="fade">
                                      <p:cBhvr>
                                        <p:cTn dur="750" id="15"/>
                                        <p:tgtEl>
                                          <p:spTgt spid="111"/>
                                        </p:tgtEl>
                                      </p:cBhvr>
                                    </p:animEffect>
                                  </p:childTnLst>
                                </p:cTn>
                              </p:par>
                            </p:childTnLst>
                          </p:cTn>
                        </p:par>
                        <p:par>
                          <p:cTn fill="hold" id="16">
                            <p:stCondLst>
                              <p:cond delay="3000"/>
                            </p:stCondLst>
                            <p:childTnLst>
                              <p:par>
                                <p:cTn fill="hold" id="17" nodeType="afterEffect" presetClass="entr" presetID="10" presetSubtype="0">
                                  <p:stCondLst>
                                    <p:cond delay="0"/>
                                  </p:stCondLst>
                                  <p:childTnLst>
                                    <p:set>
                                      <p:cBhvr>
                                        <p:cTn dur="1" fill="hold" id="18">
                                          <p:stCondLst>
                                            <p:cond delay="0"/>
                                          </p:stCondLst>
                                        </p:cTn>
                                        <p:tgtEl>
                                          <p:spTgt spid="112"/>
                                        </p:tgtEl>
                                        <p:attrNameLst>
                                          <p:attrName>style.visibility</p:attrName>
                                        </p:attrNameLst>
                                      </p:cBhvr>
                                      <p:to>
                                        <p:strVal val="visible"/>
                                      </p:to>
                                    </p:set>
                                    <p:animEffect transition="in" filter="fade">
                                      <p:cBhvr>
                                        <p:cTn dur="750" id="19"/>
                                        <p:tgtEl>
                                          <p:spTgt spid="112"/>
                                        </p:tgtEl>
                                      </p:cBhvr>
                                    </p:animEffect>
                                  </p:childTnLst>
                                </p:cTn>
                              </p:par>
                            </p:childTnLst>
                          </p:cTn>
                        </p:par>
                      </p:childTnLst>
                    </p:cTn>
                  </p:par>
                  <p:par>
                    <p:cTn fill="hold" id="20">
                      <p:stCondLst>
                        <p:cond delay="indefinite"/>
                      </p:stCondLst>
                      <p:childTnLst>
                        <p:par>
                          <p:cTn fill="hold" id="21">
                            <p:stCondLst>
                              <p:cond delay="0"/>
                            </p:stCondLst>
                            <p:childTnLst>
                              <p:par>
                                <p:cTn fill="hold" id="22" nodeType="clickEffect" presetClass="entr" presetID="10" presetSubtype="0">
                                  <p:stCondLst>
                                    <p:cond delay="0"/>
                                  </p:stCondLst>
                                  <p:childTnLst>
                                    <p:set>
                                      <p:cBhvr>
                                        <p:cTn dur="1" fill="hold" id="23">
                                          <p:stCondLst>
                                            <p:cond delay="0"/>
                                          </p:stCondLst>
                                        </p:cTn>
                                        <p:tgtEl>
                                          <p:spTgt spid="113"/>
                                        </p:tgtEl>
                                        <p:attrNameLst>
                                          <p:attrName>style.visibility</p:attrName>
                                        </p:attrNameLst>
                                      </p:cBhvr>
                                      <p:to>
                                        <p:strVal val="visible"/>
                                      </p:to>
                                    </p:set>
                                    <p:animEffect transition="in" filter="fade">
                                      <p:cBhvr>
                                        <p:cTn dur="750" id="24"/>
                                        <p:tgtEl>
                                          <p:spTgt spid="113"/>
                                        </p:tgtEl>
                                      </p:cBhvr>
                                    </p:animEffect>
                                  </p:childTnLst>
                                </p:cTn>
                              </p:par>
                              <p:par>
                                <p:cTn fill="hold" id="25" nodeType="withEffect" presetClass="entr" presetID="3" presetSubtype="10">
                                  <p:stCondLst>
                                    <p:cond delay="0"/>
                                  </p:stCondLst>
                                  <p:childTnLst>
                                    <p:set>
                                      <p:cBhvr>
                                        <p:cTn dur="1" fill="hold" id="26">
                                          <p:stCondLst>
                                            <p:cond delay="0"/>
                                          </p:stCondLst>
                                        </p:cTn>
                                        <p:tgtEl>
                                          <p:spTgt spid="2097190"/>
                                        </p:tgtEl>
                                        <p:attrNameLst>
                                          <p:attrName>style.visibility</p:attrName>
                                        </p:attrNameLst>
                                      </p:cBhvr>
                                      <p:to>
                                        <p:strVal val="visible"/>
                                      </p:to>
                                    </p:set>
                                    <p:animEffect transition="in" filter="blinds(horizontal)">
                                      <p:cBhvr>
                                        <p:cTn dur="500" id="27"/>
                                        <p:tgtEl>
                                          <p:spTgt spid="2097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54"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16" name=""/>
        <p:cNvGrpSpPr/>
        <p:nvPr/>
      </p:nvGrpSpPr>
      <p:grpSpPr>
        <a:xfrm>
          <a:off x="0" y="0"/>
          <a:ext cx="0" cy="0"/>
          <a:chOff x="0" y="0"/>
          <a:chExt cx="0" cy="0"/>
        </a:xfrm>
      </p:grpSpPr>
      <p:sp>
        <p:nvSpPr>
          <p:cNvPr id="1048673" name="品派设计矩形 5"/>
          <p:cNvSpPr/>
          <p:nvPr/>
        </p:nvSpPr>
        <p:spPr>
          <a:xfrm>
            <a:off x="635" y="1838325"/>
            <a:ext cx="12191365" cy="3423920"/>
          </a:xfrm>
          <a:prstGeom prst="rect"/>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117" name="品派设计组合 71"/>
          <p:cNvGrpSpPr/>
          <p:nvPr/>
        </p:nvGrpSpPr>
        <p:grpSpPr>
          <a:xfrm rot="0">
            <a:off x="536575" y="2341245"/>
            <a:ext cx="10966450" cy="2539365"/>
            <a:chOff x="1057" y="3375"/>
            <a:chExt cx="16887" cy="3910"/>
          </a:xfrm>
          <a:noFill/>
        </p:grpSpPr>
        <p:grpSp>
          <p:nvGrpSpPr>
            <p:cNvPr id="118" name="组合 52"/>
            <p:cNvGrpSpPr/>
            <p:nvPr/>
          </p:nvGrpSpPr>
          <p:grpSpPr>
            <a:xfrm>
              <a:off x="1200" y="3375"/>
              <a:ext cx="16745" cy="3027"/>
              <a:chOff x="1068" y="3258"/>
              <a:chExt cx="17390" cy="3144"/>
            </a:xfrm>
            <a:grpFill/>
          </p:grpSpPr>
          <p:cxnSp>
            <p:nvCxnSpPr>
              <p:cNvPr id="3145729" name="直接连接符 12"/>
              <p:cNvCxnSpPr>
                <a:cxnSpLocks/>
              </p:cNvCxnSpPr>
              <p:nvPr/>
            </p:nvCxnSpPr>
            <p:spPr>
              <a:xfrm>
                <a:off x="1068" y="6402"/>
                <a:ext cx="17390" cy="0"/>
              </a:xfrm>
              <a:prstGeom prst="line"/>
              <a:grpFill/>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1048674" name="矩形 14"/>
              <p:cNvSpPr/>
              <p:nvPr/>
            </p:nvSpPr>
            <p:spPr>
              <a:xfrm>
                <a:off x="1821" y="3258"/>
                <a:ext cx="653" cy="2381"/>
              </a:xfrm>
              <a:prstGeom prst="rect"/>
              <a:grp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75" name="文本框 17"/>
              <p:cNvSpPr txBox="1"/>
              <p:nvPr/>
            </p:nvSpPr>
            <p:spPr>
              <a:xfrm>
                <a:off x="1789" y="3552"/>
                <a:ext cx="735" cy="1814"/>
              </a:xfrm>
              <a:prstGeom prst="rect"/>
              <a:grpFill/>
            </p:spPr>
            <p:txBody>
              <a:bodyPr rtlCol="0" vert="eaVert" wrap="square">
                <a:spAutoFit/>
              </a:bodyPr>
              <a:p>
                <a:pPr algn="dist"/>
                <a:r>
                  <a:rPr altLang="en-US" b="1" lang="zh-CN">
                    <a:solidFill>
                      <a:schemeClr val="bg1"/>
                    </a:solidFill>
                    <a:latin typeface="楷体" panose="02010609060101010101" charset="-122"/>
                    <a:ea typeface="楷体" panose="02010609060101010101" charset="-122"/>
                  </a:rPr>
                  <a:t>七七事变</a:t>
                </a:r>
                <a:endParaRPr altLang="en-US" b="1" lang="zh-CN">
                  <a:solidFill>
                    <a:schemeClr val="bg1"/>
                  </a:solidFill>
                  <a:latin typeface="楷体" panose="02010609060101010101" charset="-122"/>
                  <a:ea typeface="楷体" panose="02010609060101010101" charset="-122"/>
                </a:endParaRPr>
              </a:p>
            </p:txBody>
          </p:sp>
          <p:cxnSp>
            <p:nvCxnSpPr>
              <p:cNvPr id="3145730" name="直接连接符 18"/>
              <p:cNvCxnSpPr>
                <a:cxnSpLocks/>
                <a:stCxn id="1048674" idx="2"/>
              </p:cNvCxnSpPr>
              <p:nvPr/>
            </p:nvCxnSpPr>
            <p:spPr>
              <a:xfrm>
                <a:off x="2148" y="5639"/>
                <a:ext cx="0" cy="763"/>
              </a:xfrm>
              <a:prstGeom prst="line"/>
              <a:grpFill/>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048676" name="文本框 19"/>
              <p:cNvSpPr txBox="1"/>
              <p:nvPr/>
            </p:nvSpPr>
            <p:spPr>
              <a:xfrm>
                <a:off x="2636"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淞沪会战</a:t>
                </a:r>
                <a:endParaRPr altLang="en-US" b="1" sz="1500" lang="zh-CN">
                  <a:solidFill>
                    <a:schemeClr val="bg1"/>
                  </a:solidFill>
                  <a:latin typeface="楷体" panose="02010609060101010101" charset="-122"/>
                  <a:ea typeface="楷体" panose="02010609060101010101" charset="-122"/>
                </a:endParaRPr>
              </a:p>
            </p:txBody>
          </p:sp>
          <p:sp>
            <p:nvSpPr>
              <p:cNvPr id="1048677" name="文本框 21"/>
              <p:cNvSpPr txBox="1"/>
              <p:nvPr/>
            </p:nvSpPr>
            <p:spPr>
              <a:xfrm>
                <a:off x="3287" y="3702"/>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太原会战</a:t>
                </a:r>
                <a:endParaRPr altLang="en-US" b="1" sz="1500" lang="zh-CN">
                  <a:solidFill>
                    <a:schemeClr val="bg1"/>
                  </a:solidFill>
                  <a:latin typeface="楷体" panose="02010609060101010101" charset="-122"/>
                  <a:ea typeface="楷体" panose="02010609060101010101" charset="-122"/>
                </a:endParaRPr>
              </a:p>
            </p:txBody>
          </p:sp>
          <p:sp>
            <p:nvSpPr>
              <p:cNvPr id="1048678" name="文本框 24"/>
              <p:cNvSpPr txBox="1"/>
              <p:nvPr/>
            </p:nvSpPr>
            <p:spPr>
              <a:xfrm>
                <a:off x="3938" y="3701"/>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南京大屠杀</a:t>
                </a:r>
                <a:endParaRPr altLang="en-US" b="1" sz="1500" lang="zh-CN">
                  <a:solidFill>
                    <a:schemeClr val="bg1"/>
                  </a:solidFill>
                  <a:latin typeface="楷体" panose="02010609060101010101" charset="-122"/>
                  <a:ea typeface="楷体" panose="02010609060101010101" charset="-122"/>
                </a:endParaRPr>
              </a:p>
            </p:txBody>
          </p:sp>
          <p:sp>
            <p:nvSpPr>
              <p:cNvPr id="1048679" name="文本框 25"/>
              <p:cNvSpPr txBox="1"/>
              <p:nvPr/>
            </p:nvSpPr>
            <p:spPr>
              <a:xfrm>
                <a:off x="4589"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南京保卫战</a:t>
                </a:r>
                <a:endParaRPr altLang="en-US" b="1" sz="1500" lang="zh-CN">
                  <a:solidFill>
                    <a:schemeClr val="bg1"/>
                  </a:solidFill>
                  <a:latin typeface="楷体" panose="02010609060101010101" charset="-122"/>
                  <a:ea typeface="楷体" panose="02010609060101010101" charset="-122"/>
                </a:endParaRPr>
              </a:p>
            </p:txBody>
          </p:sp>
          <p:sp>
            <p:nvSpPr>
              <p:cNvPr id="1048680" name="文本框 26"/>
              <p:cNvSpPr txBox="1"/>
              <p:nvPr/>
            </p:nvSpPr>
            <p:spPr>
              <a:xfrm>
                <a:off x="5783"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徐州会战</a:t>
                </a:r>
                <a:endParaRPr altLang="en-US" b="1" sz="1500" lang="zh-CN">
                  <a:solidFill>
                    <a:schemeClr val="bg1"/>
                  </a:solidFill>
                  <a:latin typeface="楷体" panose="02010609060101010101" charset="-122"/>
                  <a:ea typeface="楷体" panose="02010609060101010101" charset="-122"/>
                </a:endParaRPr>
              </a:p>
            </p:txBody>
          </p:sp>
          <p:sp>
            <p:nvSpPr>
              <p:cNvPr id="1048681" name="文本框 27"/>
              <p:cNvSpPr txBox="1"/>
              <p:nvPr/>
            </p:nvSpPr>
            <p:spPr>
              <a:xfrm>
                <a:off x="640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武汉会战</a:t>
                </a:r>
                <a:endParaRPr altLang="en-US" b="1" sz="1500" lang="zh-CN">
                  <a:solidFill>
                    <a:schemeClr val="bg1"/>
                  </a:solidFill>
                  <a:latin typeface="楷体" panose="02010609060101010101" charset="-122"/>
                  <a:ea typeface="楷体" panose="02010609060101010101" charset="-122"/>
                </a:endParaRPr>
              </a:p>
            </p:txBody>
          </p:sp>
          <p:sp>
            <p:nvSpPr>
              <p:cNvPr id="1048682" name="文本框 28"/>
              <p:cNvSpPr txBox="1"/>
              <p:nvPr/>
            </p:nvSpPr>
            <p:spPr>
              <a:xfrm>
                <a:off x="7025"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重庆大轰炸</a:t>
                </a:r>
                <a:endParaRPr altLang="en-US" b="1" sz="1500" lang="zh-CN">
                  <a:solidFill>
                    <a:schemeClr val="bg1"/>
                  </a:solidFill>
                  <a:latin typeface="楷体" panose="02010609060101010101" charset="-122"/>
                  <a:ea typeface="楷体" panose="02010609060101010101" charset="-122"/>
                </a:endParaRPr>
              </a:p>
            </p:txBody>
          </p:sp>
          <p:sp>
            <p:nvSpPr>
              <p:cNvPr id="1048683" name="文本框 31"/>
              <p:cNvSpPr txBox="1"/>
              <p:nvPr/>
            </p:nvSpPr>
            <p:spPr>
              <a:xfrm>
                <a:off x="8186"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第一次长沙会战</a:t>
                </a:r>
                <a:endParaRPr altLang="en-US" b="1" sz="1500" lang="zh-CN">
                  <a:solidFill>
                    <a:schemeClr val="bg1"/>
                  </a:solidFill>
                  <a:latin typeface="楷体" panose="02010609060101010101" charset="-122"/>
                  <a:ea typeface="楷体" panose="02010609060101010101" charset="-122"/>
                </a:endParaRPr>
              </a:p>
            </p:txBody>
          </p:sp>
          <p:sp>
            <p:nvSpPr>
              <p:cNvPr id="1048684" name="文本框 33"/>
              <p:cNvSpPr txBox="1"/>
              <p:nvPr/>
            </p:nvSpPr>
            <p:spPr>
              <a:xfrm>
                <a:off x="931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百团大战</a:t>
                </a:r>
                <a:endParaRPr altLang="en-US" b="1" sz="1500" lang="zh-CN">
                  <a:solidFill>
                    <a:schemeClr val="bg1"/>
                  </a:solidFill>
                  <a:latin typeface="楷体" panose="02010609060101010101" charset="-122"/>
                  <a:ea typeface="楷体" panose="02010609060101010101" charset="-122"/>
                </a:endParaRPr>
              </a:p>
            </p:txBody>
          </p:sp>
          <p:sp>
            <p:nvSpPr>
              <p:cNvPr id="1048685" name="文本框 34"/>
              <p:cNvSpPr txBox="1"/>
              <p:nvPr/>
            </p:nvSpPr>
            <p:spPr>
              <a:xfrm>
                <a:off x="10437"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中条山战役</a:t>
                </a:r>
                <a:endParaRPr altLang="en-US" b="1" sz="1500" lang="zh-CN">
                  <a:solidFill>
                    <a:schemeClr val="bg1"/>
                  </a:solidFill>
                  <a:latin typeface="楷体" panose="02010609060101010101" charset="-122"/>
                  <a:ea typeface="楷体" panose="02010609060101010101" charset="-122"/>
                </a:endParaRPr>
              </a:p>
            </p:txBody>
          </p:sp>
          <p:sp>
            <p:nvSpPr>
              <p:cNvPr id="1048686" name="文本框 35"/>
              <p:cNvSpPr txBox="1"/>
              <p:nvPr/>
            </p:nvSpPr>
            <p:spPr>
              <a:xfrm>
                <a:off x="11594"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浙赣会战</a:t>
                </a:r>
                <a:endParaRPr altLang="en-US" b="1" sz="1500" lang="zh-CN">
                  <a:solidFill>
                    <a:schemeClr val="bg1"/>
                  </a:solidFill>
                  <a:latin typeface="楷体" panose="02010609060101010101" charset="-122"/>
                  <a:ea typeface="楷体" panose="02010609060101010101" charset="-122"/>
                </a:endParaRPr>
              </a:p>
            </p:txBody>
          </p:sp>
          <p:sp>
            <p:nvSpPr>
              <p:cNvPr id="1048687" name="文本框 36"/>
              <p:cNvSpPr txBox="1"/>
              <p:nvPr/>
            </p:nvSpPr>
            <p:spPr>
              <a:xfrm>
                <a:off x="12689"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鄂西会战</a:t>
                </a:r>
                <a:endParaRPr altLang="en-US" b="1" sz="1500" lang="zh-CN">
                  <a:solidFill>
                    <a:schemeClr val="bg1"/>
                  </a:solidFill>
                  <a:latin typeface="楷体" panose="02010609060101010101" charset="-122"/>
                  <a:ea typeface="楷体" panose="02010609060101010101" charset="-122"/>
                </a:endParaRPr>
              </a:p>
            </p:txBody>
          </p:sp>
          <p:sp>
            <p:nvSpPr>
              <p:cNvPr id="1048688" name="文本框 37"/>
              <p:cNvSpPr txBox="1"/>
              <p:nvPr/>
            </p:nvSpPr>
            <p:spPr>
              <a:xfrm>
                <a:off x="13341"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缅北滇西战役</a:t>
                </a:r>
                <a:endParaRPr altLang="en-US" b="1" sz="1500" lang="zh-CN">
                  <a:solidFill>
                    <a:schemeClr val="bg1"/>
                  </a:solidFill>
                  <a:latin typeface="楷体" panose="02010609060101010101" charset="-122"/>
                  <a:ea typeface="楷体" panose="02010609060101010101" charset="-122"/>
                </a:endParaRPr>
              </a:p>
            </p:txBody>
          </p:sp>
          <p:sp>
            <p:nvSpPr>
              <p:cNvPr id="1048689" name="文本框 38"/>
              <p:cNvSpPr txBox="1"/>
              <p:nvPr/>
            </p:nvSpPr>
            <p:spPr>
              <a:xfrm>
                <a:off x="13993"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常德会战</a:t>
                </a:r>
                <a:endParaRPr altLang="en-US" b="1" sz="1500" lang="zh-CN">
                  <a:solidFill>
                    <a:schemeClr val="bg1"/>
                  </a:solidFill>
                  <a:latin typeface="楷体" panose="02010609060101010101" charset="-122"/>
                  <a:ea typeface="楷体" panose="02010609060101010101" charset="-122"/>
                </a:endParaRPr>
              </a:p>
            </p:txBody>
          </p:sp>
          <p:sp>
            <p:nvSpPr>
              <p:cNvPr id="1048690" name="文本框 39"/>
              <p:cNvSpPr txBox="1"/>
              <p:nvPr/>
            </p:nvSpPr>
            <p:spPr>
              <a:xfrm>
                <a:off x="15070" y="3700"/>
                <a:ext cx="661" cy="1939"/>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豫湘桂战役</a:t>
                </a:r>
                <a:endParaRPr altLang="en-US" b="1" sz="1500" lang="zh-CN">
                  <a:solidFill>
                    <a:schemeClr val="bg1"/>
                  </a:solidFill>
                  <a:latin typeface="楷体" panose="02010609060101010101" charset="-122"/>
                  <a:ea typeface="楷体" panose="02010609060101010101" charset="-122"/>
                </a:endParaRPr>
              </a:p>
            </p:txBody>
          </p:sp>
          <p:sp>
            <p:nvSpPr>
              <p:cNvPr id="1048691" name="文本框 40"/>
              <p:cNvSpPr txBox="1"/>
              <p:nvPr/>
            </p:nvSpPr>
            <p:spPr>
              <a:xfrm>
                <a:off x="16019" y="3258"/>
                <a:ext cx="661" cy="2381"/>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豫西鄂北会战</a:t>
                </a:r>
                <a:endParaRPr altLang="en-US" b="1" sz="1500" lang="zh-CN">
                  <a:solidFill>
                    <a:schemeClr val="bg1"/>
                  </a:solidFill>
                  <a:latin typeface="楷体" panose="02010609060101010101" charset="-122"/>
                  <a:ea typeface="楷体" panose="02010609060101010101" charset="-122"/>
                </a:endParaRPr>
              </a:p>
            </p:txBody>
          </p:sp>
          <p:sp>
            <p:nvSpPr>
              <p:cNvPr id="1048692" name="文本框 41"/>
              <p:cNvSpPr txBox="1"/>
              <p:nvPr/>
            </p:nvSpPr>
            <p:spPr>
              <a:xfrm>
                <a:off x="16707" y="3699"/>
                <a:ext cx="661" cy="1940"/>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湘西会战</a:t>
                </a:r>
                <a:endParaRPr altLang="en-US" b="1" sz="1500" lang="zh-CN">
                  <a:solidFill>
                    <a:schemeClr val="bg1"/>
                  </a:solidFill>
                  <a:latin typeface="楷体" panose="02010609060101010101" charset="-122"/>
                  <a:ea typeface="楷体" panose="02010609060101010101" charset="-122"/>
                </a:endParaRPr>
              </a:p>
            </p:txBody>
          </p:sp>
          <p:sp>
            <p:nvSpPr>
              <p:cNvPr id="1048693" name="文本框 42"/>
              <p:cNvSpPr txBox="1"/>
              <p:nvPr/>
            </p:nvSpPr>
            <p:spPr>
              <a:xfrm>
                <a:off x="17395" y="3699"/>
                <a:ext cx="661" cy="1940"/>
              </a:xfrm>
              <a:prstGeom prst="rect"/>
              <a:grpFill/>
            </p:spPr>
            <p:txBody>
              <a:bodyPr rtlCol="0" vert="eaVert" wrap="square">
                <a:spAutoFit/>
              </a:bodyPr>
              <a:p>
                <a:pPr algn="dist"/>
                <a:r>
                  <a:rPr altLang="en-US" b="1" sz="1500" lang="zh-CN">
                    <a:solidFill>
                      <a:schemeClr val="bg1"/>
                    </a:solidFill>
                    <a:latin typeface="楷体" panose="02010609060101010101" charset="-122"/>
                    <a:ea typeface="楷体" panose="02010609060101010101" charset="-122"/>
                  </a:rPr>
                  <a:t>日本投降</a:t>
                </a:r>
                <a:endParaRPr altLang="en-US" b="1" sz="1500" lang="zh-CN">
                  <a:solidFill>
                    <a:schemeClr val="bg1"/>
                  </a:solidFill>
                  <a:latin typeface="楷体" panose="02010609060101010101" charset="-122"/>
                  <a:ea typeface="楷体" panose="02010609060101010101" charset="-122"/>
                </a:endParaRPr>
              </a:p>
            </p:txBody>
          </p:sp>
          <p:cxnSp>
            <p:nvCxnSpPr>
              <p:cNvPr id="3145731" name="直接连接符 44"/>
              <p:cNvCxnSpPr>
                <a:cxnSpLocks/>
              </p:cNvCxnSpPr>
              <p:nvPr/>
            </p:nvCxnSpPr>
            <p:spPr>
              <a:xfrm>
                <a:off x="5444"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2" name="直接连接符 45"/>
              <p:cNvCxnSpPr>
                <a:cxnSpLocks/>
              </p:cNvCxnSpPr>
              <p:nvPr/>
            </p:nvCxnSpPr>
            <p:spPr>
              <a:xfrm>
                <a:off x="7921"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3" name="直接连接符 46"/>
              <p:cNvCxnSpPr>
                <a:cxnSpLocks/>
              </p:cNvCxnSpPr>
              <p:nvPr/>
            </p:nvCxnSpPr>
            <p:spPr>
              <a:xfrm>
                <a:off x="9046"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4" name="直接连接符 47"/>
              <p:cNvCxnSpPr>
                <a:cxnSpLocks/>
              </p:cNvCxnSpPr>
              <p:nvPr/>
            </p:nvCxnSpPr>
            <p:spPr>
              <a:xfrm>
                <a:off x="1017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5" name="直接连接符 48"/>
              <p:cNvCxnSpPr>
                <a:cxnSpLocks/>
              </p:cNvCxnSpPr>
              <p:nvPr/>
            </p:nvCxnSpPr>
            <p:spPr>
              <a:xfrm>
                <a:off x="11295"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6" name="直接连接符 49"/>
              <p:cNvCxnSpPr>
                <a:cxnSpLocks/>
              </p:cNvCxnSpPr>
              <p:nvPr/>
            </p:nvCxnSpPr>
            <p:spPr>
              <a:xfrm>
                <a:off x="1242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7" name="直接连接符 50"/>
              <p:cNvCxnSpPr>
                <a:cxnSpLocks/>
              </p:cNvCxnSpPr>
              <p:nvPr/>
            </p:nvCxnSpPr>
            <p:spPr>
              <a:xfrm>
                <a:off x="14830"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3145738" name="直接连接符 51"/>
              <p:cNvCxnSpPr>
                <a:cxnSpLocks/>
              </p:cNvCxnSpPr>
              <p:nvPr/>
            </p:nvCxnSpPr>
            <p:spPr>
              <a:xfrm>
                <a:off x="15853" y="3545"/>
                <a:ext cx="0" cy="2857"/>
              </a:xfrm>
              <a:prstGeom prst="line"/>
              <a:grpFill/>
              <a:ln w="6350">
                <a:solidFill>
                  <a:schemeClr val="bg1"/>
                </a:solidFill>
                <a:prstDash val="dash"/>
              </a:ln>
            </p:spPr>
            <p:style>
              <a:lnRef idx="1">
                <a:schemeClr val="accent1"/>
              </a:lnRef>
              <a:fillRef idx="0">
                <a:schemeClr val="accent1"/>
              </a:fillRef>
              <a:effectRef idx="0">
                <a:schemeClr val="accent1"/>
              </a:effectRef>
              <a:fontRef idx="minor">
                <a:schemeClr val="tx1"/>
              </a:fontRef>
            </p:style>
          </p:cxnSp>
        </p:grpSp>
        <p:sp>
          <p:nvSpPr>
            <p:cNvPr id="1048694" name="椭圆 53"/>
            <p:cNvSpPr/>
            <p:nvPr/>
          </p:nvSpPr>
          <p:spPr>
            <a:xfrm>
              <a:off x="5267"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5" name="椭圆 54"/>
            <p:cNvSpPr/>
            <p:nvPr/>
          </p:nvSpPr>
          <p:spPr>
            <a:xfrm>
              <a:off x="1557"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6" name="椭圆 55"/>
            <p:cNvSpPr/>
            <p:nvPr/>
          </p:nvSpPr>
          <p:spPr>
            <a:xfrm>
              <a:off x="766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7" name="椭圆 56"/>
            <p:cNvSpPr/>
            <p:nvPr/>
          </p:nvSpPr>
          <p:spPr>
            <a:xfrm>
              <a:off x="8744"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8" name="椭圆 57"/>
            <p:cNvSpPr/>
            <p:nvPr/>
          </p:nvSpPr>
          <p:spPr>
            <a:xfrm>
              <a:off x="9840"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699" name="椭圆 58"/>
            <p:cNvSpPr/>
            <p:nvPr/>
          </p:nvSpPr>
          <p:spPr>
            <a:xfrm>
              <a:off x="1090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0" name="椭圆 59"/>
            <p:cNvSpPr/>
            <p:nvPr/>
          </p:nvSpPr>
          <p:spPr>
            <a:xfrm>
              <a:off x="12011"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1" name="椭圆 60"/>
            <p:cNvSpPr/>
            <p:nvPr/>
          </p:nvSpPr>
          <p:spPr>
            <a:xfrm>
              <a:off x="14329"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2" name="椭圆 61"/>
            <p:cNvSpPr/>
            <p:nvPr/>
          </p:nvSpPr>
          <p:spPr>
            <a:xfrm>
              <a:off x="15305" y="6268"/>
              <a:ext cx="281" cy="281"/>
            </a:xfrm>
            <a:prstGeom prst="ellipse"/>
            <a:grp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b="1" lang="zh-CN">
                <a:solidFill>
                  <a:schemeClr val="bg1"/>
                </a:solidFill>
                <a:latin typeface="楷体" panose="02010609060101010101" charset="-122"/>
                <a:ea typeface="楷体" panose="02010609060101010101" charset="-122"/>
              </a:endParaRPr>
            </a:p>
          </p:txBody>
        </p:sp>
        <p:sp>
          <p:nvSpPr>
            <p:cNvPr id="1048703" name="文本框 29"/>
            <p:cNvSpPr txBox="1"/>
            <p:nvPr/>
          </p:nvSpPr>
          <p:spPr>
            <a:xfrm>
              <a:off x="1057"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1937</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4" name="文本框 29"/>
            <p:cNvSpPr txBox="1"/>
            <p:nvPr/>
          </p:nvSpPr>
          <p:spPr>
            <a:xfrm>
              <a:off x="472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1938</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5" name="文本框 29"/>
            <p:cNvSpPr txBox="1"/>
            <p:nvPr/>
          </p:nvSpPr>
          <p:spPr>
            <a:xfrm>
              <a:off x="717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1939</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6" name="文本框 29"/>
            <p:cNvSpPr txBox="1"/>
            <p:nvPr/>
          </p:nvSpPr>
          <p:spPr>
            <a:xfrm>
              <a:off x="816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1940</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7" name="文本框 29"/>
            <p:cNvSpPr txBox="1"/>
            <p:nvPr/>
          </p:nvSpPr>
          <p:spPr>
            <a:xfrm>
              <a:off x="928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1941</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8" name="文本框 29"/>
            <p:cNvSpPr txBox="1"/>
            <p:nvPr/>
          </p:nvSpPr>
          <p:spPr>
            <a:xfrm>
              <a:off x="1039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1942</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09" name="文本框 29"/>
            <p:cNvSpPr txBox="1"/>
            <p:nvPr/>
          </p:nvSpPr>
          <p:spPr>
            <a:xfrm>
              <a:off x="11494"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1943</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10" name="文本框 29"/>
            <p:cNvSpPr txBox="1"/>
            <p:nvPr/>
          </p:nvSpPr>
          <p:spPr>
            <a:xfrm>
              <a:off x="1378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1944</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sp>
          <p:nvSpPr>
            <p:cNvPr id="1048711" name="文本框 29"/>
            <p:cNvSpPr txBox="1"/>
            <p:nvPr/>
          </p:nvSpPr>
          <p:spPr>
            <a:xfrm>
              <a:off x="14749" y="6611"/>
              <a:ext cx="1281" cy="675"/>
            </a:xfrm>
            <a:prstGeom prst="rect"/>
            <a:grp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50000"/>
                </a:lnSpc>
                <a:buClrTx/>
                <a:buSzTx/>
                <a:buNone/>
              </a:pPr>
              <a:r>
                <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rPr>
                <a:t>1945</a:t>
              </a:r>
              <a:endParaRPr altLang="zh-CN" b="1" sz="1400" kern="100" lang="en-US">
                <a:solidFill>
                  <a:schemeClr val="bg1"/>
                </a:solidFill>
                <a:latin typeface="楷体" panose="02010609060101010101" charset="-122"/>
                <a:ea typeface="楷体" panose="02010609060101010101" charset="-122"/>
                <a:cs typeface="思源黑体 CN Medium" panose="020B0600000000000000" charset="-122"/>
                <a:sym typeface="Times New Roman" panose="02020603050405020304"/>
              </a:endParaRPr>
            </a:p>
          </p:txBody>
        </p:sp>
      </p:grpSp>
      <p:grpSp>
        <p:nvGrpSpPr>
          <p:cNvPr id="119" name="品派设计组合 1"/>
          <p:cNvGrpSpPr/>
          <p:nvPr/>
        </p:nvGrpSpPr>
        <p:grpSpPr>
          <a:xfrm>
            <a:off x="368935" y="-635"/>
            <a:ext cx="3902075" cy="797560"/>
            <a:chOff x="581" y="-1"/>
            <a:chExt cx="6145" cy="1303"/>
          </a:xfrm>
        </p:grpSpPr>
        <p:sp>
          <p:nvSpPr>
            <p:cNvPr id="1048712" name="矩形 4"/>
            <p:cNvSpPr/>
            <p:nvPr/>
          </p:nvSpPr>
          <p:spPr>
            <a:xfrm>
              <a:off x="581" y="-1"/>
              <a:ext cx="6145" cy="1303"/>
            </a:xfrm>
            <a:prstGeom prst="rect"/>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3" name="文本框 29"/>
            <p:cNvSpPr txBox="1"/>
            <p:nvPr/>
          </p:nvSpPr>
          <p:spPr>
            <a:xfrm>
              <a:off x="991" y="176"/>
              <a:ext cx="5208" cy="949"/>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ctr" indent="0">
                <a:lnSpc>
                  <a:spcPct val="100000"/>
                </a:lnSpc>
                <a:buClrTx/>
                <a:buSzTx/>
                <a:buNone/>
              </a:pPr>
              <a:r>
                <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抗日战争重大战役</a:t>
              </a:r>
              <a:endPar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20" name=""/>
        <p:cNvGrpSpPr/>
        <p:nvPr/>
      </p:nvGrpSpPr>
      <p:grpSpPr>
        <a:xfrm>
          <a:off x="0" y="0"/>
          <a:ext cx="0" cy="0"/>
          <a:chOff x="0" y="0"/>
          <a:chExt cx="0" cy="0"/>
        </a:xfrm>
      </p:grpSpPr>
      <p:sp>
        <p:nvSpPr>
          <p:cNvPr id="1048714" name="品派设计矩形 4"/>
          <p:cNvSpPr/>
          <p:nvPr/>
        </p:nvSpPr>
        <p:spPr>
          <a:xfrm>
            <a:off x="368935" y="-635"/>
            <a:ext cx="4111625" cy="827405"/>
          </a:xfrm>
          <a:prstGeom prst="rect"/>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5" name="品派设计文本框 29"/>
          <p:cNvSpPr txBox="1"/>
          <p:nvPr/>
        </p:nvSpPr>
        <p:spPr>
          <a:xfrm>
            <a:off x="507365" y="111760"/>
            <a:ext cx="3835400" cy="602615"/>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抗日战争中国损失</a:t>
            </a:r>
            <a:endParaRPr altLang="en-US" sz="30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nvGrpSpPr>
          <p:cNvPr id="121" name="品派设计组合 32"/>
          <p:cNvGrpSpPr/>
          <p:nvPr/>
        </p:nvGrpSpPr>
        <p:grpSpPr>
          <a:xfrm>
            <a:off x="1880870" y="1106170"/>
            <a:ext cx="8248650" cy="4976495"/>
            <a:chOff x="2962" y="2048"/>
            <a:chExt cx="12990" cy="7837"/>
          </a:xfrm>
        </p:grpSpPr>
        <p:sp>
          <p:nvSpPr>
            <p:cNvPr id="1048716" name="圆角矩形 2"/>
            <p:cNvSpPr/>
            <p:nvPr/>
          </p:nvSpPr>
          <p:spPr>
            <a:xfrm>
              <a:off x="2962" y="4232"/>
              <a:ext cx="6713"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compatLnSpc="1" forceAA="0" fromWordArt="0" horzOverflow="overflow" numCol="1" rtlCol="0" spcCol="0" vert="horz" vertOverflow="overflow" wrap="square">
              <a:noAutofit/>
            </a:bodyPr>
            <a:p>
              <a:pPr algn="ctr" lvl="0">
                <a:buClrTx/>
                <a:buSzTx/>
                <a:buFontTx/>
              </a:pPr>
              <a:endParaRPr altLang="en-US" lang="zh-CN">
                <a:sym typeface="+mn-ea"/>
              </a:endParaRPr>
            </a:p>
          </p:txBody>
        </p:sp>
        <p:sp>
          <p:nvSpPr>
            <p:cNvPr id="1048717" name="圆角矩形 3"/>
            <p:cNvSpPr/>
            <p:nvPr/>
          </p:nvSpPr>
          <p:spPr>
            <a:xfrm>
              <a:off x="9811" y="2352"/>
              <a:ext cx="6000"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18" name="圆角矩形 10"/>
            <p:cNvSpPr/>
            <p:nvPr/>
          </p:nvSpPr>
          <p:spPr>
            <a:xfrm>
              <a:off x="9811" y="6544"/>
              <a:ext cx="6141" cy="3341"/>
            </a:xfrm>
            <a:prstGeom prst="roundRect"/>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nchorCtr="0" compatLnSpc="1" forceAA="0" fromWordArt="0" horzOverflow="overflow" numCol="1" rtlCol="0" spcCol="0" vert="horz" vertOverflow="overflow" wrap="square">
              <a:noAutofit/>
            </a:bodyPr>
            <a:p>
              <a:pPr algn="ctr" lvl="0">
                <a:buClrTx/>
                <a:buSzTx/>
                <a:buFontTx/>
              </a:pPr>
              <a:endParaRPr altLang="en-US" lang="zh-CN">
                <a:sym typeface="+mn-ea"/>
              </a:endParaRPr>
            </a:p>
          </p:txBody>
        </p:sp>
        <p:sp>
          <p:nvSpPr>
            <p:cNvPr id="1048719" name="文本框 29"/>
            <p:cNvSpPr txBox="1"/>
            <p:nvPr/>
          </p:nvSpPr>
          <p:spPr>
            <a:xfrm>
              <a:off x="3488" y="4370"/>
              <a:ext cx="5867" cy="1814"/>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indent="0">
                <a:lnSpc>
                  <a:spcPct val="150000"/>
                </a:lnSpc>
                <a:spcBef>
                  <a:spcPts val="0"/>
                </a:spcBef>
                <a:spcAft>
                  <a:spcPts val="0"/>
                </a:spcAft>
                <a:buClrTx/>
                <a:buSzTx/>
                <a:buNone/>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据中华民国国防部1946年统计，国民政府军作战伤亡322万7926人、病亡42万2479人，总计损失365万0465人；军令部统计自七七事变以来陆军阵亡131万9958人、负伤176万1135人、失踪13万0126人，空军阵亡4321人、负伤347人。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0" name="文本框 29"/>
            <p:cNvSpPr txBox="1"/>
            <p:nvPr/>
          </p:nvSpPr>
          <p:spPr>
            <a:xfrm>
              <a:off x="10158" y="2952"/>
              <a:ext cx="5306" cy="1418"/>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lvl="0">
                <a:lnSpc>
                  <a:spcPct val="150000"/>
                </a:lnSpc>
                <a:spcBef>
                  <a:spcPts val="0"/>
                </a:spcBef>
                <a:spcAft>
                  <a:spcPts val="0"/>
                </a:spcAft>
                <a:buClrTx/>
                <a:buSzTx/>
                <a:buFontTx/>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中共抗日《部队发展史略》记载：中共抗日部队人员损失共计58万4267人，其中伤29万0467人、亡16万0603人、被俘</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a:p>
              <a:pPr algn="l" fontAlgn="auto" lvl="0">
                <a:lnSpc>
                  <a:spcPct val="150000"/>
                </a:lnSpc>
                <a:spcBef>
                  <a:spcPts val="0"/>
                </a:spcBef>
                <a:spcAft>
                  <a:spcPts val="0"/>
                </a:spcAft>
                <a:buClrTx/>
                <a:buSzTx/>
                <a:buFontTx/>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4万5989人、失踪8万7208人。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1" name="文本框 29"/>
            <p:cNvSpPr txBox="1"/>
            <p:nvPr/>
          </p:nvSpPr>
          <p:spPr>
            <a:xfrm>
              <a:off x="9938" y="6838"/>
              <a:ext cx="6014" cy="2108"/>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fontAlgn="auto" indent="0">
                <a:lnSpc>
                  <a:spcPct val="150000"/>
                </a:lnSpc>
                <a:buClrTx/>
                <a:buSzTx/>
                <a:buNone/>
              </a:pPr>
              <a:r>
                <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rPr>
                <a:t>抗日战争期间，中国平民则约有900万死于战火，另有800万平民死于其他因素，9500万人成为难民，加之其它因战争因素死亡在内，战争直接给中国造成的死亡、伤残及失踪等项人口损失共计超过4500万人。</a:t>
              </a:r>
              <a:endParaRPr altLang="en-US" b="1" sz="1400" kern="100" lang="zh-CN">
                <a:solidFill>
                  <a:schemeClr val="tx1"/>
                </a:solidFill>
                <a:latin typeface="楷体" panose="02010609060101010101" charset="-122"/>
                <a:ea typeface="楷体" panose="02010609060101010101" charset="-122"/>
                <a:cs typeface="楷体" panose="02010609060101010101" charset="-122"/>
                <a:sym typeface="Times New Roman" panose="02020603050405020304"/>
              </a:endParaRPr>
            </a:p>
          </p:txBody>
        </p:sp>
        <p:sp>
          <p:nvSpPr>
            <p:cNvPr id="1048722" name="六边形 17"/>
            <p:cNvSpPr/>
            <p:nvPr/>
          </p:nvSpPr>
          <p:spPr>
            <a:xfrm>
              <a:off x="4634" y="3942"/>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3" name="文本框 29"/>
            <p:cNvSpPr txBox="1"/>
            <p:nvPr/>
          </p:nvSpPr>
          <p:spPr>
            <a:xfrm>
              <a:off x="5277" y="3903"/>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国军方面</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sp>
          <p:nvSpPr>
            <p:cNvPr id="1048724" name="六边形 19"/>
            <p:cNvSpPr/>
            <p:nvPr/>
          </p:nvSpPr>
          <p:spPr>
            <a:xfrm>
              <a:off x="11046" y="2087"/>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5" name="文本框 29"/>
            <p:cNvSpPr txBox="1"/>
            <p:nvPr/>
          </p:nvSpPr>
          <p:spPr>
            <a:xfrm>
              <a:off x="11689" y="2048"/>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中共方面</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sp>
          <p:nvSpPr>
            <p:cNvPr id="1048726" name="六边形 22"/>
            <p:cNvSpPr/>
            <p:nvPr/>
          </p:nvSpPr>
          <p:spPr>
            <a:xfrm>
              <a:off x="10882" y="6223"/>
              <a:ext cx="3285" cy="615"/>
            </a:xfrm>
            <a:prstGeom prst="hexagon"/>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27" name="文本框 29"/>
            <p:cNvSpPr txBox="1"/>
            <p:nvPr/>
          </p:nvSpPr>
          <p:spPr>
            <a:xfrm>
              <a:off x="11525" y="6184"/>
              <a:ext cx="2290" cy="880"/>
            </a:xfrm>
            <a:prstGeom prst="rect"/>
            <a:noFill/>
            <a:ln w="6350">
              <a:noFill/>
            </a:ln>
          </p:spPr>
          <p:style>
            <a:lnRef idx="0">
              <a:schemeClr val="accent1"/>
            </a:lnRef>
            <a:fillRef idx="0">
              <a:schemeClr val="accent1"/>
            </a:fillRef>
            <a:effectRef idx="0">
              <a:schemeClr val="accent1"/>
            </a:effectRef>
            <a:fontRef idx="minor">
              <a:schemeClr val="dk1"/>
            </a:fontRef>
          </p:style>
          <p:txBody>
            <a:bodyPr anchor="t" anchorCtr="0" bIns="45720" compatLnSpc="1" forceAA="0" fromWordArt="0" horzOverflow="overflow" lIns="91440" numCol="1" rIns="91440" rot="0" rtlCol="0" spcCol="0" spcFirstLastPara="0" tIns="45720" vert="horz" vertOverflow="overflow" wrap="square">
              <a:noAutofit/>
            </a:bodyPr>
            <a:p>
              <a:pPr algn="l" indent="0">
                <a:lnSpc>
                  <a:spcPct val="100000"/>
                </a:lnSpc>
                <a:buClrTx/>
                <a:buSzTx/>
                <a:buNone/>
              </a:pPr>
              <a:r>
                <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rPr>
                <a:t>平民难民</a:t>
              </a:r>
              <a:endParaRPr altLang="en-US" sz="2200" kern="100" lang="zh-CN">
                <a:solidFill>
                  <a:schemeClr val="bg1"/>
                </a:solidFill>
                <a:latin typeface="华文行楷" panose="02010800040101010101" charset="-122"/>
                <a:ea typeface="华文行楷" panose="02010800040101010101" charset="-122"/>
                <a:cs typeface="思源黑体 CN Medium" panose="020B0600000000000000" charset="-122"/>
                <a:sym typeface="Times New Roman" panose="02020603050405020304"/>
              </a:endParaRPr>
            </a:p>
          </p:txBody>
        </p:sp>
      </p:gr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22" name=""/>
        <p:cNvGrpSpPr/>
        <p:nvPr/>
      </p:nvGrpSpPr>
      <p:grpSpPr>
        <a:xfrm>
          <a:off x="0" y="0"/>
          <a:ext cx="0" cy="0"/>
          <a:chOff x="0" y="0"/>
          <a:chExt cx="0" cy="0"/>
        </a:xfrm>
      </p:grpSpPr>
      <p:sp>
        <p:nvSpPr>
          <p:cNvPr id="1048728"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一次大战结束时，日本陆军的常备师团总数已经扩展到了21个，海军也在进行“八八舰队”计划，这已经超出了日本这个事实上的小国所能负担的界限了。比如说“八八舰队”如果建成，光每年的维持费用就是6亿日洋，而当时日本政府的财政支出每年只有15亿日洋！加上一战以后的和平潮流，维持这么庞大的军事机器确实有点荒唐。</a:t>
            </a:r>
            <a:endParaRPr altLang="en-US" lang="zh-CN"/>
          </a:p>
          <a:p>
            <a:pPr algn="ctr"/>
            <a:r>
              <a:rPr altLang="en-US" lang="zh-CN"/>
              <a:t>　　</a:t>
            </a:r>
            <a:endParaRPr altLang="en-US" lang="zh-CN"/>
          </a:p>
          <a:p>
            <a:pPr algn="ctr"/>
            <a:r>
              <a:rPr altLang="en-US" lang="zh-CN"/>
              <a:t>　　再加上当时（1920年代）空前的经济危机席卷了世界，日本也进入了所谓“昭和恐慌”。东北部各县饿死不少人，卖儿卖女随处可见。这时候日本只能走“裁军”这一条路了。1925年加藤高明内阁时，陆相宇垣一成进行了所谓“宇垣裁军”。其主要内容是裁减五分之一的陆军军力也就是4个师团，关闭5所陆军医院，两所陆军幼年学校。</a:t>
            </a:r>
            <a:endParaRPr altLang="en-US" lang="zh-CN"/>
          </a:p>
        </p:txBody>
      </p:sp>
      <p:sp>
        <p:nvSpPr>
          <p:cNvPr id="1048729" name="文本框 10"/>
          <p:cNvSpPr txBox="1"/>
          <p:nvPr/>
        </p:nvSpPr>
        <p:spPr>
          <a:xfrm>
            <a:off x="999490" y="905510"/>
            <a:ext cx="6298565" cy="5077460"/>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一战结束时，日本陆军的常备师团总数已经扩展到了21个，海军也在进行“八八舰队”计划，这已经超出了日本这个事实上的小国所能负担的界限了。</a:t>
            </a:r>
            <a:endParaRPr altLang="en-US" sz="2400" lang="zh-CN">
              <a:latin typeface="楷体" panose="02010609060101010101" charset="-122"/>
              <a:ea typeface="楷体" panose="02010609060101010101" charset="-122"/>
              <a:cs typeface="楷体" panose="02010609060101010101" charset="-122"/>
            </a:endParaRPr>
          </a:p>
          <a:p>
            <a:pPr>
              <a:lnSpc>
                <a:spcPct val="150000"/>
              </a:lnSpc>
            </a:pPr>
            <a:r>
              <a:rPr altLang="en-US" sz="2400" lang="zh-CN">
                <a:latin typeface="楷体" panose="02010609060101010101" charset="-122"/>
                <a:ea typeface="楷体" panose="02010609060101010101" charset="-122"/>
                <a:cs typeface="楷体" panose="02010609060101010101" charset="-122"/>
              </a:rPr>
              <a:t>　　再加上当时（1920年代）</a:t>
            </a:r>
            <a:r>
              <a:rPr altLang="en-US" sz="2400" lang="zh-CN">
                <a:solidFill>
                  <a:srgbClr val="C6101A"/>
                </a:solidFill>
                <a:latin typeface="楷体" panose="02010609060101010101" charset="-122"/>
                <a:ea typeface="楷体" panose="02010609060101010101" charset="-122"/>
                <a:cs typeface="楷体" panose="02010609060101010101" charset="-122"/>
              </a:rPr>
              <a:t>空前的经济危机</a:t>
            </a:r>
            <a:r>
              <a:rPr altLang="en-US" sz="2400" lang="zh-CN">
                <a:latin typeface="楷体" panose="02010609060101010101" charset="-122"/>
                <a:ea typeface="楷体" panose="02010609060101010101" charset="-122"/>
                <a:cs typeface="楷体" panose="02010609060101010101" charset="-122"/>
              </a:rPr>
              <a:t>席卷了世界，日本也进入了所谓“</a:t>
            </a:r>
            <a:r>
              <a:rPr altLang="en-US" sz="2400" lang="zh-CN">
                <a:solidFill>
                  <a:srgbClr val="C6101A"/>
                </a:solidFill>
                <a:latin typeface="楷体" panose="02010609060101010101" charset="-122"/>
                <a:ea typeface="楷体" panose="02010609060101010101" charset="-122"/>
                <a:cs typeface="楷体" panose="02010609060101010101" charset="-122"/>
              </a:rPr>
              <a:t>昭和恐慌</a:t>
            </a:r>
            <a:r>
              <a:rPr altLang="en-US" sz="2400" lang="zh-CN">
                <a:latin typeface="楷体" panose="02010609060101010101" charset="-122"/>
                <a:ea typeface="楷体" panose="02010609060101010101" charset="-122"/>
                <a:cs typeface="楷体" panose="02010609060101010101" charset="-122"/>
              </a:rPr>
              <a:t>”。东北部各县饿死不少人，卖儿卖女随处可见。这时候日本只能走“裁军”这一条路了。</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pPr>
            <a:r>
              <a:rPr altLang="en-US" sz="2400" lang="zh-CN">
                <a:latin typeface="楷体" panose="02010609060101010101" charset="-122"/>
                <a:ea typeface="楷体" panose="02010609060101010101" charset="-122"/>
                <a:cs typeface="楷体" panose="02010609060101010101" charset="-122"/>
              </a:rPr>
              <a:t>——俞天任《军国幕僚》</a:t>
            </a:r>
            <a:endParaRPr altLang="en-US" sz="2400" lang="zh-CN">
              <a:latin typeface="楷体" panose="02010609060101010101" charset="-122"/>
              <a:ea typeface="楷体" panose="02010609060101010101" charset="-122"/>
              <a:cs typeface="楷体" panose="02010609060101010101" charset="-122"/>
            </a:endParaRPr>
          </a:p>
        </p:txBody>
      </p:sp>
      <p:pic>
        <p:nvPicPr>
          <p:cNvPr id="2097191" name="图片 2"/>
          <p:cNvPicPr>
            <a:picLocks noChangeAspect="1"/>
          </p:cNvPicPr>
          <p:nvPr/>
        </p:nvPicPr>
        <p:blipFill>
          <a:blip xmlns:r="http://schemas.openxmlformats.org/officeDocument/2006/relationships" r:embed="rId1"/>
          <a:stretch>
            <a:fillRect/>
          </a:stretch>
        </p:blipFill>
        <p:spPr>
          <a:xfrm>
            <a:off x="7413625" y="905510"/>
            <a:ext cx="3578225" cy="5046980"/>
          </a:xfrm>
          <a:prstGeom prst="rec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28"/>
                                        </p:tgtEl>
                                        <p:attrNameLst>
                                          <p:attrName>style.visibility</p:attrName>
                                        </p:attrNameLst>
                                      </p:cBhvr>
                                      <p:to>
                                        <p:strVal val="visible"/>
                                      </p:to>
                                    </p:set>
                                    <p:animEffect transition="in" filter="fade">
                                      <p:cBhvr>
                                        <p:cTn dur="750" id="7"/>
                                        <p:tgtEl>
                                          <p:spTgt spid="1048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28"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25" name=""/>
        <p:cNvGrpSpPr/>
        <p:nvPr/>
      </p:nvGrpSpPr>
      <p:grpSpPr>
        <a:xfrm>
          <a:off x="0" y="0"/>
          <a:ext cx="0" cy="0"/>
          <a:chOff x="0" y="0"/>
          <a:chExt cx="0" cy="0"/>
        </a:xfrm>
      </p:grpSpPr>
      <p:sp>
        <p:nvSpPr>
          <p:cNvPr id="1048733"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一次大战结束时，日本陆军的常备师团总数已经扩展到了21个，海军也在进行“八八舰队”计划，这已经超出了日本这个事实上的小国所能负担的界限了。比如说“八八舰队”如果建成，光每年的维持费用就是6亿日洋，而当时日本政府的财政支出每年只有15亿日洋！加上一战以后的和平潮流，维持这么庞大的军事机器确实有点荒唐。</a:t>
            </a:r>
            <a:endParaRPr altLang="en-US" lang="zh-CN"/>
          </a:p>
          <a:p>
            <a:pPr algn="ctr"/>
            <a:r>
              <a:rPr altLang="en-US" lang="zh-CN"/>
              <a:t>　　</a:t>
            </a:r>
            <a:endParaRPr altLang="en-US" lang="zh-CN"/>
          </a:p>
          <a:p>
            <a:pPr algn="ctr"/>
            <a:r>
              <a:rPr altLang="en-US" lang="zh-CN"/>
              <a:t>　　再加上当时（1920年代）空前的经济危机席卷了世界，日本也进入了所谓“昭和恐慌”。东北部各县饿死不少人，卖儿卖女随处可见。这时候日本只能走“裁军”这一条路了。1925年加藤高明内阁时，陆相宇垣一成进行了所谓“宇垣裁军”。其主要内容是裁减五分之一的陆军军力也就是4个师团，关闭5所陆军医院，两所陆军幼年学校。</a:t>
            </a:r>
            <a:endParaRPr altLang="en-US" lang="zh-CN"/>
          </a:p>
        </p:txBody>
      </p:sp>
      <p:sp>
        <p:nvSpPr>
          <p:cNvPr id="1048734" name="文本框 10"/>
          <p:cNvSpPr txBox="1"/>
          <p:nvPr/>
        </p:nvSpPr>
        <p:spPr>
          <a:xfrm>
            <a:off x="4848860" y="777240"/>
            <a:ext cx="6341745" cy="5077460"/>
          </a:xfrm>
          <a:prstGeom prst="rect"/>
          <a:noFill/>
        </p:spPr>
        <p:txBody>
          <a:bodyPr anchor="t" rtlCol="0" wrap="square">
            <a:spAutoFit/>
          </a:bodyPr>
          <a:p>
            <a:pP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未来世界的冲突是东方文明和西方文明的冲突，作为东方文明代表的日本不可避免地要和作为西方文明代表的美国要进行一场所谓“最终的战争”，以此来决定人类社会的走向。</a:t>
            </a:r>
            <a:r>
              <a:rPr altLang="zh-CN" sz="2400" lang="en-US">
                <a:latin typeface="楷体" panose="02010609060101010101" charset="-122"/>
                <a:ea typeface="楷体" panose="02010609060101010101" charset="-122"/>
                <a:cs typeface="楷体" panose="02010609060101010101" charset="-122"/>
                <a:sym typeface="+mn-ea"/>
              </a:rPr>
              <a:t>”</a:t>
            </a:r>
            <a:endParaRPr altLang="zh-CN" sz="2400" lang="en-US">
              <a:latin typeface="楷体" panose="02010609060101010101" charset="-122"/>
              <a:ea typeface="楷体" panose="02010609060101010101" charset="-122"/>
              <a:cs typeface="楷体" panose="02010609060101010101" charset="-122"/>
              <a:sym typeface="+mn-ea"/>
            </a:endParaRPr>
          </a:p>
          <a:p>
            <a:pP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sym typeface="+mn-ea"/>
              </a:rPr>
              <a:t>  </a:t>
            </a: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在这场</a:t>
            </a: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最终战争</a:t>
            </a:r>
            <a:r>
              <a:rPr altLang="zh-CN" sz="2400" lang="en-US">
                <a:latin typeface="楷体" panose="02010609060101010101" charset="-122"/>
                <a:ea typeface="楷体" panose="02010609060101010101" charset="-122"/>
                <a:cs typeface="楷体" panose="02010609060101010101" charset="-122"/>
                <a:sym typeface="+mn-ea"/>
              </a:rPr>
              <a:t>’</a:t>
            </a:r>
            <a:r>
              <a:rPr altLang="en-US" sz="2400" lang="zh-CN">
                <a:latin typeface="楷体" panose="02010609060101010101" charset="-122"/>
                <a:ea typeface="楷体" panose="02010609060101010101" charset="-122"/>
                <a:cs typeface="楷体" panose="02010609060101010101" charset="-122"/>
              </a:rPr>
              <a:t>的较量中，日本在战略地位上处于不利的地位：</a:t>
            </a:r>
            <a:r>
              <a:rPr altLang="en-US" sz="2400" lang="zh-CN">
                <a:solidFill>
                  <a:srgbClr val="C6101A"/>
                </a:solidFill>
                <a:latin typeface="楷体" panose="02010609060101010101" charset="-122"/>
                <a:ea typeface="楷体" panose="02010609060101010101" charset="-122"/>
                <a:cs typeface="楷体" panose="02010609060101010101" charset="-122"/>
              </a:rPr>
              <a:t>国土没有纵深，没有战略物资资源。</a:t>
            </a:r>
            <a:r>
              <a:rPr altLang="en-US" sz="2400" lang="zh-CN">
                <a:latin typeface="楷体" panose="02010609060101010101" charset="-122"/>
                <a:ea typeface="楷体" panose="02010609060101010101" charset="-122"/>
                <a:cs typeface="楷体" panose="02010609060101010101" charset="-122"/>
              </a:rPr>
              <a:t>在这场</a:t>
            </a:r>
            <a:r>
              <a:rPr altLang="en-US" sz="2400" lang="zh-CN">
                <a:solidFill>
                  <a:srgbClr val="C6101A"/>
                </a:solidFill>
                <a:latin typeface="楷体" panose="02010609060101010101" charset="-122"/>
                <a:ea typeface="楷体" panose="02010609060101010101" charset="-122"/>
                <a:cs typeface="楷体" panose="02010609060101010101" charset="-122"/>
              </a:rPr>
              <a:t>持久战</a:t>
            </a:r>
            <a:r>
              <a:rPr altLang="en-US" sz="2400" lang="zh-CN">
                <a:latin typeface="楷体" panose="02010609060101010101" charset="-122"/>
                <a:ea typeface="楷体" panose="02010609060101010101" charset="-122"/>
                <a:cs typeface="楷体" panose="02010609060101010101" charset="-122"/>
              </a:rPr>
              <a:t>的过程中，日本一定要一个后方基地，</a:t>
            </a:r>
            <a:r>
              <a:rPr altLang="en-US" sz="2400" lang="zh-CN">
                <a:solidFill>
                  <a:srgbClr val="C6101A"/>
                </a:solidFill>
                <a:latin typeface="楷体" panose="02010609060101010101" charset="-122"/>
                <a:ea typeface="楷体" panose="02010609060101010101" charset="-122"/>
                <a:cs typeface="楷体" panose="02010609060101010101" charset="-122"/>
              </a:rPr>
              <a:t>这个基地就是满蒙</a:t>
            </a:r>
            <a:r>
              <a:rPr altLang="en-US" sz="2400" lang="zh-CN">
                <a:latin typeface="楷体" panose="02010609060101010101" charset="-122"/>
                <a:ea typeface="楷体" panose="02010609060101010101" charset="-122"/>
                <a:cs typeface="楷体" panose="02010609060101010101" charset="-122"/>
              </a:rPr>
              <a:t>。</a:t>
            </a:r>
            <a:r>
              <a:rPr altLang="zh-CN" sz="2400" lang="en-US">
                <a:latin typeface="楷体" panose="02010609060101010101" charset="-122"/>
                <a:ea typeface="楷体" panose="02010609060101010101" charset="-122"/>
                <a:cs typeface="楷体" panose="02010609060101010101" charset="-122"/>
                <a:sym typeface="+mn-ea"/>
              </a:rPr>
              <a:t>”</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spcBef>
                <a:spcPts val="0"/>
              </a:spcBef>
              <a:spcAft>
                <a:spcPts val="0"/>
              </a:spcAft>
            </a:pP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石原莞尔《战争史大观》</a:t>
            </a:r>
            <a:endParaRPr altLang="en-US" sz="2400" lang="zh-CN">
              <a:latin typeface="楷体" panose="02010609060101010101" charset="-122"/>
              <a:ea typeface="楷体" panose="02010609060101010101" charset="-122"/>
              <a:cs typeface="楷体" panose="02010609060101010101" charset="-122"/>
            </a:endParaRPr>
          </a:p>
        </p:txBody>
      </p:sp>
      <p:pic>
        <p:nvPicPr>
          <p:cNvPr id="2097192" name="图片 2"/>
          <p:cNvPicPr>
            <a:picLocks noChangeAspect="1"/>
          </p:cNvPicPr>
          <p:nvPr/>
        </p:nvPicPr>
        <p:blipFill>
          <a:blip xmlns:r="http://schemas.openxmlformats.org/officeDocument/2006/relationships" r:embed="rId1"/>
          <a:stretch>
            <a:fillRect/>
          </a:stretch>
        </p:blipFill>
        <p:spPr>
          <a:xfrm>
            <a:off x="919480" y="1714500"/>
            <a:ext cx="3810000" cy="3268980"/>
          </a:xfrm>
          <a:prstGeom prst="rect"/>
        </p:spPr>
      </p:pic>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33"/>
                                        </p:tgtEl>
                                        <p:attrNameLst>
                                          <p:attrName>style.visibility</p:attrName>
                                        </p:attrNameLst>
                                      </p:cBhvr>
                                      <p:to>
                                        <p:strVal val="visible"/>
                                      </p:to>
                                    </p:set>
                                    <p:animEffect transition="in" filter="fade">
                                      <p:cBhvr>
                                        <p:cTn dur="750" id="7"/>
                                        <p:tgtEl>
                                          <p:spTgt spid="1048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33"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28" name=""/>
        <p:cNvGrpSpPr/>
        <p:nvPr/>
      </p:nvGrpSpPr>
      <p:grpSpPr>
        <a:xfrm>
          <a:off x="0" y="0"/>
          <a:ext cx="0" cy="0"/>
          <a:chOff x="0" y="0"/>
          <a:chExt cx="0" cy="0"/>
        </a:xfrm>
      </p:grpSpPr>
      <p:sp>
        <p:nvSpPr>
          <p:cNvPr id="1048738" name="矩形 10"/>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zh-CN" dirty="0" lang="en-US" smtClean="0">
                <a:sym typeface="+mn-ea"/>
              </a:rPr>
              <a:t>800</a:t>
            </a:r>
            <a:r>
              <a:rPr altLang="en-US" dirty="0" lang="zh-CN" smtClean="0">
                <a:sym typeface="+mn-ea"/>
              </a:rPr>
              <a:t>米</a:t>
            </a:r>
            <a:endParaRPr altLang="en-US" lang="zh-CN"/>
          </a:p>
        </p:txBody>
      </p:sp>
      <p:pic>
        <p:nvPicPr>
          <p:cNvPr id="2097193" name="Picture 3" descr="炸毁沈阳柳条湖一段铁路"/>
          <p:cNvPicPr>
            <a:picLocks noChangeAspect="1" noChangeArrowheads="1"/>
          </p:cNvPicPr>
          <p:nvPr/>
        </p:nvPicPr>
        <p:blipFill>
          <a:blip xmlns:r="http://schemas.openxmlformats.org/officeDocument/2006/relationships" r:embed="rId1"/>
          <a:srcRect/>
          <a:stretch>
            <a:fillRect/>
          </a:stretch>
        </p:blipFill>
        <p:spPr bwMode="auto">
          <a:xfrm>
            <a:off x="767080" y="2724150"/>
            <a:ext cx="2737485" cy="1250950"/>
          </a:xfrm>
          <a:prstGeom prst="rect"/>
          <a:noFill/>
          <a:ln w="28575">
            <a:solidFill>
              <a:srgbClr val="C6101A"/>
            </a:solidFill>
            <a:miter lim="800000"/>
            <a:headEnd/>
            <a:tailEnd/>
          </a:ln>
        </p:spPr>
      </p:pic>
      <p:pic>
        <p:nvPicPr>
          <p:cNvPr id="2097194" name="图片 149505" descr="柳条湖"/>
          <p:cNvPicPr>
            <a:picLocks noChangeAspect="1" noGrp="1" noChangeArrowheads="1"/>
          </p:cNvPicPr>
          <p:nvPr/>
        </p:nvPicPr>
        <p:blipFill>
          <a:blip xmlns:r="http://schemas.openxmlformats.org/officeDocument/2006/relationships" r:embed="rId2" cstate="print"/>
          <a:srcRect/>
          <a:stretch>
            <a:fillRect/>
          </a:stretch>
        </p:blipFill>
        <p:spPr bwMode="auto">
          <a:xfrm>
            <a:off x="6272530" y="744855"/>
            <a:ext cx="5224145" cy="4712335"/>
          </a:xfrm>
          <a:prstGeom prst="rect"/>
          <a:noFill/>
          <a:ln w="31750">
            <a:solidFill>
              <a:srgbClr val="DAAC17"/>
            </a:solidFill>
            <a:miter lim="800000"/>
            <a:headEnd/>
            <a:tailEnd/>
          </a:ln>
          <a:effectLst>
            <a:outerShdw algn="ctr" blurRad="63500" rotWithShape="0" sx="102000" sy="102000">
              <a:prstClr val="black">
                <a:alpha val="40000"/>
              </a:prstClr>
            </a:outerShdw>
          </a:effectLst>
        </p:spPr>
      </p:pic>
      <p:sp>
        <p:nvSpPr>
          <p:cNvPr id="1048739" name="TextBox 14"/>
          <p:cNvSpPr txBox="1"/>
          <p:nvPr/>
        </p:nvSpPr>
        <p:spPr>
          <a:xfrm>
            <a:off x="10264229" y="744751"/>
            <a:ext cx="1152128" cy="369332"/>
          </a:xfrm>
          <a:prstGeom prst="rect"/>
          <a:noFill/>
          <a:effectLst>
            <a:outerShdw algn="ctr" blurRad="63500" rotWithShape="0" sx="102000" sy="102000">
              <a:prstClr val="black">
                <a:alpha val="40000"/>
              </a:prstClr>
            </a:outerShdw>
          </a:effectLst>
        </p:spPr>
        <p:txBody>
          <a:bodyPr rtlCol="0" wrap="square">
            <a:spAutoFit/>
          </a:bodyPr>
          <a:p>
            <a:endParaRPr altLang="en-US" dirty="0" lang="zh-CN"/>
          </a:p>
        </p:txBody>
      </p:sp>
      <p:sp>
        <p:nvSpPr>
          <p:cNvPr id="1048740" name="文本框 9"/>
          <p:cNvSpPr txBox="1"/>
          <p:nvPr/>
        </p:nvSpPr>
        <p:spPr>
          <a:xfrm>
            <a:off x="767080" y="5608320"/>
            <a:ext cx="10818495" cy="583565"/>
          </a:xfrm>
          <a:prstGeom prst="rect"/>
          <a:noFill/>
        </p:spPr>
        <p:txBody>
          <a:bodyPr rtlCol="0" wrap="square">
            <a:spAutoFit/>
          </a:bodyPr>
          <a:p>
            <a:r>
              <a:rPr altLang="en-US" sz="3200" lang="zh-CN">
                <a:latin typeface="华文行楷" panose="02010800040101010101" charset="-122"/>
                <a:ea typeface="华文行楷" panose="02010800040101010101" charset="-122"/>
                <a:cs typeface="微软雅黑" panose="020B0503020204020204" pitchFamily="34" charset="-122"/>
              </a:rPr>
              <a:t>九一八事变</a:t>
            </a:r>
            <a:endParaRPr altLang="en-US" sz="3200" lang="zh-CN">
              <a:latin typeface="华文行楷" panose="02010800040101010101" charset="-122"/>
              <a:ea typeface="华文行楷" panose="02010800040101010101" charset="-122"/>
              <a:cs typeface="微软雅黑" panose="020B0503020204020204" pitchFamily="34" charset="-122"/>
            </a:endParaRPr>
          </a:p>
        </p:txBody>
      </p:sp>
      <p:pic>
        <p:nvPicPr>
          <p:cNvPr id="2097195" name="图片 52231" descr="129">
            <a:hlinkClick r:id="rId3"/>
          </p:cNvPr>
          <p:cNvPicPr>
            <a:picLocks noChangeAspect="1"/>
          </p:cNvPicPr>
          <p:nvPr/>
        </p:nvPicPr>
        <p:blipFill>
          <a:blip xmlns:r="http://schemas.openxmlformats.org/officeDocument/2006/relationships" r:embed="rId4"/>
          <a:stretch>
            <a:fillRect/>
          </a:stretch>
        </p:blipFill>
        <p:spPr>
          <a:xfrm>
            <a:off x="9040178" y="1322705"/>
            <a:ext cx="676275" cy="952500"/>
          </a:xfrm>
          <a:prstGeom prst="rect"/>
          <a:noFill/>
          <a:ln w="9525">
            <a:noFill/>
          </a:ln>
        </p:spPr>
      </p:pic>
      <p:grpSp>
        <p:nvGrpSpPr>
          <p:cNvPr id="129" name="组合 12"/>
          <p:cNvGrpSpPr/>
          <p:nvPr/>
        </p:nvGrpSpPr>
        <p:grpSpPr>
          <a:xfrm>
            <a:off x="6832600" y="1381760"/>
            <a:ext cx="4271645" cy="2711450"/>
            <a:chOff x="10760" y="2176"/>
            <a:chExt cx="6727" cy="4270"/>
          </a:xfrm>
        </p:grpSpPr>
        <p:sp>
          <p:nvSpPr>
            <p:cNvPr id="1048741" name="TextBox 19"/>
            <p:cNvSpPr txBox="1"/>
            <p:nvPr/>
          </p:nvSpPr>
          <p:spPr>
            <a:xfrm>
              <a:off x="14530" y="3394"/>
              <a:ext cx="772" cy="2019"/>
            </a:xfrm>
            <a:prstGeom prst="rect"/>
            <a:noFill/>
            <a:effectLst>
              <a:outerShdw algn="ctr" blurRad="63500" rotWithShape="0" sx="102000" sy="102000">
                <a:prstClr val="black">
                  <a:alpha val="40000"/>
                </a:prstClr>
              </a:outerShdw>
            </a:effectLst>
          </p:spPr>
          <p:txBody>
            <a:bodyPr rtlCol="0" vert="eaVert" wrap="square">
              <a:spAutoFit/>
            </a:bodyPr>
            <a:p>
              <a:r>
                <a:rPr altLang="zh-CN" b="1" dirty="0" sz="2000" lang="en-US"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7500</a:t>
              </a:r>
              <a:r>
                <a:rPr altLang="en-US" b="1" dirty="0" sz="2000" lang="zh-CN"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米</a:t>
              </a:r>
              <a:endParaRPr altLang="en-US" b="1" dirty="0" sz="2000" lang="zh-CN"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742" name="椭圆 10247"/>
            <p:cNvSpPr/>
            <p:nvPr/>
          </p:nvSpPr>
          <p:spPr>
            <a:xfrm>
              <a:off x="15087" y="2176"/>
              <a:ext cx="2400" cy="960"/>
            </a:xfrm>
            <a:prstGeom prst="ellipse"/>
            <a:noFill/>
            <a:ln w="57150" cap="flat" cmpd="thinThick">
              <a:solidFill>
                <a:srgbClr val="FF0000"/>
              </a:solidFill>
              <a:prstDash val="solid"/>
              <a:round/>
              <a:headEnd type="none" w="med" len="med"/>
              <a:tailEnd type="none" w="med" len="med"/>
            </a:ln>
          </p:spPr>
          <p:txBody>
            <a:bodyPr anchor="t"/>
            <a:p>
              <a:endParaRPr altLang="en-US" dirty="0" lang="zh-CN">
                <a:latin typeface="Arial" panose="020B0604020202020204" pitchFamily="34" charset="0"/>
              </a:endParaRPr>
            </a:p>
          </p:txBody>
        </p:sp>
        <p:sp>
          <p:nvSpPr>
            <p:cNvPr id="1048743" name="椭圆 10248"/>
            <p:cNvSpPr/>
            <p:nvPr/>
          </p:nvSpPr>
          <p:spPr>
            <a:xfrm>
              <a:off x="10760" y="5006"/>
              <a:ext cx="5205" cy="1440"/>
            </a:xfrm>
            <a:prstGeom prst="ellipse"/>
            <a:noFill/>
            <a:ln w="57150" cap="flat" cmpd="thinThick">
              <a:solidFill>
                <a:srgbClr val="FF0000"/>
              </a:solidFill>
              <a:prstDash val="solid"/>
              <a:round/>
              <a:headEnd type="none" w="med" len="med"/>
              <a:tailEnd type="none" w="med" len="med"/>
            </a:ln>
          </p:spPr>
          <p:txBody>
            <a:bodyPr anchor="t"/>
            <a:p>
              <a:endParaRPr altLang="en-US" dirty="0" lang="zh-CN">
                <a:latin typeface="Arial" panose="020B0604020202020204" pitchFamily="34" charset="0"/>
              </a:endParaRPr>
            </a:p>
          </p:txBody>
        </p:sp>
        <p:sp>
          <p:nvSpPr>
            <p:cNvPr id="1048744" name="文本框 11"/>
            <p:cNvSpPr txBox="1"/>
            <p:nvPr/>
          </p:nvSpPr>
          <p:spPr>
            <a:xfrm>
              <a:off x="15087" y="2537"/>
              <a:ext cx="1429" cy="628"/>
            </a:xfrm>
            <a:prstGeom prst="rect"/>
            <a:noFill/>
          </p:spPr>
          <p:txBody>
            <a:bodyPr anchor="t" rtlCol="0" wrap="none">
              <a:spAutoFit/>
            </a:bodyPr>
            <a:p>
              <a:r>
                <a:rPr altLang="zh-CN" b="1" dirty="0" sz="2000" lang="en-US" smtClean="0">
                  <a:latin typeface="微软雅黑" panose="020B0503020204020204" pitchFamily="34" charset="-122"/>
                  <a:ea typeface="微软雅黑" panose="020B0503020204020204" pitchFamily="34" charset="-122"/>
                  <a:cs typeface="微软雅黑" panose="020B0503020204020204" pitchFamily="34" charset="-122"/>
                  <a:sym typeface="+mn-ea"/>
                </a:rPr>
                <a:t>800</a:t>
              </a:r>
              <a:r>
                <a:rPr altLang="en-US" b="1" dirty="0" sz="2000" lang="zh-CN" smtClean="0">
                  <a:latin typeface="微软雅黑" panose="020B0503020204020204" pitchFamily="34" charset="-122"/>
                  <a:ea typeface="微软雅黑" panose="020B0503020204020204" pitchFamily="34" charset="-122"/>
                  <a:cs typeface="微软雅黑" panose="020B0503020204020204" pitchFamily="34" charset="-122"/>
                  <a:sym typeface="+mn-ea"/>
                </a:rPr>
                <a:t>米</a:t>
              </a:r>
              <a:endParaRPr altLang="en-US" b="1" dirty="0" sz="2000" lang="zh-CN" smtClean="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pic>
        <p:nvPicPr>
          <p:cNvPr id="2097196" name="图片 7"/>
          <p:cNvPicPr>
            <a:picLocks noChangeAspect="1"/>
          </p:cNvPicPr>
          <p:nvPr/>
        </p:nvPicPr>
        <p:blipFill>
          <a:blip xmlns:r="http://schemas.openxmlformats.org/officeDocument/2006/relationships" r:embed="rId5"/>
          <a:stretch>
            <a:fillRect/>
          </a:stretch>
        </p:blipFill>
        <p:spPr>
          <a:xfrm>
            <a:off x="767715" y="4093210"/>
            <a:ext cx="2736850" cy="1363345"/>
          </a:xfrm>
          <a:prstGeom prst="rect"/>
          <a:ln w="28575" cmpd="sng">
            <a:solidFill>
              <a:srgbClr val="C6101A"/>
            </a:solidFill>
            <a:prstDash val="solid"/>
          </a:ln>
        </p:spPr>
      </p:pic>
      <p:pic>
        <p:nvPicPr>
          <p:cNvPr id="2097197" name="图片 13"/>
          <p:cNvPicPr>
            <a:picLocks noChangeAspect="1"/>
          </p:cNvPicPr>
          <p:nvPr/>
        </p:nvPicPr>
        <p:blipFill>
          <a:blip xmlns:r="http://schemas.openxmlformats.org/officeDocument/2006/relationships" r:embed="rId6"/>
          <a:stretch>
            <a:fillRect/>
          </a:stretch>
        </p:blipFill>
        <p:spPr>
          <a:xfrm>
            <a:off x="3604895" y="2724150"/>
            <a:ext cx="2566670" cy="2732405"/>
          </a:xfrm>
          <a:prstGeom prst="rect"/>
          <a:ln w="19050" cmpd="sng">
            <a:solidFill>
              <a:srgbClr val="C6101A"/>
            </a:solidFill>
            <a:prstDash val="solid"/>
          </a:ln>
          <a:effectLst>
            <a:outerShdw algn="ctr" blurRad="63500" rotWithShape="0" sx="102000" sy="102000">
              <a:prstClr val="black">
                <a:alpha val="40000"/>
              </a:prstClr>
            </a:outerShdw>
          </a:effectLst>
        </p:spPr>
      </p:pic>
      <p:pic>
        <p:nvPicPr>
          <p:cNvPr id="2097198" name="图片 1"/>
          <p:cNvPicPr>
            <a:picLocks noChangeAspect="1"/>
          </p:cNvPicPr>
          <p:nvPr/>
        </p:nvPicPr>
        <p:blipFill>
          <a:blip xmlns:r="http://schemas.openxmlformats.org/officeDocument/2006/relationships" r:embed="rId7"/>
          <a:stretch>
            <a:fillRect/>
          </a:stretch>
        </p:blipFill>
        <p:spPr>
          <a:xfrm>
            <a:off x="767080" y="744855"/>
            <a:ext cx="5315585" cy="1879600"/>
          </a:xfrm>
          <a:prstGeom prst="rect"/>
          <a:noFill/>
          <a:ln w="9525">
            <a:noFill/>
          </a:ln>
          <a:effectLst>
            <a:outerShdw algn="ctr" blurRad="63500" rotWithShape="0" sx="102000" sy="102000">
              <a:prstClr val="black">
                <a:alpha val="40000"/>
              </a:prstClr>
            </a:outerShdw>
          </a:effectLst>
        </p:spPr>
      </p:pic>
      <p:grpSp>
        <p:nvGrpSpPr>
          <p:cNvPr id="130" name="组合 6"/>
          <p:cNvGrpSpPr/>
          <p:nvPr/>
        </p:nvGrpSpPr>
        <p:grpSpPr>
          <a:xfrm>
            <a:off x="708025" y="559435"/>
            <a:ext cx="10835005" cy="5688330"/>
            <a:chOff x="1115" y="881"/>
            <a:chExt cx="17063" cy="8958"/>
          </a:xfrm>
        </p:grpSpPr>
        <p:grpSp>
          <p:nvGrpSpPr>
            <p:cNvPr id="131" name="组合 4"/>
            <p:cNvGrpSpPr/>
            <p:nvPr/>
          </p:nvGrpSpPr>
          <p:grpSpPr>
            <a:xfrm>
              <a:off x="1115" y="881"/>
              <a:ext cx="17063" cy="8958"/>
              <a:chOff x="1115" y="881"/>
              <a:chExt cx="17063" cy="8958"/>
            </a:xfrm>
          </p:grpSpPr>
          <p:sp>
            <p:nvSpPr>
              <p:cNvPr id="1048745" name="矩形 3"/>
              <p:cNvSpPr/>
              <p:nvPr/>
            </p:nvSpPr>
            <p:spPr>
              <a:xfrm>
                <a:off x="1115" y="881"/>
                <a:ext cx="17063" cy="89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746" name="矩形 21"/>
              <p:cNvSpPr/>
              <p:nvPr/>
            </p:nvSpPr>
            <p:spPr>
              <a:xfrm>
                <a:off x="1115" y="971"/>
                <a:ext cx="11539" cy="8868"/>
              </a:xfrm>
              <a:prstGeom prst="rect"/>
              <a:solidFill>
                <a:schemeClr val="bg2"/>
              </a:solidFill>
            </p:spPr>
            <p:txBody>
              <a:bodyPr wrap="square">
                <a:spAutoFit/>
                <a:scene3d>
                  <a:camera prst="orthographicFront"/>
                  <a:lightRig dir="t" rig="threePt"/>
                </a:scene3d>
              </a:bodyPr>
              <a:p>
                <a:pPr algn="just">
                  <a:lnSpc>
                    <a:spcPct val="150000"/>
                  </a:lnSpc>
                </a:pPr>
                <a:r>
                  <a:rPr altLang="en-US" dirty="0" sz="2400" lang="zh-CN">
                    <a:solidFill>
                      <a:schemeClr val="tx1"/>
                    </a:solidFill>
                    <a:effectLst/>
                    <a:latin typeface="楷体" panose="02010609060101010101" charset="-122"/>
                    <a:ea typeface="楷体" panose="02010609060101010101" charset="-122"/>
                    <a:cs typeface="楷体" panose="02010609060101010101" charset="-122"/>
                  </a:rPr>
                  <a:t>   </a:t>
                </a:r>
                <a:r>
                  <a:rPr dirty="0" sz="2400">
                    <a:solidFill>
                      <a:schemeClr val="tx1"/>
                    </a:solidFill>
                    <a:effectLst/>
                    <a:latin typeface="楷体" panose="02010609060101010101" charset="-122"/>
                    <a:ea typeface="楷体" panose="02010609060101010101" charset="-122"/>
                    <a:cs typeface="楷体" panose="02010609060101010101" charset="-122"/>
                  </a:rPr>
                  <a:t>宁儿：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just">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母亲对于你没有尽到教育的责任，实在是遗憾的事情。母亲因为坚决地做了</a:t>
                </a:r>
                <a:r>
                  <a:rPr dirty="0" sz="2400">
                    <a:solidFill>
                      <a:srgbClr val="FF0000"/>
                    </a:solidFill>
                    <a:effectLst/>
                    <a:latin typeface="楷体" panose="02010609060101010101" charset="-122"/>
                    <a:ea typeface="楷体" panose="02010609060101010101" charset="-122"/>
                    <a:cs typeface="楷体" panose="02010609060101010101" charset="-122"/>
                  </a:rPr>
                  <a:t>反满抗日</a:t>
                </a:r>
                <a:r>
                  <a:rPr dirty="0" sz="2400">
                    <a:solidFill>
                      <a:schemeClr val="tx1"/>
                    </a:solidFill>
                    <a:effectLst/>
                    <a:latin typeface="楷体" panose="02010609060101010101" charset="-122"/>
                    <a:ea typeface="楷体" panose="02010609060101010101" charset="-122"/>
                    <a:cs typeface="楷体" panose="02010609060101010101" charset="-122"/>
                  </a:rPr>
                  <a:t>的斗争，今天已经到了牺牲的前夕了。母亲和你在生前永远没有再见的机会了。希望你，宁儿啊！赶快成人，来安慰你地下的母亲！我最亲爱的孩子啊！母亲不用千言万语来教育你，就用实行来教育你。在你长大成人之后，希望不要忘记你的母亲是为国而牺牲的！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r">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你的母亲</a:t>
                </a:r>
                <a:r>
                  <a:rPr dirty="0" sz="2400">
                    <a:solidFill>
                      <a:srgbClr val="FF0000"/>
                    </a:solidFill>
                    <a:effectLst/>
                    <a:latin typeface="楷体" panose="02010609060101010101" charset="-122"/>
                    <a:ea typeface="楷体" panose="02010609060101010101" charset="-122"/>
                    <a:cs typeface="楷体" panose="02010609060101010101" charset="-122"/>
                  </a:rPr>
                  <a:t>赵一曼</a:t>
                </a:r>
                <a:r>
                  <a:rPr dirty="0" sz="2400">
                    <a:solidFill>
                      <a:schemeClr val="tx1"/>
                    </a:solidFill>
                    <a:effectLst/>
                    <a:latin typeface="楷体" panose="02010609060101010101" charset="-122"/>
                    <a:ea typeface="楷体" panose="02010609060101010101" charset="-122"/>
                    <a:cs typeface="楷体" panose="02010609060101010101" charset="-122"/>
                  </a:rPr>
                  <a:t>     </a:t>
                </a:r>
                <a:endParaRPr dirty="0" sz="2400">
                  <a:solidFill>
                    <a:schemeClr val="tx1"/>
                  </a:solidFill>
                  <a:effectLst/>
                  <a:latin typeface="楷体" panose="02010609060101010101" charset="-122"/>
                  <a:ea typeface="楷体" panose="02010609060101010101" charset="-122"/>
                  <a:cs typeface="楷体" panose="02010609060101010101" charset="-122"/>
                </a:endParaRPr>
              </a:p>
              <a:p>
                <a:pPr algn="r">
                  <a:lnSpc>
                    <a:spcPct val="150000"/>
                  </a:lnSpc>
                </a:pPr>
                <a:r>
                  <a:rPr dirty="0" sz="2400">
                    <a:solidFill>
                      <a:schemeClr val="tx1"/>
                    </a:solidFill>
                    <a:effectLst/>
                    <a:latin typeface="楷体" panose="02010609060101010101" charset="-122"/>
                    <a:ea typeface="楷体" panose="02010609060101010101" charset="-122"/>
                    <a:cs typeface="楷体" panose="02010609060101010101" charset="-122"/>
                  </a:rPr>
                  <a:t>           1936年8月2日</a:t>
                </a:r>
                <a:endParaRPr dirty="0" sz="2400">
                  <a:solidFill>
                    <a:schemeClr val="tx1"/>
                  </a:solidFill>
                  <a:effectLst/>
                  <a:latin typeface="楷体" panose="02010609060101010101" charset="-122"/>
                  <a:ea typeface="楷体" panose="02010609060101010101" charset="-122"/>
                  <a:cs typeface="楷体" panose="02010609060101010101" charset="-122"/>
                </a:endParaRPr>
              </a:p>
            </p:txBody>
          </p:sp>
        </p:grpSp>
        <p:pic>
          <p:nvPicPr>
            <p:cNvPr id="2097199" name="图片 5"/>
            <p:cNvPicPr>
              <a:picLocks noChangeAspect="1"/>
            </p:cNvPicPr>
            <p:nvPr/>
          </p:nvPicPr>
          <p:blipFill>
            <a:blip xmlns:r="http://schemas.openxmlformats.org/officeDocument/2006/relationships" r:embed="rId8"/>
            <a:stretch>
              <a:fillRect/>
            </a:stretch>
          </p:blipFill>
          <p:spPr>
            <a:xfrm>
              <a:off x="12805" y="1412"/>
              <a:ext cx="5174" cy="7987"/>
            </a:xfrm>
            <a:prstGeom prst="rect"/>
          </p:spPr>
        </p:pic>
      </p:gr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 presetSubtype="10">
                                  <p:stCondLst>
                                    <p:cond delay="0"/>
                                  </p:stCondLst>
                                  <p:childTnLst>
                                    <p:animEffect transition="out" filter="blinds(horizontal)">
                                      <p:cBhvr>
                                        <p:cTn dur="500" id="6"/>
                                        <p:tgtEl>
                                          <p:spTgt spid="130"/>
                                        </p:tgtEl>
                                      </p:cBhvr>
                                    </p:animEffect>
                                    <p:set>
                                      <p:cBhvr>
                                        <p:cTn dur="1" fill="hold" id="7">
                                          <p:stCondLst>
                                            <p:cond delay="499"/>
                                          </p:stCondLst>
                                        </p:cTn>
                                        <p:tgtEl>
                                          <p:spTgt spid="1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78" name=""/>
        <p:cNvGrpSpPr/>
        <p:nvPr/>
      </p:nvGrpSpPr>
      <p:grpSpPr>
        <a:xfrm>
          <a:off x="0" y="0"/>
          <a:ext cx="0" cy="0"/>
          <a:chOff x="0" y="0"/>
          <a:chExt cx="0" cy="0"/>
        </a:xfrm>
      </p:grpSpPr>
      <p:pic>
        <p:nvPicPr>
          <p:cNvPr id="2097164" name="图片 3"/>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588" name="矩形 4"/>
          <p:cNvSpPr/>
          <p:nvPr/>
        </p:nvSpPr>
        <p:spPr>
          <a:xfrm>
            <a:off x="635" y="-38100"/>
            <a:ext cx="12191365" cy="6896100"/>
          </a:xfrm>
          <a:prstGeom prst="rect"/>
          <a:gradFill>
            <a:gsLst>
              <a:gs pos="4000">
                <a:srgbClr val="8D8D90">
                  <a:alpha val="0"/>
                </a:srgbClr>
              </a:gs>
              <a:gs pos="100000">
                <a:srgbClr val="1B1B21">
                  <a:alpha val="84000"/>
                </a:srgb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grpSp>
        <p:nvGrpSpPr>
          <p:cNvPr id="79" name="品派设计"/>
          <p:cNvGrpSpPr/>
          <p:nvPr/>
        </p:nvGrpSpPr>
        <p:grpSpPr>
          <a:xfrm>
            <a:off x="2327275" y="2212975"/>
            <a:ext cx="6675755" cy="1745615"/>
            <a:chOff x="-5412" y="2608"/>
            <a:chExt cx="10513" cy="2749"/>
          </a:xfrm>
        </p:grpSpPr>
        <p:sp>
          <p:nvSpPr>
            <p:cNvPr id="1048589" name="文本框 13"/>
            <p:cNvSpPr txBox="1"/>
            <p:nvPr/>
          </p:nvSpPr>
          <p:spPr>
            <a:xfrm>
              <a:off x="-2899" y="4680"/>
              <a:ext cx="6280" cy="677"/>
            </a:xfrm>
            <a:prstGeom prst="rect"/>
            <a:noFill/>
          </p:spPr>
          <p:txBody>
            <a:bodyPr rtlCol="0" wrap="square">
              <a:spAutoFit/>
            </a:bodyPr>
            <a:p>
              <a:pPr algn="ctr"/>
              <a:r>
                <a:rPr sz="2200" lang="zh-CN">
                  <a:solidFill>
                    <a:schemeClr val="bg1"/>
                  </a:solidFill>
                  <a:latin typeface="方正隶书简体" panose="02010601030101010101" charset="-122"/>
                  <a:ea typeface="方正隶书简体" panose="02010601030101010101" charset="-122"/>
                  <a:cs typeface="方正隶书简体" panose="02010601030101010101" charset="-122"/>
                </a:rPr>
                <a:t>莆田市外国语学校 郑桂珊</a:t>
              </a:r>
              <a:endParaRPr sz="2200" lang="zh-CN">
                <a:solidFill>
                  <a:schemeClr val="bg1"/>
                </a:solidFill>
                <a:latin typeface="方正隶书简体" panose="02010601030101010101" charset="-122"/>
                <a:ea typeface="方正隶书简体" panose="02010601030101010101" charset="-122"/>
                <a:cs typeface="方正隶书简体" panose="02010601030101010101" charset="-122"/>
              </a:endParaRPr>
            </a:p>
          </p:txBody>
        </p:sp>
        <p:sp>
          <p:nvSpPr>
            <p:cNvPr id="1048590" name="文本框 5"/>
            <p:cNvSpPr txBox="1"/>
            <p:nvPr/>
          </p:nvSpPr>
          <p:spPr>
            <a:xfrm>
              <a:off x="-5412" y="2608"/>
              <a:ext cx="10513" cy="1784"/>
            </a:xfrm>
            <a:prstGeom prst="rect"/>
            <a:noFill/>
          </p:spPr>
          <p:txBody>
            <a:bodyPr rtlCol="0" wrap="square">
              <a:spAutoFit/>
            </a:bodyPr>
            <a:p>
              <a:pPr algn="dist"/>
              <a:r>
                <a:rPr altLang="zh-CN" b="1" sz="7000" lang="en-US" spc="-600">
                  <a:solidFill>
                    <a:schemeClr val="bg1"/>
                  </a:solidFill>
                  <a:latin typeface="方正隶书简体" panose="02010601030101010101" charset="-122"/>
                  <a:ea typeface="方正隶书简体" panose="02010601030101010101" charset="-122"/>
                  <a:cs typeface="方正隶书简体" panose="02010601030101010101" charset="-122"/>
                </a:rPr>
                <a:t>“</a:t>
              </a:r>
              <a:r>
                <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rPr>
                <a:t>鬼子</a:t>
              </a:r>
              <a:r>
                <a:rPr altLang="zh-CN" b="1" sz="7000" lang="en-US" spc="-600">
                  <a:solidFill>
                    <a:schemeClr val="bg1"/>
                  </a:solidFill>
                  <a:latin typeface="方正隶书简体" panose="02010601030101010101" charset="-122"/>
                  <a:ea typeface="方正隶书简体" panose="02010601030101010101" charset="-122"/>
                  <a:cs typeface="方正隶书简体" panose="02010601030101010101" charset="-122"/>
                </a:rPr>
                <a:t>”</a:t>
              </a:r>
              <a:r>
                <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rPr>
                <a:t>来了</a:t>
              </a:r>
              <a:endParaRPr altLang="en-US" b="1" sz="7000" lang="zh-CN" spc="-600">
                <a:solidFill>
                  <a:schemeClr val="bg1"/>
                </a:solidFill>
                <a:latin typeface="方正隶书简体" panose="02010601030101010101" charset="-122"/>
                <a:ea typeface="方正隶书简体" panose="02010601030101010101" charset="-122"/>
                <a:cs typeface="方正隶书简体" panose="02010601030101010101" charset="-122"/>
              </a:endParaRPr>
            </a:p>
          </p:txBody>
        </p:sp>
      </p:grpSp>
      <p:sp>
        <p:nvSpPr>
          <p:cNvPr id="1048591" name="文本框 1"/>
          <p:cNvSpPr txBox="1"/>
          <p:nvPr/>
        </p:nvSpPr>
        <p:spPr>
          <a:xfrm>
            <a:off x="9003030" y="126365"/>
            <a:ext cx="3056255" cy="460375"/>
          </a:xfrm>
          <a:prstGeom prst="rect"/>
          <a:noFill/>
        </p:spPr>
        <p:txBody>
          <a:bodyPr rtlCol="0" wrap="square">
            <a:spAutoFit/>
          </a:bodyPr>
          <a:p>
            <a:pPr algn="r"/>
            <a:r>
              <a:rPr altLang="en-US" sz="2400" lang="zh-CN">
                <a:solidFill>
                  <a:schemeClr val="bg1"/>
                </a:solidFill>
                <a:latin typeface="方正隶书简体" panose="02010601030101010101" charset="-122"/>
                <a:ea typeface="方正隶书简体" panose="02010601030101010101" charset="-122"/>
              </a:rPr>
              <a:t>莆田市图书馆主办</a:t>
            </a:r>
            <a:endParaRPr altLang="en-US" sz="2400" lang="zh-CN">
              <a:solidFill>
                <a:schemeClr val="bg1"/>
              </a:solidFill>
              <a:latin typeface="方正隶书简体" panose="02010601030101010101" charset="-122"/>
              <a:ea typeface="方正隶书简体" panose="02010601030101010101" charset="-122"/>
            </a:endParaRPr>
          </a:p>
        </p:txBody>
      </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34" name=""/>
        <p:cNvGrpSpPr/>
        <p:nvPr/>
      </p:nvGrpSpPr>
      <p:grpSpPr>
        <a:xfrm>
          <a:off x="0" y="0"/>
          <a:ext cx="0" cy="0"/>
          <a:chOff x="0" y="0"/>
          <a:chExt cx="0" cy="0"/>
        </a:xfrm>
      </p:grpSpPr>
      <p:sp>
        <p:nvSpPr>
          <p:cNvPr id="1048750"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751" name="文本框 10"/>
          <p:cNvSpPr txBox="1"/>
          <p:nvPr/>
        </p:nvSpPr>
        <p:spPr>
          <a:xfrm>
            <a:off x="1712595" y="783590"/>
            <a:ext cx="8975725" cy="5077460"/>
          </a:xfrm>
          <a:prstGeom prst="rect"/>
          <a:noFill/>
        </p:spPr>
        <p:txBody>
          <a:bodyPr anchor="t" rtlCol="0" wrap="square">
            <a:spAutoFit/>
          </a:bodyPr>
          <a:p>
            <a:pPr>
              <a:lnSpc>
                <a:spcPct val="150000"/>
              </a:lnSpc>
            </a:pPr>
            <a:r>
              <a:rPr altLang="en-US" sz="2400" lang="zh-CN">
                <a:latin typeface="楷体" panose="02010609060101010101" charset="-122"/>
                <a:ea typeface="楷体" panose="02010609060101010101" charset="-122"/>
                <a:cs typeface="楷体" panose="02010609060101010101" charset="-122"/>
              </a:rPr>
              <a:t>“</a:t>
            </a:r>
            <a:r>
              <a:rPr altLang="en-US" sz="2400" lang="zh-CN">
                <a:solidFill>
                  <a:srgbClr val="C6101A"/>
                </a:solidFill>
                <a:latin typeface="楷体" panose="02010609060101010101" charset="-122"/>
                <a:ea typeface="楷体" panose="02010609060101010101" charset="-122"/>
                <a:cs typeface="楷体" panose="02010609060101010101" charset="-122"/>
              </a:rPr>
              <a:t>这一事件的发生不是偶然的</a:t>
            </a:r>
            <a:r>
              <a:rPr altLang="en-US" sz="2400" lang="zh-CN">
                <a:latin typeface="楷体" panose="02010609060101010101" charset="-122"/>
                <a:ea typeface="楷体" panose="02010609060101010101" charset="-122"/>
                <a:cs typeface="楷体" panose="02010609060101010101" charset="-122"/>
              </a:rPr>
              <a:t>！这一政策是日本帝国主义者为实现其‘大陆政策’、‘满蒙政策’所必然采取的行动！”。“日本帝国主义者宣传‘</a:t>
            </a:r>
            <a:r>
              <a:rPr altLang="en-US" sz="2400" lang="zh-CN">
                <a:solidFill>
                  <a:srgbClr val="C6101A"/>
                </a:solidFill>
                <a:latin typeface="楷体" panose="02010609060101010101" charset="-122"/>
                <a:ea typeface="楷体" panose="02010609060101010101" charset="-122"/>
                <a:cs typeface="楷体" panose="02010609060101010101" charset="-122"/>
              </a:rPr>
              <a:t>这次冲突是奉天北大营中国军队破坏南满铁道所引起的</a:t>
            </a:r>
            <a:r>
              <a:rPr altLang="en-US" sz="2400" lang="zh-CN">
                <a:latin typeface="楷体" panose="02010609060101010101" charset="-122"/>
                <a:ea typeface="楷体" panose="02010609060101010101" charset="-122"/>
                <a:cs typeface="楷体" panose="02010609060101010101" charset="-122"/>
              </a:rPr>
              <a:t>’。这完全是</a:t>
            </a:r>
            <a:r>
              <a:rPr altLang="en-US" sz="2400" lang="zh-CN">
                <a:solidFill>
                  <a:srgbClr val="C6101A"/>
                </a:solidFill>
                <a:latin typeface="楷体" panose="02010609060101010101" charset="-122"/>
                <a:ea typeface="楷体" panose="02010609060101010101" charset="-122"/>
                <a:cs typeface="楷体" panose="02010609060101010101" charset="-122"/>
              </a:rPr>
              <a:t>骗人的造谣</a:t>
            </a:r>
            <a:r>
              <a:rPr altLang="en-US" sz="2400" lang="zh-CN">
                <a:latin typeface="楷体" panose="02010609060101010101" charset="-122"/>
                <a:ea typeface="楷体" panose="02010609060101010101" charset="-122"/>
                <a:cs typeface="楷体" panose="02010609060101010101" charset="-122"/>
              </a:rPr>
              <a:t>，三岁小孩子也不会相信这些话。”“日本帝国主义者之所以能占据满洲，完全是国民党军阀投降帝国主义的结果，</a:t>
            </a:r>
            <a:r>
              <a:rPr altLang="en-US" sz="2400" lang="zh-CN">
                <a:solidFill>
                  <a:srgbClr val="C6101A"/>
                </a:solidFill>
                <a:latin typeface="楷体" panose="02010609060101010101" charset="-122"/>
                <a:ea typeface="楷体" panose="02010609060101010101" charset="-122"/>
                <a:cs typeface="楷体" panose="02010609060101010101" charset="-122"/>
              </a:rPr>
              <a:t>所谓‘忍耐’、‘镇静’、‘莫给人以可乘之机会’、‘和平以示奋斗’等等所谓策略</a:t>
            </a:r>
            <a:r>
              <a:rPr altLang="en-US" sz="2400" lang="zh-CN">
                <a:latin typeface="楷体" panose="02010609060101010101" charset="-122"/>
                <a:ea typeface="楷体" panose="02010609060101010101" charset="-122"/>
                <a:cs typeface="楷体" panose="02010609060101010101" charset="-122"/>
              </a:rPr>
              <a:t>及其极力压迫一切反帝运动的行动，必然要使日本帝国主义者更急进的更肆无忌惮的来占领满洲！”</a:t>
            </a:r>
            <a:endParaRPr altLang="en-US" sz="2400" lang="zh-CN">
              <a:latin typeface="楷体" panose="02010609060101010101" charset="-122"/>
              <a:ea typeface="楷体" panose="02010609060101010101" charset="-122"/>
              <a:cs typeface="楷体" panose="02010609060101010101" charset="-122"/>
            </a:endParaRPr>
          </a:p>
          <a:p>
            <a:pPr algn="r">
              <a:lnSpc>
                <a:spcPct val="150000"/>
              </a:lnSpc>
            </a:pPr>
            <a:r>
              <a:rPr altLang="zh-CN" sz="2400" lang="en-US">
                <a:latin typeface="楷体" panose="02010609060101010101" charset="-122"/>
                <a:ea typeface="楷体" panose="02010609060101010101" charset="-122"/>
                <a:cs typeface="楷体" panose="02010609060101010101" charset="-122"/>
              </a:rPr>
              <a:t>——</a:t>
            </a:r>
            <a:r>
              <a:rPr altLang="en-US" sz="2400" lang="zh-CN">
                <a:latin typeface="楷体" panose="02010609060101010101" charset="-122"/>
                <a:ea typeface="楷体" panose="02010609060101010101" charset="-122"/>
                <a:cs typeface="楷体" panose="02010609060101010101" charset="-122"/>
              </a:rPr>
              <a:t>摘选</a:t>
            </a:r>
            <a:r>
              <a:rPr altLang="zh-CN" sz="2400" lang="en-US">
                <a:latin typeface="楷体" panose="02010609060101010101" charset="-122"/>
                <a:ea typeface="楷体" panose="02010609060101010101" charset="-122"/>
                <a:cs typeface="楷体" panose="02010609060101010101" charset="-122"/>
              </a:rPr>
              <a:t>《关于反对日本帝国主义占领满洲的宣言》</a:t>
            </a:r>
            <a:endParaRPr altLang="zh-CN" sz="2400" lang="en-US">
              <a:latin typeface="楷体" panose="02010609060101010101" charset="-122"/>
              <a:ea typeface="楷体" panose="02010609060101010101" charset="-122"/>
              <a:cs typeface="楷体" panose="02010609060101010101" charset="-122"/>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withEffect" presetClass="entr" presetID="10" presetSubtype="0">
                                  <p:stCondLst>
                                    <p:cond delay="0"/>
                                  </p:stCondLst>
                                  <p:childTnLst>
                                    <p:set>
                                      <p:cBhvr>
                                        <p:cTn dur="1" fill="hold" id="6">
                                          <p:stCondLst>
                                            <p:cond delay="0"/>
                                          </p:stCondLst>
                                        </p:cTn>
                                        <p:tgtEl>
                                          <p:spTgt spid="1048750"/>
                                        </p:tgtEl>
                                        <p:attrNameLst>
                                          <p:attrName>style.visibility</p:attrName>
                                        </p:attrNameLst>
                                      </p:cBhvr>
                                      <p:to>
                                        <p:strVal val="visible"/>
                                      </p:to>
                                    </p:set>
                                    <p:animEffect transition="in" filter="fade">
                                      <p:cBhvr>
                                        <p:cTn dur="750" id="7"/>
                                        <p:tgtEl>
                                          <p:spTgt spid="10487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5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38" name=""/>
        <p:cNvGrpSpPr/>
        <p:nvPr/>
      </p:nvGrpSpPr>
      <p:grpSpPr>
        <a:xfrm/>
      </p:grpSpPr>
      <p:pic>
        <p:nvPicPr>
          <p:cNvPr id="2097200"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762" name="AutoShape 5"/>
          <p:cNvSpPr>
            <a:spLocks noChangeArrowheads="1"/>
          </p:cNvSpPr>
          <p:nvPr/>
        </p:nvSpPr>
        <p:spPr bwMode="auto">
          <a:xfrm>
            <a:off x="8026400" y="2403475"/>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3" name="Freeform 13"/>
          <p:cNvSpPr/>
          <p:nvPr/>
        </p:nvSpPr>
        <p:spPr bwMode="auto">
          <a:xfrm>
            <a:off x="7112000" y="2632075"/>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4" name="Freeform 14"/>
          <p:cNvSpPr/>
          <p:nvPr/>
        </p:nvSpPr>
        <p:spPr bwMode="auto">
          <a:xfrm>
            <a:off x="8523288" y="2098675"/>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5" name="Freeform 15"/>
          <p:cNvSpPr/>
          <p:nvPr/>
        </p:nvSpPr>
        <p:spPr bwMode="auto">
          <a:xfrm>
            <a:off x="7940675" y="1508125"/>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6" name="Freeform 21"/>
          <p:cNvSpPr/>
          <p:nvPr/>
        </p:nvSpPr>
        <p:spPr bwMode="auto">
          <a:xfrm>
            <a:off x="9031288" y="1766888"/>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67" name="任意多边形 11"/>
          <p:cNvSpPr/>
          <p:nvPr/>
        </p:nvSpPr>
        <p:spPr>
          <a:xfrm>
            <a:off x="5168900" y="893763"/>
            <a:ext cx="6196013"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pic>
        <p:nvPicPr>
          <p:cNvPr id="2097201" name="Picture 107" descr="九一八事变中东北军坦克去向之谜"/>
          <p:cNvPicPr>
            <a:picLocks noChangeAspect="1"/>
          </p:cNvPicPr>
          <p:nvPr/>
        </p:nvPicPr>
        <p:blipFill>
          <a:blip xmlns:r="http://schemas.openxmlformats.org/officeDocument/2006/relationships" r:embed="rId2"/>
          <a:stretch>
            <a:fillRect/>
          </a:stretch>
        </p:blipFill>
        <p:spPr>
          <a:xfrm>
            <a:off x="9182100" y="4633913"/>
            <a:ext cx="3057525" cy="2224087"/>
          </a:xfrm>
          <a:prstGeom prst="rect"/>
          <a:noFill/>
          <a:ln w="9525">
            <a:noFill/>
          </a:ln>
        </p:spPr>
      </p:pic>
      <p:pic>
        <p:nvPicPr>
          <p:cNvPr id="2097202" name="Picture 109" descr="惊心旧照重现九一八东北军丢弃武器"/>
          <p:cNvPicPr>
            <a:picLocks noChangeAspect="1"/>
          </p:cNvPicPr>
          <p:nvPr/>
        </p:nvPicPr>
        <p:blipFill>
          <a:blip xmlns:r="http://schemas.openxmlformats.org/officeDocument/2006/relationships" r:embed="rId3"/>
          <a:stretch>
            <a:fillRect/>
          </a:stretch>
        </p:blipFill>
        <p:spPr>
          <a:xfrm>
            <a:off x="38100" y="2741613"/>
            <a:ext cx="4137025" cy="3206750"/>
          </a:xfrm>
          <a:prstGeom prst="rect"/>
          <a:noFill/>
          <a:ln w="9525">
            <a:noFill/>
          </a:ln>
        </p:spPr>
      </p:pic>
      <p:pic>
        <p:nvPicPr>
          <p:cNvPr id="2097203" name="Picture 111" descr="4cc2c7fdb799bceb41845891c7b10131"/>
          <p:cNvPicPr>
            <a:picLocks noChangeAspect="1"/>
          </p:cNvPicPr>
          <p:nvPr/>
        </p:nvPicPr>
        <p:blipFill>
          <a:blip xmlns:r="http://schemas.openxmlformats.org/officeDocument/2006/relationships" r:embed="rId4"/>
          <a:stretch>
            <a:fillRect/>
          </a:stretch>
        </p:blipFill>
        <p:spPr>
          <a:xfrm>
            <a:off x="25400" y="15875"/>
            <a:ext cx="4316413" cy="2244725"/>
          </a:xfrm>
          <a:prstGeom prst="rect"/>
          <a:noFill/>
          <a:ln w="9525">
            <a:noFill/>
          </a:ln>
        </p:spPr>
      </p:pic>
      <p:pic>
        <p:nvPicPr>
          <p:cNvPr id="2097204" name="Picture 113" descr="17736139"/>
          <p:cNvPicPr>
            <a:picLocks noChangeAspect="1"/>
          </p:cNvPicPr>
          <p:nvPr/>
        </p:nvPicPr>
        <p:blipFill>
          <a:blip xmlns:r="http://schemas.openxmlformats.org/officeDocument/2006/relationships" r:embed="rId5"/>
          <a:stretch>
            <a:fillRect/>
          </a:stretch>
        </p:blipFill>
        <p:spPr>
          <a:xfrm>
            <a:off x="9182100" y="2713038"/>
            <a:ext cx="3009900" cy="1874837"/>
          </a:xfrm>
          <a:prstGeom prst="rect"/>
          <a:noFill/>
          <a:ln w="9525">
            <a:noFill/>
          </a:ln>
        </p:spPr>
      </p:pic>
      <p:sp>
        <p:nvSpPr>
          <p:cNvPr id="1048768" name="Text Box 24"/>
          <p:cNvSpPr txBox="1"/>
          <p:nvPr/>
        </p:nvSpPr>
        <p:spPr>
          <a:xfrm>
            <a:off x="6503988" y="-6350"/>
            <a:ext cx="5688012" cy="584200"/>
          </a:xfrm>
          <a:prstGeom prst="rect"/>
          <a:gradFill rotWithShape="1">
            <a:gsLst>
              <a:gs pos="0">
                <a:srgbClr val="FFFF00"/>
              </a:gs>
              <a:gs pos="100000">
                <a:srgbClr val="FFFFFF"/>
              </a:gs>
            </a:gsLst>
            <a:lin ang="0" scaled="1"/>
          </a:gradFill>
          <a:ln w="9525">
            <a:noFill/>
          </a:ln>
        </p:spPr>
        <p:txBody>
          <a:bodyPr>
            <a:spAutoFit/>
          </a:bodyPr>
          <a:p>
            <a:pPr algn="ctr" eaLnBrk="1" hangingPunct="1">
              <a:spcBef>
                <a:spcPct val="50000"/>
              </a:spcBef>
            </a:pPr>
            <a:r>
              <a:rPr altLang="en-US" b="1" dirty="0" sz="3200" lang="zh-CN">
                <a:solidFill>
                  <a:srgbClr val="FF0000"/>
                </a:solidFill>
                <a:latin typeface="黑体" panose="02010609060101010101" charset="-122"/>
                <a:ea typeface="黑体" panose="02010609060101010101" charset="-122"/>
              </a:rPr>
              <a:t>局部抗战</a:t>
            </a:r>
            <a:r>
              <a:rPr altLang="zh-CN" b="1" dirty="0" sz="3200" lang="en-US">
                <a:solidFill>
                  <a:srgbClr val="FF0000"/>
                </a:solidFill>
                <a:latin typeface="黑体" panose="02010609060101010101" charset="-122"/>
                <a:ea typeface="黑体" panose="02010609060101010101" charset="-122"/>
              </a:rPr>
              <a:t>(1931-1937)</a:t>
            </a:r>
            <a:endParaRPr altLang="zh-CN" b="1" dirty="0" sz="3200" lang="en-US">
              <a:solidFill>
                <a:srgbClr val="FF0000"/>
              </a:solidFill>
              <a:latin typeface="黑体" panose="02010609060101010101" charset="-122"/>
              <a:ea typeface="黑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762"/>
                                        </p:tgtEl>
                                        <p:attrNameLst>
                                          <p:attrName>style.visibility</p:attrName>
                                        </p:attrNameLst>
                                      </p:cBhvr>
                                      <p:to>
                                        <p:strVal val="visible"/>
                                      </p:to>
                                    </p:set>
                                    <p:animEffect transition="in" filter="blinds(horizontal)">
                                      <p:cBhvr>
                                        <p:cTn dur="500" id="7"/>
                                        <p:tgtEl>
                                          <p:spTgt spid="1048762"/>
                                        </p:tgtEl>
                                      </p:cBhvr>
                                    </p:animEffect>
                                  </p:childTnLst>
                                </p:cTn>
                              </p:par>
                            </p:childTnLst>
                          </p:cTn>
                        </p:par>
                        <p:par>
                          <p:cTn fill="hold" id="8">
                            <p:stCondLst>
                              <p:cond delay="500"/>
                            </p:stCondLst>
                            <p:childTnLst>
                              <p:par>
                                <p:cTn fill="hold" id="9" nodeType="afterEffect" presetClass="entr" presetID="12" presetSubtype="2">
                                  <p:stCondLst>
                                    <p:cond delay="0"/>
                                  </p:stCondLst>
                                  <p:childTnLst>
                                    <p:set>
                                      <p:cBhvr>
                                        <p:cTn dur="1" fill="hold" id="10">
                                          <p:stCondLst>
                                            <p:cond delay="0"/>
                                          </p:stCondLst>
                                        </p:cTn>
                                        <p:tgtEl>
                                          <p:spTgt spid="1048763"/>
                                        </p:tgtEl>
                                        <p:attrNameLst>
                                          <p:attrName>style.visibility</p:attrName>
                                        </p:attrNameLst>
                                      </p:cBhvr>
                                      <p:to>
                                        <p:strVal val="visible"/>
                                      </p:to>
                                    </p:set>
                                    <p:animEffect transition="in" filter="slide(fromRight)">
                                      <p:cBhvr>
                                        <p:cTn dur="500" id="11"/>
                                        <p:tgtEl>
                                          <p:spTgt spid="1048763"/>
                                        </p:tgtEl>
                                      </p:cBhvr>
                                    </p:animEffect>
                                  </p:childTnLst>
                                </p:cTn>
                              </p:par>
                            </p:childTnLst>
                          </p:cTn>
                        </p:par>
                        <p:par>
                          <p:cTn fill="hold" id="12">
                            <p:stCondLst>
                              <p:cond delay="1000"/>
                            </p:stCondLst>
                            <p:childTnLst>
                              <p:par>
                                <p:cTn fill="hold" id="13" nodeType="afterEffect" presetClass="entr" presetID="9" presetSubtype="0">
                                  <p:stCondLst>
                                    <p:cond delay="0"/>
                                  </p:stCondLst>
                                  <p:childTnLst>
                                    <p:set>
                                      <p:cBhvr>
                                        <p:cTn dur="1" fill="hold" id="14">
                                          <p:stCondLst>
                                            <p:cond delay="0"/>
                                          </p:stCondLst>
                                        </p:cTn>
                                        <p:tgtEl>
                                          <p:spTgt spid="1048764"/>
                                        </p:tgtEl>
                                        <p:attrNameLst>
                                          <p:attrName>style.visibility</p:attrName>
                                        </p:attrNameLst>
                                      </p:cBhvr>
                                      <p:to>
                                        <p:strVal val="visible"/>
                                      </p:to>
                                    </p:set>
                                    <p:animEffect transition="in" filter="dissolve">
                                      <p:cBhvr>
                                        <p:cTn dur="500" id="15"/>
                                        <p:tgtEl>
                                          <p:spTgt spid="1048764"/>
                                        </p:tgtEl>
                                      </p:cBhvr>
                                    </p:animEffect>
                                  </p:childTnLst>
                                </p:cTn>
                              </p:par>
                            </p:childTnLst>
                          </p:cTn>
                        </p:par>
                        <p:par>
                          <p:cTn fill="hold" id="16">
                            <p:stCondLst>
                              <p:cond delay="1500"/>
                            </p:stCondLst>
                            <p:childTnLst>
                              <p:par>
                                <p:cTn fill="hold" id="17" nodeType="afterEffect" presetClass="entr" presetID="9" presetSubtype="0">
                                  <p:stCondLst>
                                    <p:cond delay="0"/>
                                  </p:stCondLst>
                                  <p:childTnLst>
                                    <p:set>
                                      <p:cBhvr>
                                        <p:cTn dur="1" fill="hold" id="18">
                                          <p:stCondLst>
                                            <p:cond delay="0"/>
                                          </p:stCondLst>
                                        </p:cTn>
                                        <p:tgtEl>
                                          <p:spTgt spid="1048766"/>
                                        </p:tgtEl>
                                        <p:attrNameLst>
                                          <p:attrName>style.visibility</p:attrName>
                                        </p:attrNameLst>
                                      </p:cBhvr>
                                      <p:to>
                                        <p:strVal val="visible"/>
                                      </p:to>
                                    </p:set>
                                    <p:animEffect transition="in" filter="dissolve">
                                      <p:cBhvr>
                                        <p:cTn dur="500" id="19"/>
                                        <p:tgtEl>
                                          <p:spTgt spid="1048766"/>
                                        </p:tgtEl>
                                      </p:cBhvr>
                                    </p:animEffect>
                                  </p:childTnLst>
                                </p:cTn>
                              </p:par>
                            </p:childTnLst>
                          </p:cTn>
                        </p:par>
                        <p:par>
                          <p:cTn fill="hold" id="20">
                            <p:stCondLst>
                              <p:cond delay="2000"/>
                            </p:stCondLst>
                            <p:childTnLst>
                              <p:par>
                                <p:cTn fill="hold" id="21" nodeType="afterEffect" presetClass="entr" presetID="9" presetSubtype="0">
                                  <p:stCondLst>
                                    <p:cond delay="0"/>
                                  </p:stCondLst>
                                  <p:childTnLst>
                                    <p:set>
                                      <p:cBhvr>
                                        <p:cTn dur="1" fill="hold" id="22">
                                          <p:stCondLst>
                                            <p:cond delay="0"/>
                                          </p:stCondLst>
                                        </p:cTn>
                                        <p:tgtEl>
                                          <p:spTgt spid="1048765"/>
                                        </p:tgtEl>
                                        <p:attrNameLst>
                                          <p:attrName>style.visibility</p:attrName>
                                        </p:attrNameLst>
                                      </p:cBhvr>
                                      <p:to>
                                        <p:strVal val="visible"/>
                                      </p:to>
                                    </p:set>
                                    <p:animEffect transition="in" filter="dissolve">
                                      <p:cBhvr>
                                        <p:cTn dur="500" id="23"/>
                                        <p:tgtEl>
                                          <p:spTgt spid="1048765"/>
                                        </p:tgtEl>
                                      </p:cBhvr>
                                    </p:animEffect>
                                  </p:childTnLst>
                                </p:cTn>
                              </p:par>
                            </p:childTnLst>
                          </p:cTn>
                        </p:par>
                      </p:childTnLst>
                    </p:cTn>
                  </p:par>
                  <p:par>
                    <p:cTn fill="hold" id="24">
                      <p:stCondLst>
                        <p:cond delay="indefinite"/>
                      </p:stCondLst>
                      <p:childTnLst>
                        <p:par>
                          <p:cTn fill="hold" id="25">
                            <p:stCondLst>
                              <p:cond delay="0"/>
                            </p:stCondLst>
                            <p:childTnLst>
                              <p:par>
                                <p:cTn fill="hold" grpId="0" id="26" nodeType="clickEffect" presetClass="entr" presetID="53" presetSubtype="16">
                                  <p:stCondLst>
                                    <p:cond delay="0"/>
                                  </p:stCondLst>
                                  <p:childTnLst>
                                    <p:set>
                                      <p:cBhvr>
                                        <p:cTn dur="1" fill="hold" id="27">
                                          <p:stCondLst>
                                            <p:cond delay="0"/>
                                          </p:stCondLst>
                                        </p:cTn>
                                        <p:tgtEl>
                                          <p:spTgt spid="1048767"/>
                                        </p:tgtEl>
                                        <p:attrNameLst>
                                          <p:attrName>style.visibility</p:attrName>
                                        </p:attrNameLst>
                                      </p:cBhvr>
                                      <p:to>
                                        <p:strVal val="visible"/>
                                      </p:to>
                                    </p:set>
                                    <p:anim calcmode="lin" valueType="num">
                                      <p:cBhvr>
                                        <p:cTn dur="500" fill="hold" id="28"/>
                                        <p:tgtEl>
                                          <p:spTgt spid="1048767"/>
                                        </p:tgtEl>
                                        <p:attrNameLst>
                                          <p:attrName>ppt_w</p:attrName>
                                        </p:attrNameLst>
                                      </p:cBhvr>
                                      <p:tavLst>
                                        <p:tav tm="0">
                                          <p:val>
                                            <p:fltVal val="0.0"/>
                                          </p:val>
                                        </p:tav>
                                        <p:tav tm="100000">
                                          <p:val>
                                            <p:strVal val="#ppt_w"/>
                                          </p:val>
                                        </p:tav>
                                      </p:tavLst>
                                    </p:anim>
                                    <p:anim calcmode="lin" valueType="num">
                                      <p:cBhvr>
                                        <p:cTn dur="500" fill="hold" id="29"/>
                                        <p:tgtEl>
                                          <p:spTgt spid="1048767"/>
                                        </p:tgtEl>
                                        <p:attrNameLst>
                                          <p:attrName>ppt_h</p:attrName>
                                        </p:attrNameLst>
                                      </p:cBhvr>
                                      <p:tavLst>
                                        <p:tav tm="0">
                                          <p:val>
                                            <p:fltVal val="0.0"/>
                                          </p:val>
                                        </p:tav>
                                        <p:tav tm="100000">
                                          <p:val>
                                            <p:strVal val="#ppt_h"/>
                                          </p:val>
                                        </p:tav>
                                      </p:tavLst>
                                    </p:anim>
                                    <p:animEffect transition="in" filter="fade">
                                      <p:cBhvr>
                                        <p:cTn dur="500" id="30"/>
                                        <p:tgtEl>
                                          <p:spTgt spid="1048767"/>
                                        </p:tgtEl>
                                      </p:cBhvr>
                                    </p:animEffect>
                                  </p:childTnLst>
                                </p:cTn>
                              </p:par>
                            </p:childTnLst>
                          </p:cTn>
                        </p:par>
                      </p:childTnLst>
                    </p:cTn>
                  </p:par>
                  <p:par>
                    <p:cTn fill="hold" id="31">
                      <p:stCondLst>
                        <p:cond delay="indefinite"/>
                      </p:stCondLst>
                      <p:childTnLst>
                        <p:par>
                          <p:cTn fill="hold" id="32">
                            <p:stCondLst>
                              <p:cond delay="0"/>
                            </p:stCondLst>
                            <p:childTnLst>
                              <p:par>
                                <p:cTn fill="hold" id="33" nodeType="clickEffect" presetClass="entr" presetID="2" presetSubtype="2">
                                  <p:stCondLst>
                                    <p:cond delay="0"/>
                                  </p:stCondLst>
                                  <p:childTnLst>
                                    <p:set>
                                      <p:cBhvr>
                                        <p:cTn dur="1" fill="hold" id="34">
                                          <p:stCondLst>
                                            <p:cond delay="0"/>
                                          </p:stCondLst>
                                        </p:cTn>
                                        <p:tgtEl>
                                          <p:spTgt spid="2097203"/>
                                        </p:tgtEl>
                                        <p:attrNameLst>
                                          <p:attrName>style.visibility</p:attrName>
                                        </p:attrNameLst>
                                      </p:cBhvr>
                                      <p:to>
                                        <p:strVal val="visible"/>
                                      </p:to>
                                    </p:set>
                                    <p:anim calcmode="lin" valueType="num">
                                      <p:cBhvr additive="base">
                                        <p:cTn dur="500" fill="hold" id="35"/>
                                        <p:tgtEl>
                                          <p:spTgt spid="2097203"/>
                                        </p:tgtEl>
                                        <p:attrNameLst>
                                          <p:attrName>ppt_x</p:attrName>
                                        </p:attrNameLst>
                                      </p:cBhvr>
                                      <p:tavLst>
                                        <p:tav tm="0">
                                          <p:val>
                                            <p:strVal val="1+#ppt_w/2"/>
                                          </p:val>
                                        </p:tav>
                                        <p:tav tm="100000">
                                          <p:val>
                                            <p:strVal val="#ppt_x"/>
                                          </p:val>
                                        </p:tav>
                                      </p:tavLst>
                                    </p:anim>
                                    <p:anim calcmode="lin" valueType="num">
                                      <p:cBhvr additive="base">
                                        <p:cTn dur="500" fill="hold" id="36"/>
                                        <p:tgtEl>
                                          <p:spTgt spid="2097203"/>
                                        </p:tgtEl>
                                        <p:attrNameLst>
                                          <p:attrName>ppt_y</p:attrName>
                                        </p:attrNameLst>
                                      </p:cBhvr>
                                      <p:tavLst>
                                        <p:tav tm="0">
                                          <p:val>
                                            <p:strVal val="#ppt_y"/>
                                          </p:val>
                                        </p:tav>
                                        <p:tav tm="100000">
                                          <p:val>
                                            <p:strVal val="#ppt_y"/>
                                          </p:val>
                                        </p:tav>
                                      </p:tavLst>
                                    </p:anim>
                                  </p:childTnLst>
                                </p:cTn>
                              </p:par>
                            </p:childTnLst>
                          </p:cTn>
                        </p:par>
                        <p:par>
                          <p:cTn fill="hold" id="37">
                            <p:stCondLst>
                              <p:cond delay="500"/>
                            </p:stCondLst>
                            <p:childTnLst>
                              <p:par>
                                <p:cTn fill="hold" id="38" nodeType="afterEffect" presetClass="entr" presetID="2" presetSubtype="3">
                                  <p:stCondLst>
                                    <p:cond delay="0"/>
                                  </p:stCondLst>
                                  <p:childTnLst>
                                    <p:set>
                                      <p:cBhvr>
                                        <p:cTn dur="1" fill="hold" id="39">
                                          <p:stCondLst>
                                            <p:cond delay="0"/>
                                          </p:stCondLst>
                                        </p:cTn>
                                        <p:tgtEl>
                                          <p:spTgt spid="2097202"/>
                                        </p:tgtEl>
                                        <p:attrNameLst>
                                          <p:attrName>style.visibility</p:attrName>
                                        </p:attrNameLst>
                                      </p:cBhvr>
                                      <p:to>
                                        <p:strVal val="visible"/>
                                      </p:to>
                                    </p:set>
                                    <p:anim calcmode="lin" valueType="num">
                                      <p:cBhvr additive="base">
                                        <p:cTn dur="500" fill="hold" id="40"/>
                                        <p:tgtEl>
                                          <p:spTgt spid="2097202"/>
                                        </p:tgtEl>
                                        <p:attrNameLst>
                                          <p:attrName>ppt_x</p:attrName>
                                        </p:attrNameLst>
                                      </p:cBhvr>
                                      <p:tavLst>
                                        <p:tav tm="0">
                                          <p:val>
                                            <p:strVal val="1+#ppt_w/2"/>
                                          </p:val>
                                        </p:tav>
                                        <p:tav tm="100000">
                                          <p:val>
                                            <p:strVal val="#ppt_x"/>
                                          </p:val>
                                        </p:tav>
                                      </p:tavLst>
                                    </p:anim>
                                    <p:anim calcmode="lin" valueType="num">
                                      <p:cBhvr additive="base">
                                        <p:cTn dur="500" fill="hold" id="41"/>
                                        <p:tgtEl>
                                          <p:spTgt spid="2097202"/>
                                        </p:tgtEl>
                                        <p:attrNameLst>
                                          <p:attrName>ppt_y</p:attrName>
                                        </p:attrNameLst>
                                      </p:cBhvr>
                                      <p:tavLst>
                                        <p:tav tm="0">
                                          <p:val>
                                            <p:strVal val="0-#ppt_h/2"/>
                                          </p:val>
                                        </p:tav>
                                        <p:tav tm="100000">
                                          <p:val>
                                            <p:strVal val="#ppt_y"/>
                                          </p:val>
                                        </p:tav>
                                      </p:tavLst>
                                    </p:anim>
                                  </p:childTnLst>
                                </p:cTn>
                              </p:par>
                            </p:childTnLst>
                          </p:cTn>
                        </p:par>
                        <p:par>
                          <p:cTn fill="hold" id="42">
                            <p:stCondLst>
                              <p:cond delay="1000"/>
                            </p:stCondLst>
                            <p:childTnLst>
                              <p:par>
                                <p:cTn fill="hold" id="43" nodeType="afterEffect" presetClass="entr" presetID="2" presetSubtype="1">
                                  <p:stCondLst>
                                    <p:cond delay="0"/>
                                  </p:stCondLst>
                                  <p:childTnLst>
                                    <p:set>
                                      <p:cBhvr>
                                        <p:cTn dur="1" fill="hold" id="44">
                                          <p:stCondLst>
                                            <p:cond delay="0"/>
                                          </p:stCondLst>
                                        </p:cTn>
                                        <p:tgtEl>
                                          <p:spTgt spid="2097201"/>
                                        </p:tgtEl>
                                        <p:attrNameLst>
                                          <p:attrName>style.visibility</p:attrName>
                                        </p:attrNameLst>
                                      </p:cBhvr>
                                      <p:to>
                                        <p:strVal val="visible"/>
                                      </p:to>
                                    </p:set>
                                    <p:anim calcmode="lin" valueType="num">
                                      <p:cBhvr additive="base">
                                        <p:cTn dur="500" fill="hold" id="45"/>
                                        <p:tgtEl>
                                          <p:spTgt spid="2097201"/>
                                        </p:tgtEl>
                                        <p:attrNameLst>
                                          <p:attrName>ppt_x</p:attrName>
                                        </p:attrNameLst>
                                      </p:cBhvr>
                                      <p:tavLst>
                                        <p:tav tm="0">
                                          <p:val>
                                            <p:strVal val="#ppt_x"/>
                                          </p:val>
                                        </p:tav>
                                        <p:tav tm="100000">
                                          <p:val>
                                            <p:strVal val="#ppt_x"/>
                                          </p:val>
                                        </p:tav>
                                      </p:tavLst>
                                    </p:anim>
                                    <p:anim calcmode="lin" valueType="num">
                                      <p:cBhvr additive="base">
                                        <p:cTn dur="500" fill="hold" id="46"/>
                                        <p:tgtEl>
                                          <p:spTgt spid="2097201"/>
                                        </p:tgtEl>
                                        <p:attrNameLst>
                                          <p:attrName>ppt_y</p:attrName>
                                        </p:attrNameLst>
                                      </p:cBhvr>
                                      <p:tavLst>
                                        <p:tav tm="0">
                                          <p:val>
                                            <p:strVal val="0-#ppt_h/2"/>
                                          </p:val>
                                        </p:tav>
                                        <p:tav tm="100000">
                                          <p:val>
                                            <p:strVal val="#ppt_y"/>
                                          </p:val>
                                        </p:tav>
                                      </p:tavLst>
                                    </p:anim>
                                  </p:childTnLst>
                                </p:cTn>
                              </p:par>
                            </p:childTnLst>
                          </p:cTn>
                        </p:par>
                        <p:par>
                          <p:cTn fill="hold" id="47">
                            <p:stCondLst>
                              <p:cond delay="1500"/>
                            </p:stCondLst>
                            <p:childTnLst>
                              <p:par>
                                <p:cTn fill="hold" id="48" nodeType="afterEffect" presetClass="entr" presetID="2" presetSubtype="9">
                                  <p:stCondLst>
                                    <p:cond delay="0"/>
                                  </p:stCondLst>
                                  <p:childTnLst>
                                    <p:set>
                                      <p:cBhvr>
                                        <p:cTn dur="1" fill="hold" id="49">
                                          <p:stCondLst>
                                            <p:cond delay="0"/>
                                          </p:stCondLst>
                                        </p:cTn>
                                        <p:tgtEl>
                                          <p:spTgt spid="2097204"/>
                                        </p:tgtEl>
                                        <p:attrNameLst>
                                          <p:attrName>style.visibility</p:attrName>
                                        </p:attrNameLst>
                                      </p:cBhvr>
                                      <p:to>
                                        <p:strVal val="visible"/>
                                      </p:to>
                                    </p:set>
                                    <p:anim calcmode="lin" valueType="num">
                                      <p:cBhvr additive="base">
                                        <p:cTn dur="500" fill="hold" id="50"/>
                                        <p:tgtEl>
                                          <p:spTgt spid="2097204"/>
                                        </p:tgtEl>
                                        <p:attrNameLst>
                                          <p:attrName>ppt_x</p:attrName>
                                        </p:attrNameLst>
                                      </p:cBhvr>
                                      <p:tavLst>
                                        <p:tav tm="0">
                                          <p:val>
                                            <p:strVal val="0-#ppt_w/2"/>
                                          </p:val>
                                        </p:tav>
                                        <p:tav tm="100000">
                                          <p:val>
                                            <p:strVal val="#ppt_x"/>
                                          </p:val>
                                        </p:tav>
                                      </p:tavLst>
                                    </p:anim>
                                    <p:anim calcmode="lin" valueType="num">
                                      <p:cBhvr additive="base">
                                        <p:cTn dur="500" fill="hold" id="51"/>
                                        <p:tgtEl>
                                          <p:spTgt spid="20972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62" grpId="0" bldLvl="0" animBg="1"/>
      <p:bldP spid="1048767"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39" name=""/>
        <p:cNvGrpSpPr/>
        <p:nvPr/>
      </p:nvGrpSpPr>
      <p:grpSpPr>
        <a:xfrm>
          <a:off x="0" y="0"/>
          <a:ext cx="0" cy="0"/>
          <a:chOff x="0" y="0"/>
          <a:chExt cx="0" cy="0"/>
        </a:xfrm>
      </p:grpSpPr>
      <p:sp>
        <p:nvSpPr>
          <p:cNvPr id="1048769"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graphicFrame>
        <p:nvGraphicFramePr>
          <p:cNvPr id="4194307" name="Object 24"/>
          <p:cNvGraphicFramePr>
            <a:graphicFrameLocks/>
          </p:cNvGraphicFramePr>
          <p:nvPr/>
        </p:nvGraphicFramePr>
        <p:xfrm>
          <a:off x="842010" y="732790"/>
          <a:ext cx="3735388" cy="2654300"/>
        </p:xfrm>
        <a:graphic>
          <a:graphicData uri="http://schemas.openxmlformats.org/presentationml/2006/ole">
            <mc:AlternateContent xmlns:mc="http://schemas.openxmlformats.org/markup-compatibility/2006">
              <mc:Choice xmlns:v="urn:schemas-microsoft-com:vml" Requires="v">
                <p:oleObj name="" r:id="rId1" spid="_x0000_s3076" imgH="30660975" imgW="49091850" progId="PBrush">
                  <p:embed/>
                </p:oleObj>
              </mc:Choice>
              <mc:Fallback>
                <p:oleObj name="" r:id="rId1" spid="" imgH="30660975" imgW="49091850" progId="PBrush">
                  <p:embed/>
                  <p:pic>
                    <p:nvPicPr>
                      <p:cNvPr id="2097205" name="图片 3075"/>
                      <p:cNvPicPr>
                        <a:picLocks/>
                      </p:cNvPicPr>
                      <p:nvPr/>
                    </p:nvPicPr>
                    <p:blipFill>
                      <a:blip xmlns:r="http://schemas.openxmlformats.org/officeDocument/2006/relationships" r:embed="rId2"/>
                      <a:stretch>
                        <a:fillRect/>
                      </a:stretch>
                    </p:blipFill>
                    <p:spPr>
                      <a:xfrm>
                        <a:off x="842010" y="732790"/>
                        <a:ext cx="3735388" cy="2654300"/>
                      </a:xfrm>
                      <a:prstGeom prst="rect"/>
                      <a:noFill/>
                      <a:ln w="38100">
                        <a:noFill/>
                        <a:miter/>
                      </a:ln>
                    </p:spPr>
                  </p:pic>
                </p:oleObj>
              </mc:Fallback>
            </mc:AlternateContent>
          </a:graphicData>
        </a:graphic>
      </p:graphicFrame>
      <p:sp>
        <p:nvSpPr>
          <p:cNvPr id="1048770" name="Oval 26"/>
          <p:cNvSpPr/>
          <p:nvPr/>
        </p:nvSpPr>
        <p:spPr>
          <a:xfrm>
            <a:off x="2285048" y="2025015"/>
            <a:ext cx="849312" cy="1362075"/>
          </a:xfrm>
          <a:prstGeom prst="ellipse"/>
          <a:noFill/>
          <a:ln w="28575" cap="flat" cmpd="sng">
            <a:solidFill>
              <a:srgbClr val="FF0000"/>
            </a:solidFill>
            <a:prstDash val="solid"/>
            <a:round/>
            <a:headEnd type="none" w="med" len="med"/>
            <a:tailEnd type="none" w="med" len="med"/>
          </a:ln>
        </p:spPr>
        <p:txBody>
          <a:bodyPr anchor="ctr" bIns="45714" lIns="91429" rIns="91429" tIns="45714" wrap="none"/>
          <a:p>
            <a:endParaRPr altLang="en-US" lang="zh-CN">
              <a:latin typeface="Calibri" panose="020F0502020204030204" charset="0"/>
              <a:ea typeface="宋体" panose="02010600030101010101" pitchFamily="2" charset="-122"/>
            </a:endParaRPr>
          </a:p>
        </p:txBody>
      </p:sp>
      <p:pic>
        <p:nvPicPr>
          <p:cNvPr id="2097206" name="图片 38" descr="41E312F3CEB4600D148F684B3073D252.jpg"/>
          <p:cNvPicPr>
            <a:picLocks noChangeAspect="1"/>
          </p:cNvPicPr>
          <p:nvPr/>
        </p:nvPicPr>
        <p:blipFill>
          <a:blip xmlns:r="http://schemas.openxmlformats.org/officeDocument/2006/relationships" r:embed="rId3"/>
          <a:srcRect/>
          <a:stretch>
            <a:fillRect/>
          </a:stretch>
        </p:blipFill>
        <p:spPr>
          <a:xfrm>
            <a:off x="4699635" y="696595"/>
            <a:ext cx="2098040" cy="2639060"/>
          </a:xfrm>
          <a:prstGeom prst="rect"/>
          <a:noFill/>
          <a:ln w="9525">
            <a:noFill/>
          </a:ln>
          <a:effectLst>
            <a:outerShdw algn="ctr" blurRad="63500" rotWithShape="0" sx="102000" sy="102000">
              <a:prstClr val="black">
                <a:alpha val="40000"/>
              </a:prstClr>
            </a:outerShdw>
          </a:effectLst>
        </p:spPr>
      </p:pic>
      <p:pic>
        <p:nvPicPr>
          <p:cNvPr id="2097207" name="图片 35" descr="1c8f7ab3e86e46b5b4a4ad53f6cc2878_th.jpg"/>
          <p:cNvPicPr>
            <a:picLocks noChangeAspect="1"/>
          </p:cNvPicPr>
          <p:nvPr/>
        </p:nvPicPr>
        <p:blipFill>
          <a:blip xmlns:r="http://schemas.openxmlformats.org/officeDocument/2006/relationships" r:embed="rId4"/>
          <a:stretch>
            <a:fillRect/>
          </a:stretch>
        </p:blipFill>
        <p:spPr>
          <a:xfrm>
            <a:off x="6920865" y="664845"/>
            <a:ext cx="2301875" cy="2790825"/>
          </a:xfrm>
          <a:prstGeom prst="rect"/>
          <a:noFill/>
          <a:ln w="9525">
            <a:noFill/>
          </a:ln>
        </p:spPr>
      </p:pic>
      <p:pic>
        <p:nvPicPr>
          <p:cNvPr id="2097208" name="图片 3"/>
          <p:cNvPicPr>
            <a:picLocks noChangeAspect="1"/>
          </p:cNvPicPr>
          <p:nvPr/>
        </p:nvPicPr>
        <p:blipFill>
          <a:blip xmlns:r="http://schemas.openxmlformats.org/officeDocument/2006/relationships" r:embed="rId5"/>
          <a:stretch>
            <a:fillRect/>
          </a:stretch>
        </p:blipFill>
        <p:spPr>
          <a:xfrm>
            <a:off x="842010" y="3455670"/>
            <a:ext cx="3334385" cy="2591435"/>
          </a:xfrm>
          <a:prstGeom prst="rect"/>
        </p:spPr>
      </p:pic>
      <p:pic>
        <p:nvPicPr>
          <p:cNvPr id="2097209" name="图片 4"/>
          <p:cNvPicPr>
            <a:picLocks noChangeAspect="1"/>
          </p:cNvPicPr>
          <p:nvPr/>
        </p:nvPicPr>
        <p:blipFill>
          <a:blip xmlns:r="http://schemas.openxmlformats.org/officeDocument/2006/relationships" r:embed="rId6"/>
          <a:stretch>
            <a:fillRect/>
          </a:stretch>
        </p:blipFill>
        <p:spPr>
          <a:xfrm>
            <a:off x="4286250" y="3455670"/>
            <a:ext cx="1905000" cy="2591435"/>
          </a:xfrm>
          <a:prstGeom prst="rect"/>
        </p:spPr>
      </p:pic>
      <p:pic>
        <p:nvPicPr>
          <p:cNvPr id="2097210" name="图片 5"/>
          <p:cNvPicPr>
            <a:picLocks noChangeAspect="1"/>
          </p:cNvPicPr>
          <p:nvPr/>
        </p:nvPicPr>
        <p:blipFill>
          <a:blip xmlns:r="http://schemas.openxmlformats.org/officeDocument/2006/relationships" r:embed="rId7"/>
          <a:stretch>
            <a:fillRect/>
          </a:stretch>
        </p:blipFill>
        <p:spPr>
          <a:xfrm>
            <a:off x="6297930" y="3455670"/>
            <a:ext cx="3500755" cy="2590800"/>
          </a:xfrm>
          <a:prstGeom prst="rect"/>
        </p:spPr>
      </p:pic>
      <p:sp>
        <p:nvSpPr>
          <p:cNvPr id="1048771" name="Freeform 30"/>
          <p:cNvSpPr/>
          <p:nvPr/>
        </p:nvSpPr>
        <p:spPr>
          <a:xfrm>
            <a:off x="9294178" y="739140"/>
            <a:ext cx="2087562" cy="2647950"/>
          </a:xfrm>
          <a:prstGeom prst="ellipse"/>
          <a:blipFill rotWithShape="1">
            <a:blip xmlns:r="http://schemas.openxmlformats.org/officeDocument/2006/relationships" r:embed="rId8"/>
            <a:stretch>
              <a:fillRect/>
            </a:stretch>
          </a:blipFill>
          <a:ln w="9525">
            <a:noFill/>
          </a:ln>
        </p:spPr>
        <p:txBody>
          <a:bodyPr/>
          <a:p>
            <a:pPr eaLnBrk="1" hangingPunct="1"/>
            <a:endParaRPr altLang="en-US" dirty="0" lang="zh-CN">
              <a:latin typeface="Arial" panose="020B0604020202020204" pitchFamily="34" charset="0"/>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5" presetSubtype="5">
                                  <p:stCondLst>
                                    <p:cond delay="0"/>
                                  </p:stCondLst>
                                  <p:childTnLst>
                                    <p:set>
                                      <p:cBhvr>
                                        <p:cTn dur="1" fill="hold" id="6">
                                          <p:stCondLst>
                                            <p:cond delay="0"/>
                                          </p:stCondLst>
                                        </p:cTn>
                                        <p:tgtEl>
                                          <p:spTgt spid="1048771"/>
                                        </p:tgtEl>
                                        <p:attrNameLst>
                                          <p:attrName>style.visibility</p:attrName>
                                        </p:attrNameLst>
                                      </p:cBhvr>
                                      <p:to>
                                        <p:strVal val="visible"/>
                                      </p:to>
                                    </p:set>
                                    <p:animEffect transition="in" filter="checkerboard(down)">
                                      <p:cBhvr>
                                        <p:cTn dur="500" id="7"/>
                                        <p:tgtEl>
                                          <p:spTgt spid="10487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71"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42" name=""/>
        <p:cNvGrpSpPr/>
        <p:nvPr/>
      </p:nvGrpSpPr>
      <p:grpSpPr>
        <a:xfrm/>
      </p:grpSpPr>
      <p:sp>
        <p:nvSpPr>
          <p:cNvPr id="1048775" name="标题 1"/>
          <p:cNvSpPr>
            <a:spLocks noGrp="1"/>
          </p:cNvSpPr>
          <p:nvPr>
            <p:ph type="title"/>
          </p:nvPr>
        </p:nvSpPr>
        <p:spPr/>
        <p:txBody>
          <a:bodyPr anchor="ctr" bIns="45720" lIns="91440" rIns="91440" rtlCol="0" tIns="45720" vert="horz">
            <a:normAutofit/>
          </a:bodyPr>
          <a:p>
            <a:pPr algn="l" defTabSz="914400" eaLnBrk="1" fontAlgn="auto" hangingPunct="1" indent="0" latinLnBrk="0" lvl="0" marL="0" marR="0" rtl="0">
              <a:lnSpc>
                <a:spcPct val="90000"/>
              </a:lnSpc>
              <a:spcBef>
                <a:spcPct val="0"/>
              </a:spcBef>
              <a:spcAft>
                <a:spcPts val="0"/>
              </a:spcAft>
              <a:buClrTx/>
              <a:buSzTx/>
              <a:buFontTx/>
              <a:buNone/>
            </a:pPr>
            <a:endParaRPr altLang="en-US" baseline="0" b="0" cap="all" sz="5400" i="0" kern="1200" kumimoji="0" lang="zh-CN" noProof="0" normalizeH="0" spc="0" strike="noStrike" u="none">
              <a:ln>
                <a:noFill/>
              </a:ln>
              <a:blipFill>
                <a:blip xmlns:r="http://schemas.openxmlformats.org/officeDocument/2006/relationships" r:embed="rId1"/>
                <a:tile algn="tl" flip="none" sx="65000" sy="64000" tx="6350" ty="-127000"/>
              </a:blipFill>
              <a:effectLst/>
              <a:uLnTx/>
              <a:uFillTx/>
              <a:latin typeface="+mj-lt"/>
              <a:ea typeface="+mj-ea"/>
              <a:cs typeface="+mj-cs"/>
            </a:endParaRPr>
          </a:p>
        </p:txBody>
      </p:sp>
      <p:sp>
        <p:nvSpPr>
          <p:cNvPr id="1048776" name="内容占位符 3"/>
          <p:cNvSpPr>
            <a:spLocks noGrp="1"/>
          </p:cNvSpPr>
          <p:nvPr>
            <p:ph sz="quarter" idx="2"/>
          </p:nvPr>
        </p:nvSpPr>
        <p:spPr/>
        <p:txBody>
          <a:bodyPr anchor="t" bIns="45720" lIns="91440" rIns="91440" tIns="45720" vert="horz" wrap="square"/>
          <a:p>
            <a:pPr eaLnBrk="1" hangingPunct="1"/>
            <a:endParaRPr altLang="en-US" dirty="0" lang="zh-CN"/>
          </a:p>
        </p:txBody>
      </p:sp>
      <p:sp>
        <p:nvSpPr>
          <p:cNvPr id="1048777" name="内容占位符 4"/>
          <p:cNvSpPr>
            <a:spLocks noGrp="1"/>
          </p:cNvSpPr>
          <p:nvPr>
            <p:ph sz="quarter" idx="3"/>
          </p:nvPr>
        </p:nvSpPr>
        <p:spPr/>
        <p:txBody>
          <a:bodyPr anchor="t" bIns="45720" lIns="91440" rIns="91440" tIns="45720" vert="horz" wrap="square"/>
          <a:p>
            <a:pPr eaLnBrk="1" hangingPunct="1"/>
            <a:endParaRPr altLang="en-US" dirty="0" lang="zh-CN"/>
          </a:p>
        </p:txBody>
      </p:sp>
      <p:pic>
        <p:nvPicPr>
          <p:cNvPr id="2097212" name="图片 7"/>
          <p:cNvPicPr>
            <a:picLocks noChangeAspect="1"/>
          </p:cNvPicPr>
          <p:nvPr/>
        </p:nvPicPr>
        <p:blipFill>
          <a:blip xmlns:r="http://schemas.openxmlformats.org/officeDocument/2006/relationships" r:embed="rId2"/>
          <a:stretch>
            <a:fillRect/>
          </a:stretch>
        </p:blipFill>
        <p:spPr>
          <a:xfrm>
            <a:off x="0" y="0"/>
            <a:ext cx="12192000" cy="6858000"/>
          </a:xfrm>
          <a:prstGeom prst="rect"/>
          <a:noFill/>
          <a:ln w="9525">
            <a:noFill/>
          </a:ln>
        </p:spPr>
      </p:pic>
      <p:sp>
        <p:nvSpPr>
          <p:cNvPr id="1048778" name="AutoShape 5"/>
          <p:cNvSpPr>
            <a:spLocks noChangeArrowheads="1"/>
          </p:cNvSpPr>
          <p:nvPr/>
        </p:nvSpPr>
        <p:spPr bwMode="auto">
          <a:xfrm>
            <a:off x="8008938" y="2343150"/>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79" name="Freeform 6"/>
          <p:cNvSpPr/>
          <p:nvPr/>
        </p:nvSpPr>
        <p:spPr bwMode="auto">
          <a:xfrm>
            <a:off x="7094538" y="2571750"/>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0" name="Freeform 7"/>
          <p:cNvSpPr/>
          <p:nvPr/>
        </p:nvSpPr>
        <p:spPr bwMode="auto">
          <a:xfrm>
            <a:off x="8505825" y="2038350"/>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1" name="Freeform 8"/>
          <p:cNvSpPr/>
          <p:nvPr/>
        </p:nvSpPr>
        <p:spPr bwMode="auto">
          <a:xfrm>
            <a:off x="7923213" y="1447800"/>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2" name="Freeform 9"/>
          <p:cNvSpPr/>
          <p:nvPr/>
        </p:nvSpPr>
        <p:spPr bwMode="auto">
          <a:xfrm>
            <a:off x="9013825" y="1706563"/>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3" name="任意多边形 11"/>
          <p:cNvSpPr/>
          <p:nvPr/>
        </p:nvSpPr>
        <p:spPr>
          <a:xfrm>
            <a:off x="5116513" y="846138"/>
            <a:ext cx="6465888"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pic>
        <p:nvPicPr>
          <p:cNvPr id="2097213" name="Picture 16" descr="东北抗联观感(诗四首)"/>
          <p:cNvPicPr>
            <a:picLocks noChangeAspect="1"/>
          </p:cNvPicPr>
          <p:nvPr/>
        </p:nvPicPr>
        <p:blipFill>
          <a:blip xmlns:r="http://schemas.openxmlformats.org/officeDocument/2006/relationships" r:embed="rId3"/>
          <a:stretch>
            <a:fillRect/>
          </a:stretch>
        </p:blipFill>
        <p:spPr>
          <a:xfrm>
            <a:off x="1588" y="3863975"/>
            <a:ext cx="5334000" cy="2968625"/>
          </a:xfrm>
          <a:prstGeom prst="rect"/>
          <a:noFill/>
          <a:ln w="9525">
            <a:noFill/>
          </a:ln>
        </p:spPr>
      </p:pic>
      <p:pic>
        <p:nvPicPr>
          <p:cNvPr id="2097214" name="Picture 18" descr="601ff409jw1e1788m0w8ej"/>
          <p:cNvPicPr>
            <a:picLocks noChangeAspect="1"/>
          </p:cNvPicPr>
          <p:nvPr/>
        </p:nvPicPr>
        <p:blipFill>
          <a:blip xmlns:r="http://schemas.openxmlformats.org/officeDocument/2006/relationships" r:embed="rId4"/>
          <a:stretch>
            <a:fillRect/>
          </a:stretch>
        </p:blipFill>
        <p:spPr>
          <a:xfrm>
            <a:off x="33338" y="-22225"/>
            <a:ext cx="4316412" cy="3236913"/>
          </a:xfrm>
          <a:prstGeom prst="rect"/>
          <a:noFill/>
          <a:ln w="9525">
            <a:noFill/>
          </a:ln>
        </p:spPr>
      </p:pic>
      <p:pic>
        <p:nvPicPr>
          <p:cNvPr id="2097215" name="Picture 20" descr="2010051911025335"/>
          <p:cNvPicPr>
            <a:picLocks noChangeAspect="1"/>
          </p:cNvPicPr>
          <p:nvPr/>
        </p:nvPicPr>
        <p:blipFill>
          <a:blip xmlns:r="http://schemas.openxmlformats.org/officeDocument/2006/relationships" r:embed="rId5"/>
          <a:stretch>
            <a:fillRect/>
          </a:stretch>
        </p:blipFill>
        <p:spPr>
          <a:xfrm>
            <a:off x="7426325" y="3938588"/>
            <a:ext cx="4765675" cy="2894012"/>
          </a:xfrm>
          <a:prstGeom prst="rect"/>
          <a:noFill/>
          <a:ln w="9525">
            <a:noFill/>
          </a:ln>
        </p:spPr>
      </p:pic>
      <p:sp>
        <p:nvSpPr>
          <p:cNvPr id="1048784" name="内容占位符 2"/>
          <p:cNvSpPr/>
          <p:nvPr>
            <p:ph sz="half" idx="1"/>
          </p:nvPr>
        </p:nvSpPr>
        <p:spPr/>
        <p:txBody>
          <a:bodyPr/>
          <a:p>
            <a:endParaRPr altLang="en-US" lang="zh-CN"/>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12" presetSubtype="8">
                                  <p:stCondLst>
                                    <p:cond delay="0"/>
                                  </p:stCondLst>
                                  <p:childTnLst>
                                    <p:set>
                                      <p:cBhvr>
                                        <p:cTn dur="1" fill="hold" id="6">
                                          <p:stCondLst>
                                            <p:cond delay="0"/>
                                          </p:stCondLst>
                                        </p:cTn>
                                        <p:tgtEl>
                                          <p:spTgt spid="2097214"/>
                                        </p:tgtEl>
                                        <p:attrNameLst>
                                          <p:attrName>style.visibility</p:attrName>
                                        </p:attrNameLst>
                                      </p:cBhvr>
                                      <p:to>
                                        <p:strVal val="visible"/>
                                      </p:to>
                                    </p:set>
                                    <p:animEffect transition="in" filter="slide(fromLeft)">
                                      <p:cBhvr>
                                        <p:cTn dur="500" id="7"/>
                                        <p:tgtEl>
                                          <p:spTgt spid="2097214"/>
                                        </p:tgtEl>
                                      </p:cBhvr>
                                    </p:animEffect>
                                  </p:childTnLst>
                                </p:cTn>
                              </p:par>
                              <p:par>
                                <p:cTn fill="hold" id="8" nodeType="withEffect" presetClass="entr" presetID="12" presetSubtype="4">
                                  <p:stCondLst>
                                    <p:cond delay="0"/>
                                  </p:stCondLst>
                                  <p:childTnLst>
                                    <p:set>
                                      <p:cBhvr>
                                        <p:cTn dur="1" fill="hold" id="9">
                                          <p:stCondLst>
                                            <p:cond delay="0"/>
                                          </p:stCondLst>
                                        </p:cTn>
                                        <p:tgtEl>
                                          <p:spTgt spid="2097213"/>
                                        </p:tgtEl>
                                        <p:attrNameLst>
                                          <p:attrName>style.visibility</p:attrName>
                                        </p:attrNameLst>
                                      </p:cBhvr>
                                      <p:to>
                                        <p:strVal val="visible"/>
                                      </p:to>
                                    </p:set>
                                    <p:animEffect transition="in" filter="slide(fromBottom)">
                                      <p:cBhvr>
                                        <p:cTn dur="500" id="10"/>
                                        <p:tgtEl>
                                          <p:spTgt spid="2097213"/>
                                        </p:tgtEl>
                                      </p:cBhvr>
                                    </p:animEffect>
                                  </p:childTnLst>
                                </p:cTn>
                              </p:par>
                              <p:par>
                                <p:cTn fill="hold" id="11" nodeType="withEffect" presetClass="entr" presetID="12" presetSubtype="2">
                                  <p:stCondLst>
                                    <p:cond delay="0"/>
                                  </p:stCondLst>
                                  <p:childTnLst>
                                    <p:set>
                                      <p:cBhvr>
                                        <p:cTn dur="1" fill="hold" id="12">
                                          <p:stCondLst>
                                            <p:cond delay="0"/>
                                          </p:stCondLst>
                                        </p:cTn>
                                        <p:tgtEl>
                                          <p:spTgt spid="2097215"/>
                                        </p:tgtEl>
                                        <p:attrNameLst>
                                          <p:attrName>style.visibility</p:attrName>
                                        </p:attrNameLst>
                                      </p:cBhvr>
                                      <p:to>
                                        <p:strVal val="visible"/>
                                      </p:to>
                                    </p:set>
                                    <p:animEffect transition="in" filter="slide(fromRight)">
                                      <p:cBhvr>
                                        <p:cTn dur="500" id="13"/>
                                        <p:tgtEl>
                                          <p:spTgt spid="20972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43" name=""/>
        <p:cNvGrpSpPr/>
        <p:nvPr/>
      </p:nvGrpSpPr>
      <p:grpSpPr>
        <a:xfrm/>
      </p:grpSpPr>
      <p:pic>
        <p:nvPicPr>
          <p:cNvPr id="2097216"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785" name="AutoShape 5"/>
          <p:cNvSpPr>
            <a:spLocks noChangeArrowheads="1"/>
          </p:cNvSpPr>
          <p:nvPr/>
        </p:nvSpPr>
        <p:spPr bwMode="auto">
          <a:xfrm>
            <a:off x="8005763" y="2373313"/>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6" name="Freeform 6"/>
          <p:cNvSpPr/>
          <p:nvPr/>
        </p:nvSpPr>
        <p:spPr bwMode="auto">
          <a:xfrm>
            <a:off x="7091363" y="2601913"/>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7" name="Freeform 7"/>
          <p:cNvSpPr/>
          <p:nvPr/>
        </p:nvSpPr>
        <p:spPr bwMode="auto">
          <a:xfrm>
            <a:off x="8502650" y="2068513"/>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8" name="Freeform 8"/>
          <p:cNvSpPr/>
          <p:nvPr/>
        </p:nvSpPr>
        <p:spPr bwMode="auto">
          <a:xfrm>
            <a:off x="7920038" y="1477963"/>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89" name="Freeform 9"/>
          <p:cNvSpPr/>
          <p:nvPr/>
        </p:nvSpPr>
        <p:spPr bwMode="auto">
          <a:xfrm>
            <a:off x="9010650" y="1736725"/>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0" name="线形标注 1 22"/>
          <p:cNvSpPr/>
          <p:nvPr/>
        </p:nvSpPr>
        <p:spPr>
          <a:xfrm>
            <a:off x="9039586" y="3390135"/>
            <a:ext cx="2057400" cy="411493"/>
          </a:xfrm>
          <a:prstGeom prst="borderCallout1">
            <a:avLst>
              <a:gd name="adj1" fmla="val 71554"/>
              <a:gd name="adj2" fmla="val 236"/>
              <a:gd name="adj3" fmla="val 207106"/>
              <a:gd name="adj4" fmla="val -11462"/>
            </a:avLst>
          </a:prstGeom>
          <a:solidFill>
            <a:srgbClr val="FF0000"/>
          </a:solidFill>
          <a:ln w="76200">
            <a:solidFill>
              <a:schemeClr val="tx1"/>
            </a:solidFill>
            <a:headEnd type="none" w="med" len="med"/>
            <a:tailEnd type="triangle" w="med" len="med"/>
          </a:ln>
          <a:scene3d>
            <a:camera prst="orthographicFront"/>
            <a:lightRig dir="t" rig="threePt"/>
          </a:scene3d>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一</a:t>
            </a:r>
            <a:r>
              <a:rPr altLang="zh-CN" baseline="0" b="0"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rPr>
              <a:t>·</a:t>
            </a: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二八事变</a:t>
            </a:r>
            <a:endPar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791" name="任意多边形 23"/>
          <p:cNvSpPr/>
          <p:nvPr/>
        </p:nvSpPr>
        <p:spPr>
          <a:xfrm>
            <a:off x="8634413" y="4060825"/>
            <a:ext cx="217488" cy="325438"/>
          </a:xfrm>
          <a:custGeom>
            <a:avLst/>
            <a:gdLst>
              <a:gd name="connsiteX0" fmla="*/ 153909 w 217283"/>
              <a:gd name="connsiteY0" fmla="*/ 99588 h 325925"/>
              <a:gd name="connsiteX1" fmla="*/ 153909 w 217283"/>
              <a:gd name="connsiteY1" fmla="*/ 99588 h 325925"/>
              <a:gd name="connsiteX2" fmla="*/ 108642 w 217283"/>
              <a:gd name="connsiteY2" fmla="*/ 36214 h 325925"/>
              <a:gd name="connsiteX3" fmla="*/ 54321 w 217283"/>
              <a:gd name="connsiteY3" fmla="*/ 0 h 325925"/>
              <a:gd name="connsiteX4" fmla="*/ 27160 w 217283"/>
              <a:gd name="connsiteY4" fmla="*/ 18107 h 325925"/>
              <a:gd name="connsiteX5" fmla="*/ 18107 w 217283"/>
              <a:gd name="connsiteY5" fmla="*/ 45268 h 325925"/>
              <a:gd name="connsiteX6" fmla="*/ 0 w 217283"/>
              <a:gd name="connsiteY6" fmla="*/ 72428 h 325925"/>
              <a:gd name="connsiteX7" fmla="*/ 18107 w 217283"/>
              <a:gd name="connsiteY7" fmla="*/ 135802 h 325925"/>
              <a:gd name="connsiteX8" fmla="*/ 36214 w 217283"/>
              <a:gd name="connsiteY8" fmla="*/ 162963 h 325925"/>
              <a:gd name="connsiteX9" fmla="*/ 72428 w 217283"/>
              <a:gd name="connsiteY9" fmla="*/ 244444 h 325925"/>
              <a:gd name="connsiteX10" fmla="*/ 81481 w 217283"/>
              <a:gd name="connsiteY10" fmla="*/ 271604 h 325925"/>
              <a:gd name="connsiteX11" fmla="*/ 108642 w 217283"/>
              <a:gd name="connsiteY11" fmla="*/ 325925 h 325925"/>
              <a:gd name="connsiteX12" fmla="*/ 117695 w 217283"/>
              <a:gd name="connsiteY12" fmla="*/ 298765 h 325925"/>
              <a:gd name="connsiteX13" fmla="*/ 162962 w 217283"/>
              <a:gd name="connsiteY13" fmla="*/ 253497 h 325925"/>
              <a:gd name="connsiteX14" fmla="*/ 217283 w 217283"/>
              <a:gd name="connsiteY14" fmla="*/ 235390 h 325925"/>
              <a:gd name="connsiteX15" fmla="*/ 199176 w 217283"/>
              <a:gd name="connsiteY15" fmla="*/ 172016 h 325925"/>
              <a:gd name="connsiteX16" fmla="*/ 181069 w 217283"/>
              <a:gd name="connsiteY16" fmla="*/ 108642 h 325925"/>
              <a:gd name="connsiteX17" fmla="*/ 153909 w 217283"/>
              <a:gd name="connsiteY17" fmla="*/ 99588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283" h="325925">
                <a:moveTo>
                  <a:pt x="153909" y="99588"/>
                </a:moveTo>
                <a:lnTo>
                  <a:pt x="153909" y="99588"/>
                </a:lnTo>
                <a:cubicBezTo>
                  <a:pt x="138820" y="78463"/>
                  <a:pt x="126999" y="54571"/>
                  <a:pt x="108642" y="36214"/>
                </a:cubicBezTo>
                <a:cubicBezTo>
                  <a:pt x="93254" y="20826"/>
                  <a:pt x="54321" y="0"/>
                  <a:pt x="54321" y="0"/>
                </a:cubicBezTo>
                <a:cubicBezTo>
                  <a:pt x="45267" y="6036"/>
                  <a:pt x="33957" y="9610"/>
                  <a:pt x="27160" y="18107"/>
                </a:cubicBezTo>
                <a:cubicBezTo>
                  <a:pt x="21198" y="25559"/>
                  <a:pt x="22375" y="36732"/>
                  <a:pt x="18107" y="45268"/>
                </a:cubicBezTo>
                <a:cubicBezTo>
                  <a:pt x="13241" y="55000"/>
                  <a:pt x="6036" y="63375"/>
                  <a:pt x="0" y="72428"/>
                </a:cubicBezTo>
                <a:cubicBezTo>
                  <a:pt x="2900" y="84027"/>
                  <a:pt x="11614" y="122817"/>
                  <a:pt x="18107" y="135802"/>
                </a:cubicBezTo>
                <a:cubicBezTo>
                  <a:pt x="22973" y="145534"/>
                  <a:pt x="30178" y="153909"/>
                  <a:pt x="36214" y="162963"/>
                </a:cubicBezTo>
                <a:cubicBezTo>
                  <a:pt x="57762" y="227606"/>
                  <a:pt x="43734" y="201402"/>
                  <a:pt x="72428" y="244444"/>
                </a:cubicBezTo>
                <a:cubicBezTo>
                  <a:pt x="75446" y="253497"/>
                  <a:pt x="77213" y="263068"/>
                  <a:pt x="81481" y="271604"/>
                </a:cubicBezTo>
                <a:cubicBezTo>
                  <a:pt x="116585" y="341813"/>
                  <a:pt x="85882" y="257651"/>
                  <a:pt x="108642" y="325925"/>
                </a:cubicBezTo>
                <a:cubicBezTo>
                  <a:pt x="111660" y="316872"/>
                  <a:pt x="113427" y="307301"/>
                  <a:pt x="117695" y="298765"/>
                </a:cubicBezTo>
                <a:cubicBezTo>
                  <a:pt x="128904" y="276347"/>
                  <a:pt x="139682" y="263844"/>
                  <a:pt x="162962" y="253497"/>
                </a:cubicBezTo>
                <a:cubicBezTo>
                  <a:pt x="180403" y="245745"/>
                  <a:pt x="217283" y="235390"/>
                  <a:pt x="217283" y="235390"/>
                </a:cubicBezTo>
                <a:cubicBezTo>
                  <a:pt x="195577" y="170270"/>
                  <a:pt x="221912" y="251591"/>
                  <a:pt x="199176" y="172016"/>
                </a:cubicBezTo>
                <a:cubicBezTo>
                  <a:pt x="184058" y="119102"/>
                  <a:pt x="195216" y="172303"/>
                  <a:pt x="181069" y="108642"/>
                </a:cubicBezTo>
                <a:cubicBezTo>
                  <a:pt x="177731" y="93621"/>
                  <a:pt x="158436" y="101097"/>
                  <a:pt x="153909" y="9958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endParaRPr altLang="en-US" baseline="0" b="0" cap="none" sz="1800" i="0" kern="1200" kumimoji="0" lang="zh-CN" noProof="0" normalizeH="0" spc="0" strike="noStrike" u="none">
              <a:ln>
                <a:noFill/>
              </a:ln>
              <a:solidFill>
                <a:srgbClr val="FFFFFF"/>
              </a:solidFill>
              <a:effectLst/>
              <a:uLnTx/>
              <a:uFillTx/>
              <a:latin typeface="Arial" panose="020B0604020202020204"/>
              <a:ea typeface="宋体" panose="02010600030101010101" pitchFamily="2" charset="-122"/>
              <a:cs typeface="+mn-cs"/>
            </a:endParaRPr>
          </a:p>
        </p:txBody>
      </p:sp>
      <p:sp>
        <p:nvSpPr>
          <p:cNvPr id="1048792" name="AutoShape 25"/>
          <p:cNvSpPr>
            <a:spLocks noChangeArrowheads="1"/>
          </p:cNvSpPr>
          <p:nvPr/>
        </p:nvSpPr>
        <p:spPr bwMode="auto">
          <a:xfrm>
            <a:off x="8551863" y="4032250"/>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pic>
        <p:nvPicPr>
          <p:cNvPr id="2097217" name="Picture 75" descr="蒋光鼐"/>
          <p:cNvPicPr>
            <a:picLocks noChangeAspect="1"/>
          </p:cNvPicPr>
          <p:nvPr/>
        </p:nvPicPr>
        <p:blipFill>
          <a:blip xmlns:r="http://schemas.openxmlformats.org/officeDocument/2006/relationships" r:embed="rId2"/>
          <a:stretch>
            <a:fillRect/>
          </a:stretch>
        </p:blipFill>
        <p:spPr>
          <a:xfrm>
            <a:off x="7783513" y="4894263"/>
            <a:ext cx="1435100" cy="1924050"/>
          </a:xfrm>
          <a:prstGeom prst="rect"/>
          <a:noFill/>
          <a:ln w="9525">
            <a:noFill/>
          </a:ln>
        </p:spPr>
      </p:pic>
      <p:pic>
        <p:nvPicPr>
          <p:cNvPr id="2097218" name="Picture 81" descr="蔡廷锴"/>
          <p:cNvPicPr>
            <a:picLocks noChangeAspect="1"/>
          </p:cNvPicPr>
          <p:nvPr/>
        </p:nvPicPr>
        <p:blipFill>
          <a:blip xmlns:r="http://schemas.openxmlformats.org/officeDocument/2006/relationships" r:embed="rId3"/>
          <a:stretch>
            <a:fillRect/>
          </a:stretch>
        </p:blipFill>
        <p:spPr>
          <a:xfrm>
            <a:off x="6311900" y="4894263"/>
            <a:ext cx="1471613" cy="1924050"/>
          </a:xfrm>
          <a:prstGeom prst="rect"/>
          <a:noFill/>
          <a:ln w="9525">
            <a:noFill/>
          </a:ln>
        </p:spPr>
      </p:pic>
      <p:pic>
        <p:nvPicPr>
          <p:cNvPr id="2097219" name="Picture 86" descr="W020100128400018026212"/>
          <p:cNvPicPr>
            <a:picLocks noChangeAspect="1"/>
          </p:cNvPicPr>
          <p:nvPr/>
        </p:nvPicPr>
        <p:blipFill>
          <a:blip xmlns:r="http://schemas.openxmlformats.org/officeDocument/2006/relationships" r:embed="rId4"/>
          <a:stretch>
            <a:fillRect/>
          </a:stretch>
        </p:blipFill>
        <p:spPr>
          <a:xfrm>
            <a:off x="9218613" y="4740275"/>
            <a:ext cx="2973387" cy="1817688"/>
          </a:xfrm>
          <a:prstGeom prst="rect"/>
          <a:noFill/>
          <a:ln w="9525">
            <a:noFill/>
          </a:ln>
        </p:spPr>
      </p:pic>
      <p:sp>
        <p:nvSpPr>
          <p:cNvPr id="1048793" name="任意多边形 28"/>
          <p:cNvSpPr/>
          <p:nvPr/>
        </p:nvSpPr>
        <p:spPr>
          <a:xfrm>
            <a:off x="5029200" y="863600"/>
            <a:ext cx="6527800"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sp>
        <p:nvSpPr>
          <p:cNvPr id="1048794" name="Freeform 10"/>
          <p:cNvSpPr/>
          <p:nvPr/>
        </p:nvSpPr>
        <p:spPr bwMode="auto">
          <a:xfrm>
            <a:off x="3657600" y="2209800"/>
            <a:ext cx="2438400" cy="609600"/>
          </a:xfrm>
          <a:custGeom>
            <a:avLst/>
            <a:gdLst>
              <a:gd name="T0" fmla="*/ 1391 w 1391"/>
              <a:gd name="T1" fmla="*/ 204 h 204"/>
              <a:gd name="T2" fmla="*/ 1321 w 1391"/>
              <a:gd name="T3" fmla="*/ 176 h 204"/>
              <a:gd name="T4" fmla="*/ 1257 w 1391"/>
              <a:gd name="T5" fmla="*/ 141 h 204"/>
              <a:gd name="T6" fmla="*/ 1152 w 1391"/>
              <a:gd name="T7" fmla="*/ 113 h 204"/>
              <a:gd name="T8" fmla="*/ 1047 w 1391"/>
              <a:gd name="T9" fmla="*/ 57 h 204"/>
              <a:gd name="T10" fmla="*/ 1004 w 1391"/>
              <a:gd name="T11" fmla="*/ 43 h 204"/>
              <a:gd name="T12" fmla="*/ 801 w 1391"/>
              <a:gd name="T13" fmla="*/ 0 h 204"/>
              <a:gd name="T14" fmla="*/ 274 w 1391"/>
              <a:gd name="T15" fmla="*/ 29 h 204"/>
              <a:gd name="T16" fmla="*/ 0 w 1391"/>
              <a:gd name="T17"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1" h="204">
                <a:moveTo>
                  <a:pt x="1391" y="204"/>
                </a:moveTo>
                <a:cubicBezTo>
                  <a:pt x="1360" y="194"/>
                  <a:pt x="1348" y="192"/>
                  <a:pt x="1321" y="176"/>
                </a:cubicBezTo>
                <a:cubicBezTo>
                  <a:pt x="1276" y="149"/>
                  <a:pt x="1293" y="151"/>
                  <a:pt x="1257" y="141"/>
                </a:cubicBezTo>
                <a:cubicBezTo>
                  <a:pt x="1225" y="132"/>
                  <a:pt x="1180" y="132"/>
                  <a:pt x="1152" y="113"/>
                </a:cubicBezTo>
                <a:cubicBezTo>
                  <a:pt x="1111" y="86"/>
                  <a:pt x="1092" y="72"/>
                  <a:pt x="1047" y="57"/>
                </a:cubicBezTo>
                <a:cubicBezTo>
                  <a:pt x="1033" y="52"/>
                  <a:pt x="1004" y="43"/>
                  <a:pt x="1004" y="43"/>
                </a:cubicBezTo>
                <a:cubicBezTo>
                  <a:pt x="952" y="8"/>
                  <a:pt x="860" y="6"/>
                  <a:pt x="801" y="0"/>
                </a:cubicBezTo>
                <a:cubicBezTo>
                  <a:pt x="625" y="6"/>
                  <a:pt x="448" y="4"/>
                  <a:pt x="274" y="29"/>
                </a:cubicBezTo>
                <a:cubicBezTo>
                  <a:pt x="170" y="91"/>
                  <a:pt x="124" y="92"/>
                  <a:pt x="0" y="92"/>
                </a:cubicBezTo>
              </a:path>
            </a:pathLst>
          </a:custGeom>
          <a:noFill/>
          <a:ln w="1524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5" name="Freeform 11"/>
          <p:cNvSpPr/>
          <p:nvPr/>
        </p:nvSpPr>
        <p:spPr bwMode="auto">
          <a:xfrm>
            <a:off x="4800600" y="1905000"/>
            <a:ext cx="1147763" cy="468313"/>
          </a:xfrm>
          <a:custGeom>
            <a:avLst/>
            <a:gdLst>
              <a:gd name="T0" fmla="*/ 1299 w 1299"/>
              <a:gd name="T1" fmla="*/ 583 h 583"/>
              <a:gd name="T2" fmla="*/ 1257 w 1299"/>
              <a:gd name="T3" fmla="*/ 478 h 583"/>
              <a:gd name="T4" fmla="*/ 1236 w 1299"/>
              <a:gd name="T5" fmla="*/ 464 h 583"/>
              <a:gd name="T6" fmla="*/ 1222 w 1299"/>
              <a:gd name="T7" fmla="*/ 449 h 583"/>
              <a:gd name="T8" fmla="*/ 1208 w 1299"/>
              <a:gd name="T9" fmla="*/ 428 h 583"/>
              <a:gd name="T10" fmla="*/ 1166 w 1299"/>
              <a:gd name="T11" fmla="*/ 400 h 583"/>
              <a:gd name="T12" fmla="*/ 1095 w 1299"/>
              <a:gd name="T13" fmla="*/ 358 h 583"/>
              <a:gd name="T14" fmla="*/ 1046 w 1299"/>
              <a:gd name="T15" fmla="*/ 323 h 583"/>
              <a:gd name="T16" fmla="*/ 1032 w 1299"/>
              <a:gd name="T17" fmla="*/ 302 h 583"/>
              <a:gd name="T18" fmla="*/ 969 w 1299"/>
              <a:gd name="T19" fmla="*/ 260 h 583"/>
              <a:gd name="T20" fmla="*/ 906 w 1299"/>
              <a:gd name="T21" fmla="*/ 218 h 583"/>
              <a:gd name="T22" fmla="*/ 807 w 1299"/>
              <a:gd name="T23" fmla="*/ 161 h 583"/>
              <a:gd name="T24" fmla="*/ 562 w 1299"/>
              <a:gd name="T25" fmla="*/ 63 h 583"/>
              <a:gd name="T26" fmla="*/ 470 w 1299"/>
              <a:gd name="T27" fmla="*/ 28 h 583"/>
              <a:gd name="T28" fmla="*/ 0 w 1299"/>
              <a:gd name="T29"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9" h="583">
                <a:moveTo>
                  <a:pt x="1299" y="583"/>
                </a:moveTo>
                <a:cubicBezTo>
                  <a:pt x="1286" y="545"/>
                  <a:pt x="1270" y="516"/>
                  <a:pt x="1257" y="478"/>
                </a:cubicBezTo>
                <a:cubicBezTo>
                  <a:pt x="1254" y="470"/>
                  <a:pt x="1242" y="469"/>
                  <a:pt x="1236" y="464"/>
                </a:cubicBezTo>
                <a:cubicBezTo>
                  <a:pt x="1231" y="460"/>
                  <a:pt x="1226" y="454"/>
                  <a:pt x="1222" y="449"/>
                </a:cubicBezTo>
                <a:cubicBezTo>
                  <a:pt x="1217" y="442"/>
                  <a:pt x="1214" y="434"/>
                  <a:pt x="1208" y="428"/>
                </a:cubicBezTo>
                <a:cubicBezTo>
                  <a:pt x="1195" y="417"/>
                  <a:pt x="1180" y="409"/>
                  <a:pt x="1166" y="400"/>
                </a:cubicBezTo>
                <a:cubicBezTo>
                  <a:pt x="1140" y="383"/>
                  <a:pt x="1127" y="366"/>
                  <a:pt x="1095" y="358"/>
                </a:cubicBezTo>
                <a:cubicBezTo>
                  <a:pt x="1079" y="346"/>
                  <a:pt x="1060" y="337"/>
                  <a:pt x="1046" y="323"/>
                </a:cubicBezTo>
                <a:cubicBezTo>
                  <a:pt x="1040" y="317"/>
                  <a:pt x="1038" y="308"/>
                  <a:pt x="1032" y="302"/>
                </a:cubicBezTo>
                <a:cubicBezTo>
                  <a:pt x="1013" y="285"/>
                  <a:pt x="987" y="278"/>
                  <a:pt x="969" y="260"/>
                </a:cubicBezTo>
                <a:cubicBezTo>
                  <a:pt x="948" y="239"/>
                  <a:pt x="934" y="227"/>
                  <a:pt x="906" y="218"/>
                </a:cubicBezTo>
                <a:cubicBezTo>
                  <a:pt x="874" y="186"/>
                  <a:pt x="850" y="171"/>
                  <a:pt x="807" y="161"/>
                </a:cubicBezTo>
                <a:cubicBezTo>
                  <a:pt x="728" y="121"/>
                  <a:pt x="646" y="91"/>
                  <a:pt x="562" y="63"/>
                </a:cubicBezTo>
                <a:cubicBezTo>
                  <a:pt x="535" y="54"/>
                  <a:pt x="497" y="31"/>
                  <a:pt x="470" y="28"/>
                </a:cubicBezTo>
                <a:cubicBezTo>
                  <a:pt x="314" y="12"/>
                  <a:pt x="157" y="0"/>
                  <a:pt x="0"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6" name="AutoShape 13"/>
          <p:cNvSpPr>
            <a:spLocks noChangeArrowheads="1"/>
          </p:cNvSpPr>
          <p:nvPr/>
        </p:nvSpPr>
        <p:spPr bwMode="auto">
          <a:xfrm>
            <a:off x="5943600" y="2590800"/>
            <a:ext cx="762000" cy="533400"/>
          </a:xfrm>
          <a:prstGeom prst="irregularSeal2"/>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797" name="任意多边形 32"/>
          <p:cNvSpPr/>
          <p:nvPr/>
        </p:nvSpPr>
        <p:spPr>
          <a:xfrm>
            <a:off x="2520950" y="1690688"/>
            <a:ext cx="4279900" cy="1327150"/>
          </a:xfrm>
          <a:custGeom>
            <a:avLst/>
            <a:gdLst>
              <a:gd name="connsiteX0" fmla="*/ 1898468 w 3204754"/>
              <a:gd name="connsiteY0" fmla="*/ 87086 h 1326561"/>
              <a:gd name="connsiteX1" fmla="*/ 1898468 w 3204754"/>
              <a:gd name="connsiteY1" fmla="*/ 87086 h 1326561"/>
              <a:gd name="connsiteX2" fmla="*/ 1854926 w 3204754"/>
              <a:gd name="connsiteY2" fmla="*/ 26126 h 1326561"/>
              <a:gd name="connsiteX3" fmla="*/ 1837508 w 3204754"/>
              <a:gd name="connsiteY3" fmla="*/ 8709 h 1326561"/>
              <a:gd name="connsiteX4" fmla="*/ 1811383 w 3204754"/>
              <a:gd name="connsiteY4" fmla="*/ 0 h 1326561"/>
              <a:gd name="connsiteX5" fmla="*/ 1785257 w 3204754"/>
              <a:gd name="connsiteY5" fmla="*/ 17417 h 1326561"/>
              <a:gd name="connsiteX6" fmla="*/ 1733006 w 3204754"/>
              <a:gd name="connsiteY6" fmla="*/ 34835 h 1326561"/>
              <a:gd name="connsiteX7" fmla="*/ 1706880 w 3204754"/>
              <a:gd name="connsiteY7" fmla="*/ 52252 h 1326561"/>
              <a:gd name="connsiteX8" fmla="*/ 1628503 w 3204754"/>
              <a:gd name="connsiteY8" fmla="*/ 78377 h 1326561"/>
              <a:gd name="connsiteX9" fmla="*/ 1602377 w 3204754"/>
              <a:gd name="connsiteY9" fmla="*/ 87086 h 1326561"/>
              <a:gd name="connsiteX10" fmla="*/ 1576251 w 3204754"/>
              <a:gd name="connsiteY10" fmla="*/ 95795 h 1326561"/>
              <a:gd name="connsiteX11" fmla="*/ 1541417 w 3204754"/>
              <a:gd name="connsiteY11" fmla="*/ 104503 h 1326561"/>
              <a:gd name="connsiteX12" fmla="*/ 1454331 w 3204754"/>
              <a:gd name="connsiteY12" fmla="*/ 130629 h 1326561"/>
              <a:gd name="connsiteX13" fmla="*/ 1349828 w 3204754"/>
              <a:gd name="connsiteY13" fmla="*/ 139337 h 1326561"/>
              <a:gd name="connsiteX14" fmla="*/ 1332411 w 3204754"/>
              <a:gd name="connsiteY14" fmla="*/ 156755 h 1326561"/>
              <a:gd name="connsiteX15" fmla="*/ 1306286 w 3204754"/>
              <a:gd name="connsiteY15" fmla="*/ 165463 h 1326561"/>
              <a:gd name="connsiteX16" fmla="*/ 1201783 w 3204754"/>
              <a:gd name="connsiteY16" fmla="*/ 174172 h 1326561"/>
              <a:gd name="connsiteX17" fmla="*/ 687977 w 3204754"/>
              <a:gd name="connsiteY17" fmla="*/ 165463 h 1326561"/>
              <a:gd name="connsiteX18" fmla="*/ 635726 w 3204754"/>
              <a:gd name="connsiteY18" fmla="*/ 156755 h 1326561"/>
              <a:gd name="connsiteX19" fmla="*/ 478971 w 3204754"/>
              <a:gd name="connsiteY19" fmla="*/ 182880 h 1326561"/>
              <a:gd name="connsiteX20" fmla="*/ 426720 w 3204754"/>
              <a:gd name="connsiteY20" fmla="*/ 200297 h 1326561"/>
              <a:gd name="connsiteX21" fmla="*/ 400594 w 3204754"/>
              <a:gd name="connsiteY21" fmla="*/ 209006 h 1326561"/>
              <a:gd name="connsiteX22" fmla="*/ 374468 w 3204754"/>
              <a:gd name="connsiteY22" fmla="*/ 217715 h 1326561"/>
              <a:gd name="connsiteX23" fmla="*/ 322217 w 3204754"/>
              <a:gd name="connsiteY23" fmla="*/ 261257 h 1326561"/>
              <a:gd name="connsiteX24" fmla="*/ 296091 w 3204754"/>
              <a:gd name="connsiteY24" fmla="*/ 278675 h 1326561"/>
              <a:gd name="connsiteX25" fmla="*/ 261257 w 3204754"/>
              <a:gd name="connsiteY25" fmla="*/ 304800 h 1326561"/>
              <a:gd name="connsiteX26" fmla="*/ 235131 w 3204754"/>
              <a:gd name="connsiteY26" fmla="*/ 313509 h 1326561"/>
              <a:gd name="connsiteX27" fmla="*/ 182880 w 3204754"/>
              <a:gd name="connsiteY27" fmla="*/ 357052 h 1326561"/>
              <a:gd name="connsiteX28" fmla="*/ 156754 w 3204754"/>
              <a:gd name="connsiteY28" fmla="*/ 365760 h 1326561"/>
              <a:gd name="connsiteX29" fmla="*/ 130628 w 3204754"/>
              <a:gd name="connsiteY29" fmla="*/ 391886 h 1326561"/>
              <a:gd name="connsiteX30" fmla="*/ 104503 w 3204754"/>
              <a:gd name="connsiteY30" fmla="*/ 409303 h 1326561"/>
              <a:gd name="connsiteX31" fmla="*/ 87086 w 3204754"/>
              <a:gd name="connsiteY31" fmla="*/ 435429 h 1326561"/>
              <a:gd name="connsiteX32" fmla="*/ 69668 w 3204754"/>
              <a:gd name="connsiteY32" fmla="*/ 452846 h 1326561"/>
              <a:gd name="connsiteX33" fmla="*/ 43543 w 3204754"/>
              <a:gd name="connsiteY33" fmla="*/ 505097 h 1326561"/>
              <a:gd name="connsiteX34" fmla="*/ 8708 w 3204754"/>
              <a:gd name="connsiteY34" fmla="*/ 539932 h 1326561"/>
              <a:gd name="connsiteX35" fmla="*/ 0 w 3204754"/>
              <a:gd name="connsiteY35" fmla="*/ 566057 h 1326561"/>
              <a:gd name="connsiteX36" fmla="*/ 26126 w 3204754"/>
              <a:gd name="connsiteY36" fmla="*/ 679269 h 1326561"/>
              <a:gd name="connsiteX37" fmla="*/ 34834 w 3204754"/>
              <a:gd name="connsiteY37" fmla="*/ 705395 h 1326561"/>
              <a:gd name="connsiteX38" fmla="*/ 52251 w 3204754"/>
              <a:gd name="connsiteY38" fmla="*/ 775063 h 1326561"/>
              <a:gd name="connsiteX39" fmla="*/ 69668 w 3204754"/>
              <a:gd name="connsiteY39" fmla="*/ 827315 h 1326561"/>
              <a:gd name="connsiteX40" fmla="*/ 78377 w 3204754"/>
              <a:gd name="connsiteY40" fmla="*/ 853440 h 1326561"/>
              <a:gd name="connsiteX41" fmla="*/ 95794 w 3204754"/>
              <a:gd name="connsiteY41" fmla="*/ 879566 h 1326561"/>
              <a:gd name="connsiteX42" fmla="*/ 130628 w 3204754"/>
              <a:gd name="connsiteY42" fmla="*/ 931817 h 1326561"/>
              <a:gd name="connsiteX43" fmla="*/ 174171 w 3204754"/>
              <a:gd name="connsiteY43" fmla="*/ 1010195 h 1326561"/>
              <a:gd name="connsiteX44" fmla="*/ 209006 w 3204754"/>
              <a:gd name="connsiteY44" fmla="*/ 1053737 h 1326561"/>
              <a:gd name="connsiteX45" fmla="*/ 217714 w 3204754"/>
              <a:gd name="connsiteY45" fmla="*/ 1079863 h 1326561"/>
              <a:gd name="connsiteX46" fmla="*/ 252548 w 3204754"/>
              <a:gd name="connsiteY46" fmla="*/ 1132115 h 1326561"/>
              <a:gd name="connsiteX47" fmla="*/ 287383 w 3204754"/>
              <a:gd name="connsiteY47" fmla="*/ 1193075 h 1326561"/>
              <a:gd name="connsiteX48" fmla="*/ 304800 w 3204754"/>
              <a:gd name="connsiteY48" fmla="*/ 1219200 h 1326561"/>
              <a:gd name="connsiteX49" fmla="*/ 348343 w 3204754"/>
              <a:gd name="connsiteY49" fmla="*/ 1271452 h 1326561"/>
              <a:gd name="connsiteX50" fmla="*/ 365760 w 3204754"/>
              <a:gd name="connsiteY50" fmla="*/ 1323703 h 1326561"/>
              <a:gd name="connsiteX51" fmla="*/ 383177 w 3204754"/>
              <a:gd name="connsiteY51" fmla="*/ 1297577 h 1326561"/>
              <a:gd name="connsiteX52" fmla="*/ 400594 w 3204754"/>
              <a:gd name="connsiteY52" fmla="*/ 1245326 h 1326561"/>
              <a:gd name="connsiteX53" fmla="*/ 418011 w 3204754"/>
              <a:gd name="connsiteY53" fmla="*/ 1219200 h 1326561"/>
              <a:gd name="connsiteX54" fmla="*/ 426720 w 3204754"/>
              <a:gd name="connsiteY54" fmla="*/ 1193075 h 1326561"/>
              <a:gd name="connsiteX55" fmla="*/ 522514 w 3204754"/>
              <a:gd name="connsiteY55" fmla="*/ 1114697 h 1326561"/>
              <a:gd name="connsiteX56" fmla="*/ 574766 w 3204754"/>
              <a:gd name="connsiteY56" fmla="*/ 1088572 h 1326561"/>
              <a:gd name="connsiteX57" fmla="*/ 687977 w 3204754"/>
              <a:gd name="connsiteY57" fmla="*/ 1097280 h 1326561"/>
              <a:gd name="connsiteX58" fmla="*/ 853440 w 3204754"/>
              <a:gd name="connsiteY58" fmla="*/ 1088572 h 1326561"/>
              <a:gd name="connsiteX59" fmla="*/ 1097280 w 3204754"/>
              <a:gd name="connsiteY59" fmla="*/ 1079863 h 1326561"/>
              <a:gd name="connsiteX60" fmla="*/ 1166948 w 3204754"/>
              <a:gd name="connsiteY60" fmla="*/ 1062446 h 1326561"/>
              <a:gd name="connsiteX61" fmla="*/ 1193074 w 3204754"/>
              <a:gd name="connsiteY61" fmla="*/ 1053737 h 1326561"/>
              <a:gd name="connsiteX62" fmla="*/ 1828800 w 3204754"/>
              <a:gd name="connsiteY62" fmla="*/ 1045029 h 1326561"/>
              <a:gd name="connsiteX63" fmla="*/ 2151017 w 3204754"/>
              <a:gd name="connsiteY63" fmla="*/ 1036320 h 1326561"/>
              <a:gd name="connsiteX64" fmla="*/ 2220686 w 3204754"/>
              <a:gd name="connsiteY64" fmla="*/ 1018903 h 1326561"/>
              <a:gd name="connsiteX65" fmla="*/ 2325188 w 3204754"/>
              <a:gd name="connsiteY65" fmla="*/ 984069 h 1326561"/>
              <a:gd name="connsiteX66" fmla="*/ 2377440 w 3204754"/>
              <a:gd name="connsiteY66" fmla="*/ 966652 h 1326561"/>
              <a:gd name="connsiteX67" fmla="*/ 2403566 w 3204754"/>
              <a:gd name="connsiteY67" fmla="*/ 957943 h 1326561"/>
              <a:gd name="connsiteX68" fmla="*/ 2429691 w 3204754"/>
              <a:gd name="connsiteY68" fmla="*/ 905692 h 1326561"/>
              <a:gd name="connsiteX69" fmla="*/ 2420983 w 3204754"/>
              <a:gd name="connsiteY69" fmla="*/ 879566 h 1326561"/>
              <a:gd name="connsiteX70" fmla="*/ 2447108 w 3204754"/>
              <a:gd name="connsiteY70" fmla="*/ 740229 h 1326561"/>
              <a:gd name="connsiteX71" fmla="*/ 2464526 w 3204754"/>
              <a:gd name="connsiteY71" fmla="*/ 722812 h 1326561"/>
              <a:gd name="connsiteX72" fmla="*/ 2508068 w 3204754"/>
              <a:gd name="connsiteY72" fmla="*/ 679269 h 1326561"/>
              <a:gd name="connsiteX73" fmla="*/ 2560320 w 3204754"/>
              <a:gd name="connsiteY73" fmla="*/ 661852 h 1326561"/>
              <a:gd name="connsiteX74" fmla="*/ 2586446 w 3204754"/>
              <a:gd name="connsiteY74" fmla="*/ 653143 h 1326561"/>
              <a:gd name="connsiteX75" fmla="*/ 2638697 w 3204754"/>
              <a:gd name="connsiteY75" fmla="*/ 635726 h 1326561"/>
              <a:gd name="connsiteX76" fmla="*/ 2664823 w 3204754"/>
              <a:gd name="connsiteY76" fmla="*/ 627017 h 1326561"/>
              <a:gd name="connsiteX77" fmla="*/ 2699657 w 3204754"/>
              <a:gd name="connsiteY77" fmla="*/ 618309 h 1326561"/>
              <a:gd name="connsiteX78" fmla="*/ 2725783 w 3204754"/>
              <a:gd name="connsiteY78" fmla="*/ 609600 h 1326561"/>
              <a:gd name="connsiteX79" fmla="*/ 2786743 w 3204754"/>
              <a:gd name="connsiteY79" fmla="*/ 592183 h 1326561"/>
              <a:gd name="connsiteX80" fmla="*/ 2830286 w 3204754"/>
              <a:gd name="connsiteY80" fmla="*/ 557349 h 1326561"/>
              <a:gd name="connsiteX81" fmla="*/ 2856411 w 3204754"/>
              <a:gd name="connsiteY81" fmla="*/ 505097 h 1326561"/>
              <a:gd name="connsiteX82" fmla="*/ 2865120 w 3204754"/>
              <a:gd name="connsiteY82" fmla="*/ 478972 h 1326561"/>
              <a:gd name="connsiteX83" fmla="*/ 2882537 w 3204754"/>
              <a:gd name="connsiteY83" fmla="*/ 452846 h 1326561"/>
              <a:gd name="connsiteX84" fmla="*/ 2899954 w 3204754"/>
              <a:gd name="connsiteY84" fmla="*/ 400595 h 1326561"/>
              <a:gd name="connsiteX85" fmla="*/ 2908663 w 3204754"/>
              <a:gd name="connsiteY85" fmla="*/ 374469 h 1326561"/>
              <a:gd name="connsiteX86" fmla="*/ 2934788 w 3204754"/>
              <a:gd name="connsiteY86" fmla="*/ 348343 h 1326561"/>
              <a:gd name="connsiteX87" fmla="*/ 2960914 w 3204754"/>
              <a:gd name="connsiteY87" fmla="*/ 296092 h 1326561"/>
              <a:gd name="connsiteX88" fmla="*/ 2969623 w 3204754"/>
              <a:gd name="connsiteY88" fmla="*/ 269966 h 1326561"/>
              <a:gd name="connsiteX89" fmla="*/ 3013166 w 3204754"/>
              <a:gd name="connsiteY89" fmla="*/ 226423 h 1326561"/>
              <a:gd name="connsiteX90" fmla="*/ 3204754 w 3204754"/>
              <a:gd name="connsiteY90" fmla="*/ 209006 h 1326561"/>
              <a:gd name="connsiteX91" fmla="*/ 3178628 w 3204754"/>
              <a:gd name="connsiteY91" fmla="*/ 165463 h 1326561"/>
              <a:gd name="connsiteX92" fmla="*/ 3126377 w 3204754"/>
              <a:gd name="connsiteY92" fmla="*/ 148046 h 1326561"/>
              <a:gd name="connsiteX93" fmla="*/ 2804160 w 3204754"/>
              <a:gd name="connsiteY93" fmla="*/ 156755 h 1326561"/>
              <a:gd name="connsiteX94" fmla="*/ 2778034 w 3204754"/>
              <a:gd name="connsiteY94" fmla="*/ 165463 h 1326561"/>
              <a:gd name="connsiteX95" fmla="*/ 2708366 w 3204754"/>
              <a:gd name="connsiteY95" fmla="*/ 174172 h 1326561"/>
              <a:gd name="connsiteX96" fmla="*/ 2621280 w 3204754"/>
              <a:gd name="connsiteY96" fmla="*/ 191589 h 1326561"/>
              <a:gd name="connsiteX97" fmla="*/ 2595154 w 3204754"/>
              <a:gd name="connsiteY97" fmla="*/ 200297 h 1326561"/>
              <a:gd name="connsiteX98" fmla="*/ 2151017 w 3204754"/>
              <a:gd name="connsiteY98" fmla="*/ 191589 h 1326561"/>
              <a:gd name="connsiteX99" fmla="*/ 2098766 w 3204754"/>
              <a:gd name="connsiteY99" fmla="*/ 182880 h 1326561"/>
              <a:gd name="connsiteX100" fmla="*/ 2037806 w 3204754"/>
              <a:gd name="connsiteY100" fmla="*/ 174172 h 1326561"/>
              <a:gd name="connsiteX101" fmla="*/ 2011680 w 3204754"/>
              <a:gd name="connsiteY101" fmla="*/ 165463 h 1326561"/>
              <a:gd name="connsiteX102" fmla="*/ 1933303 w 3204754"/>
              <a:gd name="connsiteY102" fmla="*/ 121920 h 1326561"/>
              <a:gd name="connsiteX103" fmla="*/ 1898468 w 3204754"/>
              <a:gd name="connsiteY103" fmla="*/ 87086 h 13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04754" h="1326561">
                <a:moveTo>
                  <a:pt x="1898468" y="87086"/>
                </a:moveTo>
                <a:lnTo>
                  <a:pt x="1898468" y="87086"/>
                </a:lnTo>
                <a:cubicBezTo>
                  <a:pt x="1883954" y="66766"/>
                  <a:pt x="1870257" y="45837"/>
                  <a:pt x="1854926" y="26126"/>
                </a:cubicBezTo>
                <a:cubicBezTo>
                  <a:pt x="1849885" y="19645"/>
                  <a:pt x="1844549" y="12933"/>
                  <a:pt x="1837508" y="8709"/>
                </a:cubicBezTo>
                <a:cubicBezTo>
                  <a:pt x="1829637" y="3986"/>
                  <a:pt x="1820091" y="2903"/>
                  <a:pt x="1811383" y="0"/>
                </a:cubicBezTo>
                <a:cubicBezTo>
                  <a:pt x="1802674" y="5806"/>
                  <a:pt x="1794821" y="13166"/>
                  <a:pt x="1785257" y="17417"/>
                </a:cubicBezTo>
                <a:cubicBezTo>
                  <a:pt x="1768480" y="24874"/>
                  <a:pt x="1748282" y="24651"/>
                  <a:pt x="1733006" y="34835"/>
                </a:cubicBezTo>
                <a:cubicBezTo>
                  <a:pt x="1724297" y="40641"/>
                  <a:pt x="1716444" y="48001"/>
                  <a:pt x="1706880" y="52252"/>
                </a:cubicBezTo>
                <a:cubicBezTo>
                  <a:pt x="1706873" y="52255"/>
                  <a:pt x="1641570" y="74021"/>
                  <a:pt x="1628503" y="78377"/>
                </a:cubicBezTo>
                <a:lnTo>
                  <a:pt x="1602377" y="87086"/>
                </a:lnTo>
                <a:cubicBezTo>
                  <a:pt x="1593668" y="89989"/>
                  <a:pt x="1585157" y="93569"/>
                  <a:pt x="1576251" y="95795"/>
                </a:cubicBezTo>
                <a:cubicBezTo>
                  <a:pt x="1564640" y="98698"/>
                  <a:pt x="1552881" y="101064"/>
                  <a:pt x="1541417" y="104503"/>
                </a:cubicBezTo>
                <a:cubicBezTo>
                  <a:pt x="1523379" y="109914"/>
                  <a:pt x="1477269" y="127762"/>
                  <a:pt x="1454331" y="130629"/>
                </a:cubicBezTo>
                <a:cubicBezTo>
                  <a:pt x="1419646" y="134965"/>
                  <a:pt x="1384662" y="136434"/>
                  <a:pt x="1349828" y="139337"/>
                </a:cubicBezTo>
                <a:cubicBezTo>
                  <a:pt x="1344022" y="145143"/>
                  <a:pt x="1339452" y="152531"/>
                  <a:pt x="1332411" y="156755"/>
                </a:cubicBezTo>
                <a:cubicBezTo>
                  <a:pt x="1324540" y="161478"/>
                  <a:pt x="1315385" y="164250"/>
                  <a:pt x="1306286" y="165463"/>
                </a:cubicBezTo>
                <a:cubicBezTo>
                  <a:pt x="1271638" y="170083"/>
                  <a:pt x="1236617" y="171269"/>
                  <a:pt x="1201783" y="174172"/>
                </a:cubicBezTo>
                <a:lnTo>
                  <a:pt x="687977" y="165463"/>
                </a:lnTo>
                <a:cubicBezTo>
                  <a:pt x="670328" y="164920"/>
                  <a:pt x="653361" y="155873"/>
                  <a:pt x="635726" y="156755"/>
                </a:cubicBezTo>
                <a:cubicBezTo>
                  <a:pt x="602875" y="158398"/>
                  <a:pt x="524210" y="169309"/>
                  <a:pt x="478971" y="182880"/>
                </a:cubicBezTo>
                <a:cubicBezTo>
                  <a:pt x="461386" y="188155"/>
                  <a:pt x="444137" y="194491"/>
                  <a:pt x="426720" y="200297"/>
                </a:cubicBezTo>
                <a:lnTo>
                  <a:pt x="400594" y="209006"/>
                </a:lnTo>
                <a:cubicBezTo>
                  <a:pt x="391885" y="211909"/>
                  <a:pt x="382106" y="212623"/>
                  <a:pt x="374468" y="217715"/>
                </a:cubicBezTo>
                <a:cubicBezTo>
                  <a:pt x="309606" y="260957"/>
                  <a:pt x="389268" y="205381"/>
                  <a:pt x="322217" y="261257"/>
                </a:cubicBezTo>
                <a:cubicBezTo>
                  <a:pt x="314176" y="267958"/>
                  <a:pt x="304608" y="272591"/>
                  <a:pt x="296091" y="278675"/>
                </a:cubicBezTo>
                <a:cubicBezTo>
                  <a:pt x="284280" y="287111"/>
                  <a:pt x="273859" y="297599"/>
                  <a:pt x="261257" y="304800"/>
                </a:cubicBezTo>
                <a:cubicBezTo>
                  <a:pt x="253287" y="309354"/>
                  <a:pt x="243342" y="309404"/>
                  <a:pt x="235131" y="313509"/>
                </a:cubicBezTo>
                <a:cubicBezTo>
                  <a:pt x="178144" y="342003"/>
                  <a:pt x="240664" y="318530"/>
                  <a:pt x="182880" y="357052"/>
                </a:cubicBezTo>
                <a:cubicBezTo>
                  <a:pt x="175242" y="362144"/>
                  <a:pt x="165463" y="362857"/>
                  <a:pt x="156754" y="365760"/>
                </a:cubicBezTo>
                <a:cubicBezTo>
                  <a:pt x="148045" y="374469"/>
                  <a:pt x="140089" y="384001"/>
                  <a:pt x="130628" y="391886"/>
                </a:cubicBezTo>
                <a:cubicBezTo>
                  <a:pt x="122588" y="398586"/>
                  <a:pt x="111904" y="401902"/>
                  <a:pt x="104503" y="409303"/>
                </a:cubicBezTo>
                <a:cubicBezTo>
                  <a:pt x="97102" y="416704"/>
                  <a:pt x="93624" y="427256"/>
                  <a:pt x="87086" y="435429"/>
                </a:cubicBezTo>
                <a:cubicBezTo>
                  <a:pt x="81957" y="441840"/>
                  <a:pt x="75474" y="447040"/>
                  <a:pt x="69668" y="452846"/>
                </a:cubicBezTo>
                <a:cubicBezTo>
                  <a:pt x="61239" y="478134"/>
                  <a:pt x="61960" y="483610"/>
                  <a:pt x="43543" y="505097"/>
                </a:cubicBezTo>
                <a:cubicBezTo>
                  <a:pt x="32856" y="517565"/>
                  <a:pt x="8708" y="539932"/>
                  <a:pt x="8708" y="539932"/>
                </a:cubicBezTo>
                <a:cubicBezTo>
                  <a:pt x="5805" y="548640"/>
                  <a:pt x="0" y="556878"/>
                  <a:pt x="0" y="566057"/>
                </a:cubicBezTo>
                <a:cubicBezTo>
                  <a:pt x="0" y="611282"/>
                  <a:pt x="12328" y="637874"/>
                  <a:pt x="26126" y="679269"/>
                </a:cubicBezTo>
                <a:cubicBezTo>
                  <a:pt x="29029" y="687978"/>
                  <a:pt x="32608" y="696489"/>
                  <a:pt x="34834" y="705395"/>
                </a:cubicBezTo>
                <a:cubicBezTo>
                  <a:pt x="40640" y="728618"/>
                  <a:pt x="44681" y="752354"/>
                  <a:pt x="52251" y="775063"/>
                </a:cubicBezTo>
                <a:lnTo>
                  <a:pt x="69668" y="827315"/>
                </a:lnTo>
                <a:cubicBezTo>
                  <a:pt x="72571" y="836023"/>
                  <a:pt x="73285" y="845802"/>
                  <a:pt x="78377" y="853440"/>
                </a:cubicBezTo>
                <a:cubicBezTo>
                  <a:pt x="84183" y="862149"/>
                  <a:pt x="91113" y="870205"/>
                  <a:pt x="95794" y="879566"/>
                </a:cubicBezTo>
                <a:cubicBezTo>
                  <a:pt x="121000" y="929978"/>
                  <a:pt x="81105" y="882294"/>
                  <a:pt x="130628" y="931817"/>
                </a:cubicBezTo>
                <a:cubicBezTo>
                  <a:pt x="145957" y="977801"/>
                  <a:pt x="134246" y="950306"/>
                  <a:pt x="174171" y="1010195"/>
                </a:cubicBezTo>
                <a:cubicBezTo>
                  <a:pt x="196141" y="1043150"/>
                  <a:pt x="184188" y="1028921"/>
                  <a:pt x="209006" y="1053737"/>
                </a:cubicBezTo>
                <a:cubicBezTo>
                  <a:pt x="211909" y="1062446"/>
                  <a:pt x="213256" y="1071838"/>
                  <a:pt x="217714" y="1079863"/>
                </a:cubicBezTo>
                <a:cubicBezTo>
                  <a:pt x="227880" y="1098162"/>
                  <a:pt x="245928" y="1112256"/>
                  <a:pt x="252548" y="1132115"/>
                </a:cubicBezTo>
                <a:cubicBezTo>
                  <a:pt x="266681" y="1174510"/>
                  <a:pt x="254431" y="1146943"/>
                  <a:pt x="287383" y="1193075"/>
                </a:cubicBezTo>
                <a:cubicBezTo>
                  <a:pt x="293466" y="1201592"/>
                  <a:pt x="298100" y="1211160"/>
                  <a:pt x="304800" y="1219200"/>
                </a:cubicBezTo>
                <a:cubicBezTo>
                  <a:pt x="360673" y="1286247"/>
                  <a:pt x="305104" y="1206592"/>
                  <a:pt x="348343" y="1271452"/>
                </a:cubicBezTo>
                <a:cubicBezTo>
                  <a:pt x="354149" y="1288869"/>
                  <a:pt x="355576" y="1338979"/>
                  <a:pt x="365760" y="1323703"/>
                </a:cubicBezTo>
                <a:cubicBezTo>
                  <a:pt x="371566" y="1314994"/>
                  <a:pt x="378926" y="1307141"/>
                  <a:pt x="383177" y="1297577"/>
                </a:cubicBezTo>
                <a:cubicBezTo>
                  <a:pt x="390633" y="1280800"/>
                  <a:pt x="390410" y="1260602"/>
                  <a:pt x="400594" y="1245326"/>
                </a:cubicBezTo>
                <a:cubicBezTo>
                  <a:pt x="406400" y="1236617"/>
                  <a:pt x="413330" y="1228561"/>
                  <a:pt x="418011" y="1219200"/>
                </a:cubicBezTo>
                <a:cubicBezTo>
                  <a:pt x="422116" y="1210990"/>
                  <a:pt x="421212" y="1200419"/>
                  <a:pt x="426720" y="1193075"/>
                </a:cubicBezTo>
                <a:cubicBezTo>
                  <a:pt x="455892" y="1154180"/>
                  <a:pt x="482935" y="1141084"/>
                  <a:pt x="522514" y="1114697"/>
                </a:cubicBezTo>
                <a:cubicBezTo>
                  <a:pt x="556276" y="1092189"/>
                  <a:pt x="538712" y="1100589"/>
                  <a:pt x="574766" y="1088572"/>
                </a:cubicBezTo>
                <a:cubicBezTo>
                  <a:pt x="612503" y="1091475"/>
                  <a:pt x="650129" y="1097280"/>
                  <a:pt x="687977" y="1097280"/>
                </a:cubicBezTo>
                <a:cubicBezTo>
                  <a:pt x="743208" y="1097280"/>
                  <a:pt x="798259" y="1090920"/>
                  <a:pt x="853440" y="1088572"/>
                </a:cubicBezTo>
                <a:lnTo>
                  <a:pt x="1097280" y="1079863"/>
                </a:lnTo>
                <a:cubicBezTo>
                  <a:pt x="1120503" y="1074057"/>
                  <a:pt x="1144239" y="1070016"/>
                  <a:pt x="1166948" y="1062446"/>
                </a:cubicBezTo>
                <a:cubicBezTo>
                  <a:pt x="1175657" y="1059543"/>
                  <a:pt x="1183897" y="1053978"/>
                  <a:pt x="1193074" y="1053737"/>
                </a:cubicBezTo>
                <a:cubicBezTo>
                  <a:pt x="1404929" y="1048162"/>
                  <a:pt x="1616906" y="1048882"/>
                  <a:pt x="1828800" y="1045029"/>
                </a:cubicBezTo>
                <a:lnTo>
                  <a:pt x="2151017" y="1036320"/>
                </a:lnTo>
                <a:cubicBezTo>
                  <a:pt x="2174240" y="1030514"/>
                  <a:pt x="2197977" y="1026473"/>
                  <a:pt x="2220686" y="1018903"/>
                </a:cubicBezTo>
                <a:lnTo>
                  <a:pt x="2325188" y="984069"/>
                </a:lnTo>
                <a:lnTo>
                  <a:pt x="2377440" y="966652"/>
                </a:lnTo>
                <a:lnTo>
                  <a:pt x="2403566" y="957943"/>
                </a:lnTo>
                <a:cubicBezTo>
                  <a:pt x="2412372" y="944734"/>
                  <a:pt x="2429691" y="923720"/>
                  <a:pt x="2429691" y="905692"/>
                </a:cubicBezTo>
                <a:cubicBezTo>
                  <a:pt x="2429691" y="896512"/>
                  <a:pt x="2423886" y="888275"/>
                  <a:pt x="2420983" y="879566"/>
                </a:cubicBezTo>
                <a:cubicBezTo>
                  <a:pt x="2422110" y="868293"/>
                  <a:pt x="2426386" y="760950"/>
                  <a:pt x="2447108" y="740229"/>
                </a:cubicBezTo>
                <a:cubicBezTo>
                  <a:pt x="2452914" y="734423"/>
                  <a:pt x="2459397" y="729223"/>
                  <a:pt x="2464526" y="722812"/>
                </a:cubicBezTo>
                <a:cubicBezTo>
                  <a:pt x="2485347" y="696787"/>
                  <a:pt x="2475636" y="693683"/>
                  <a:pt x="2508068" y="679269"/>
                </a:cubicBezTo>
                <a:cubicBezTo>
                  <a:pt x="2524845" y="671813"/>
                  <a:pt x="2542903" y="667658"/>
                  <a:pt x="2560320" y="661852"/>
                </a:cubicBezTo>
                <a:lnTo>
                  <a:pt x="2586446" y="653143"/>
                </a:lnTo>
                <a:lnTo>
                  <a:pt x="2638697" y="635726"/>
                </a:lnTo>
                <a:cubicBezTo>
                  <a:pt x="2647406" y="632823"/>
                  <a:pt x="2655917" y="629243"/>
                  <a:pt x="2664823" y="627017"/>
                </a:cubicBezTo>
                <a:cubicBezTo>
                  <a:pt x="2676434" y="624114"/>
                  <a:pt x="2688149" y="621597"/>
                  <a:pt x="2699657" y="618309"/>
                </a:cubicBezTo>
                <a:cubicBezTo>
                  <a:pt x="2708484" y="615787"/>
                  <a:pt x="2716956" y="612122"/>
                  <a:pt x="2725783" y="609600"/>
                </a:cubicBezTo>
                <a:cubicBezTo>
                  <a:pt x="2738810" y="605878"/>
                  <a:pt x="2772819" y="599145"/>
                  <a:pt x="2786743" y="592183"/>
                </a:cubicBezTo>
                <a:cubicBezTo>
                  <a:pt x="2808712" y="581198"/>
                  <a:pt x="2814087" y="573548"/>
                  <a:pt x="2830286" y="557349"/>
                </a:cubicBezTo>
                <a:cubicBezTo>
                  <a:pt x="2852170" y="491691"/>
                  <a:pt x="2822652" y="572613"/>
                  <a:pt x="2856411" y="505097"/>
                </a:cubicBezTo>
                <a:cubicBezTo>
                  <a:pt x="2860516" y="496887"/>
                  <a:pt x="2861015" y="487182"/>
                  <a:pt x="2865120" y="478972"/>
                </a:cubicBezTo>
                <a:cubicBezTo>
                  <a:pt x="2869801" y="469611"/>
                  <a:pt x="2878286" y="462410"/>
                  <a:pt x="2882537" y="452846"/>
                </a:cubicBezTo>
                <a:cubicBezTo>
                  <a:pt x="2889993" y="436069"/>
                  <a:pt x="2894148" y="418012"/>
                  <a:pt x="2899954" y="400595"/>
                </a:cubicBezTo>
                <a:cubicBezTo>
                  <a:pt x="2902857" y="391886"/>
                  <a:pt x="2902172" y="380960"/>
                  <a:pt x="2908663" y="374469"/>
                </a:cubicBezTo>
                <a:lnTo>
                  <a:pt x="2934788" y="348343"/>
                </a:lnTo>
                <a:cubicBezTo>
                  <a:pt x="2956679" y="282674"/>
                  <a:pt x="2927150" y="363619"/>
                  <a:pt x="2960914" y="296092"/>
                </a:cubicBezTo>
                <a:cubicBezTo>
                  <a:pt x="2965019" y="287881"/>
                  <a:pt x="2964115" y="277310"/>
                  <a:pt x="2969623" y="269966"/>
                </a:cubicBezTo>
                <a:cubicBezTo>
                  <a:pt x="2981939" y="253545"/>
                  <a:pt x="2992765" y="228690"/>
                  <a:pt x="3013166" y="226423"/>
                </a:cubicBezTo>
                <a:cubicBezTo>
                  <a:pt x="3129160" y="213536"/>
                  <a:pt x="3065334" y="219731"/>
                  <a:pt x="3204754" y="209006"/>
                </a:cubicBezTo>
                <a:cubicBezTo>
                  <a:pt x="3198795" y="191127"/>
                  <a:pt x="3197756" y="175027"/>
                  <a:pt x="3178628" y="165463"/>
                </a:cubicBezTo>
                <a:cubicBezTo>
                  <a:pt x="3162207" y="157253"/>
                  <a:pt x="3126377" y="148046"/>
                  <a:pt x="3126377" y="148046"/>
                </a:cubicBezTo>
                <a:cubicBezTo>
                  <a:pt x="3018971" y="150949"/>
                  <a:pt x="2911471" y="151390"/>
                  <a:pt x="2804160" y="156755"/>
                </a:cubicBezTo>
                <a:cubicBezTo>
                  <a:pt x="2794992" y="157213"/>
                  <a:pt x="2787066" y="163821"/>
                  <a:pt x="2778034" y="165463"/>
                </a:cubicBezTo>
                <a:cubicBezTo>
                  <a:pt x="2755008" y="169650"/>
                  <a:pt x="2731589" y="171269"/>
                  <a:pt x="2708366" y="174172"/>
                </a:cubicBezTo>
                <a:cubicBezTo>
                  <a:pt x="2649341" y="193845"/>
                  <a:pt x="2721348" y="171576"/>
                  <a:pt x="2621280" y="191589"/>
                </a:cubicBezTo>
                <a:cubicBezTo>
                  <a:pt x="2612279" y="193389"/>
                  <a:pt x="2603863" y="197394"/>
                  <a:pt x="2595154" y="200297"/>
                </a:cubicBezTo>
                <a:lnTo>
                  <a:pt x="2151017" y="191589"/>
                </a:lnTo>
                <a:cubicBezTo>
                  <a:pt x="2133371" y="190970"/>
                  <a:pt x="2116218" y="185565"/>
                  <a:pt x="2098766" y="182880"/>
                </a:cubicBezTo>
                <a:cubicBezTo>
                  <a:pt x="2078478" y="179759"/>
                  <a:pt x="2058126" y="177075"/>
                  <a:pt x="2037806" y="174172"/>
                </a:cubicBezTo>
                <a:cubicBezTo>
                  <a:pt x="2029097" y="171269"/>
                  <a:pt x="2019705" y="169921"/>
                  <a:pt x="2011680" y="165463"/>
                </a:cubicBezTo>
                <a:cubicBezTo>
                  <a:pt x="1921844" y="115554"/>
                  <a:pt x="1992419" y="141627"/>
                  <a:pt x="1933303" y="121920"/>
                </a:cubicBezTo>
                <a:lnTo>
                  <a:pt x="1898468" y="87086"/>
                </a:ln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FF"/>
                </a:solidFill>
                <a:effectLst/>
                <a:uLnTx/>
                <a:uFillTx/>
                <a:latin typeface="黑体" panose="02010609060101010101" charset="-122"/>
                <a:ea typeface="黑体" panose="02010609060101010101" charset="-122"/>
                <a:cs typeface="+mn-cs"/>
              </a:rPr>
              <a:t>    </a:t>
            </a: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长城沿线</a:t>
            </a:r>
            <a:endParaRPr altLang="zh-CN" baseline="0" b="1"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  察哈尔省抗战</a:t>
            </a:r>
            <a:endPar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pic>
        <p:nvPicPr>
          <p:cNvPr id="2097220" name="Picture 90" descr="01000000000000119092087328212"/>
          <p:cNvPicPr>
            <a:picLocks noChangeAspect="1"/>
          </p:cNvPicPr>
          <p:nvPr/>
        </p:nvPicPr>
        <p:blipFill>
          <a:blip xmlns:r="http://schemas.openxmlformats.org/officeDocument/2006/relationships" r:embed="rId5"/>
          <a:stretch>
            <a:fillRect/>
          </a:stretch>
        </p:blipFill>
        <p:spPr>
          <a:xfrm>
            <a:off x="0" y="4763"/>
            <a:ext cx="2663825" cy="1936750"/>
          </a:xfrm>
          <a:prstGeom prst="rect"/>
          <a:noFill/>
          <a:ln w="9525">
            <a:noFill/>
          </a:ln>
        </p:spPr>
      </p:pic>
      <p:pic>
        <p:nvPicPr>
          <p:cNvPr id="2097221" name="Picture 92" descr="200707070409030280"/>
          <p:cNvPicPr>
            <a:picLocks noChangeAspect="1"/>
          </p:cNvPicPr>
          <p:nvPr/>
        </p:nvPicPr>
        <p:blipFill>
          <a:blip xmlns:r="http://schemas.openxmlformats.org/officeDocument/2006/relationships" r:embed="rId6"/>
          <a:stretch>
            <a:fillRect/>
          </a:stretch>
        </p:blipFill>
        <p:spPr>
          <a:xfrm>
            <a:off x="53975" y="2927350"/>
            <a:ext cx="3124200" cy="2000250"/>
          </a:xfrm>
          <a:prstGeom prst="rect"/>
          <a:noFill/>
          <a:ln w="9525">
            <a:noFill/>
          </a:ln>
        </p:spPr>
      </p:pic>
      <p:pic>
        <p:nvPicPr>
          <p:cNvPr id="2097222" name="Picture 94"/>
          <p:cNvPicPr>
            <a:picLocks noChangeAspect="1"/>
          </p:cNvPicPr>
          <p:nvPr/>
        </p:nvPicPr>
        <p:blipFill>
          <a:blip xmlns:r="http://schemas.openxmlformats.org/officeDocument/2006/relationships" r:embed="rId7"/>
          <a:stretch>
            <a:fillRect/>
          </a:stretch>
        </p:blipFill>
        <p:spPr>
          <a:xfrm>
            <a:off x="1828800" y="4927600"/>
            <a:ext cx="1366838" cy="1890713"/>
          </a:xfrm>
          <a:prstGeom prst="rect"/>
          <a:noFill/>
          <a:ln w="9525">
            <a:noFill/>
          </a:ln>
        </p:spPr>
      </p:pic>
      <p:pic>
        <p:nvPicPr>
          <p:cNvPr id="2097223" name="Picture 97"/>
          <p:cNvPicPr>
            <a:picLocks noChangeAspect="1"/>
          </p:cNvPicPr>
          <p:nvPr/>
        </p:nvPicPr>
        <p:blipFill>
          <a:blip xmlns:r="http://schemas.openxmlformats.org/officeDocument/2006/relationships" r:embed="rId8"/>
          <a:stretch>
            <a:fillRect/>
          </a:stretch>
        </p:blipFill>
        <p:spPr>
          <a:xfrm>
            <a:off x="0" y="4927600"/>
            <a:ext cx="1403350" cy="1949450"/>
          </a:xfrm>
          <a:prstGeom prst="rect"/>
          <a:noFill/>
          <a:ln w="9525">
            <a:noFill/>
          </a:ln>
        </p:spPr>
      </p:pic>
      <p:pic>
        <p:nvPicPr>
          <p:cNvPr id="2097224" name="Picture 99" descr="宋哲元"/>
          <p:cNvPicPr>
            <a:picLocks noChangeAspect="1"/>
          </p:cNvPicPr>
          <p:nvPr/>
        </p:nvPicPr>
        <p:blipFill>
          <a:blip xmlns:r="http://schemas.openxmlformats.org/officeDocument/2006/relationships" r:embed="rId9"/>
          <a:stretch>
            <a:fillRect/>
          </a:stretch>
        </p:blipFill>
        <p:spPr>
          <a:xfrm>
            <a:off x="2655888" y="6350"/>
            <a:ext cx="1379537" cy="1971675"/>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53" presetSubtype="16">
                                  <p:stCondLst>
                                    <p:cond delay="0"/>
                                  </p:stCondLst>
                                  <p:childTnLst>
                                    <p:set>
                                      <p:cBhvr>
                                        <p:cTn dur="1" fill="hold" id="6">
                                          <p:stCondLst>
                                            <p:cond delay="0"/>
                                          </p:stCondLst>
                                        </p:cTn>
                                        <p:tgtEl>
                                          <p:spTgt spid="1048791"/>
                                        </p:tgtEl>
                                        <p:attrNameLst>
                                          <p:attrName>style.visibility</p:attrName>
                                        </p:attrNameLst>
                                      </p:cBhvr>
                                      <p:to>
                                        <p:strVal val="visible"/>
                                      </p:to>
                                    </p:set>
                                    <p:anim calcmode="lin" valueType="num">
                                      <p:cBhvr>
                                        <p:cTn dur="500" fill="hold" id="7"/>
                                        <p:tgtEl>
                                          <p:spTgt spid="1048791"/>
                                        </p:tgtEl>
                                        <p:attrNameLst>
                                          <p:attrName>ppt_w</p:attrName>
                                        </p:attrNameLst>
                                      </p:cBhvr>
                                      <p:tavLst>
                                        <p:tav tm="0">
                                          <p:val>
                                            <p:fltVal val="0.0"/>
                                          </p:val>
                                        </p:tav>
                                        <p:tav tm="100000">
                                          <p:val>
                                            <p:strVal val="#ppt_w"/>
                                          </p:val>
                                        </p:tav>
                                      </p:tavLst>
                                    </p:anim>
                                    <p:anim calcmode="lin" valueType="num">
                                      <p:cBhvr>
                                        <p:cTn dur="500" fill="hold" id="8"/>
                                        <p:tgtEl>
                                          <p:spTgt spid="1048791"/>
                                        </p:tgtEl>
                                        <p:attrNameLst>
                                          <p:attrName>ppt_h</p:attrName>
                                        </p:attrNameLst>
                                      </p:cBhvr>
                                      <p:tavLst>
                                        <p:tav tm="0">
                                          <p:val>
                                            <p:fltVal val="0.0"/>
                                          </p:val>
                                        </p:tav>
                                        <p:tav tm="100000">
                                          <p:val>
                                            <p:strVal val="#ppt_h"/>
                                          </p:val>
                                        </p:tav>
                                      </p:tavLst>
                                    </p:anim>
                                    <p:animEffect transition="in" filter="fade">
                                      <p:cBhvr>
                                        <p:cTn dur="500" id="9"/>
                                        <p:tgtEl>
                                          <p:spTgt spid="1048791"/>
                                        </p:tgtEl>
                                      </p:cBhvr>
                                    </p:animEffect>
                                  </p:childTnLst>
                                </p:cTn>
                              </p:par>
                              <p:par>
                                <p:cTn fill="hold" id="10" nodeType="withEffect" presetClass="entr" presetID="3" presetSubtype="10">
                                  <p:stCondLst>
                                    <p:cond delay="0"/>
                                  </p:stCondLst>
                                  <p:childTnLst>
                                    <p:set>
                                      <p:cBhvr>
                                        <p:cTn dur="1" fill="hold" id="11">
                                          <p:stCondLst>
                                            <p:cond delay="0"/>
                                          </p:stCondLst>
                                        </p:cTn>
                                        <p:tgtEl>
                                          <p:spTgt spid="1048790"/>
                                        </p:tgtEl>
                                        <p:attrNameLst>
                                          <p:attrName>style.visibility</p:attrName>
                                        </p:attrNameLst>
                                      </p:cBhvr>
                                      <p:to>
                                        <p:strVal val="visible"/>
                                      </p:to>
                                    </p:set>
                                    <p:animEffect transition="in" filter="blinds(horizontal)">
                                      <p:cBhvr>
                                        <p:cTn dur="500" id="12"/>
                                        <p:tgtEl>
                                          <p:spTgt spid="1048790"/>
                                        </p:tgtEl>
                                      </p:cBhvr>
                                    </p:animEffect>
                                  </p:childTnLst>
                                </p:cTn>
                              </p:par>
                            </p:childTnLst>
                          </p:cTn>
                        </p:par>
                        <p:par>
                          <p:cTn fill="hold" id="13">
                            <p:stCondLst>
                              <p:cond delay="500"/>
                            </p:stCondLst>
                            <p:childTnLst>
                              <p:par>
                                <p:cTn fill="hold" grpId="0" id="14" nodeType="afterEffect" presetClass="entr" presetID="3" presetSubtype="10">
                                  <p:stCondLst>
                                    <p:cond delay="0"/>
                                  </p:stCondLst>
                                  <p:childTnLst>
                                    <p:set>
                                      <p:cBhvr>
                                        <p:cTn dur="1" fill="hold" id="15">
                                          <p:stCondLst>
                                            <p:cond delay="0"/>
                                          </p:stCondLst>
                                        </p:cTn>
                                        <p:tgtEl>
                                          <p:spTgt spid="1048792"/>
                                        </p:tgtEl>
                                        <p:attrNameLst>
                                          <p:attrName>style.visibility</p:attrName>
                                        </p:attrNameLst>
                                      </p:cBhvr>
                                      <p:to>
                                        <p:strVal val="visible"/>
                                      </p:to>
                                    </p:set>
                                    <p:animEffect transition="in" filter="blinds(horizontal)">
                                      <p:cBhvr>
                                        <p:cTn dur="500" id="16"/>
                                        <p:tgtEl>
                                          <p:spTgt spid="1048792"/>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ntr" presetID="12" presetSubtype="1">
                                  <p:stCondLst>
                                    <p:cond delay="0"/>
                                  </p:stCondLst>
                                  <p:childTnLst>
                                    <p:set>
                                      <p:cBhvr>
                                        <p:cTn dur="1" fill="hold" id="20">
                                          <p:stCondLst>
                                            <p:cond delay="0"/>
                                          </p:stCondLst>
                                        </p:cTn>
                                        <p:tgtEl>
                                          <p:spTgt spid="2097218"/>
                                        </p:tgtEl>
                                        <p:attrNameLst>
                                          <p:attrName>style.visibility</p:attrName>
                                        </p:attrNameLst>
                                      </p:cBhvr>
                                      <p:to>
                                        <p:strVal val="visible"/>
                                      </p:to>
                                    </p:set>
                                    <p:animEffect transition="in" filter="slide(fromTop)">
                                      <p:cBhvr>
                                        <p:cTn dur="500" id="21"/>
                                        <p:tgtEl>
                                          <p:spTgt spid="2097218"/>
                                        </p:tgtEl>
                                      </p:cBhvr>
                                    </p:animEffect>
                                  </p:childTnLst>
                                </p:cTn>
                              </p:par>
                              <p:par>
                                <p:cTn fill="hold" id="22" nodeType="withEffect" presetClass="entr" presetID="12" presetSubtype="1">
                                  <p:stCondLst>
                                    <p:cond delay="0"/>
                                  </p:stCondLst>
                                  <p:childTnLst>
                                    <p:set>
                                      <p:cBhvr>
                                        <p:cTn dur="1" fill="hold" id="23">
                                          <p:stCondLst>
                                            <p:cond delay="0"/>
                                          </p:stCondLst>
                                        </p:cTn>
                                        <p:tgtEl>
                                          <p:spTgt spid="2097217"/>
                                        </p:tgtEl>
                                        <p:attrNameLst>
                                          <p:attrName>style.visibility</p:attrName>
                                        </p:attrNameLst>
                                      </p:cBhvr>
                                      <p:to>
                                        <p:strVal val="visible"/>
                                      </p:to>
                                    </p:set>
                                    <p:animEffect transition="in" filter="slide(fromTop)">
                                      <p:cBhvr>
                                        <p:cTn dur="500" id="24"/>
                                        <p:tgtEl>
                                          <p:spTgt spid="2097217"/>
                                        </p:tgtEl>
                                      </p:cBhvr>
                                    </p:animEffect>
                                  </p:childTnLst>
                                </p:cTn>
                              </p:par>
                              <p:par>
                                <p:cTn fill="hold" id="25" nodeType="withEffect" presetClass="entr" presetID="12" presetSubtype="1">
                                  <p:stCondLst>
                                    <p:cond delay="0"/>
                                  </p:stCondLst>
                                  <p:childTnLst>
                                    <p:set>
                                      <p:cBhvr>
                                        <p:cTn dur="1" fill="hold" id="26">
                                          <p:stCondLst>
                                            <p:cond delay="0"/>
                                          </p:stCondLst>
                                        </p:cTn>
                                        <p:tgtEl>
                                          <p:spTgt spid="2097219"/>
                                        </p:tgtEl>
                                        <p:attrNameLst>
                                          <p:attrName>style.visibility</p:attrName>
                                        </p:attrNameLst>
                                      </p:cBhvr>
                                      <p:to>
                                        <p:strVal val="visible"/>
                                      </p:to>
                                    </p:set>
                                    <p:animEffect transition="in" filter="slide(fromTop)">
                                      <p:cBhvr>
                                        <p:cTn dur="500" id="27"/>
                                        <p:tgtEl>
                                          <p:spTgt spid="2097219"/>
                                        </p:tgtEl>
                                      </p:cBhvr>
                                    </p:animEffect>
                                  </p:childTnLst>
                                </p:cTn>
                              </p:par>
                            </p:childTnLst>
                          </p:cTn>
                        </p:par>
                      </p:childTnLst>
                    </p:cTn>
                  </p:par>
                  <p:par>
                    <p:cTn fill="hold" id="28">
                      <p:stCondLst>
                        <p:cond delay="indefinite"/>
                      </p:stCondLst>
                      <p:childTnLst>
                        <p:par>
                          <p:cTn fill="hold" id="29">
                            <p:stCondLst>
                              <p:cond delay="0"/>
                            </p:stCondLst>
                            <p:childTnLst>
                              <p:par>
                                <p:cTn fill="hold" grpId="0" id="30" nodeType="clickEffect" presetClass="entr" presetID="3" presetSubtype="10">
                                  <p:stCondLst>
                                    <p:cond delay="0"/>
                                  </p:stCondLst>
                                  <p:childTnLst>
                                    <p:set>
                                      <p:cBhvr>
                                        <p:cTn dur="1" fill="hold" id="31">
                                          <p:stCondLst>
                                            <p:cond delay="0"/>
                                          </p:stCondLst>
                                        </p:cTn>
                                        <p:tgtEl>
                                          <p:spTgt spid="1048796"/>
                                        </p:tgtEl>
                                        <p:attrNameLst>
                                          <p:attrName>style.visibility</p:attrName>
                                        </p:attrNameLst>
                                      </p:cBhvr>
                                      <p:to>
                                        <p:strVal val="visible"/>
                                      </p:to>
                                    </p:set>
                                    <p:animEffect transition="in" filter="blinds(horizontal)">
                                      <p:cBhvr>
                                        <p:cTn dur="500" id="32"/>
                                        <p:tgtEl>
                                          <p:spTgt spid="1048796"/>
                                        </p:tgtEl>
                                      </p:cBhvr>
                                    </p:animEffect>
                                  </p:childTnLst>
                                </p:cTn>
                              </p:par>
                            </p:childTnLst>
                          </p:cTn>
                        </p:par>
                        <p:par>
                          <p:cTn fill="hold" id="33">
                            <p:stCondLst>
                              <p:cond delay="500"/>
                            </p:stCondLst>
                            <p:childTnLst>
                              <p:par>
                                <p:cTn fill="hold" id="34" nodeType="afterEffect" presetClass="entr" presetID="9" presetSubtype="0">
                                  <p:stCondLst>
                                    <p:cond delay="0"/>
                                  </p:stCondLst>
                                  <p:childTnLst>
                                    <p:set>
                                      <p:cBhvr>
                                        <p:cTn dur="1" fill="hold" id="35">
                                          <p:stCondLst>
                                            <p:cond delay="0"/>
                                          </p:stCondLst>
                                        </p:cTn>
                                        <p:tgtEl>
                                          <p:spTgt spid="1048794"/>
                                        </p:tgtEl>
                                        <p:attrNameLst>
                                          <p:attrName>style.visibility</p:attrName>
                                        </p:attrNameLst>
                                      </p:cBhvr>
                                      <p:to>
                                        <p:strVal val="visible"/>
                                      </p:to>
                                    </p:set>
                                    <p:animEffect transition="in" filter="dissolve">
                                      <p:cBhvr>
                                        <p:cTn dur="500" id="36"/>
                                        <p:tgtEl>
                                          <p:spTgt spid="1048794"/>
                                        </p:tgtEl>
                                      </p:cBhvr>
                                    </p:animEffect>
                                  </p:childTnLst>
                                </p:cTn>
                              </p:par>
                            </p:childTnLst>
                          </p:cTn>
                        </p:par>
                        <p:par>
                          <p:cTn fill="hold" id="37">
                            <p:stCondLst>
                              <p:cond delay="1000"/>
                            </p:stCondLst>
                            <p:childTnLst>
                              <p:par>
                                <p:cTn fill="hold" id="38" nodeType="afterEffect" presetClass="entr" presetID="9" presetSubtype="0">
                                  <p:stCondLst>
                                    <p:cond delay="0"/>
                                  </p:stCondLst>
                                  <p:childTnLst>
                                    <p:set>
                                      <p:cBhvr>
                                        <p:cTn dur="1" fill="hold" id="39">
                                          <p:stCondLst>
                                            <p:cond delay="0"/>
                                          </p:stCondLst>
                                        </p:cTn>
                                        <p:tgtEl>
                                          <p:spTgt spid="1048795"/>
                                        </p:tgtEl>
                                        <p:attrNameLst>
                                          <p:attrName>style.visibility</p:attrName>
                                        </p:attrNameLst>
                                      </p:cBhvr>
                                      <p:to>
                                        <p:strVal val="visible"/>
                                      </p:to>
                                    </p:set>
                                    <p:animEffect transition="in" filter="dissolve">
                                      <p:cBhvr>
                                        <p:cTn dur="500" id="40"/>
                                        <p:tgtEl>
                                          <p:spTgt spid="1048795"/>
                                        </p:tgtEl>
                                      </p:cBhvr>
                                    </p:animEffect>
                                  </p:childTnLst>
                                </p:cTn>
                              </p:par>
                            </p:childTnLst>
                          </p:cTn>
                        </p:par>
                      </p:childTnLst>
                    </p:cTn>
                  </p:par>
                  <p:par>
                    <p:cTn fill="hold" id="41">
                      <p:stCondLst>
                        <p:cond delay="indefinite"/>
                      </p:stCondLst>
                      <p:childTnLst>
                        <p:par>
                          <p:cTn fill="hold" id="42">
                            <p:stCondLst>
                              <p:cond delay="0"/>
                            </p:stCondLst>
                            <p:childTnLst>
                              <p:par>
                                <p:cTn fill="hold" grpId="0" id="43" nodeType="clickEffect" presetClass="entr" presetID="53" presetSubtype="16">
                                  <p:stCondLst>
                                    <p:cond delay="0"/>
                                  </p:stCondLst>
                                  <p:childTnLst>
                                    <p:set>
                                      <p:cBhvr>
                                        <p:cTn dur="1" fill="hold" id="44">
                                          <p:stCondLst>
                                            <p:cond delay="0"/>
                                          </p:stCondLst>
                                        </p:cTn>
                                        <p:tgtEl>
                                          <p:spTgt spid="1048797"/>
                                        </p:tgtEl>
                                        <p:attrNameLst>
                                          <p:attrName>style.visibility</p:attrName>
                                        </p:attrNameLst>
                                      </p:cBhvr>
                                      <p:to>
                                        <p:strVal val="visible"/>
                                      </p:to>
                                    </p:set>
                                    <p:anim calcmode="lin" valueType="num">
                                      <p:cBhvr>
                                        <p:cTn dur="500" fill="hold" id="45"/>
                                        <p:tgtEl>
                                          <p:spTgt spid="1048797"/>
                                        </p:tgtEl>
                                        <p:attrNameLst>
                                          <p:attrName>ppt_w</p:attrName>
                                        </p:attrNameLst>
                                      </p:cBhvr>
                                      <p:tavLst>
                                        <p:tav tm="0">
                                          <p:val>
                                            <p:fltVal val="0.0"/>
                                          </p:val>
                                        </p:tav>
                                        <p:tav tm="100000">
                                          <p:val>
                                            <p:strVal val="#ppt_w"/>
                                          </p:val>
                                        </p:tav>
                                      </p:tavLst>
                                    </p:anim>
                                    <p:anim calcmode="lin" valueType="num">
                                      <p:cBhvr>
                                        <p:cTn dur="500" fill="hold" id="46"/>
                                        <p:tgtEl>
                                          <p:spTgt spid="1048797"/>
                                        </p:tgtEl>
                                        <p:attrNameLst>
                                          <p:attrName>ppt_h</p:attrName>
                                        </p:attrNameLst>
                                      </p:cBhvr>
                                      <p:tavLst>
                                        <p:tav tm="0">
                                          <p:val>
                                            <p:fltVal val="0.0"/>
                                          </p:val>
                                        </p:tav>
                                        <p:tav tm="100000">
                                          <p:val>
                                            <p:strVal val="#ppt_h"/>
                                          </p:val>
                                        </p:tav>
                                      </p:tavLst>
                                    </p:anim>
                                    <p:animEffect transition="in" filter="fade">
                                      <p:cBhvr>
                                        <p:cTn dur="500" id="47"/>
                                        <p:tgtEl>
                                          <p:spTgt spid="1048797"/>
                                        </p:tgtEl>
                                      </p:cBhvr>
                                    </p:animEffect>
                                  </p:childTnLst>
                                </p:cTn>
                              </p:par>
                            </p:childTnLst>
                          </p:cTn>
                        </p:par>
                      </p:childTnLst>
                    </p:cTn>
                  </p:par>
                  <p:par>
                    <p:cTn fill="hold" id="48">
                      <p:stCondLst>
                        <p:cond delay="indefinite"/>
                      </p:stCondLst>
                      <p:childTnLst>
                        <p:par>
                          <p:cTn fill="hold" id="49">
                            <p:stCondLst>
                              <p:cond delay="0"/>
                            </p:stCondLst>
                            <p:childTnLst>
                              <p:par>
                                <p:cTn fill="hold" id="50" nodeType="clickEffect" presetClass="entr" presetID="12" presetSubtype="8">
                                  <p:stCondLst>
                                    <p:cond delay="0"/>
                                  </p:stCondLst>
                                  <p:childTnLst>
                                    <p:set>
                                      <p:cBhvr>
                                        <p:cTn dur="1" fill="hold" id="51">
                                          <p:stCondLst>
                                            <p:cond delay="0"/>
                                          </p:stCondLst>
                                        </p:cTn>
                                        <p:tgtEl>
                                          <p:spTgt spid="2097220"/>
                                        </p:tgtEl>
                                        <p:attrNameLst>
                                          <p:attrName>style.visibility</p:attrName>
                                        </p:attrNameLst>
                                      </p:cBhvr>
                                      <p:to>
                                        <p:strVal val="visible"/>
                                      </p:to>
                                    </p:set>
                                    <p:animEffect transition="in" filter="slide(fromLeft)">
                                      <p:cBhvr>
                                        <p:cTn dur="500" id="52"/>
                                        <p:tgtEl>
                                          <p:spTgt spid="2097220"/>
                                        </p:tgtEl>
                                      </p:cBhvr>
                                    </p:animEffect>
                                  </p:childTnLst>
                                </p:cTn>
                              </p:par>
                              <p:par>
                                <p:cTn fill="hold" id="53" nodeType="withEffect" presetClass="entr" presetID="12" presetSubtype="8">
                                  <p:stCondLst>
                                    <p:cond delay="0"/>
                                  </p:stCondLst>
                                  <p:childTnLst>
                                    <p:set>
                                      <p:cBhvr>
                                        <p:cTn dur="1" fill="hold" id="54">
                                          <p:stCondLst>
                                            <p:cond delay="0"/>
                                          </p:stCondLst>
                                        </p:cTn>
                                        <p:tgtEl>
                                          <p:spTgt spid="2097224"/>
                                        </p:tgtEl>
                                        <p:attrNameLst>
                                          <p:attrName>style.visibility</p:attrName>
                                        </p:attrNameLst>
                                      </p:cBhvr>
                                      <p:to>
                                        <p:strVal val="visible"/>
                                      </p:to>
                                    </p:set>
                                    <p:animEffect transition="in" filter="slide(fromLeft)">
                                      <p:cBhvr>
                                        <p:cTn dur="500" id="55"/>
                                        <p:tgtEl>
                                          <p:spTgt spid="2097224"/>
                                        </p:tgtEl>
                                      </p:cBhvr>
                                    </p:animEffect>
                                  </p:childTnLst>
                                </p:cTn>
                              </p:par>
                              <p:par>
                                <p:cTn fill="hold" id="56" nodeType="withEffect" presetClass="entr" presetID="12" presetSubtype="8">
                                  <p:stCondLst>
                                    <p:cond delay="0"/>
                                  </p:stCondLst>
                                  <p:childTnLst>
                                    <p:set>
                                      <p:cBhvr>
                                        <p:cTn dur="1" fill="hold" id="57">
                                          <p:stCondLst>
                                            <p:cond delay="0"/>
                                          </p:stCondLst>
                                        </p:cTn>
                                        <p:tgtEl>
                                          <p:spTgt spid="2097221"/>
                                        </p:tgtEl>
                                        <p:attrNameLst>
                                          <p:attrName>style.visibility</p:attrName>
                                        </p:attrNameLst>
                                      </p:cBhvr>
                                      <p:to>
                                        <p:strVal val="visible"/>
                                      </p:to>
                                    </p:set>
                                    <p:animEffect transition="in" filter="slide(fromLeft)">
                                      <p:cBhvr>
                                        <p:cTn dur="500" id="58"/>
                                        <p:tgtEl>
                                          <p:spTgt spid="2097221"/>
                                        </p:tgtEl>
                                      </p:cBhvr>
                                    </p:animEffect>
                                  </p:childTnLst>
                                </p:cTn>
                              </p:par>
                              <p:par>
                                <p:cTn fill="hold" id="59" nodeType="withEffect" presetClass="entr" presetID="12" presetSubtype="8">
                                  <p:stCondLst>
                                    <p:cond delay="0"/>
                                  </p:stCondLst>
                                  <p:childTnLst>
                                    <p:set>
                                      <p:cBhvr>
                                        <p:cTn dur="1" fill="hold" id="60">
                                          <p:stCondLst>
                                            <p:cond delay="0"/>
                                          </p:stCondLst>
                                        </p:cTn>
                                        <p:tgtEl>
                                          <p:spTgt spid="2097223"/>
                                        </p:tgtEl>
                                        <p:attrNameLst>
                                          <p:attrName>style.visibility</p:attrName>
                                        </p:attrNameLst>
                                      </p:cBhvr>
                                      <p:to>
                                        <p:strVal val="visible"/>
                                      </p:to>
                                    </p:set>
                                    <p:animEffect transition="in" filter="slide(fromLeft)">
                                      <p:cBhvr>
                                        <p:cTn dur="500" id="61"/>
                                        <p:tgtEl>
                                          <p:spTgt spid="2097223"/>
                                        </p:tgtEl>
                                      </p:cBhvr>
                                    </p:animEffect>
                                  </p:childTnLst>
                                </p:cTn>
                              </p:par>
                              <p:par>
                                <p:cTn fill="hold" id="62" nodeType="withEffect" presetClass="entr" presetID="12" presetSubtype="8">
                                  <p:stCondLst>
                                    <p:cond delay="0"/>
                                  </p:stCondLst>
                                  <p:childTnLst>
                                    <p:set>
                                      <p:cBhvr>
                                        <p:cTn dur="1" fill="hold" id="63">
                                          <p:stCondLst>
                                            <p:cond delay="0"/>
                                          </p:stCondLst>
                                        </p:cTn>
                                        <p:tgtEl>
                                          <p:spTgt spid="2097222"/>
                                        </p:tgtEl>
                                        <p:attrNameLst>
                                          <p:attrName>style.visibility</p:attrName>
                                        </p:attrNameLst>
                                      </p:cBhvr>
                                      <p:to>
                                        <p:strVal val="visible"/>
                                      </p:to>
                                    </p:set>
                                    <p:animEffect transition="in" filter="slide(fromLeft)">
                                      <p:cBhvr>
                                        <p:cTn dur="500" id="64"/>
                                        <p:tgtEl>
                                          <p:spTgt spid="2097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92" grpId="0" bldLvl="0" animBg="1"/>
      <p:bldP spid="1048796" grpId="0" bldLvl="0" animBg="1"/>
      <p:bldP spid="1048797"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44" name=""/>
        <p:cNvGrpSpPr/>
        <p:nvPr/>
      </p:nvGrpSpPr>
      <p:grpSpPr>
        <a:xfrm/>
      </p:grpSpPr>
      <p:sp>
        <p:nvSpPr>
          <p:cNvPr id="1048798" name="矩形 2"/>
          <p:cNvSpPr/>
          <p:nvPr/>
        </p:nvSpPr>
        <p:spPr>
          <a:xfrm>
            <a:off x="606425" y="582930"/>
            <a:ext cx="10999470" cy="5798185"/>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pic>
        <p:nvPicPr>
          <p:cNvPr id="2097225" name="图片 2"/>
          <p:cNvPicPr>
            <a:picLocks noChangeAspect="1"/>
          </p:cNvPicPr>
          <p:nvPr/>
        </p:nvPicPr>
        <p:blipFill>
          <a:blip xmlns:r="http://schemas.openxmlformats.org/officeDocument/2006/relationships" r:embed="rId1"/>
          <a:srcRect/>
          <a:stretch>
            <a:fillRect/>
          </a:stretch>
        </p:blipFill>
        <p:spPr>
          <a:xfrm>
            <a:off x="8801100" y="712470"/>
            <a:ext cx="2693035" cy="2344420"/>
          </a:xfrm>
          <a:prstGeom prst="rect"/>
          <a:noFill/>
          <a:ln w="9525">
            <a:noFill/>
          </a:ln>
          <a:effectLst>
            <a:outerShdw algn="ctr" blurRad="63500" rotWithShape="0" sx="102000" sy="102000">
              <a:prstClr val="black">
                <a:alpha val="40000"/>
              </a:prstClr>
            </a:outerShdw>
          </a:effectLst>
        </p:spPr>
      </p:pic>
      <p:sp>
        <p:nvSpPr>
          <p:cNvPr id="1048799" name="矩形 1"/>
          <p:cNvSpPr/>
          <p:nvPr/>
        </p:nvSpPr>
        <p:spPr>
          <a:xfrm>
            <a:off x="606425" y="712470"/>
            <a:ext cx="8194675" cy="5503545"/>
          </a:xfrm>
          <a:prstGeom prst="rect"/>
          <a:solidFill>
            <a:schemeClr val="lt1"/>
          </a:solidFill>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10000"/>
              </a:lnSpc>
              <a:spcBef>
                <a:spcPts val="0"/>
              </a:spcBef>
              <a:spcAft>
                <a:spcPts val="0"/>
              </a:spcAft>
              <a:buClrTx/>
              <a:buSzTx/>
              <a:buFontTx/>
              <a:buNone/>
            </a:pPr>
            <a:r>
              <a:rPr altLang="en-US" baseline="0"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    </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事实上，南京国民政府很早就认识到国防建设的重要性。</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1928</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8</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月</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14</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日，国民党二届五中全会通过的</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整理军事案</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指出</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a:t>
            </a:r>
            <a:r>
              <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mn-cs"/>
              </a:rPr>
              <a:t>在国防上，海军、空军及军港要塞之建筑，均为重要。</a:t>
            </a:r>
            <a:r>
              <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rPr>
              <a:t>……</a:t>
            </a:r>
            <a:r>
              <a:rPr altLang="en-US" baseline="0" cap="none" dirty="0" sz="24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mn-cs"/>
              </a:rPr>
              <a:t>今日之国防计划中，必须实事求是，发展海军，建设空军，俾国防计划归于完成。” </a:t>
            </a:r>
            <a:endParaRPr altLang="zh-CN" baseline="0" cap="none" dirty="0" sz="2400" i="0" kern="1200" kumimoji="0" lang="en-US" noProof="0" normalizeH="0" spc="0" strike="noStrike" u="none">
              <a:ln>
                <a:noFill/>
              </a:ln>
              <a:solidFill>
                <a:srgbClr val="FF0000"/>
              </a:solidFill>
              <a:effectLst/>
              <a:uLnTx/>
              <a:uFillTx/>
              <a:latin typeface="楷体" panose="02010609060101010101" charset="-122"/>
              <a:ea typeface="楷体" panose="02010609060101010101" charset="-122"/>
              <a:cs typeface="+mn-cs"/>
            </a:endParaRPr>
          </a:p>
          <a:p>
            <a:pPr algn="l" defTabSz="914400" eaLnBrk="1" fontAlgn="auto" hangingPunct="1" indent="0" latinLnBrk="0" lvl="0" marL="0" marR="0" rtl="0">
              <a:lnSpc>
                <a:spcPct val="110000"/>
              </a:lnSpc>
              <a:spcBef>
                <a:spcPts val="0"/>
              </a:spcBef>
              <a:spcAft>
                <a:spcPts val="0"/>
              </a:spcAft>
              <a:buClrTx/>
              <a:buSzTx/>
              <a:buFontTx/>
              <a:buNone/>
            </a:pPr>
            <a:r>
              <a:rPr altLang="en-US" baseline="0"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    </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“一二八”事变后，蒋介石就已经调集约</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120</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万军队开进华北。在上海，蒋以开办国防训练班为名，以张自忠为总负责人，构筑从上海闸北一直到杭州的钢筋混泥土堡垒防线，共</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7</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条，到</a:t>
            </a: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1937</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年基本完成。</a:t>
            </a:r>
            <a:endPar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endParaRPr>
          </a:p>
          <a:p>
            <a:pPr algn="l" defTabSz="914400" eaLnBrk="1" fontAlgn="auto" hangingPunct="1" indent="0" latinLnBrk="0" lvl="0" marL="0" marR="0" rtl="0">
              <a:lnSpc>
                <a:spcPct val="110000"/>
              </a:lnSpc>
              <a:spcBef>
                <a:spcPts val="0"/>
              </a:spcBef>
              <a:spcAft>
                <a:spcPts val="0"/>
              </a:spcAft>
              <a:buClrTx/>
              <a:buSzTx/>
              <a:buFontTx/>
              <a:buNone/>
            </a:pPr>
            <a:r>
              <a:rPr altLang="zh-CN" baseline="0" cap="none" dirty="0" sz="24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mn-cs"/>
              </a:rPr>
              <a:t>    1933</a:t>
            </a:r>
            <a:r>
              <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rPr>
              <a:t>年在德国军事顾问的帮助下，为增强各要塞火力，南京政府向德国订购了大批要塞重炮，其中一批平、高射两用炮于七七事变前夕运到，星夜装置在江阴、镇江、南京、武汉各个要塞。</a:t>
            </a:r>
            <a:endParaRPr altLang="en-US" baseline="0" cap="none" dirty="0" sz="24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mn-cs"/>
            </a:endParaRPr>
          </a:p>
        </p:txBody>
      </p:sp>
      <p:sp>
        <p:nvSpPr>
          <p:cNvPr id="1048800" name="标题 1"/>
          <p:cNvSpPr txBox="1"/>
          <p:nvPr/>
        </p:nvSpPr>
        <p:spPr>
          <a:xfrm>
            <a:off x="456565" y="34290"/>
            <a:ext cx="11864975" cy="582613"/>
          </a:xfrm>
          <a:prstGeom prst="rect"/>
        </p:spPr>
        <p:txBody>
          <a:bodyPr>
            <a:normAutofit fontScale="96875" lnSpcReduction="20000"/>
          </a:bodyPr>
          <a:lstStyle>
            <a:lvl1pPr algn="ctr" eaLnBrk="0" fontAlgn="base" hangingPunct="0" rtl="0">
              <a:spcBef>
                <a:spcPct val="0"/>
              </a:spcBef>
              <a:spcAft>
                <a:spcPct val="0"/>
              </a:spcAft>
              <a:defRPr sz="4400" kern="1200">
                <a:solidFill>
                  <a:schemeClr val="tx2"/>
                </a:solidFill>
                <a:latin typeface="+mj-lt"/>
                <a:ea typeface="+mj-ea"/>
                <a:cs typeface="+mj-cs"/>
              </a:defRPr>
            </a:lvl1pPr>
            <a:lvl2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algn="ctr" fontAlgn="base" marL="457200" rtl="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algn="ctr" fontAlgn="base" marL="914400" rtl="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algn="ctr" fontAlgn="base" marL="1371600" rtl="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algn="ctr" fontAlgn="base" marL="1828800" rtl="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defTabSz="914400" eaLnBrk="0" fontAlgn="base" hangingPunct="0" indent="0" latinLnBrk="0" lvl="0" marL="0" marR="0" rtl="0">
              <a:lnSpc>
                <a:spcPct val="100000"/>
              </a:lnSpc>
              <a:spcBef>
                <a:spcPct val="0"/>
              </a:spcBef>
              <a:spcAft>
                <a:spcPct val="0"/>
              </a:spcAft>
              <a:buClrTx/>
              <a:buSzTx/>
              <a:buFontTx/>
              <a:buNone/>
            </a:pP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局部抗战 南京国民政府的军事准备</a:t>
            </a:r>
            <a:r>
              <a:rPr altLang="zh-CN" baseline="0" cap="none" sz="3200" i="0" kern="1200" kumimoji="0" lang="en-US"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a:t>
            </a: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重金构建防御工事和建筑要塞</a:t>
            </a:r>
            <a:endPar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endParaRPr>
          </a:p>
        </p:txBody>
      </p:sp>
      <p:pic>
        <p:nvPicPr>
          <p:cNvPr id="2097226" name="图片 5"/>
          <p:cNvPicPr>
            <a:picLocks noChangeAspect="1"/>
          </p:cNvPicPr>
          <p:nvPr/>
        </p:nvPicPr>
        <p:blipFill>
          <a:blip xmlns:r="http://schemas.openxmlformats.org/officeDocument/2006/relationships" r:embed="rId2"/>
          <a:stretch>
            <a:fillRect/>
          </a:stretch>
        </p:blipFill>
        <p:spPr>
          <a:xfrm>
            <a:off x="8801735" y="3379470"/>
            <a:ext cx="2692400" cy="2017395"/>
          </a:xfrm>
          <a:prstGeom prst="rect"/>
          <a:noFill/>
          <a:ln w="9525">
            <a:noFill/>
          </a:ln>
          <a:effectLst>
            <a:outerShdw algn="ctr" blurRad="63500" rotWithShape="0" sx="102000" sy="102000">
              <a:prstClr val="black">
                <a:alpha val="40000"/>
              </a:prstClr>
            </a:outerShdw>
          </a:effectLst>
        </p:spPr>
      </p:pic>
      <p:pic>
        <p:nvPicPr>
          <p:cNvPr id="2097227" name="图片 6"/>
          <p:cNvPicPr>
            <a:picLocks noChangeAspect="1"/>
          </p:cNvPicPr>
          <p:nvPr/>
        </p:nvPicPr>
        <p:blipFill>
          <a:blip xmlns:r="http://schemas.openxmlformats.org/officeDocument/2006/relationships" r:embed="rId3"/>
          <a:stretch>
            <a:fillRect/>
          </a:stretch>
        </p:blipFill>
        <p:spPr>
          <a:xfrm>
            <a:off x="0" y="0"/>
            <a:ext cx="763588" cy="508000"/>
          </a:xfrm>
          <a:prstGeom prst="rect"/>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45" name=""/>
        <p:cNvGrpSpPr/>
        <p:nvPr/>
      </p:nvGrpSpPr>
      <p:grpSpPr>
        <a:xfrm>
          <a:off x="0" y="0"/>
          <a:ext cx="0" cy="0"/>
          <a:chOff x="0" y="0"/>
          <a:chExt cx="0" cy="0"/>
        </a:xfrm>
      </p:grpSpPr>
      <p:sp>
        <p:nvSpPr>
          <p:cNvPr id="1048801"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02" name="文本框 10"/>
          <p:cNvSpPr txBox="1"/>
          <p:nvPr/>
        </p:nvSpPr>
        <p:spPr>
          <a:xfrm>
            <a:off x="1059815" y="1167765"/>
            <a:ext cx="5800725" cy="4523105"/>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sz="2400">
                <a:latin typeface="楷体" panose="02010609060101010101" charset="-122"/>
                <a:ea typeface="楷体" panose="02010609060101010101" charset="-122"/>
                <a:cs typeface="楷体" panose="02010609060101010101" charset="-122"/>
              </a:rPr>
              <a:t>1934年1月，国民党召开四届四中全会，蒋介石向会议提出《确立今后物质建设根本方针案》，其中提出：“国家及私人大工业今后避免其集中于海口；道路、航路之开辟，尤须首先完成西向之干线，使吾国于海口外，尚有不受海上敌国封锁之出入口；于经济中心区附近不受外国兵力威胁之地区，确立国防军事中心地“。</a:t>
            </a:r>
            <a:endParaRPr sz="2400">
              <a:latin typeface="楷体" panose="02010609060101010101" charset="-122"/>
              <a:ea typeface="楷体" panose="02010609060101010101" charset="-122"/>
              <a:cs typeface="楷体" panose="02010609060101010101" charset="-122"/>
            </a:endParaRPr>
          </a:p>
        </p:txBody>
      </p:sp>
      <p:pic>
        <p:nvPicPr>
          <p:cNvPr id="2097228" name="图片 3"/>
          <p:cNvPicPr>
            <a:picLocks noChangeAspect="1"/>
          </p:cNvPicPr>
          <p:nvPr/>
        </p:nvPicPr>
        <p:blipFill>
          <a:blip xmlns:r="http://schemas.openxmlformats.org/officeDocument/2006/relationships" r:embed="rId1"/>
          <a:stretch>
            <a:fillRect/>
          </a:stretch>
        </p:blipFill>
        <p:spPr>
          <a:xfrm>
            <a:off x="7121525" y="2084705"/>
            <a:ext cx="4037330" cy="2687955"/>
          </a:xfrm>
          <a:prstGeom prst="rect"/>
        </p:spPr>
      </p:pic>
      <p:sp>
        <p:nvSpPr>
          <p:cNvPr id="1048803" name="标题 1"/>
          <p:cNvSpPr txBox="1"/>
          <p:nvPr/>
        </p:nvSpPr>
        <p:spPr>
          <a:xfrm>
            <a:off x="456565" y="33655"/>
            <a:ext cx="11864975" cy="582613"/>
          </a:xfrm>
          <a:prstGeom prst="rect"/>
        </p:spPr>
        <p:txBody>
          <a:bodyPr>
            <a:normAutofit fontScale="96875" lnSpcReduction="20000"/>
          </a:bodyPr>
          <a:lstStyle>
            <a:lvl1pPr algn="ctr" eaLnBrk="0" fontAlgn="base" hangingPunct="0" rtl="0">
              <a:spcBef>
                <a:spcPct val="0"/>
              </a:spcBef>
              <a:spcAft>
                <a:spcPct val="0"/>
              </a:spcAft>
              <a:defRPr sz="4400" kern="1200">
                <a:solidFill>
                  <a:schemeClr val="tx2"/>
                </a:solidFill>
                <a:latin typeface="+mj-lt"/>
                <a:ea typeface="+mj-ea"/>
                <a:cs typeface="+mj-cs"/>
              </a:defRPr>
            </a:lvl1pPr>
            <a:lvl2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2pPr>
            <a:lvl3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3pPr>
            <a:lvl4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4pPr>
            <a:lvl5pPr algn="ctr" eaLnBrk="0" fontAlgn="base" hangingPunct="0" rtl="0">
              <a:spcBef>
                <a:spcPct val="0"/>
              </a:spcBef>
              <a:spcAft>
                <a:spcPct val="0"/>
              </a:spcAft>
              <a:defRPr sz="4400">
                <a:solidFill>
                  <a:schemeClr val="tx2"/>
                </a:solidFill>
                <a:latin typeface="Arial" panose="020B0604020202020204" pitchFamily="34" charset="0"/>
                <a:ea typeface="宋体" panose="02010600030101010101" pitchFamily="2" charset="-122"/>
              </a:defRPr>
            </a:lvl5pPr>
            <a:lvl6pPr algn="ctr" fontAlgn="base" marL="457200" rtl="0">
              <a:spcBef>
                <a:spcPct val="0"/>
              </a:spcBef>
              <a:spcAft>
                <a:spcPct val="0"/>
              </a:spcAft>
              <a:defRPr sz="4400">
                <a:solidFill>
                  <a:schemeClr val="tx2"/>
                </a:solidFill>
                <a:latin typeface="Arial" panose="020B0604020202020204" pitchFamily="34" charset="0"/>
                <a:ea typeface="宋体" panose="02010600030101010101" pitchFamily="2" charset="-122"/>
              </a:defRPr>
            </a:lvl6pPr>
            <a:lvl7pPr algn="ctr" fontAlgn="base" marL="914400" rtl="0">
              <a:spcBef>
                <a:spcPct val="0"/>
              </a:spcBef>
              <a:spcAft>
                <a:spcPct val="0"/>
              </a:spcAft>
              <a:defRPr sz="4400">
                <a:solidFill>
                  <a:schemeClr val="tx2"/>
                </a:solidFill>
                <a:latin typeface="Arial" panose="020B0604020202020204" pitchFamily="34" charset="0"/>
                <a:ea typeface="宋体" panose="02010600030101010101" pitchFamily="2" charset="-122"/>
              </a:defRPr>
            </a:lvl7pPr>
            <a:lvl8pPr algn="ctr" fontAlgn="base" marL="1371600" rtl="0">
              <a:spcBef>
                <a:spcPct val="0"/>
              </a:spcBef>
              <a:spcAft>
                <a:spcPct val="0"/>
              </a:spcAft>
              <a:defRPr sz="4400">
                <a:solidFill>
                  <a:schemeClr val="tx2"/>
                </a:solidFill>
                <a:latin typeface="Arial" panose="020B0604020202020204" pitchFamily="34" charset="0"/>
                <a:ea typeface="宋体" panose="02010600030101010101" pitchFamily="2" charset="-122"/>
              </a:defRPr>
            </a:lvl8pPr>
            <a:lvl9pPr algn="ctr" fontAlgn="base" marL="1828800" rtl="0">
              <a:spcBef>
                <a:spcPct val="0"/>
              </a:spcBef>
              <a:spcAft>
                <a:spcPct val="0"/>
              </a:spcAft>
              <a:defRPr sz="4400">
                <a:solidFill>
                  <a:schemeClr val="tx2"/>
                </a:solidFill>
                <a:latin typeface="Arial" panose="020B0604020202020204" pitchFamily="34" charset="0"/>
                <a:ea typeface="宋体" panose="02010600030101010101" pitchFamily="2" charset="-122"/>
              </a:defRPr>
            </a:lvl9pPr>
          </a:lstStyle>
          <a:p>
            <a:pPr algn="ctr" defTabSz="914400" eaLnBrk="0" fontAlgn="base" hangingPunct="0" indent="0" latinLnBrk="0" lvl="0" marL="0" marR="0" rtl="0">
              <a:lnSpc>
                <a:spcPct val="100000"/>
              </a:lnSpc>
              <a:spcBef>
                <a:spcPct val="0"/>
              </a:spcBef>
              <a:spcAft>
                <a:spcPct val="0"/>
              </a:spcAft>
              <a:buClrTx/>
              <a:buSzTx/>
              <a:buFontTx/>
              <a:buNone/>
            </a:pP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局部抗战 南京国民政府的军事准备</a:t>
            </a:r>
            <a:r>
              <a:rPr altLang="zh-CN" baseline="0" cap="none" sz="3200" i="0" kern="1200" kumimoji="0" lang="en-US"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a:t>
            </a:r>
            <a:r>
              <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rPr>
              <a:t>重金构建防御工事和建筑要塞</a:t>
            </a:r>
            <a:endParaRPr altLang="en-US" baseline="0" cap="none" sz="3200" i="0" kern="1200" kumimoji="0"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华文行楷" panose="02010800040101010101" charset="-122"/>
            </a:endParaRPr>
          </a:p>
        </p:txBody>
      </p:sp>
      <p:pic>
        <p:nvPicPr>
          <p:cNvPr id="2097229" name="图片 6"/>
          <p:cNvPicPr>
            <a:picLocks noChangeAspect="1"/>
          </p:cNvPicPr>
          <p:nvPr/>
        </p:nvPicPr>
        <p:blipFill>
          <a:blip xmlns:r="http://schemas.openxmlformats.org/officeDocument/2006/relationships" r:embed="rId2"/>
          <a:stretch>
            <a:fillRect/>
          </a:stretch>
        </p:blipFill>
        <p:spPr>
          <a:xfrm>
            <a:off x="0" y="0"/>
            <a:ext cx="763588" cy="508000"/>
          </a:xfrm>
          <a:prstGeom prst="rect"/>
          <a:noFill/>
          <a:ln w="9525">
            <a:noFill/>
          </a:ln>
        </p:spPr>
      </p:pic>
    </p:spTree>
  </p:cSld>
  <p:clrMapOvr>
    <a:masterClrMapping/>
  </p:clrMapOvr>
  <p:transition spd="slow" advTm="0">
    <p:push/>
  </p:transition>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48" name=""/>
        <p:cNvGrpSpPr/>
        <p:nvPr/>
      </p:nvGrpSpPr>
      <p:grpSpPr>
        <a:xfrm/>
      </p:grpSpPr>
      <p:sp>
        <p:nvSpPr>
          <p:cNvPr id="1048807" name="矩形 1"/>
          <p:cNvSpPr/>
          <p:nvPr/>
        </p:nvSpPr>
        <p:spPr>
          <a:xfrm>
            <a:off x="695325" y="6163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08" name="Rectangle 4"/>
          <p:cNvSpPr/>
          <p:nvPr/>
        </p:nvSpPr>
        <p:spPr>
          <a:xfrm>
            <a:off x="784225" y="0"/>
            <a:ext cx="5782310" cy="583565"/>
          </a:xfrm>
          <a:prstGeom prst="rect"/>
          <a:noFill/>
          <a:ln w="9525">
            <a:noFill/>
          </a:ln>
        </p:spPr>
        <p:txBody>
          <a:bodyPr wrap="square">
            <a:spAutoFit/>
          </a:bodyPr>
          <a:p>
            <a:pPr eaLnBrk="1" hangingPunct="1"/>
            <a:r>
              <a:rPr altLang="en-US" dirty="0" sz="3200" lang="zh-CN">
                <a:solidFill>
                  <a:schemeClr val="bg1"/>
                </a:solidFill>
                <a:latin typeface="华文行楷" panose="02010800040101010101" charset="-122"/>
                <a:ea typeface="华文行楷" panose="02010800040101010101" charset="-122"/>
                <a:cs typeface="华文行楷" panose="02010800040101010101" charset="-122"/>
              </a:rPr>
              <a:t>局部抗战 日本的对华策略</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endParaRPr>
          </a:p>
        </p:txBody>
      </p:sp>
      <p:pic>
        <p:nvPicPr>
          <p:cNvPr id="2097230" name="图片 2"/>
          <p:cNvPicPr>
            <a:picLocks noChangeAspect="1"/>
          </p:cNvPicPr>
          <p:nvPr/>
        </p:nvPicPr>
        <p:blipFill>
          <a:blip xmlns:r="http://schemas.openxmlformats.org/officeDocument/2006/relationships" r:embed="rId1"/>
          <a:stretch>
            <a:fillRect/>
          </a:stretch>
        </p:blipFill>
        <p:spPr>
          <a:xfrm>
            <a:off x="0" y="-317"/>
            <a:ext cx="784225" cy="522287"/>
          </a:xfrm>
          <a:prstGeom prst="rect"/>
          <a:noFill/>
          <a:ln w="9525">
            <a:noFill/>
          </a:ln>
        </p:spPr>
      </p:pic>
      <p:sp>
        <p:nvSpPr>
          <p:cNvPr id="1048809" name="矩形 3"/>
          <p:cNvSpPr/>
          <p:nvPr/>
        </p:nvSpPr>
        <p:spPr>
          <a:xfrm>
            <a:off x="772795" y="683895"/>
            <a:ext cx="10647045" cy="4707890"/>
          </a:xfrm>
          <a:prstGeom prst="rect"/>
          <a:noFill/>
          <a:ln w="9525">
            <a:noFill/>
          </a:ln>
        </p:spPr>
        <p:txBody>
          <a:bodyPr wrap="square">
            <a:spAutoFit/>
          </a:bodyPr>
          <a:p>
            <a:pPr eaLnBrk="1" hangingPunct="1"/>
            <a:r>
              <a:rPr altLang="en-US" b="1" dirty="0" sz="3000" lang="zh-CN">
                <a:solidFill>
                  <a:srgbClr val="000000"/>
                </a:solidFill>
                <a:latin typeface="楷体" panose="02010609060101010101" charset="-122"/>
                <a:ea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“希望造成南京政府的政令在</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a:t>
            </a:r>
            <a:r>
              <a:rPr altLang="en-US" b="1" dirty="0" sz="3000" lang="zh-CN">
                <a:solidFill>
                  <a:srgbClr val="000000"/>
                </a:solidFill>
                <a:latin typeface="楷体" panose="02010609060101010101" charset="-122"/>
                <a:ea typeface="楷体" panose="02010609060101010101" charset="-122"/>
                <a:cs typeface="楷体" panose="02010609060101010101" charset="-122"/>
              </a:rPr>
              <a:t>不能推行的形势</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把</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华北政权</a:t>
            </a:r>
            <a:r>
              <a:rPr altLang="en-US" b="1" dirty="0" sz="3000" lang="zh-CN">
                <a:solidFill>
                  <a:srgbClr val="000000"/>
                </a:solidFill>
                <a:latin typeface="楷体" panose="02010609060101010101" charset="-122"/>
                <a:ea typeface="楷体" panose="02010609060101010101" charset="-122"/>
                <a:cs typeface="楷体" panose="02010609060101010101" charset="-122"/>
              </a:rPr>
              <a:t>下的官员更换为便于</a:t>
            </a:r>
            <a:r>
              <a:rPr altLang="en-US" b="1" dirty="0" sz="3000" lang="zh-CN">
                <a:solidFill>
                  <a:srgbClr val="FF0000"/>
                </a:solidFill>
                <a:latin typeface="楷体" panose="02010609060101010101" charset="-122"/>
                <a:ea typeface="楷体" panose="02010609060101010101" charset="-122"/>
                <a:cs typeface="楷体" panose="02010609060101010101" charset="-122"/>
              </a:rPr>
              <a:t>我方政策执行</a:t>
            </a:r>
            <a:r>
              <a:rPr altLang="en-US" b="1" dirty="0" sz="3000" lang="zh-CN">
                <a:solidFill>
                  <a:srgbClr val="000000"/>
                </a:solidFill>
                <a:latin typeface="楷体" panose="02010609060101010101" charset="-122"/>
                <a:ea typeface="楷体" panose="02010609060101010101" charset="-122"/>
                <a:cs typeface="楷体" panose="02010609060101010101" charset="-122"/>
              </a:rPr>
              <a:t>的人员，以造成</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华北地区</a:t>
            </a:r>
            <a:r>
              <a:rPr altLang="en-US" b="1" dirty="0" sz="3000" lang="zh-CN">
                <a:solidFill>
                  <a:srgbClr val="000000"/>
                </a:solidFill>
                <a:latin typeface="楷体" panose="02010609060101010101" charset="-122"/>
                <a:ea typeface="楷体" panose="02010609060101010101" charset="-122"/>
                <a:cs typeface="楷体" panose="02010609060101010101" charset="-122"/>
              </a:rPr>
              <a:t>官民在该地不进行排日的</a:t>
            </a:r>
            <a:r>
              <a:rPr altLang="en-US" b="1" dirty="0" sz="3000" lang="zh-CN">
                <a:solidFill>
                  <a:srgbClr val="FF0000"/>
                </a:solidFill>
                <a:latin typeface="楷体" panose="02010609060101010101" charset="-122"/>
                <a:ea typeface="楷体" panose="02010609060101010101" charset="-122"/>
                <a:cs typeface="楷体" panose="02010609060101010101" charset="-122"/>
              </a:rPr>
              <a:t>先入为主</a:t>
            </a:r>
            <a:r>
              <a:rPr altLang="en-US" b="1" dirty="0" sz="3000" lang="zh-CN">
                <a:solidFill>
                  <a:srgbClr val="000000"/>
                </a:solidFill>
                <a:latin typeface="楷体" panose="02010609060101010101" charset="-122"/>
                <a:ea typeface="楷体" panose="02010609060101010101" charset="-122"/>
                <a:cs typeface="楷体" panose="02010609060101010101" charset="-122"/>
              </a:rPr>
              <a:t>的气氛”         </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斋藤内阁（</a:t>
            </a:r>
            <a:r>
              <a:rPr altLang="zh-CN" b="1" dirty="0" sz="3000" lang="en-US">
                <a:solidFill>
                  <a:srgbClr val="000000"/>
                </a:solidFill>
                <a:latin typeface="楷体" panose="02010609060101010101" charset="-122"/>
                <a:ea typeface="楷体" panose="02010609060101010101" charset="-122"/>
                <a:cs typeface="楷体" panose="02010609060101010101" charset="-122"/>
              </a:rPr>
              <a:t>1935</a:t>
            </a:r>
            <a:r>
              <a:rPr altLang="en-US" b="1" dirty="0" sz="3000" lang="zh-CN">
                <a:solidFill>
                  <a:srgbClr val="000000"/>
                </a:solidFill>
                <a:latin typeface="楷体" panose="02010609060101010101" charset="-122"/>
                <a:ea typeface="楷体" panose="02010609060101010101" charset="-122"/>
                <a:cs typeface="楷体" panose="02010609060101010101" charset="-122"/>
              </a:rPr>
              <a:t>年）</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对华政策大纲</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关于</a:t>
            </a:r>
            <a:r>
              <a:rPr altLang="en-US" b="1" dirty="0" sz="3000" lang="zh-CN">
                <a:solidFill>
                  <a:srgbClr val="FF0000"/>
                </a:solidFill>
                <a:latin typeface="楷体" panose="02010609060101010101" charset="-122"/>
                <a:ea typeface="楷体" panose="02010609060101010101" charset="-122"/>
                <a:cs typeface="楷体" panose="02010609060101010101" charset="-122"/>
              </a:rPr>
              <a:t>华北自治</a:t>
            </a:r>
            <a:r>
              <a:rPr altLang="en-US" b="1" dirty="0" sz="3000" lang="zh-CN">
                <a:solidFill>
                  <a:srgbClr val="000000"/>
                </a:solidFill>
                <a:latin typeface="楷体" panose="02010609060101010101" charset="-122"/>
                <a:ea typeface="楷体" panose="02010609060101010101" charset="-122"/>
                <a:cs typeface="楷体" panose="02010609060101010101" charset="-122"/>
              </a:rPr>
              <a:t>，南京政府若要强加干涉，则日方将随时随地行使其所认为</a:t>
            </a:r>
            <a:r>
              <a:rPr altLang="en-US" b="1" dirty="0" sz="3000" lang="zh-CN">
                <a:solidFill>
                  <a:srgbClr val="FF0000"/>
                </a:solidFill>
                <a:latin typeface="楷体" panose="02010609060101010101" charset="-122"/>
                <a:ea typeface="楷体" panose="02010609060101010101" charset="-122"/>
                <a:cs typeface="楷体" panose="02010609060101010101" charset="-122"/>
              </a:rPr>
              <a:t>适当之武力的发动</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00"/>
                </a:solidFill>
                <a:latin typeface="楷体" panose="02010609060101010101" charset="-122"/>
                <a:ea typeface="楷体" panose="02010609060101010101" charset="-122"/>
                <a:cs typeface="楷体" panose="02010609060101010101" charset="-122"/>
              </a:rPr>
              <a:t>日陆军当局对华北自治运动的方针要点</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zh-CN" b="1" dirty="0" sz="3000" lang="en-US">
                <a:solidFill>
                  <a:srgbClr val="000000"/>
                </a:solidFill>
                <a:latin typeface="楷体" panose="02010609060101010101" charset="-122"/>
                <a:ea typeface="楷体" panose="02010609060101010101" charset="-122"/>
                <a:cs typeface="楷体" panose="02010609060101010101" charset="-122"/>
              </a:rPr>
              <a:t>1935.12</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eaLnBrk="1" hangingPunct="1"/>
            <a:r>
              <a:rPr altLang="en-US" b="1" dirty="0" sz="3000" lang="zh-CN">
                <a:solidFill>
                  <a:srgbClr val="000000"/>
                </a:solidFill>
                <a:latin typeface="楷体" panose="02010609060101010101" charset="-122"/>
                <a:ea typeface="楷体" panose="02010609060101010101" charset="-122"/>
                <a:cs typeface="楷体" panose="02010609060101010101" charset="-122"/>
              </a:rPr>
              <a:t>   “</a:t>
            </a:r>
            <a:r>
              <a:rPr altLang="en-US" b="1" dirty="0" sz="3000" lang="zh-CN">
                <a:solidFill>
                  <a:srgbClr val="0000FF"/>
                </a:solidFill>
                <a:latin typeface="楷体" panose="02010609060101010101" charset="-122"/>
                <a:ea typeface="楷体" panose="02010609060101010101" charset="-122"/>
                <a:cs typeface="楷体" panose="02010609060101010101" charset="-122"/>
              </a:rPr>
              <a:t>生产力之不足</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FF"/>
                </a:solidFill>
                <a:latin typeface="楷体" panose="02010609060101010101" charset="-122"/>
                <a:ea typeface="楷体" panose="02010609060101010101" charset="-122"/>
                <a:cs typeface="楷体" panose="02010609060101010101" charset="-122"/>
              </a:rPr>
              <a:t>生产设备之不足</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FF"/>
                </a:solidFill>
                <a:latin typeface="楷体" panose="02010609060101010101" charset="-122"/>
                <a:ea typeface="楷体" panose="02010609060101010101" charset="-122"/>
                <a:cs typeface="楷体" panose="02010609060101010101" charset="-122"/>
              </a:rPr>
              <a:t>原料之不足及蓄积资本之不足</a:t>
            </a:r>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亦须发动</a:t>
            </a:r>
            <a:r>
              <a:rPr altLang="en-US" b="1" dirty="0" sz="3000" lang="zh-CN">
                <a:solidFill>
                  <a:srgbClr val="FF0000"/>
                </a:solidFill>
                <a:latin typeface="楷体" panose="02010609060101010101" charset="-122"/>
                <a:ea typeface="楷体" panose="02010609060101010101" charset="-122"/>
                <a:cs typeface="楷体" panose="02010609060101010101" charset="-122"/>
              </a:rPr>
              <a:t>对国外举国之战争</a:t>
            </a:r>
            <a:r>
              <a:rPr altLang="en-US" b="1" dirty="0" sz="3000" lang="zh-CN">
                <a:solidFill>
                  <a:srgbClr val="000000"/>
                </a:solidFill>
                <a:latin typeface="楷体" panose="02010609060101010101" charset="-122"/>
                <a:ea typeface="楷体" panose="02010609060101010101" charset="-122"/>
                <a:cs typeface="楷体" panose="02010609060101010101" charset="-122"/>
              </a:rPr>
              <a:t>，以期平靖。”            </a:t>
            </a:r>
            <a:endParaRPr altLang="zh-CN" b="1" dirty="0" sz="3000" lang="en-US">
              <a:solidFill>
                <a:srgbClr val="000000"/>
              </a:solidFill>
              <a:latin typeface="楷体" panose="02010609060101010101" charset="-122"/>
              <a:ea typeface="楷体" panose="02010609060101010101" charset="-122"/>
              <a:cs typeface="楷体" panose="02010609060101010101" charset="-122"/>
            </a:endParaRPr>
          </a:p>
          <a:p>
            <a:pPr algn="r" eaLnBrk="1" hangingPunct="1"/>
            <a:r>
              <a:rPr altLang="zh-CN" b="1" dirty="0" sz="3000" lang="en-US">
                <a:solidFill>
                  <a:srgbClr val="000000"/>
                </a:solidFill>
                <a:latin typeface="楷体" panose="02010609060101010101" charset="-122"/>
                <a:ea typeface="楷体" panose="02010609060101010101" charset="-122"/>
                <a:cs typeface="楷体" panose="02010609060101010101" charset="-122"/>
              </a:rPr>
              <a:t>——</a:t>
            </a:r>
            <a:r>
              <a:rPr altLang="en-US" b="1" dirty="0" sz="3000" lang="zh-CN">
                <a:solidFill>
                  <a:srgbClr val="000000"/>
                </a:solidFill>
                <a:latin typeface="楷体" panose="02010609060101010101" charset="-122"/>
                <a:ea typeface="楷体" panose="02010609060101010101" charset="-122"/>
                <a:cs typeface="楷体" panose="02010609060101010101" charset="-122"/>
              </a:rPr>
              <a:t>近卫文麿（</a:t>
            </a:r>
            <a:r>
              <a:rPr altLang="zh-CN" b="1" dirty="0" sz="3000" lang="en-US">
                <a:solidFill>
                  <a:srgbClr val="000000"/>
                </a:solidFill>
                <a:latin typeface="楷体" panose="02010609060101010101" charset="-122"/>
                <a:ea typeface="楷体" panose="02010609060101010101" charset="-122"/>
                <a:cs typeface="楷体" panose="02010609060101010101" charset="-122"/>
              </a:rPr>
              <a:t>1937.5</a:t>
            </a:r>
            <a:r>
              <a:rPr altLang="en-US" b="1" dirty="0" sz="3000" lang="zh-CN">
                <a:solidFill>
                  <a:srgbClr val="000000"/>
                </a:solidFill>
                <a:latin typeface="楷体" panose="02010609060101010101" charset="-122"/>
                <a:ea typeface="楷体" panose="02010609060101010101" charset="-122"/>
                <a:cs typeface="楷体" panose="02010609060101010101" charset="-122"/>
              </a:rPr>
              <a:t>）</a:t>
            </a:r>
            <a:endParaRPr altLang="en-US" b="1" dirty="0" sz="3000" lang="zh-CN">
              <a:solidFill>
                <a:srgbClr val="000000"/>
              </a:solidFill>
              <a:latin typeface="楷体" panose="02010609060101010101" charset="-122"/>
              <a:ea typeface="楷体" panose="02010609060101010101" charset="-122"/>
              <a:cs typeface="楷体" panose="02010609060101010101" charset="-122"/>
            </a:endParaRPr>
          </a:p>
        </p:txBody>
      </p:sp>
      <p:sp>
        <p:nvSpPr>
          <p:cNvPr id="1048810" name="Rectangle 4"/>
          <p:cNvSpPr>
            <a:spLocks noChangeArrowheads="1"/>
          </p:cNvSpPr>
          <p:nvPr/>
        </p:nvSpPr>
        <p:spPr bwMode="auto">
          <a:xfrm>
            <a:off x="963930" y="5524500"/>
            <a:ext cx="8026400" cy="583565"/>
          </a:xfrm>
          <a:prstGeom prst="rect"/>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a:spAutoFit/>
          </a:bodyPr>
          <a:lstStyle>
            <a:lvl1pPr eaLnBrk="0" hangingPunct="0">
              <a:defRPr>
                <a:solidFill>
                  <a:schemeClr val="tx1"/>
                </a:solidFill>
                <a:latin typeface="Arial" panose="020B0604020202020204" pitchFamily="34" charset="0"/>
                <a:ea typeface="黑体" panose="02010609060101010101" charset="-122"/>
              </a:defRPr>
            </a:lvl1pPr>
            <a:lvl2pPr eaLnBrk="0" hangingPunct="0" indent="-285750" marL="742950">
              <a:defRPr>
                <a:solidFill>
                  <a:schemeClr val="tx1"/>
                </a:solidFill>
                <a:latin typeface="Arial" panose="020B0604020202020204" pitchFamily="34" charset="0"/>
                <a:ea typeface="黑体" panose="02010609060101010101" charset="-122"/>
              </a:defRPr>
            </a:lvl2pPr>
            <a:lvl3pPr eaLnBrk="0" hangingPunct="0" indent="-228600" marL="1143000">
              <a:defRPr>
                <a:solidFill>
                  <a:schemeClr val="tx1"/>
                </a:solidFill>
                <a:latin typeface="Arial" panose="020B0604020202020204" pitchFamily="34" charset="0"/>
                <a:ea typeface="黑体" panose="02010609060101010101" charset="-122"/>
              </a:defRPr>
            </a:lvl3pPr>
            <a:lvl4pPr eaLnBrk="0" hangingPunct="0" indent="-228600" marL="1600200">
              <a:defRPr>
                <a:solidFill>
                  <a:schemeClr val="tx1"/>
                </a:solidFill>
                <a:latin typeface="Arial" panose="020B0604020202020204" pitchFamily="34" charset="0"/>
                <a:ea typeface="黑体" panose="02010609060101010101" charset="-122"/>
              </a:defRPr>
            </a:lvl4pPr>
            <a:lvl5pPr eaLnBrk="0" hangingPunct="0" indent="-228600" marL="2057400">
              <a:defRPr>
                <a:solidFill>
                  <a:schemeClr val="tx1"/>
                </a:solidFill>
                <a:latin typeface="Arial" panose="020B0604020202020204" pitchFamily="34" charset="0"/>
                <a:ea typeface="黑体" panose="02010609060101010101" charset="-122"/>
              </a:defRPr>
            </a:lvl5pPr>
            <a:lvl6pPr eaLnBrk="0" fontAlgn="base" hangingPunct="0" indent="-228600" marL="2514600">
              <a:spcBef>
                <a:spcPct val="0"/>
              </a:spcBef>
              <a:spcAft>
                <a:spcPct val="0"/>
              </a:spcAft>
              <a:defRPr>
                <a:solidFill>
                  <a:schemeClr val="tx1"/>
                </a:solidFill>
                <a:latin typeface="Arial" panose="020B0604020202020204" pitchFamily="34" charset="0"/>
                <a:ea typeface="黑体" panose="02010609060101010101" charset="-122"/>
              </a:defRPr>
            </a:lvl6pPr>
            <a:lvl7pPr eaLnBrk="0" fontAlgn="base" hangingPunct="0" indent="-228600" marL="2971800">
              <a:spcBef>
                <a:spcPct val="0"/>
              </a:spcBef>
              <a:spcAft>
                <a:spcPct val="0"/>
              </a:spcAft>
              <a:defRPr>
                <a:solidFill>
                  <a:schemeClr val="tx1"/>
                </a:solidFill>
                <a:latin typeface="Arial" panose="020B0604020202020204" pitchFamily="34" charset="0"/>
                <a:ea typeface="黑体" panose="02010609060101010101" charset="-122"/>
              </a:defRPr>
            </a:lvl7pPr>
            <a:lvl8pPr eaLnBrk="0" fontAlgn="base" hangingPunct="0" indent="-228600" marL="3429000">
              <a:spcBef>
                <a:spcPct val="0"/>
              </a:spcBef>
              <a:spcAft>
                <a:spcPct val="0"/>
              </a:spcAft>
              <a:defRPr>
                <a:solidFill>
                  <a:schemeClr val="tx1"/>
                </a:solidFill>
                <a:latin typeface="Arial" panose="020B0604020202020204" pitchFamily="34" charset="0"/>
                <a:ea typeface="黑体" panose="02010609060101010101" charset="-122"/>
              </a:defRPr>
            </a:lvl8pPr>
            <a:lvl9pPr eaLnBrk="0" fontAlgn="base" hangingPunct="0" indent="-228600" marL="3886200">
              <a:spcBef>
                <a:spcPct val="0"/>
              </a:spcBef>
              <a:spcAft>
                <a:spcPct val="0"/>
              </a:spcAft>
              <a:defRPr>
                <a:solidFill>
                  <a:schemeClr val="tx1"/>
                </a:solidFill>
                <a:latin typeface="Arial" panose="020B0604020202020204" pitchFamily="34" charset="0"/>
                <a:ea typeface="黑体" panose="02010609060101010101" charset="-122"/>
              </a:defRPr>
            </a:lvl9pPr>
          </a:lstStyle>
          <a:p>
            <a:pPr algn="l" defTabSz="914400" eaLnBrk="1" fontAlgn="auto" hangingPunct="1" indent="0" latinLnBrk="0" lvl="0" marL="0" marR="0" rtl="0">
              <a:lnSpc>
                <a:spcPct val="100000"/>
              </a:lnSpc>
              <a:spcBef>
                <a:spcPts val="0"/>
              </a:spcBef>
              <a:spcAft>
                <a:spcPts val="0"/>
              </a:spcAft>
              <a:buClrTx/>
              <a:buSzTx/>
              <a:buFontTx/>
              <a:buNone/>
            </a:pPr>
            <a:r>
              <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1935</a:t>
            </a:r>
            <a:r>
              <a:rPr altLang="en-US" baseline="0" b="1" cap="none" sz="3200" i="0" kern="1200" kumimoji="0" lang="zh-CN"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年策划</a:t>
            </a:r>
            <a:r>
              <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altLang="en-US" baseline="0" b="1" cap="none" sz="3200" i="0" kern="1200" kumimoji="0" lang="zh-CN"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华北五省自治</a:t>
            </a:r>
            <a:r>
              <a:rPr altLang="zh-CN" b="1" sz="3200" lang="en-US" noProof="0">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endParaRPr altLang="zh-CN" baseline="0" b="1" cap="none" sz="3200" i="0" kern="1200" kumimoji="0" lang="en-US" noProof="0" normalizeH="0" spc="0" strike="noStrike" u="none">
              <a:ln>
                <a:noFill/>
              </a:ln>
              <a:solidFill>
                <a:srgbClr val="CC0000"/>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0" presetSubtype="0">
                                  <p:stCondLst>
                                    <p:cond delay="0"/>
                                  </p:stCondLst>
                                  <p:childTnLst>
                                    <p:set>
                                      <p:cBhvr>
                                        <p:cTn dur="1" fill="hold" id="6">
                                          <p:stCondLst>
                                            <p:cond delay="0"/>
                                          </p:stCondLst>
                                        </p:cTn>
                                        <p:tgtEl>
                                          <p:spTgt spid="1048810"/>
                                        </p:tgtEl>
                                        <p:attrNameLst>
                                          <p:attrName>style.visibility</p:attrName>
                                        </p:attrNameLst>
                                      </p:cBhvr>
                                      <p:to>
                                        <p:strVal val="visible"/>
                                      </p:to>
                                    </p:set>
                                    <p:animEffect transition="in" filter="fade">
                                      <p:cBhvr>
                                        <p:cTn dur="500" id="7"/>
                                        <p:tgtEl>
                                          <p:spTgt spid="10488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0"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49" name=""/>
        <p:cNvGrpSpPr/>
        <p:nvPr/>
      </p:nvGrpSpPr>
      <p:grpSpPr>
        <a:xfrm/>
      </p:grpSpPr>
      <p:sp>
        <p:nvSpPr>
          <p:cNvPr id="1048811" name="矩形 1"/>
          <p:cNvSpPr/>
          <p:nvPr/>
        </p:nvSpPr>
        <p:spPr>
          <a:xfrm>
            <a:off x="695325" y="82590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pic>
        <p:nvPicPr>
          <p:cNvPr id="2097231" name="图片 1"/>
          <p:cNvPicPr>
            <a:picLocks noChangeAspect="1"/>
          </p:cNvPicPr>
          <p:nvPr/>
        </p:nvPicPr>
        <p:blipFill>
          <a:blip xmlns:r="http://schemas.openxmlformats.org/officeDocument/2006/relationships" r:embed="rId1"/>
          <a:stretch>
            <a:fillRect/>
          </a:stretch>
        </p:blipFill>
        <p:spPr>
          <a:xfrm>
            <a:off x="749300" y="3969385"/>
            <a:ext cx="2978150" cy="2266950"/>
          </a:xfrm>
          <a:prstGeom prst="rect"/>
          <a:noFill/>
          <a:ln w="9525">
            <a:noFill/>
          </a:ln>
          <a:effectLst>
            <a:outerShdw algn="ctr" blurRad="63500" rotWithShape="0" sx="102000" sy="102000">
              <a:prstClr val="black">
                <a:alpha val="40000"/>
              </a:prstClr>
            </a:outerShdw>
          </a:effectLst>
        </p:spPr>
      </p:pic>
      <p:sp>
        <p:nvSpPr>
          <p:cNvPr id="1048812" name="矩形 2"/>
          <p:cNvSpPr/>
          <p:nvPr/>
        </p:nvSpPr>
        <p:spPr>
          <a:xfrm>
            <a:off x="3727450" y="4050665"/>
            <a:ext cx="5071745" cy="2245360"/>
          </a:xfrm>
          <a:prstGeom prst="rect"/>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00000"/>
              </a:lnSpc>
              <a:spcBef>
                <a:spcPts val="0"/>
              </a:spcBef>
              <a:spcAft>
                <a:spcPts val="0"/>
              </a:spcAft>
              <a:buClrTx/>
              <a:buSzTx/>
              <a:buFontTx/>
              <a:buNone/>
            </a:pPr>
            <a:r>
              <a:rPr altLang="en-US" baseline="0" b="1" cap="none" dirty="0" sz="2800" i="0" kern="1200" kumimoji="0" lang="zh-CN" noProof="0" normalizeH="0" spc="0" strike="noStrike" u="none">
                <a:ln>
                  <a:noFill/>
                </a:ln>
                <a:solidFill>
                  <a:srgbClr val="000000"/>
                </a:solidFill>
                <a:effectLst/>
                <a:uLnTx/>
                <a:uFillTx/>
                <a:latin typeface="黑体" panose="02010609060101010101" charset="-122"/>
                <a:ea typeface="黑体" panose="02010609060101010101" charset="-122"/>
                <a:cs typeface="+mn-cs"/>
              </a:rPr>
              <a:t>    </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瓦窑堡会议</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召开于</a:t>
            </a:r>
            <a:r>
              <a:rPr altLang="zh-CN" baseline="0" b="1" cap="none" dirty="0" sz="28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1935</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年</a:t>
            </a:r>
            <a:r>
              <a:rPr altLang="zh-CN" baseline="0" b="1" cap="none" dirty="0" sz="2800" i="0" kern="1200" kumimoji="0" lang="en-US"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12</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月，当时是华北事变之后</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中日民族矛盾上升为主要矛盾</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，中共在这次会议中制定了</a:t>
            </a:r>
            <a:r>
              <a:rPr altLang="en-US" baseline="0" b="1" cap="none" dirty="0"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建立抗日民族统一战线</a:t>
            </a:r>
            <a:r>
              <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rPr>
              <a:t>的方针。</a:t>
            </a:r>
            <a:endParaRPr altLang="en-US" baseline="0" b="1" cap="none" dirty="0" sz="2800" i="0" kern="1200" kumimoji="0" lang="zh-CN" noProof="0" normalizeH="0" spc="0" strike="noStrike" u="none">
              <a:ln>
                <a:noFill/>
              </a:ln>
              <a:solidFill>
                <a:srgbClr val="000000"/>
              </a:solidFill>
              <a:effectLst/>
              <a:uLnTx/>
              <a:uFillTx/>
              <a:latin typeface="楷体" panose="02010609060101010101" charset="-122"/>
              <a:ea typeface="楷体" panose="02010609060101010101" charset="-122"/>
              <a:cs typeface="楷体" panose="02010609060101010101" charset="-122"/>
            </a:endParaRPr>
          </a:p>
        </p:txBody>
      </p:sp>
      <p:pic>
        <p:nvPicPr>
          <p:cNvPr id="2097232" name="Picture 5" descr="https://gss1.bdstatic.com/9vo3dSag_xI4khGkpoWK1HF6hhy/baike/crop%3D0%2C1%2C680%2C449%3Bc0%3Dbaike92%2C5%2C5%2C92%2C30/sign=c8fdb9f0c1cec3fd9f71fd35ebb8f80e/d50735fae6cd7b89efbe7ebf0d2442a7d9330e3f.jpg"/>
          <p:cNvPicPr>
            <a:picLocks noChangeAspect="1"/>
          </p:cNvPicPr>
          <p:nvPr/>
        </p:nvPicPr>
        <p:blipFill>
          <a:blip xmlns:r="http://schemas.openxmlformats.org/officeDocument/2006/relationships" r:embed="rId2"/>
          <a:stretch>
            <a:fillRect/>
          </a:stretch>
        </p:blipFill>
        <p:spPr>
          <a:xfrm>
            <a:off x="8789035" y="825818"/>
            <a:ext cx="3128963" cy="2066925"/>
          </a:xfrm>
          <a:prstGeom prst="rect"/>
          <a:noFill/>
          <a:ln w="9525">
            <a:noFill/>
          </a:ln>
        </p:spPr>
      </p:pic>
      <p:sp>
        <p:nvSpPr>
          <p:cNvPr id="1048813" name="矩形 7"/>
          <p:cNvSpPr/>
          <p:nvPr/>
        </p:nvSpPr>
        <p:spPr>
          <a:xfrm>
            <a:off x="8789035" y="2642235"/>
            <a:ext cx="3128963" cy="461963"/>
          </a:xfrm>
          <a:prstGeom prst="rect"/>
        </p:spPr>
        <p:style>
          <a:lnRef idx="2">
            <a:schemeClr val="dk1"/>
          </a:lnRef>
          <a:fillRef idx="1">
            <a:schemeClr val="lt1"/>
          </a:fillRef>
          <a:effectRef idx="0">
            <a:schemeClr val="dk1"/>
          </a:effectRef>
          <a:fontRef idx="minor">
            <a:schemeClr val="dk1"/>
          </a:fontRef>
        </p:style>
        <p:txBody>
          <a:bodyPr>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sz="2400" i="0" kern="1200" kumimoji="0" lang="zh-CN" noProof="0" normalizeH="0" spc="0" strike="noStrike" u="none">
                <a:ln>
                  <a:noFill/>
                </a:ln>
                <a:solidFill>
                  <a:srgbClr val="CC0000"/>
                </a:solidFill>
                <a:effectLst/>
                <a:uLnTx/>
                <a:uFillTx/>
                <a:latin typeface="等线" panose="02010600030101010101" pitchFamily="2" charset="-122"/>
                <a:ea typeface="等线" panose="02010600030101010101" pitchFamily="2" charset="-122"/>
                <a:cs typeface="+mn-cs"/>
              </a:rPr>
              <a:t>一二九学生运动</a:t>
            </a:r>
            <a:endParaRPr altLang="en-US" baseline="0" b="0" cap="none" sz="2400" i="0" kern="1200" kumimoji="0" lang="zh-CN" noProof="0" normalizeH="0" spc="0" strike="noStrike" u="none">
              <a:ln>
                <a:noFill/>
              </a:ln>
              <a:solidFill>
                <a:schemeClr val="dk1"/>
              </a:solidFill>
              <a:effectLst/>
              <a:uLnTx/>
              <a:uFillTx/>
              <a:latin typeface="等线" panose="02010600030101010101" pitchFamily="2" charset="-122"/>
              <a:ea typeface="等线" panose="02010600030101010101" pitchFamily="2" charset="-122"/>
              <a:cs typeface="+mn-cs"/>
            </a:endParaRPr>
          </a:p>
        </p:txBody>
      </p:sp>
      <p:pic>
        <p:nvPicPr>
          <p:cNvPr id="2097233" name="Picture 2" descr="https://timgsa.baidu.com/timg?image&amp;quality=80&amp;size=b9999_10000&amp;sec=1541609857067&amp;di=225cd38d647511a4f39c839cf6f37edf&amp;imgtype=0&amp;src=http%3A%2F%2Ffile.youboy.com%2Fa%2F62%2F57%2F67%2F1%2F5266341.jpg"/>
          <p:cNvPicPr>
            <a:picLocks noChangeAspect="1"/>
          </p:cNvPicPr>
          <p:nvPr/>
        </p:nvPicPr>
        <p:blipFill>
          <a:blip xmlns:r="http://schemas.openxmlformats.org/officeDocument/2006/relationships" r:embed="rId3"/>
          <a:stretch>
            <a:fillRect/>
          </a:stretch>
        </p:blipFill>
        <p:spPr>
          <a:xfrm>
            <a:off x="10478" y="16193"/>
            <a:ext cx="922337" cy="601662"/>
          </a:xfrm>
          <a:prstGeom prst="rect"/>
          <a:noFill/>
          <a:ln w="9525">
            <a:noFill/>
          </a:ln>
        </p:spPr>
      </p:pic>
      <p:sp>
        <p:nvSpPr>
          <p:cNvPr id="1048814" name="标题 1"/>
          <p:cNvSpPr txBox="1"/>
          <p:nvPr/>
        </p:nvSpPr>
        <p:spPr>
          <a:xfrm>
            <a:off x="1105218" y="16193"/>
            <a:ext cx="7683500" cy="661987"/>
          </a:xfrm>
          <a:prstGeom prst="rect"/>
          <a:noFill/>
          <a:ln w="9525">
            <a:noFill/>
          </a:ln>
        </p:spPr>
        <p:txBody>
          <a:bodyPr/>
          <a:lstStyle>
            <a:lvl1pPr algn="l" fontAlgn="base" indent="-182880" marL="182880" rtl="0">
              <a:lnSpc>
                <a:spcPct val="90000"/>
              </a:lnSpc>
              <a:spcBef>
                <a:spcPts val="1200"/>
              </a:spcBef>
              <a:spcAft>
                <a:spcPct val="0"/>
              </a:spcAft>
              <a:buClr>
                <a:srgbClr val="9E3611"/>
              </a:buClr>
              <a:buSzPct val="85000"/>
              <a:buFont typeface="Wingdings" panose="05000000000000000000" pitchFamily="2" charset="2"/>
              <a:buChar char="§"/>
              <a:defRPr sz="2000" kern="1200">
                <a:solidFill>
                  <a:schemeClr val="tx1"/>
                </a:solidFill>
                <a:latin typeface="+mn-lt"/>
                <a:ea typeface="+mn-ea"/>
                <a:cs typeface="+mn-cs"/>
              </a:defRPr>
            </a:lvl1pPr>
            <a:lvl2pPr algn="l" fontAlgn="base" indent="-182880" marL="457200" rtl="0">
              <a:lnSpc>
                <a:spcPct val="90000"/>
              </a:lnSpc>
              <a:spcBef>
                <a:spcPts val="400"/>
              </a:spcBef>
              <a:spcAft>
                <a:spcPts val="200"/>
              </a:spcAft>
              <a:buClr>
                <a:srgbClr val="9E3611"/>
              </a:buClr>
              <a:buSzPct val="85000"/>
              <a:buFont typeface="Wingdings" panose="05000000000000000000" pitchFamily="2" charset="2"/>
              <a:buChar char="§"/>
              <a:defRPr kern="1200">
                <a:solidFill>
                  <a:schemeClr val="tx1"/>
                </a:solidFill>
                <a:latin typeface="+mn-lt"/>
                <a:ea typeface="+mn-ea"/>
                <a:cs typeface="+mn-cs"/>
              </a:defRPr>
            </a:lvl2pPr>
            <a:lvl3pPr algn="l" fontAlgn="base" indent="-182880" marL="730250"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3pPr>
            <a:lvl4pPr algn="l" fontAlgn="base" indent="-182880" marL="1005205"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4pPr>
            <a:lvl5pPr algn="l" fontAlgn="base" indent="-182880" marL="1279525" rtl="0">
              <a:lnSpc>
                <a:spcPct val="90000"/>
              </a:lnSpc>
              <a:spcBef>
                <a:spcPts val="400"/>
              </a:spcBef>
              <a:spcAft>
                <a:spcPts val="200"/>
              </a:spcAft>
              <a:buClr>
                <a:srgbClr val="9E3611"/>
              </a:buClr>
              <a:buSzPct val="85000"/>
              <a:buFont typeface="Wingdings" panose="05000000000000000000" pitchFamily="2" charset="2"/>
              <a:buChar char="§"/>
              <a:defRPr sz="1600" kern="1200">
                <a:solidFill>
                  <a:schemeClr val="tx1"/>
                </a:solidFill>
                <a:latin typeface="+mn-lt"/>
                <a:ea typeface="+mn-ea"/>
                <a:cs typeface="+mn-cs"/>
              </a:defRPr>
            </a:lvl5pPr>
          </a:lstStyle>
          <a:p>
            <a:pPr algn="l" indent="0" lvl="0" marL="0">
              <a:lnSpc>
                <a:spcPct val="100000"/>
              </a:lnSpc>
              <a:spcBef>
                <a:spcPct val="0"/>
              </a:spcBef>
              <a:buClrTx/>
              <a:buSzPct val="100000"/>
              <a:buNone/>
            </a:pPr>
            <a:r>
              <a:rPr altLang="en-US" dirty="0" sz="3200" lang="zh-CN">
                <a:solidFill>
                  <a:schemeClr val="bg1"/>
                </a:solidFill>
                <a:latin typeface="华文行楷" panose="02010800040101010101" charset="-122"/>
                <a:ea typeface="华文行楷" panose="02010800040101010101" charset="-122"/>
                <a:cs typeface="华文行楷" panose="02010800040101010101" charset="-122"/>
              </a:rPr>
              <a:t>局部抗战  中国共产党的战略思想</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endParaRPr>
          </a:p>
        </p:txBody>
      </p:sp>
      <p:grpSp>
        <p:nvGrpSpPr>
          <p:cNvPr id="150" name="组合 6"/>
          <p:cNvGrpSpPr/>
          <p:nvPr/>
        </p:nvGrpSpPr>
        <p:grpSpPr>
          <a:xfrm>
            <a:off x="8788718" y="3214370"/>
            <a:ext cx="3136900" cy="3082925"/>
            <a:chOff x="9005739" y="3453759"/>
            <a:chExt cx="3136468" cy="3083784"/>
          </a:xfrm>
        </p:grpSpPr>
        <p:pic>
          <p:nvPicPr>
            <p:cNvPr id="2097234" name="Picture 9" descr="https://timgsa.baidu.com/timg?image&amp;quality=80&amp;size=b9999_10000&amp;sec=1541688794111&amp;di=6fddef54dd439013b0f7d0402f75907b&amp;imgtype=0&amp;src=http%3A%2F%2Fww1.sinaimg.cn%2Flarge%2Fd15acfbcgw1f9rhowxa8dj20k00g076z.jpg"/>
            <p:cNvPicPr>
              <a:picLocks noChangeAspect="1"/>
            </p:cNvPicPr>
            <p:nvPr/>
          </p:nvPicPr>
          <p:blipFill>
            <a:blip xmlns:r="http://schemas.openxmlformats.org/officeDocument/2006/relationships" r:embed="rId4"/>
            <a:stretch>
              <a:fillRect/>
            </a:stretch>
          </p:blipFill>
          <p:spPr>
            <a:xfrm>
              <a:off x="9005739" y="3453759"/>
              <a:ext cx="3136468" cy="2509175"/>
            </a:xfrm>
            <a:prstGeom prst="rect"/>
            <a:noFill/>
            <a:ln w="9525">
              <a:noFill/>
            </a:ln>
          </p:spPr>
        </p:pic>
        <p:pic>
          <p:nvPicPr>
            <p:cNvPr id="2097235" name="图片 5"/>
            <p:cNvPicPr>
              <a:picLocks noChangeAspect="1"/>
            </p:cNvPicPr>
            <p:nvPr/>
          </p:nvPicPr>
          <p:blipFill>
            <a:blip xmlns:r="http://schemas.openxmlformats.org/officeDocument/2006/relationships" r:embed="rId5"/>
            <a:stretch>
              <a:fillRect/>
            </a:stretch>
          </p:blipFill>
          <p:spPr>
            <a:xfrm>
              <a:off x="9005739" y="4847683"/>
              <a:ext cx="3129037" cy="1689860"/>
            </a:xfrm>
            <a:prstGeom prst="rect"/>
            <a:noFill/>
            <a:ln w="9525">
              <a:noFill/>
            </a:ln>
          </p:spPr>
        </p:pic>
        <p:sp>
          <p:nvSpPr>
            <p:cNvPr id="1048815" name="矩形 13"/>
            <p:cNvSpPr/>
            <p:nvPr/>
          </p:nvSpPr>
          <p:spPr>
            <a:xfrm>
              <a:off x="9005739" y="6075452"/>
              <a:ext cx="3128531" cy="462091"/>
            </a:xfrm>
            <a:prstGeom prst="rect"/>
          </p:spPr>
          <p:style>
            <a:lnRef idx="2">
              <a:schemeClr val="dk1"/>
            </a:lnRef>
            <a:fillRef idx="1">
              <a:schemeClr val="lt1"/>
            </a:fillRef>
            <a:effectRef idx="0">
              <a:schemeClr val="dk1"/>
            </a:effectRef>
            <a:fontRef idx="minor">
              <a:schemeClr val="dk1"/>
            </a:fontRef>
          </p:style>
          <p:txBody>
            <a:bodyPr>
              <a:spAutoFit/>
            </a:bodyPr>
            <a:p>
              <a:pPr algn="ctr" defTabSz="914400" eaLnBrk="1" fontAlgn="auto" hangingPunct="1" indent="0" latinLnBrk="0" lvl="0" marL="0" marR="0" rtl="0">
                <a:lnSpc>
                  <a:spcPct val="100000"/>
                </a:lnSpc>
                <a:spcBef>
                  <a:spcPts val="0"/>
                </a:spcBef>
                <a:spcAft>
                  <a:spcPts val="0"/>
                </a:spcAft>
                <a:buClrTx/>
                <a:buSzTx/>
                <a:buFontTx/>
                <a:buNone/>
              </a:pPr>
              <a:r>
                <a:rPr altLang="en-US" baseline="0" b="1" cap="none" sz="2400" i="0" kern="1200" kumimoji="0" lang="zh-CN" noProof="0" normalizeH="0" spc="0" strike="noStrike" u="none">
                  <a:ln>
                    <a:noFill/>
                  </a:ln>
                  <a:solidFill>
                    <a:srgbClr val="CC0000"/>
                  </a:solidFill>
                  <a:effectLst/>
                  <a:uLnTx/>
                  <a:uFillTx/>
                  <a:latin typeface="等线" panose="02010600030101010101" pitchFamily="2" charset="-122"/>
                  <a:ea typeface="等线" panose="02010600030101010101" pitchFamily="2" charset="-122"/>
                  <a:cs typeface="+mn-cs"/>
                </a:rPr>
                <a:t>北上抗日先遣队</a:t>
              </a:r>
              <a:endParaRPr altLang="en-US" baseline="0" b="0" cap="none" sz="2400" i="0" kern="1200" kumimoji="0" lang="zh-CN" noProof="0" normalizeH="0" spc="0" strike="noStrike" u="none">
                <a:ln>
                  <a:noFill/>
                </a:ln>
                <a:solidFill>
                  <a:schemeClr val="dk1"/>
                </a:solidFill>
                <a:effectLst/>
                <a:uLnTx/>
                <a:uFillTx/>
                <a:latin typeface="等线" panose="02010600030101010101" pitchFamily="2" charset="-122"/>
                <a:ea typeface="等线" panose="02010600030101010101" pitchFamily="2" charset="-122"/>
                <a:cs typeface="+mn-cs"/>
              </a:endParaRPr>
            </a:p>
          </p:txBody>
        </p:sp>
      </p:grpSp>
      <p:pic>
        <p:nvPicPr>
          <p:cNvPr id="2097236" name="Picture 2" descr="https://gss1.bdstatic.com/-vo3dSag_xI4khGkpoWK1HF6hhy/baike/c0%3Dbaike80%2C5%2C5%2C80%2C26/sign=e247dae7462309f7f362a54013676796/9358d109b3de9c827c5536fc6c81800a19d84395.jpg"/>
          <p:cNvPicPr>
            <a:picLocks noChangeAspect="1"/>
          </p:cNvPicPr>
          <p:nvPr/>
        </p:nvPicPr>
        <p:blipFill>
          <a:blip xmlns:r="http://schemas.openxmlformats.org/officeDocument/2006/relationships" r:embed="rId6"/>
          <a:srcRect/>
          <a:stretch>
            <a:fillRect/>
          </a:stretch>
        </p:blipFill>
        <p:spPr>
          <a:xfrm>
            <a:off x="748665" y="885825"/>
            <a:ext cx="2978785" cy="2993390"/>
          </a:xfrm>
          <a:prstGeom prst="rect"/>
          <a:noFill/>
          <a:ln w="9525">
            <a:noFill/>
          </a:ln>
          <a:effectLst>
            <a:outerShdw algn="ctr" blurRad="63500" rotWithShape="0" sx="102000" sy="102000">
              <a:prstClr val="black">
                <a:alpha val="40000"/>
              </a:prstClr>
            </a:outerShdw>
          </a:effectLst>
        </p:spPr>
      </p:pic>
      <p:sp>
        <p:nvSpPr>
          <p:cNvPr id="1048816" name="矩形 15"/>
          <p:cNvSpPr/>
          <p:nvPr/>
        </p:nvSpPr>
        <p:spPr>
          <a:xfrm>
            <a:off x="3806190" y="861060"/>
            <a:ext cx="4982845" cy="3107690"/>
          </a:xfrm>
          <a:prstGeom prst="rect"/>
        </p:spPr>
        <p:style>
          <a:lnRef idx="2">
            <a:schemeClr val="dk1"/>
          </a:lnRef>
          <a:fillRef idx="1">
            <a:schemeClr val="lt1"/>
          </a:fillRef>
          <a:effectRef idx="0">
            <a:schemeClr val="dk1"/>
          </a:effectRef>
          <a:fontRef idx="minor">
            <a:schemeClr val="dk1"/>
          </a:fontRef>
        </p:style>
        <p:txBody>
          <a:bodyPr wrap="square">
            <a:spAutoFit/>
          </a:bodyPr>
          <a:p>
            <a:pPr algn="l" defTabSz="914400" eaLnBrk="1" fontAlgn="auto" hangingPunct="1" indent="0" latinLnBrk="0" lvl="0" marL="0" marR="0" rtl="0">
              <a:lnSpc>
                <a:spcPct val="100000"/>
              </a:lnSpc>
              <a:spcBef>
                <a:spcPts val="0"/>
              </a:spcBef>
              <a:spcAft>
                <a:spcPts val="0"/>
              </a:spcAft>
              <a:buClrTx/>
              <a:buSzTx/>
              <a:buFontTx/>
              <a:buNone/>
            </a:pP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1935</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年</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8</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月</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1</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日</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，红军在长征途中发表的</a:t>
            </a:r>
            <a:r>
              <a:rPr altLang="zh-CN" baseline="0" b="1" cap="none" sz="2800" i="0" kern="1200" kumimoji="0" lang="en-US"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为抗日救国告全体同胞书</a:t>
            </a:r>
            <a:r>
              <a:rPr altLang="zh-CN" baseline="0" b="1" cap="none" sz="2800" i="0" kern="1200" kumimoji="0" lang="en-US"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，即著名的</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八一宣言</a:t>
            </a:r>
            <a:r>
              <a:rPr altLang="zh-CN" baseline="0" b="1" cap="none" sz="2800" i="0" kern="1200" kumimoji="0" lang="en-US"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 </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。八一宣言是推动第二次国共合作的重要文件，意味着中共</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关门主义</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的结束，实行</a:t>
            </a:r>
            <a:r>
              <a:rPr altLang="en-US" baseline="0" b="1" cap="none" sz="2800" i="0" kern="1200" kumimoji="0" lang="zh-CN" noProof="0" normalizeH="0" spc="0" strike="noStrike" u="none">
                <a:ln>
                  <a:noFill/>
                </a:ln>
                <a:solidFill>
                  <a:srgbClr val="FF0000"/>
                </a:solidFill>
                <a:effectLst/>
                <a:uLnTx/>
                <a:uFillTx/>
                <a:latin typeface="楷体" panose="02010609060101010101" charset="-122"/>
                <a:ea typeface="楷体" panose="02010609060101010101" charset="-122"/>
                <a:cs typeface="楷体" panose="02010609060101010101" charset="-122"/>
              </a:rPr>
              <a:t>抗日民族统一战线</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策略的</a:t>
            </a:r>
            <a:r>
              <a:rPr altLang="en-US" baseline="0" b="1" cap="none" sz="2800" i="0" kern="1200" kumimoji="0" lang="zh-CN" noProof="0" normalizeH="0" spc="0" strike="noStrike" u="none">
                <a:ln>
                  <a:noFill/>
                </a:ln>
                <a:solidFill>
                  <a:srgbClr val="0000FF"/>
                </a:solidFill>
                <a:effectLst/>
                <a:uLnTx/>
                <a:uFillTx/>
                <a:latin typeface="楷体" panose="02010609060101010101" charset="-122"/>
                <a:ea typeface="楷体" panose="02010609060101010101" charset="-122"/>
                <a:cs typeface="楷体" panose="02010609060101010101" charset="-122"/>
              </a:rPr>
              <a:t>开始</a:t>
            </a:r>
            <a:r>
              <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rPr>
              <a:t>。</a:t>
            </a:r>
            <a:endParaRPr altLang="en-US" baseline="0" b="1" cap="none" sz="2800" i="0" kern="1200" kumimoji="0" lang="zh-CN" noProof="0" normalizeH="0" spc="0" strike="noStrike" u="none">
              <a:ln>
                <a:noFill/>
              </a:ln>
              <a:solidFill>
                <a:schemeClr val="dk1"/>
              </a:solidFill>
              <a:effectLst/>
              <a:uLnTx/>
              <a:uFillTx/>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0" presetSubtype="0">
                                  <p:stCondLst>
                                    <p:cond delay="0"/>
                                  </p:stCondLst>
                                  <p:childTnLst>
                                    <p:set>
                                      <p:cBhvr>
                                        <p:cTn dur="1" fill="hold" id="6">
                                          <p:stCondLst>
                                            <p:cond delay="0"/>
                                          </p:stCondLst>
                                        </p:cTn>
                                        <p:tgtEl>
                                          <p:spTgt spid="2097232"/>
                                        </p:tgtEl>
                                        <p:attrNameLst>
                                          <p:attrName>style.visibility</p:attrName>
                                        </p:attrNameLst>
                                      </p:cBhvr>
                                      <p:to>
                                        <p:strVal val="visible"/>
                                      </p:to>
                                    </p:set>
                                    <p:animEffect transition="in" filter="fade">
                                      <p:cBhvr>
                                        <p:cTn dur="500" id="7"/>
                                        <p:tgtEl>
                                          <p:spTgt spid="2097232"/>
                                        </p:tgtEl>
                                      </p:cBhvr>
                                    </p:animEffect>
                                  </p:childTnLst>
                                </p:cTn>
                              </p:par>
                              <p:par>
                                <p:cTn fill="hold" grpId="0" id="8" nodeType="withEffect" presetClass="entr" presetID="10" presetSubtype="0">
                                  <p:stCondLst>
                                    <p:cond delay="0"/>
                                  </p:stCondLst>
                                  <p:childTnLst>
                                    <p:set>
                                      <p:cBhvr>
                                        <p:cTn dur="1" fill="hold" id="9">
                                          <p:stCondLst>
                                            <p:cond delay="0"/>
                                          </p:stCondLst>
                                        </p:cTn>
                                        <p:tgtEl>
                                          <p:spTgt spid="1048813"/>
                                        </p:tgtEl>
                                        <p:attrNameLst>
                                          <p:attrName>style.visibility</p:attrName>
                                        </p:attrNameLst>
                                      </p:cBhvr>
                                      <p:to>
                                        <p:strVal val="visible"/>
                                      </p:to>
                                    </p:set>
                                    <p:animEffect transition="in" filter="fade">
                                      <p:cBhvr>
                                        <p:cTn dur="500" id="10"/>
                                        <p:tgtEl>
                                          <p:spTgt spid="1048813"/>
                                        </p:tgtEl>
                                      </p:cBhvr>
                                    </p:animEffect>
                                  </p:childTnLst>
                                </p:cTn>
                              </p:par>
                              <p:par>
                                <p:cTn fill="hold" id="11" nodeType="withEffect" presetClass="entr" presetID="10" presetSubtype="0">
                                  <p:stCondLst>
                                    <p:cond delay="0"/>
                                  </p:stCondLst>
                                  <p:childTnLst>
                                    <p:set>
                                      <p:cBhvr>
                                        <p:cTn dur="1" fill="hold" id="12">
                                          <p:stCondLst>
                                            <p:cond delay="0"/>
                                          </p:stCondLst>
                                        </p:cTn>
                                        <p:tgtEl>
                                          <p:spTgt spid="150"/>
                                        </p:tgtEl>
                                        <p:attrNameLst>
                                          <p:attrName>style.visibility</p:attrName>
                                        </p:attrNameLst>
                                      </p:cBhvr>
                                      <p:to>
                                        <p:strVal val="visible"/>
                                      </p:to>
                                    </p:set>
                                    <p:animEffect transition="in" filter="fade">
                                      <p:cBhvr>
                                        <p:cTn dur="500" id="13"/>
                                        <p:tgtEl>
                                          <p:spTgt spid="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13" grpId="0" bldLvl="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51" name=""/>
        <p:cNvGrpSpPr/>
        <p:nvPr/>
      </p:nvGrpSpPr>
      <p:grpSpPr>
        <a:xfrm/>
      </p:grpSpPr>
      <p:pic>
        <p:nvPicPr>
          <p:cNvPr id="2097237" name="图片 7"/>
          <p:cNvPicPr>
            <a:picLocks noChangeAspect="1"/>
          </p:cNvPicPr>
          <p:nvPr/>
        </p:nvPicPr>
        <p:blipFill>
          <a:blip xmlns:r="http://schemas.openxmlformats.org/officeDocument/2006/relationships" r:embed="rId1"/>
          <a:stretch>
            <a:fillRect/>
          </a:stretch>
        </p:blipFill>
        <p:spPr>
          <a:xfrm>
            <a:off x="0" y="0"/>
            <a:ext cx="12192000" cy="6858000"/>
          </a:xfrm>
          <a:prstGeom prst="rect"/>
          <a:noFill/>
          <a:ln w="9525">
            <a:noFill/>
          </a:ln>
        </p:spPr>
      </p:pic>
      <p:sp>
        <p:nvSpPr>
          <p:cNvPr id="1048817" name="AutoShape 5"/>
          <p:cNvSpPr>
            <a:spLocks noChangeArrowheads="1"/>
          </p:cNvSpPr>
          <p:nvPr/>
        </p:nvSpPr>
        <p:spPr bwMode="auto">
          <a:xfrm>
            <a:off x="8005763" y="2373313"/>
            <a:ext cx="609600" cy="381000"/>
          </a:xfrm>
          <a:prstGeom prst="irregularSeal1"/>
          <a:solidFill>
            <a:srgbClr val="FFFF00"/>
          </a:solidFill>
          <a:ln w="28575">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18" name="Freeform 6"/>
          <p:cNvSpPr/>
          <p:nvPr/>
        </p:nvSpPr>
        <p:spPr bwMode="auto">
          <a:xfrm>
            <a:off x="7091363" y="2601913"/>
            <a:ext cx="1081088" cy="109538"/>
          </a:xfrm>
          <a:custGeom>
            <a:avLst/>
            <a:gdLst>
              <a:gd name="T0" fmla="*/ 681 w 681"/>
              <a:gd name="T1" fmla="*/ 0 h 69"/>
              <a:gd name="T2" fmla="*/ 501 w 681"/>
              <a:gd name="T3" fmla="*/ 40 h 69"/>
              <a:gd name="T4" fmla="*/ 431 w 681"/>
              <a:gd name="T5" fmla="*/ 69 h 69"/>
              <a:gd name="T6" fmla="*/ 344 w 681"/>
              <a:gd name="T7" fmla="*/ 64 h 69"/>
              <a:gd name="T8" fmla="*/ 285 w 681"/>
              <a:gd name="T9" fmla="*/ 46 h 69"/>
              <a:gd name="T10" fmla="*/ 204 w 681"/>
              <a:gd name="T11" fmla="*/ 64 h 69"/>
              <a:gd name="T12" fmla="*/ 0 w 681"/>
              <a:gd name="T13" fmla="*/ 69 h 69"/>
            </a:gdLst>
            <a:ahLst/>
            <a:cxnLst>
              <a:cxn ang="0">
                <a:pos x="T0" y="T1"/>
              </a:cxn>
              <a:cxn ang="0">
                <a:pos x="T2" y="T3"/>
              </a:cxn>
              <a:cxn ang="0">
                <a:pos x="T4" y="T5"/>
              </a:cxn>
              <a:cxn ang="0">
                <a:pos x="T6" y="T7"/>
              </a:cxn>
              <a:cxn ang="0">
                <a:pos x="T8" y="T9"/>
              </a:cxn>
              <a:cxn ang="0">
                <a:pos x="T10" y="T11"/>
              </a:cxn>
              <a:cxn ang="0">
                <a:pos x="T12" y="T13"/>
              </a:cxn>
            </a:cxnLst>
            <a:rect l="0" t="0" r="r" b="b"/>
            <a:pathLst>
              <a:path w="681" h="69">
                <a:moveTo>
                  <a:pt x="681" y="0"/>
                </a:moveTo>
                <a:cubicBezTo>
                  <a:pt x="623" y="6"/>
                  <a:pt x="554" y="13"/>
                  <a:pt x="501" y="40"/>
                </a:cubicBezTo>
                <a:cubicBezTo>
                  <a:pt x="478" y="52"/>
                  <a:pt x="456" y="62"/>
                  <a:pt x="431" y="69"/>
                </a:cubicBezTo>
                <a:cubicBezTo>
                  <a:pt x="402" y="67"/>
                  <a:pt x="373" y="67"/>
                  <a:pt x="344" y="64"/>
                </a:cubicBezTo>
                <a:cubicBezTo>
                  <a:pt x="324" y="62"/>
                  <a:pt x="285" y="46"/>
                  <a:pt x="285" y="46"/>
                </a:cubicBezTo>
                <a:cubicBezTo>
                  <a:pt x="259" y="55"/>
                  <a:pt x="231" y="57"/>
                  <a:pt x="204" y="64"/>
                </a:cubicBezTo>
                <a:cubicBezTo>
                  <a:pt x="144" y="43"/>
                  <a:pt x="65" y="69"/>
                  <a:pt x="0" y="69"/>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19" name="Freeform 7"/>
          <p:cNvSpPr/>
          <p:nvPr/>
        </p:nvSpPr>
        <p:spPr bwMode="auto">
          <a:xfrm>
            <a:off x="8502650" y="2068513"/>
            <a:ext cx="330200" cy="481013"/>
          </a:xfrm>
          <a:custGeom>
            <a:avLst/>
            <a:gdLst>
              <a:gd name="T0" fmla="*/ 0 w 208"/>
              <a:gd name="T1" fmla="*/ 192 h 192"/>
              <a:gd name="T2" fmla="*/ 35 w 208"/>
              <a:gd name="T3" fmla="*/ 180 h 192"/>
              <a:gd name="T4" fmla="*/ 52 w 208"/>
              <a:gd name="T5" fmla="*/ 168 h 192"/>
              <a:gd name="T6" fmla="*/ 116 w 208"/>
              <a:gd name="T7" fmla="*/ 157 h 192"/>
              <a:gd name="T8" fmla="*/ 151 w 208"/>
              <a:gd name="T9" fmla="*/ 145 h 192"/>
              <a:gd name="T10" fmla="*/ 168 w 208"/>
              <a:gd name="T11" fmla="*/ 139 h 192"/>
              <a:gd name="T12" fmla="*/ 198 w 208"/>
              <a:gd name="T13" fmla="*/ 69 h 192"/>
              <a:gd name="T14" fmla="*/ 203 w 208"/>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8" h="192">
                <a:moveTo>
                  <a:pt x="0" y="192"/>
                </a:moveTo>
                <a:cubicBezTo>
                  <a:pt x="12" y="188"/>
                  <a:pt x="25" y="187"/>
                  <a:pt x="35" y="180"/>
                </a:cubicBezTo>
                <a:cubicBezTo>
                  <a:pt x="41" y="176"/>
                  <a:pt x="46" y="171"/>
                  <a:pt x="52" y="168"/>
                </a:cubicBezTo>
                <a:cubicBezTo>
                  <a:pt x="62" y="164"/>
                  <a:pt x="107" y="158"/>
                  <a:pt x="116" y="157"/>
                </a:cubicBezTo>
                <a:cubicBezTo>
                  <a:pt x="128" y="153"/>
                  <a:pt x="139" y="149"/>
                  <a:pt x="151" y="145"/>
                </a:cubicBezTo>
                <a:cubicBezTo>
                  <a:pt x="157" y="143"/>
                  <a:pt x="168" y="139"/>
                  <a:pt x="168" y="139"/>
                </a:cubicBezTo>
                <a:cubicBezTo>
                  <a:pt x="177" y="112"/>
                  <a:pt x="183" y="92"/>
                  <a:pt x="198" y="69"/>
                </a:cubicBezTo>
                <a:cubicBezTo>
                  <a:pt x="208" y="35"/>
                  <a:pt x="203" y="58"/>
                  <a:pt x="203"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0" name="Freeform 8"/>
          <p:cNvSpPr/>
          <p:nvPr/>
        </p:nvSpPr>
        <p:spPr bwMode="auto">
          <a:xfrm>
            <a:off x="7920038" y="1477963"/>
            <a:ext cx="730250" cy="701675"/>
          </a:xfrm>
          <a:custGeom>
            <a:avLst/>
            <a:gdLst>
              <a:gd name="T0" fmla="*/ 460 w 460"/>
              <a:gd name="T1" fmla="*/ 442 h 442"/>
              <a:gd name="T2" fmla="*/ 390 w 460"/>
              <a:gd name="T3" fmla="*/ 424 h 442"/>
              <a:gd name="T4" fmla="*/ 274 w 460"/>
              <a:gd name="T5" fmla="*/ 372 h 442"/>
              <a:gd name="T6" fmla="*/ 111 w 460"/>
              <a:gd name="T7" fmla="*/ 273 h 442"/>
              <a:gd name="T8" fmla="*/ 93 w 460"/>
              <a:gd name="T9" fmla="*/ 232 h 442"/>
              <a:gd name="T10" fmla="*/ 58 w 460"/>
              <a:gd name="T11" fmla="*/ 145 h 442"/>
              <a:gd name="T12" fmla="*/ 35 w 460"/>
              <a:gd name="T13" fmla="*/ 87 h 442"/>
              <a:gd name="T14" fmla="*/ 23 w 460"/>
              <a:gd name="T15" fmla="*/ 35 h 442"/>
              <a:gd name="T16" fmla="*/ 0 w 460"/>
              <a:gd name="T17" fmla="*/ 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0" h="442">
                <a:moveTo>
                  <a:pt x="460" y="442"/>
                </a:moveTo>
                <a:cubicBezTo>
                  <a:pt x="438" y="436"/>
                  <a:pt x="410" y="435"/>
                  <a:pt x="390" y="424"/>
                </a:cubicBezTo>
                <a:cubicBezTo>
                  <a:pt x="352" y="403"/>
                  <a:pt x="316" y="387"/>
                  <a:pt x="274" y="372"/>
                </a:cubicBezTo>
                <a:cubicBezTo>
                  <a:pt x="222" y="335"/>
                  <a:pt x="155" y="320"/>
                  <a:pt x="111" y="273"/>
                </a:cubicBezTo>
                <a:cubicBezTo>
                  <a:pt x="99" y="227"/>
                  <a:pt x="113" y="271"/>
                  <a:pt x="93" y="232"/>
                </a:cubicBezTo>
                <a:cubicBezTo>
                  <a:pt x="78" y="204"/>
                  <a:pt x="76" y="172"/>
                  <a:pt x="58" y="145"/>
                </a:cubicBezTo>
                <a:cubicBezTo>
                  <a:pt x="53" y="122"/>
                  <a:pt x="42" y="109"/>
                  <a:pt x="35" y="87"/>
                </a:cubicBezTo>
                <a:cubicBezTo>
                  <a:pt x="30" y="70"/>
                  <a:pt x="29" y="52"/>
                  <a:pt x="23" y="35"/>
                </a:cubicBezTo>
                <a:cubicBezTo>
                  <a:pt x="20" y="27"/>
                  <a:pt x="8" y="0"/>
                  <a:pt x="0" y="0"/>
                </a:cubicBezTo>
              </a:path>
            </a:pathLst>
          </a:custGeom>
          <a:noFill/>
          <a:ln w="1016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1" name="Freeform 9"/>
          <p:cNvSpPr/>
          <p:nvPr/>
        </p:nvSpPr>
        <p:spPr bwMode="auto">
          <a:xfrm>
            <a:off x="9010650" y="1736725"/>
            <a:ext cx="803275" cy="406400"/>
          </a:xfrm>
          <a:custGeom>
            <a:avLst/>
            <a:gdLst>
              <a:gd name="T0" fmla="*/ 0 w 506"/>
              <a:gd name="T1" fmla="*/ 256 h 256"/>
              <a:gd name="T2" fmla="*/ 104 w 506"/>
              <a:gd name="T3" fmla="*/ 221 h 256"/>
              <a:gd name="T4" fmla="*/ 180 w 506"/>
              <a:gd name="T5" fmla="*/ 209 h 256"/>
              <a:gd name="T6" fmla="*/ 215 w 506"/>
              <a:gd name="T7" fmla="*/ 197 h 256"/>
              <a:gd name="T8" fmla="*/ 267 w 506"/>
              <a:gd name="T9" fmla="*/ 186 h 256"/>
              <a:gd name="T10" fmla="*/ 320 w 506"/>
              <a:gd name="T11" fmla="*/ 151 h 256"/>
              <a:gd name="T12" fmla="*/ 401 w 506"/>
              <a:gd name="T13" fmla="*/ 122 h 256"/>
              <a:gd name="T14" fmla="*/ 454 w 506"/>
              <a:gd name="T15" fmla="*/ 93 h 256"/>
              <a:gd name="T16" fmla="*/ 477 w 506"/>
              <a:gd name="T17" fmla="*/ 58 h 256"/>
              <a:gd name="T18" fmla="*/ 506 w 506"/>
              <a:gd name="T19" fmla="*/ 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6" h="256">
                <a:moveTo>
                  <a:pt x="0" y="256"/>
                </a:moveTo>
                <a:cubicBezTo>
                  <a:pt x="33" y="245"/>
                  <a:pt x="69" y="228"/>
                  <a:pt x="104" y="221"/>
                </a:cubicBezTo>
                <a:cubicBezTo>
                  <a:pt x="118" y="218"/>
                  <a:pt x="164" y="213"/>
                  <a:pt x="180" y="209"/>
                </a:cubicBezTo>
                <a:cubicBezTo>
                  <a:pt x="192" y="206"/>
                  <a:pt x="203" y="200"/>
                  <a:pt x="215" y="197"/>
                </a:cubicBezTo>
                <a:cubicBezTo>
                  <a:pt x="232" y="193"/>
                  <a:pt x="267" y="186"/>
                  <a:pt x="267" y="186"/>
                </a:cubicBezTo>
                <a:cubicBezTo>
                  <a:pt x="286" y="173"/>
                  <a:pt x="298" y="158"/>
                  <a:pt x="320" y="151"/>
                </a:cubicBezTo>
                <a:cubicBezTo>
                  <a:pt x="346" y="133"/>
                  <a:pt x="375" y="137"/>
                  <a:pt x="401" y="122"/>
                </a:cubicBezTo>
                <a:cubicBezTo>
                  <a:pt x="456" y="90"/>
                  <a:pt x="416" y="104"/>
                  <a:pt x="454" y="93"/>
                </a:cubicBezTo>
                <a:cubicBezTo>
                  <a:pt x="461" y="81"/>
                  <a:pt x="471" y="70"/>
                  <a:pt x="477" y="58"/>
                </a:cubicBezTo>
                <a:cubicBezTo>
                  <a:pt x="486" y="41"/>
                  <a:pt x="491" y="12"/>
                  <a:pt x="506"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2" name="线形标注 1 22"/>
          <p:cNvSpPr/>
          <p:nvPr/>
        </p:nvSpPr>
        <p:spPr>
          <a:xfrm>
            <a:off x="9039586" y="3390135"/>
            <a:ext cx="2057400" cy="411493"/>
          </a:xfrm>
          <a:prstGeom prst="borderCallout1">
            <a:avLst>
              <a:gd name="adj1" fmla="val 71554"/>
              <a:gd name="adj2" fmla="val 236"/>
              <a:gd name="adj3" fmla="val 207106"/>
              <a:gd name="adj4" fmla="val -11462"/>
            </a:avLst>
          </a:prstGeom>
          <a:solidFill>
            <a:srgbClr val="FF0000"/>
          </a:solidFill>
          <a:ln w="76200">
            <a:solidFill>
              <a:schemeClr val="tx1"/>
            </a:solidFill>
            <a:headEnd type="none" w="med" len="med"/>
            <a:tailEnd type="triangle" w="med" len="med"/>
          </a:ln>
          <a:scene3d>
            <a:camera prst="orthographicFront"/>
            <a:lightRig dir="t" rig="threePt"/>
          </a:scene3d>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一</a:t>
            </a:r>
            <a:r>
              <a:rPr altLang="zh-CN" baseline="0" b="0"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rPr>
              <a:t>·</a:t>
            </a:r>
            <a:r>
              <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二八事变</a:t>
            </a:r>
            <a:endParaRPr altLang="en-US" baseline="0" b="0"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823" name="任意多边形 23"/>
          <p:cNvSpPr/>
          <p:nvPr/>
        </p:nvSpPr>
        <p:spPr>
          <a:xfrm>
            <a:off x="8634413" y="4060825"/>
            <a:ext cx="217488" cy="325438"/>
          </a:xfrm>
          <a:custGeom>
            <a:avLst/>
            <a:gdLst>
              <a:gd name="connsiteX0" fmla="*/ 153909 w 217283"/>
              <a:gd name="connsiteY0" fmla="*/ 99588 h 325925"/>
              <a:gd name="connsiteX1" fmla="*/ 153909 w 217283"/>
              <a:gd name="connsiteY1" fmla="*/ 99588 h 325925"/>
              <a:gd name="connsiteX2" fmla="*/ 108642 w 217283"/>
              <a:gd name="connsiteY2" fmla="*/ 36214 h 325925"/>
              <a:gd name="connsiteX3" fmla="*/ 54321 w 217283"/>
              <a:gd name="connsiteY3" fmla="*/ 0 h 325925"/>
              <a:gd name="connsiteX4" fmla="*/ 27160 w 217283"/>
              <a:gd name="connsiteY4" fmla="*/ 18107 h 325925"/>
              <a:gd name="connsiteX5" fmla="*/ 18107 w 217283"/>
              <a:gd name="connsiteY5" fmla="*/ 45268 h 325925"/>
              <a:gd name="connsiteX6" fmla="*/ 0 w 217283"/>
              <a:gd name="connsiteY6" fmla="*/ 72428 h 325925"/>
              <a:gd name="connsiteX7" fmla="*/ 18107 w 217283"/>
              <a:gd name="connsiteY7" fmla="*/ 135802 h 325925"/>
              <a:gd name="connsiteX8" fmla="*/ 36214 w 217283"/>
              <a:gd name="connsiteY8" fmla="*/ 162963 h 325925"/>
              <a:gd name="connsiteX9" fmla="*/ 72428 w 217283"/>
              <a:gd name="connsiteY9" fmla="*/ 244444 h 325925"/>
              <a:gd name="connsiteX10" fmla="*/ 81481 w 217283"/>
              <a:gd name="connsiteY10" fmla="*/ 271604 h 325925"/>
              <a:gd name="connsiteX11" fmla="*/ 108642 w 217283"/>
              <a:gd name="connsiteY11" fmla="*/ 325925 h 325925"/>
              <a:gd name="connsiteX12" fmla="*/ 117695 w 217283"/>
              <a:gd name="connsiteY12" fmla="*/ 298765 h 325925"/>
              <a:gd name="connsiteX13" fmla="*/ 162962 w 217283"/>
              <a:gd name="connsiteY13" fmla="*/ 253497 h 325925"/>
              <a:gd name="connsiteX14" fmla="*/ 217283 w 217283"/>
              <a:gd name="connsiteY14" fmla="*/ 235390 h 325925"/>
              <a:gd name="connsiteX15" fmla="*/ 199176 w 217283"/>
              <a:gd name="connsiteY15" fmla="*/ 172016 h 325925"/>
              <a:gd name="connsiteX16" fmla="*/ 181069 w 217283"/>
              <a:gd name="connsiteY16" fmla="*/ 108642 h 325925"/>
              <a:gd name="connsiteX17" fmla="*/ 153909 w 217283"/>
              <a:gd name="connsiteY17" fmla="*/ 99588 h 32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7283" h="325925">
                <a:moveTo>
                  <a:pt x="153909" y="99588"/>
                </a:moveTo>
                <a:lnTo>
                  <a:pt x="153909" y="99588"/>
                </a:lnTo>
                <a:cubicBezTo>
                  <a:pt x="138820" y="78463"/>
                  <a:pt x="126999" y="54571"/>
                  <a:pt x="108642" y="36214"/>
                </a:cubicBezTo>
                <a:cubicBezTo>
                  <a:pt x="93254" y="20826"/>
                  <a:pt x="54321" y="0"/>
                  <a:pt x="54321" y="0"/>
                </a:cubicBezTo>
                <a:cubicBezTo>
                  <a:pt x="45267" y="6036"/>
                  <a:pt x="33957" y="9610"/>
                  <a:pt x="27160" y="18107"/>
                </a:cubicBezTo>
                <a:cubicBezTo>
                  <a:pt x="21198" y="25559"/>
                  <a:pt x="22375" y="36732"/>
                  <a:pt x="18107" y="45268"/>
                </a:cubicBezTo>
                <a:cubicBezTo>
                  <a:pt x="13241" y="55000"/>
                  <a:pt x="6036" y="63375"/>
                  <a:pt x="0" y="72428"/>
                </a:cubicBezTo>
                <a:cubicBezTo>
                  <a:pt x="2900" y="84027"/>
                  <a:pt x="11614" y="122817"/>
                  <a:pt x="18107" y="135802"/>
                </a:cubicBezTo>
                <a:cubicBezTo>
                  <a:pt x="22973" y="145534"/>
                  <a:pt x="30178" y="153909"/>
                  <a:pt x="36214" y="162963"/>
                </a:cubicBezTo>
                <a:cubicBezTo>
                  <a:pt x="57762" y="227606"/>
                  <a:pt x="43734" y="201402"/>
                  <a:pt x="72428" y="244444"/>
                </a:cubicBezTo>
                <a:cubicBezTo>
                  <a:pt x="75446" y="253497"/>
                  <a:pt x="77213" y="263068"/>
                  <a:pt x="81481" y="271604"/>
                </a:cubicBezTo>
                <a:cubicBezTo>
                  <a:pt x="116585" y="341813"/>
                  <a:pt x="85882" y="257651"/>
                  <a:pt x="108642" y="325925"/>
                </a:cubicBezTo>
                <a:cubicBezTo>
                  <a:pt x="111660" y="316872"/>
                  <a:pt x="113427" y="307301"/>
                  <a:pt x="117695" y="298765"/>
                </a:cubicBezTo>
                <a:cubicBezTo>
                  <a:pt x="128904" y="276347"/>
                  <a:pt x="139682" y="263844"/>
                  <a:pt x="162962" y="253497"/>
                </a:cubicBezTo>
                <a:cubicBezTo>
                  <a:pt x="180403" y="245745"/>
                  <a:pt x="217283" y="235390"/>
                  <a:pt x="217283" y="235390"/>
                </a:cubicBezTo>
                <a:cubicBezTo>
                  <a:pt x="195577" y="170270"/>
                  <a:pt x="221912" y="251591"/>
                  <a:pt x="199176" y="172016"/>
                </a:cubicBezTo>
                <a:cubicBezTo>
                  <a:pt x="184058" y="119102"/>
                  <a:pt x="195216" y="172303"/>
                  <a:pt x="181069" y="108642"/>
                </a:cubicBezTo>
                <a:cubicBezTo>
                  <a:pt x="177731" y="93621"/>
                  <a:pt x="158436" y="101097"/>
                  <a:pt x="153909" y="9958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endParaRPr altLang="en-US" baseline="0" b="0" cap="none" sz="1800" i="0" kern="1200" kumimoji="0" lang="zh-CN" noProof="0" normalizeH="0" spc="0" strike="noStrike" u="none">
              <a:ln>
                <a:noFill/>
              </a:ln>
              <a:solidFill>
                <a:srgbClr val="FFFFFF"/>
              </a:solidFill>
              <a:effectLst/>
              <a:uLnTx/>
              <a:uFillTx/>
              <a:latin typeface="Arial" panose="020B0604020202020204"/>
              <a:ea typeface="宋体" panose="02010600030101010101" pitchFamily="2" charset="-122"/>
              <a:cs typeface="+mn-cs"/>
            </a:endParaRPr>
          </a:p>
        </p:txBody>
      </p:sp>
      <p:sp>
        <p:nvSpPr>
          <p:cNvPr id="1048824" name="AutoShape 25"/>
          <p:cNvSpPr>
            <a:spLocks noChangeArrowheads="1"/>
          </p:cNvSpPr>
          <p:nvPr/>
        </p:nvSpPr>
        <p:spPr bwMode="auto">
          <a:xfrm>
            <a:off x="8551863" y="4032250"/>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5" name="任意多边形 28"/>
          <p:cNvSpPr/>
          <p:nvPr/>
        </p:nvSpPr>
        <p:spPr>
          <a:xfrm>
            <a:off x="5029200" y="863600"/>
            <a:ext cx="6527800" cy="2154238"/>
          </a:xfrm>
          <a:custGeom>
            <a:avLst/>
            <a:gdLst>
              <a:gd name="connsiteX0" fmla="*/ 1055020 w 4785048"/>
              <a:gd name="connsiteY0" fmla="*/ 72428 h 2154725"/>
              <a:gd name="connsiteX1" fmla="*/ 1055020 w 4785048"/>
              <a:gd name="connsiteY1" fmla="*/ 72428 h 2154725"/>
              <a:gd name="connsiteX2" fmla="*/ 1073127 w 4785048"/>
              <a:gd name="connsiteY2" fmla="*/ 153909 h 2154725"/>
              <a:gd name="connsiteX3" fmla="*/ 1082181 w 4785048"/>
              <a:gd name="connsiteY3" fmla="*/ 181069 h 2154725"/>
              <a:gd name="connsiteX4" fmla="*/ 1073127 w 4785048"/>
              <a:gd name="connsiteY4" fmla="*/ 208230 h 2154725"/>
              <a:gd name="connsiteX5" fmla="*/ 1018807 w 4785048"/>
              <a:gd name="connsiteY5" fmla="*/ 244444 h 2154725"/>
              <a:gd name="connsiteX6" fmla="*/ 964486 w 4785048"/>
              <a:gd name="connsiteY6" fmla="*/ 280658 h 2154725"/>
              <a:gd name="connsiteX7" fmla="*/ 910165 w 4785048"/>
              <a:gd name="connsiteY7" fmla="*/ 316871 h 2154725"/>
              <a:gd name="connsiteX8" fmla="*/ 855844 w 4785048"/>
              <a:gd name="connsiteY8" fmla="*/ 353085 h 2154725"/>
              <a:gd name="connsiteX9" fmla="*/ 810577 w 4785048"/>
              <a:gd name="connsiteY9" fmla="*/ 389299 h 2154725"/>
              <a:gd name="connsiteX10" fmla="*/ 792470 w 4785048"/>
              <a:gd name="connsiteY10" fmla="*/ 443620 h 2154725"/>
              <a:gd name="connsiteX11" fmla="*/ 783416 w 4785048"/>
              <a:gd name="connsiteY11" fmla="*/ 470780 h 2154725"/>
              <a:gd name="connsiteX12" fmla="*/ 765310 w 4785048"/>
              <a:gd name="connsiteY12" fmla="*/ 497941 h 2154725"/>
              <a:gd name="connsiteX13" fmla="*/ 756256 w 4785048"/>
              <a:gd name="connsiteY13" fmla="*/ 525101 h 2154725"/>
              <a:gd name="connsiteX14" fmla="*/ 729096 w 4785048"/>
              <a:gd name="connsiteY14" fmla="*/ 534155 h 2154725"/>
              <a:gd name="connsiteX15" fmla="*/ 647614 w 4785048"/>
              <a:gd name="connsiteY15" fmla="*/ 570368 h 2154725"/>
              <a:gd name="connsiteX16" fmla="*/ 620454 w 4785048"/>
              <a:gd name="connsiteY16" fmla="*/ 579422 h 2154725"/>
              <a:gd name="connsiteX17" fmla="*/ 538973 w 4785048"/>
              <a:gd name="connsiteY17" fmla="*/ 615636 h 2154725"/>
              <a:gd name="connsiteX18" fmla="*/ 276422 w 4785048"/>
              <a:gd name="connsiteY18" fmla="*/ 624689 h 2154725"/>
              <a:gd name="connsiteX19" fmla="*/ 249262 w 4785048"/>
              <a:gd name="connsiteY19" fmla="*/ 633743 h 2154725"/>
              <a:gd name="connsiteX20" fmla="*/ 203995 w 4785048"/>
              <a:gd name="connsiteY20" fmla="*/ 642796 h 2154725"/>
              <a:gd name="connsiteX21" fmla="*/ 185888 w 4785048"/>
              <a:gd name="connsiteY21" fmla="*/ 669957 h 2154725"/>
              <a:gd name="connsiteX22" fmla="*/ 158727 w 4785048"/>
              <a:gd name="connsiteY22" fmla="*/ 688064 h 2154725"/>
              <a:gd name="connsiteX23" fmla="*/ 140620 w 4785048"/>
              <a:gd name="connsiteY23" fmla="*/ 715224 h 2154725"/>
              <a:gd name="connsiteX24" fmla="*/ 113460 w 4785048"/>
              <a:gd name="connsiteY24" fmla="*/ 733331 h 2154725"/>
              <a:gd name="connsiteX25" fmla="*/ 77246 w 4785048"/>
              <a:gd name="connsiteY25" fmla="*/ 787652 h 2154725"/>
              <a:gd name="connsiteX26" fmla="*/ 68193 w 4785048"/>
              <a:gd name="connsiteY26" fmla="*/ 814812 h 2154725"/>
              <a:gd name="connsiteX27" fmla="*/ 41032 w 4785048"/>
              <a:gd name="connsiteY27" fmla="*/ 832919 h 2154725"/>
              <a:gd name="connsiteX28" fmla="*/ 22925 w 4785048"/>
              <a:gd name="connsiteY28" fmla="*/ 860079 h 2154725"/>
              <a:gd name="connsiteX29" fmla="*/ 4818 w 4785048"/>
              <a:gd name="connsiteY29" fmla="*/ 914400 h 2154725"/>
              <a:gd name="connsiteX30" fmla="*/ 86300 w 4785048"/>
              <a:gd name="connsiteY30" fmla="*/ 950614 h 2154725"/>
              <a:gd name="connsiteX31" fmla="*/ 113460 w 4785048"/>
              <a:gd name="connsiteY31" fmla="*/ 959667 h 2154725"/>
              <a:gd name="connsiteX32" fmla="*/ 1000700 w 4785048"/>
              <a:gd name="connsiteY32" fmla="*/ 950614 h 2154725"/>
              <a:gd name="connsiteX33" fmla="*/ 1027860 w 4785048"/>
              <a:gd name="connsiteY33" fmla="*/ 959667 h 2154725"/>
              <a:gd name="connsiteX34" fmla="*/ 1163662 w 4785048"/>
              <a:gd name="connsiteY34" fmla="*/ 977774 h 2154725"/>
              <a:gd name="connsiteX35" fmla="*/ 1217983 w 4785048"/>
              <a:gd name="connsiteY35" fmla="*/ 995881 h 2154725"/>
              <a:gd name="connsiteX36" fmla="*/ 1245143 w 4785048"/>
              <a:gd name="connsiteY36" fmla="*/ 1004935 h 2154725"/>
              <a:gd name="connsiteX37" fmla="*/ 1254197 w 4785048"/>
              <a:gd name="connsiteY37" fmla="*/ 1068309 h 2154725"/>
              <a:gd name="connsiteX38" fmla="*/ 1236090 w 4785048"/>
              <a:gd name="connsiteY38" fmla="*/ 1095469 h 2154725"/>
              <a:gd name="connsiteX39" fmla="*/ 1181769 w 4785048"/>
              <a:gd name="connsiteY39" fmla="*/ 1113576 h 2154725"/>
              <a:gd name="connsiteX40" fmla="*/ 1154609 w 4785048"/>
              <a:gd name="connsiteY40" fmla="*/ 1122630 h 2154725"/>
              <a:gd name="connsiteX41" fmla="*/ 1091234 w 4785048"/>
              <a:gd name="connsiteY41" fmla="*/ 1140737 h 2154725"/>
              <a:gd name="connsiteX42" fmla="*/ 1073127 w 4785048"/>
              <a:gd name="connsiteY42" fmla="*/ 1167897 h 2154725"/>
              <a:gd name="connsiteX43" fmla="*/ 1055020 w 4785048"/>
              <a:gd name="connsiteY43" fmla="*/ 1204111 h 2154725"/>
              <a:gd name="connsiteX44" fmla="*/ 1027860 w 4785048"/>
              <a:gd name="connsiteY44" fmla="*/ 1222218 h 2154725"/>
              <a:gd name="connsiteX45" fmla="*/ 991646 w 4785048"/>
              <a:gd name="connsiteY45" fmla="*/ 1303699 h 2154725"/>
              <a:gd name="connsiteX46" fmla="*/ 964486 w 4785048"/>
              <a:gd name="connsiteY46" fmla="*/ 1358020 h 2154725"/>
              <a:gd name="connsiteX47" fmla="*/ 928272 w 4785048"/>
              <a:gd name="connsiteY47" fmla="*/ 1439501 h 2154725"/>
              <a:gd name="connsiteX48" fmla="*/ 901112 w 4785048"/>
              <a:gd name="connsiteY48" fmla="*/ 1448555 h 2154725"/>
              <a:gd name="connsiteX49" fmla="*/ 883005 w 4785048"/>
              <a:gd name="connsiteY49" fmla="*/ 1475715 h 2154725"/>
              <a:gd name="connsiteX50" fmla="*/ 792470 w 4785048"/>
              <a:gd name="connsiteY50" fmla="*/ 1502875 h 2154725"/>
              <a:gd name="connsiteX51" fmla="*/ 765310 w 4785048"/>
              <a:gd name="connsiteY51" fmla="*/ 1511929 h 2154725"/>
              <a:gd name="connsiteX52" fmla="*/ 683828 w 4785048"/>
              <a:gd name="connsiteY52" fmla="*/ 1530036 h 2154725"/>
              <a:gd name="connsiteX53" fmla="*/ 584240 w 4785048"/>
              <a:gd name="connsiteY53" fmla="*/ 1548143 h 2154725"/>
              <a:gd name="connsiteX54" fmla="*/ 557080 w 4785048"/>
              <a:gd name="connsiteY54" fmla="*/ 1557196 h 2154725"/>
              <a:gd name="connsiteX55" fmla="*/ 538973 w 4785048"/>
              <a:gd name="connsiteY55" fmla="*/ 1584357 h 2154725"/>
              <a:gd name="connsiteX56" fmla="*/ 502759 w 4785048"/>
              <a:gd name="connsiteY56" fmla="*/ 1620570 h 2154725"/>
              <a:gd name="connsiteX57" fmla="*/ 511813 w 4785048"/>
              <a:gd name="connsiteY57" fmla="*/ 1711105 h 2154725"/>
              <a:gd name="connsiteX58" fmla="*/ 529919 w 4785048"/>
              <a:gd name="connsiteY58" fmla="*/ 1738265 h 2154725"/>
              <a:gd name="connsiteX59" fmla="*/ 538973 w 4785048"/>
              <a:gd name="connsiteY59" fmla="*/ 1765426 h 2154725"/>
              <a:gd name="connsiteX60" fmla="*/ 548026 w 4785048"/>
              <a:gd name="connsiteY60" fmla="*/ 1846907 h 2154725"/>
              <a:gd name="connsiteX61" fmla="*/ 602347 w 4785048"/>
              <a:gd name="connsiteY61" fmla="*/ 1865014 h 2154725"/>
              <a:gd name="connsiteX62" fmla="*/ 656668 w 4785048"/>
              <a:gd name="connsiteY62" fmla="*/ 1883121 h 2154725"/>
              <a:gd name="connsiteX63" fmla="*/ 683828 w 4785048"/>
              <a:gd name="connsiteY63" fmla="*/ 1892174 h 2154725"/>
              <a:gd name="connsiteX64" fmla="*/ 710989 w 4785048"/>
              <a:gd name="connsiteY64" fmla="*/ 1901228 h 2154725"/>
              <a:gd name="connsiteX65" fmla="*/ 991646 w 4785048"/>
              <a:gd name="connsiteY65" fmla="*/ 1964602 h 2154725"/>
              <a:gd name="connsiteX66" fmla="*/ 1045967 w 4785048"/>
              <a:gd name="connsiteY66" fmla="*/ 1982709 h 2154725"/>
              <a:gd name="connsiteX67" fmla="*/ 1064074 w 4785048"/>
              <a:gd name="connsiteY67" fmla="*/ 2009869 h 2154725"/>
              <a:gd name="connsiteX68" fmla="*/ 1118395 w 4785048"/>
              <a:gd name="connsiteY68" fmla="*/ 2027976 h 2154725"/>
              <a:gd name="connsiteX69" fmla="*/ 1145555 w 4785048"/>
              <a:gd name="connsiteY69" fmla="*/ 2046083 h 2154725"/>
              <a:gd name="connsiteX70" fmla="*/ 1417159 w 4785048"/>
              <a:gd name="connsiteY70" fmla="*/ 2046083 h 2154725"/>
              <a:gd name="connsiteX71" fmla="*/ 1444319 w 4785048"/>
              <a:gd name="connsiteY71" fmla="*/ 2037030 h 2154725"/>
              <a:gd name="connsiteX72" fmla="*/ 1552961 w 4785048"/>
              <a:gd name="connsiteY72" fmla="*/ 2055137 h 2154725"/>
              <a:gd name="connsiteX73" fmla="*/ 1607282 w 4785048"/>
              <a:gd name="connsiteY73" fmla="*/ 2082297 h 2154725"/>
              <a:gd name="connsiteX74" fmla="*/ 1652549 w 4785048"/>
              <a:gd name="connsiteY74" fmla="*/ 2073244 h 2154725"/>
              <a:gd name="connsiteX75" fmla="*/ 1706870 w 4785048"/>
              <a:gd name="connsiteY75" fmla="*/ 2055137 h 2154725"/>
              <a:gd name="connsiteX76" fmla="*/ 1761191 w 4785048"/>
              <a:gd name="connsiteY76" fmla="*/ 2009869 h 2154725"/>
              <a:gd name="connsiteX77" fmla="*/ 1788351 w 4785048"/>
              <a:gd name="connsiteY77" fmla="*/ 2000816 h 2154725"/>
              <a:gd name="connsiteX78" fmla="*/ 1851725 w 4785048"/>
              <a:gd name="connsiteY78" fmla="*/ 1982709 h 2154725"/>
              <a:gd name="connsiteX79" fmla="*/ 1878886 w 4785048"/>
              <a:gd name="connsiteY79" fmla="*/ 1964602 h 2154725"/>
              <a:gd name="connsiteX80" fmla="*/ 1933207 w 4785048"/>
              <a:gd name="connsiteY80" fmla="*/ 1946495 h 2154725"/>
              <a:gd name="connsiteX81" fmla="*/ 1960367 w 4785048"/>
              <a:gd name="connsiteY81" fmla="*/ 1928388 h 2154725"/>
              <a:gd name="connsiteX82" fmla="*/ 2014688 w 4785048"/>
              <a:gd name="connsiteY82" fmla="*/ 1910281 h 2154725"/>
              <a:gd name="connsiteX83" fmla="*/ 2041848 w 4785048"/>
              <a:gd name="connsiteY83" fmla="*/ 1892174 h 2154725"/>
              <a:gd name="connsiteX84" fmla="*/ 2096169 w 4785048"/>
              <a:gd name="connsiteY84" fmla="*/ 1883121 h 2154725"/>
              <a:gd name="connsiteX85" fmla="*/ 2168597 w 4785048"/>
              <a:gd name="connsiteY85" fmla="*/ 1865014 h 2154725"/>
              <a:gd name="connsiteX86" fmla="*/ 2204811 w 4785048"/>
              <a:gd name="connsiteY86" fmla="*/ 1855961 h 2154725"/>
              <a:gd name="connsiteX87" fmla="*/ 2268185 w 4785048"/>
              <a:gd name="connsiteY87" fmla="*/ 1865014 h 2154725"/>
              <a:gd name="connsiteX88" fmla="*/ 2286292 w 4785048"/>
              <a:gd name="connsiteY88" fmla="*/ 1892174 h 2154725"/>
              <a:gd name="connsiteX89" fmla="*/ 2313452 w 4785048"/>
              <a:gd name="connsiteY89" fmla="*/ 1910281 h 2154725"/>
              <a:gd name="connsiteX90" fmla="*/ 2313452 w 4785048"/>
              <a:gd name="connsiteY90" fmla="*/ 2000816 h 2154725"/>
              <a:gd name="connsiteX91" fmla="*/ 2286292 w 4785048"/>
              <a:gd name="connsiteY91" fmla="*/ 2027976 h 2154725"/>
              <a:gd name="connsiteX92" fmla="*/ 2268185 w 4785048"/>
              <a:gd name="connsiteY92" fmla="*/ 2055137 h 2154725"/>
              <a:gd name="connsiteX93" fmla="*/ 2250078 w 4785048"/>
              <a:gd name="connsiteY93" fmla="*/ 2109458 h 2154725"/>
              <a:gd name="connsiteX94" fmla="*/ 2259131 w 4785048"/>
              <a:gd name="connsiteY94" fmla="*/ 2145671 h 2154725"/>
              <a:gd name="connsiteX95" fmla="*/ 2286292 w 4785048"/>
              <a:gd name="connsiteY95" fmla="*/ 2154725 h 2154725"/>
              <a:gd name="connsiteX96" fmla="*/ 2358719 w 4785048"/>
              <a:gd name="connsiteY96" fmla="*/ 2145671 h 2154725"/>
              <a:gd name="connsiteX97" fmla="*/ 2413040 w 4785048"/>
              <a:gd name="connsiteY97" fmla="*/ 2118511 h 2154725"/>
              <a:gd name="connsiteX98" fmla="*/ 2440201 w 4785048"/>
              <a:gd name="connsiteY98" fmla="*/ 2109458 h 2154725"/>
              <a:gd name="connsiteX99" fmla="*/ 2494521 w 4785048"/>
              <a:gd name="connsiteY99" fmla="*/ 2055137 h 2154725"/>
              <a:gd name="connsiteX100" fmla="*/ 2521682 w 4785048"/>
              <a:gd name="connsiteY100" fmla="*/ 2046083 h 2154725"/>
              <a:gd name="connsiteX101" fmla="*/ 2548842 w 4785048"/>
              <a:gd name="connsiteY101" fmla="*/ 2027976 h 2154725"/>
              <a:gd name="connsiteX102" fmla="*/ 2594110 w 4785048"/>
              <a:gd name="connsiteY102" fmla="*/ 2018923 h 2154725"/>
              <a:gd name="connsiteX103" fmla="*/ 2729912 w 4785048"/>
              <a:gd name="connsiteY103" fmla="*/ 1991763 h 2154725"/>
              <a:gd name="connsiteX104" fmla="*/ 2820446 w 4785048"/>
              <a:gd name="connsiteY104" fmla="*/ 1973656 h 2154725"/>
              <a:gd name="connsiteX105" fmla="*/ 2865713 w 4785048"/>
              <a:gd name="connsiteY105" fmla="*/ 1964602 h 2154725"/>
              <a:gd name="connsiteX106" fmla="*/ 2920034 w 4785048"/>
              <a:gd name="connsiteY106" fmla="*/ 1928388 h 2154725"/>
              <a:gd name="connsiteX107" fmla="*/ 2974355 w 4785048"/>
              <a:gd name="connsiteY107" fmla="*/ 1883121 h 2154725"/>
              <a:gd name="connsiteX108" fmla="*/ 3064890 w 4785048"/>
              <a:gd name="connsiteY108" fmla="*/ 1855961 h 2154725"/>
              <a:gd name="connsiteX109" fmla="*/ 3092050 w 4785048"/>
              <a:gd name="connsiteY109" fmla="*/ 1837854 h 2154725"/>
              <a:gd name="connsiteX110" fmla="*/ 3110157 w 4785048"/>
              <a:gd name="connsiteY110" fmla="*/ 1810693 h 2154725"/>
              <a:gd name="connsiteX111" fmla="*/ 3164478 w 4785048"/>
              <a:gd name="connsiteY111" fmla="*/ 1792586 h 2154725"/>
              <a:gd name="connsiteX112" fmla="*/ 3218799 w 4785048"/>
              <a:gd name="connsiteY112" fmla="*/ 1765426 h 2154725"/>
              <a:gd name="connsiteX113" fmla="*/ 3282173 w 4785048"/>
              <a:gd name="connsiteY113" fmla="*/ 1738265 h 2154725"/>
              <a:gd name="connsiteX114" fmla="*/ 3309333 w 4785048"/>
              <a:gd name="connsiteY114" fmla="*/ 1720159 h 2154725"/>
              <a:gd name="connsiteX115" fmla="*/ 3336494 w 4785048"/>
              <a:gd name="connsiteY115" fmla="*/ 1711105 h 2154725"/>
              <a:gd name="connsiteX116" fmla="*/ 3390814 w 4785048"/>
              <a:gd name="connsiteY116" fmla="*/ 1674891 h 2154725"/>
              <a:gd name="connsiteX117" fmla="*/ 3417975 w 4785048"/>
              <a:gd name="connsiteY117" fmla="*/ 1656784 h 2154725"/>
              <a:gd name="connsiteX118" fmla="*/ 3472296 w 4785048"/>
              <a:gd name="connsiteY118" fmla="*/ 1638677 h 2154725"/>
              <a:gd name="connsiteX119" fmla="*/ 3834434 w 4785048"/>
              <a:gd name="connsiteY119" fmla="*/ 1638677 h 2154725"/>
              <a:gd name="connsiteX120" fmla="*/ 3861595 w 4785048"/>
              <a:gd name="connsiteY120" fmla="*/ 1620570 h 2154725"/>
              <a:gd name="connsiteX121" fmla="*/ 3870648 w 4785048"/>
              <a:gd name="connsiteY121" fmla="*/ 1593410 h 2154725"/>
              <a:gd name="connsiteX122" fmla="*/ 3852541 w 4785048"/>
              <a:gd name="connsiteY122" fmla="*/ 1548143 h 2154725"/>
              <a:gd name="connsiteX123" fmla="*/ 3879702 w 4785048"/>
              <a:gd name="connsiteY123" fmla="*/ 1539089 h 2154725"/>
              <a:gd name="connsiteX124" fmla="*/ 3915915 w 4785048"/>
              <a:gd name="connsiteY124" fmla="*/ 1520982 h 2154725"/>
              <a:gd name="connsiteX125" fmla="*/ 3943076 w 4785048"/>
              <a:gd name="connsiteY125" fmla="*/ 1502875 h 2154725"/>
              <a:gd name="connsiteX126" fmla="*/ 4106038 w 4785048"/>
              <a:gd name="connsiteY126" fmla="*/ 1475715 h 2154725"/>
              <a:gd name="connsiteX127" fmla="*/ 4133199 w 4785048"/>
              <a:gd name="connsiteY127" fmla="*/ 1466662 h 2154725"/>
              <a:gd name="connsiteX128" fmla="*/ 4196573 w 4785048"/>
              <a:gd name="connsiteY128" fmla="*/ 1385180 h 2154725"/>
              <a:gd name="connsiteX129" fmla="*/ 4259947 w 4785048"/>
              <a:gd name="connsiteY129" fmla="*/ 1367073 h 2154725"/>
              <a:gd name="connsiteX130" fmla="*/ 4314268 w 4785048"/>
              <a:gd name="connsiteY130" fmla="*/ 1348966 h 2154725"/>
              <a:gd name="connsiteX131" fmla="*/ 4350482 w 4785048"/>
              <a:gd name="connsiteY131" fmla="*/ 1339913 h 2154725"/>
              <a:gd name="connsiteX132" fmla="*/ 4377642 w 4785048"/>
              <a:gd name="connsiteY132" fmla="*/ 1330860 h 2154725"/>
              <a:gd name="connsiteX133" fmla="*/ 4477230 w 4785048"/>
              <a:gd name="connsiteY133" fmla="*/ 1321806 h 2154725"/>
              <a:gd name="connsiteX134" fmla="*/ 4486284 w 4785048"/>
              <a:gd name="connsiteY134" fmla="*/ 1294646 h 2154725"/>
              <a:gd name="connsiteX135" fmla="*/ 4450070 w 4785048"/>
              <a:gd name="connsiteY135" fmla="*/ 1213164 h 2154725"/>
              <a:gd name="connsiteX136" fmla="*/ 4422910 w 4785048"/>
              <a:gd name="connsiteY136" fmla="*/ 1195058 h 2154725"/>
              <a:gd name="connsiteX137" fmla="*/ 4368589 w 4785048"/>
              <a:gd name="connsiteY137" fmla="*/ 1140737 h 2154725"/>
              <a:gd name="connsiteX138" fmla="*/ 4350482 w 4785048"/>
              <a:gd name="connsiteY138" fmla="*/ 1113576 h 2154725"/>
              <a:gd name="connsiteX139" fmla="*/ 4323321 w 4785048"/>
              <a:gd name="connsiteY139" fmla="*/ 1095469 h 2154725"/>
              <a:gd name="connsiteX140" fmla="*/ 4341428 w 4785048"/>
              <a:gd name="connsiteY140" fmla="*/ 1013988 h 2154725"/>
              <a:gd name="connsiteX141" fmla="*/ 4386696 w 4785048"/>
              <a:gd name="connsiteY141" fmla="*/ 959667 h 2154725"/>
              <a:gd name="connsiteX142" fmla="*/ 4585872 w 4785048"/>
              <a:gd name="connsiteY142" fmla="*/ 932507 h 2154725"/>
              <a:gd name="connsiteX143" fmla="*/ 4748834 w 4785048"/>
              <a:gd name="connsiteY143" fmla="*/ 923454 h 2154725"/>
              <a:gd name="connsiteX144" fmla="*/ 4766941 w 4785048"/>
              <a:gd name="connsiteY144" fmla="*/ 887240 h 2154725"/>
              <a:gd name="connsiteX145" fmla="*/ 4785048 w 4785048"/>
              <a:gd name="connsiteY145" fmla="*/ 724277 h 2154725"/>
              <a:gd name="connsiteX146" fmla="*/ 4775995 w 4785048"/>
              <a:gd name="connsiteY146" fmla="*/ 588475 h 2154725"/>
              <a:gd name="connsiteX147" fmla="*/ 4766941 w 4785048"/>
              <a:gd name="connsiteY147" fmla="*/ 561315 h 2154725"/>
              <a:gd name="connsiteX148" fmla="*/ 4757888 w 4785048"/>
              <a:gd name="connsiteY148" fmla="*/ 479834 h 2154725"/>
              <a:gd name="connsiteX149" fmla="*/ 4730727 w 4785048"/>
              <a:gd name="connsiteY149" fmla="*/ 470780 h 2154725"/>
              <a:gd name="connsiteX150" fmla="*/ 4703567 w 4785048"/>
              <a:gd name="connsiteY150" fmla="*/ 452673 h 2154725"/>
              <a:gd name="connsiteX151" fmla="*/ 4631139 w 4785048"/>
              <a:gd name="connsiteY151" fmla="*/ 461727 h 2154725"/>
              <a:gd name="connsiteX152" fmla="*/ 4594925 w 4785048"/>
              <a:gd name="connsiteY152" fmla="*/ 488887 h 2154725"/>
              <a:gd name="connsiteX153" fmla="*/ 4567765 w 4785048"/>
              <a:gd name="connsiteY153" fmla="*/ 497941 h 2154725"/>
              <a:gd name="connsiteX154" fmla="*/ 4468177 w 4785048"/>
              <a:gd name="connsiteY154" fmla="*/ 516048 h 2154725"/>
              <a:gd name="connsiteX155" fmla="*/ 4422910 w 4785048"/>
              <a:gd name="connsiteY155" fmla="*/ 525101 h 2154725"/>
              <a:gd name="connsiteX156" fmla="*/ 4395749 w 4785048"/>
              <a:gd name="connsiteY156" fmla="*/ 534155 h 2154725"/>
              <a:gd name="connsiteX157" fmla="*/ 4341428 w 4785048"/>
              <a:gd name="connsiteY157" fmla="*/ 543208 h 2154725"/>
              <a:gd name="connsiteX158" fmla="*/ 4269001 w 4785048"/>
              <a:gd name="connsiteY158" fmla="*/ 561315 h 2154725"/>
              <a:gd name="connsiteX159" fmla="*/ 4241840 w 4785048"/>
              <a:gd name="connsiteY159" fmla="*/ 570368 h 2154725"/>
              <a:gd name="connsiteX160" fmla="*/ 4169413 w 4785048"/>
              <a:gd name="connsiteY160" fmla="*/ 579422 h 2154725"/>
              <a:gd name="connsiteX161" fmla="*/ 4096985 w 4785048"/>
              <a:gd name="connsiteY161" fmla="*/ 597529 h 2154725"/>
              <a:gd name="connsiteX162" fmla="*/ 3789167 w 4785048"/>
              <a:gd name="connsiteY162" fmla="*/ 588475 h 2154725"/>
              <a:gd name="connsiteX163" fmla="*/ 3734846 w 4785048"/>
              <a:gd name="connsiteY163" fmla="*/ 543208 h 2154725"/>
              <a:gd name="connsiteX164" fmla="*/ 3707686 w 4785048"/>
              <a:gd name="connsiteY164" fmla="*/ 525101 h 2154725"/>
              <a:gd name="connsiteX165" fmla="*/ 3662418 w 4785048"/>
              <a:gd name="connsiteY165" fmla="*/ 479834 h 2154725"/>
              <a:gd name="connsiteX166" fmla="*/ 3626205 w 4785048"/>
              <a:gd name="connsiteY166" fmla="*/ 461727 h 2154725"/>
              <a:gd name="connsiteX167" fmla="*/ 3553777 w 4785048"/>
              <a:gd name="connsiteY167" fmla="*/ 416460 h 2154725"/>
              <a:gd name="connsiteX168" fmla="*/ 3499456 w 4785048"/>
              <a:gd name="connsiteY168" fmla="*/ 425513 h 2154725"/>
              <a:gd name="connsiteX169" fmla="*/ 3472296 w 4785048"/>
              <a:gd name="connsiteY169" fmla="*/ 434566 h 2154725"/>
              <a:gd name="connsiteX170" fmla="*/ 3427028 w 4785048"/>
              <a:gd name="connsiteY170" fmla="*/ 443620 h 2154725"/>
              <a:gd name="connsiteX171" fmla="*/ 3354601 w 4785048"/>
              <a:gd name="connsiteY171" fmla="*/ 434566 h 2154725"/>
              <a:gd name="connsiteX172" fmla="*/ 3282173 w 4785048"/>
              <a:gd name="connsiteY172" fmla="*/ 416460 h 2154725"/>
              <a:gd name="connsiteX173" fmla="*/ 3218799 w 4785048"/>
              <a:gd name="connsiteY173" fmla="*/ 407406 h 2154725"/>
              <a:gd name="connsiteX174" fmla="*/ 3137317 w 4785048"/>
              <a:gd name="connsiteY174" fmla="*/ 380246 h 2154725"/>
              <a:gd name="connsiteX175" fmla="*/ 3092050 w 4785048"/>
              <a:gd name="connsiteY175" fmla="*/ 371192 h 2154725"/>
              <a:gd name="connsiteX176" fmla="*/ 2883820 w 4785048"/>
              <a:gd name="connsiteY176" fmla="*/ 362139 h 2154725"/>
              <a:gd name="connsiteX177" fmla="*/ 2820446 w 4785048"/>
              <a:gd name="connsiteY177" fmla="*/ 344032 h 2154725"/>
              <a:gd name="connsiteX178" fmla="*/ 2784232 w 4785048"/>
              <a:gd name="connsiteY178" fmla="*/ 325925 h 2154725"/>
              <a:gd name="connsiteX179" fmla="*/ 2729912 w 4785048"/>
              <a:gd name="connsiteY179" fmla="*/ 307818 h 2154725"/>
              <a:gd name="connsiteX180" fmla="*/ 2675591 w 4785048"/>
              <a:gd name="connsiteY180" fmla="*/ 289711 h 2154725"/>
              <a:gd name="connsiteX181" fmla="*/ 2648430 w 4785048"/>
              <a:gd name="connsiteY181" fmla="*/ 280658 h 2154725"/>
              <a:gd name="connsiteX182" fmla="*/ 2612216 w 4785048"/>
              <a:gd name="connsiteY182" fmla="*/ 262551 h 2154725"/>
              <a:gd name="connsiteX183" fmla="*/ 2548842 w 4785048"/>
              <a:gd name="connsiteY183" fmla="*/ 244444 h 2154725"/>
              <a:gd name="connsiteX184" fmla="*/ 2521682 w 4785048"/>
              <a:gd name="connsiteY184" fmla="*/ 226337 h 2154725"/>
              <a:gd name="connsiteX185" fmla="*/ 2467361 w 4785048"/>
              <a:gd name="connsiteY185" fmla="*/ 208230 h 2154725"/>
              <a:gd name="connsiteX186" fmla="*/ 2403987 w 4785048"/>
              <a:gd name="connsiteY186" fmla="*/ 144856 h 2154725"/>
              <a:gd name="connsiteX187" fmla="*/ 2376826 w 4785048"/>
              <a:gd name="connsiteY187" fmla="*/ 126749 h 2154725"/>
              <a:gd name="connsiteX188" fmla="*/ 2322506 w 4785048"/>
              <a:gd name="connsiteY188" fmla="*/ 90535 h 2154725"/>
              <a:gd name="connsiteX189" fmla="*/ 2268185 w 4785048"/>
              <a:gd name="connsiteY189" fmla="*/ 54321 h 2154725"/>
              <a:gd name="connsiteX190" fmla="*/ 2213864 w 4785048"/>
              <a:gd name="connsiteY190" fmla="*/ 36214 h 2154725"/>
              <a:gd name="connsiteX191" fmla="*/ 2186704 w 4785048"/>
              <a:gd name="connsiteY191" fmla="*/ 18107 h 2154725"/>
              <a:gd name="connsiteX192" fmla="*/ 2114276 w 4785048"/>
              <a:gd name="connsiteY192" fmla="*/ 0 h 2154725"/>
              <a:gd name="connsiteX193" fmla="*/ 1362838 w 4785048"/>
              <a:gd name="connsiteY193" fmla="*/ 18107 h 2154725"/>
              <a:gd name="connsiteX194" fmla="*/ 1245143 w 4785048"/>
              <a:gd name="connsiteY194" fmla="*/ 36214 h 2154725"/>
              <a:gd name="connsiteX195" fmla="*/ 1190822 w 4785048"/>
              <a:gd name="connsiteY195" fmla="*/ 54321 h 2154725"/>
              <a:gd name="connsiteX196" fmla="*/ 1055020 w 4785048"/>
              <a:gd name="connsiteY196" fmla="*/ 72428 h 2154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Lst>
            <a:rect l="l" t="t" r="r" b="b"/>
            <a:pathLst>
              <a:path w="4785048" h="2154725">
                <a:moveTo>
                  <a:pt x="1055020" y="72428"/>
                </a:moveTo>
                <a:lnTo>
                  <a:pt x="1055020" y="72428"/>
                </a:lnTo>
                <a:cubicBezTo>
                  <a:pt x="1061056" y="99588"/>
                  <a:pt x="1066379" y="126917"/>
                  <a:pt x="1073127" y="153909"/>
                </a:cubicBezTo>
                <a:cubicBezTo>
                  <a:pt x="1075442" y="163167"/>
                  <a:pt x="1082181" y="171526"/>
                  <a:pt x="1082181" y="181069"/>
                </a:cubicBezTo>
                <a:cubicBezTo>
                  <a:pt x="1082181" y="190612"/>
                  <a:pt x="1079875" y="201482"/>
                  <a:pt x="1073127" y="208230"/>
                </a:cubicBezTo>
                <a:cubicBezTo>
                  <a:pt x="1057739" y="223618"/>
                  <a:pt x="1036914" y="232373"/>
                  <a:pt x="1018807" y="244444"/>
                </a:cubicBezTo>
                <a:lnTo>
                  <a:pt x="964486" y="280658"/>
                </a:lnTo>
                <a:cubicBezTo>
                  <a:pt x="930577" y="314566"/>
                  <a:pt x="949472" y="303769"/>
                  <a:pt x="910165" y="316871"/>
                </a:cubicBezTo>
                <a:cubicBezTo>
                  <a:pt x="892058" y="328942"/>
                  <a:pt x="867915" y="334978"/>
                  <a:pt x="855844" y="353085"/>
                </a:cubicBezTo>
                <a:cubicBezTo>
                  <a:pt x="832444" y="388186"/>
                  <a:pt x="848060" y="376805"/>
                  <a:pt x="810577" y="389299"/>
                </a:cubicBezTo>
                <a:lnTo>
                  <a:pt x="792470" y="443620"/>
                </a:lnTo>
                <a:cubicBezTo>
                  <a:pt x="789452" y="452673"/>
                  <a:pt x="788709" y="462839"/>
                  <a:pt x="783416" y="470780"/>
                </a:cubicBezTo>
                <a:cubicBezTo>
                  <a:pt x="777381" y="479834"/>
                  <a:pt x="770176" y="488209"/>
                  <a:pt x="765310" y="497941"/>
                </a:cubicBezTo>
                <a:cubicBezTo>
                  <a:pt x="761042" y="506477"/>
                  <a:pt x="763004" y="518353"/>
                  <a:pt x="756256" y="525101"/>
                </a:cubicBezTo>
                <a:cubicBezTo>
                  <a:pt x="749508" y="531849"/>
                  <a:pt x="737632" y="529887"/>
                  <a:pt x="729096" y="534155"/>
                </a:cubicBezTo>
                <a:cubicBezTo>
                  <a:pt x="643018" y="577195"/>
                  <a:pt x="787747" y="523658"/>
                  <a:pt x="647614" y="570368"/>
                </a:cubicBezTo>
                <a:cubicBezTo>
                  <a:pt x="638561" y="573386"/>
                  <a:pt x="628394" y="574128"/>
                  <a:pt x="620454" y="579422"/>
                </a:cubicBezTo>
                <a:cubicBezTo>
                  <a:pt x="594834" y="596502"/>
                  <a:pt x="573058" y="614461"/>
                  <a:pt x="538973" y="615636"/>
                </a:cubicBezTo>
                <a:lnTo>
                  <a:pt x="276422" y="624689"/>
                </a:lnTo>
                <a:cubicBezTo>
                  <a:pt x="267369" y="627707"/>
                  <a:pt x="258520" y="631428"/>
                  <a:pt x="249262" y="633743"/>
                </a:cubicBezTo>
                <a:cubicBezTo>
                  <a:pt x="234334" y="637475"/>
                  <a:pt x="217355" y="635161"/>
                  <a:pt x="203995" y="642796"/>
                </a:cubicBezTo>
                <a:cubicBezTo>
                  <a:pt x="194548" y="648195"/>
                  <a:pt x="193582" y="662263"/>
                  <a:pt x="185888" y="669957"/>
                </a:cubicBezTo>
                <a:cubicBezTo>
                  <a:pt x="178194" y="677651"/>
                  <a:pt x="167781" y="682028"/>
                  <a:pt x="158727" y="688064"/>
                </a:cubicBezTo>
                <a:cubicBezTo>
                  <a:pt x="152691" y="697117"/>
                  <a:pt x="148314" y="707530"/>
                  <a:pt x="140620" y="715224"/>
                </a:cubicBezTo>
                <a:cubicBezTo>
                  <a:pt x="132926" y="722918"/>
                  <a:pt x="120625" y="725142"/>
                  <a:pt x="113460" y="733331"/>
                </a:cubicBezTo>
                <a:cubicBezTo>
                  <a:pt x="99130" y="749709"/>
                  <a:pt x="77246" y="787652"/>
                  <a:pt x="77246" y="787652"/>
                </a:cubicBezTo>
                <a:cubicBezTo>
                  <a:pt x="74228" y="796705"/>
                  <a:pt x="74155" y="807360"/>
                  <a:pt x="68193" y="814812"/>
                </a:cubicBezTo>
                <a:cubicBezTo>
                  <a:pt x="61396" y="823309"/>
                  <a:pt x="48726" y="825225"/>
                  <a:pt x="41032" y="832919"/>
                </a:cubicBezTo>
                <a:cubicBezTo>
                  <a:pt x="33338" y="840613"/>
                  <a:pt x="28961" y="851026"/>
                  <a:pt x="22925" y="860079"/>
                </a:cubicBezTo>
                <a:cubicBezTo>
                  <a:pt x="16889" y="878186"/>
                  <a:pt x="-11063" y="903813"/>
                  <a:pt x="4818" y="914400"/>
                </a:cubicBezTo>
                <a:cubicBezTo>
                  <a:pt x="47860" y="943094"/>
                  <a:pt x="21657" y="929067"/>
                  <a:pt x="86300" y="950614"/>
                </a:cubicBezTo>
                <a:lnTo>
                  <a:pt x="113460" y="959667"/>
                </a:lnTo>
                <a:cubicBezTo>
                  <a:pt x="710904" y="935770"/>
                  <a:pt x="415154" y="938416"/>
                  <a:pt x="1000700" y="950614"/>
                </a:cubicBezTo>
                <a:cubicBezTo>
                  <a:pt x="1009753" y="953632"/>
                  <a:pt x="1018428" y="958216"/>
                  <a:pt x="1027860" y="959667"/>
                </a:cubicBezTo>
                <a:cubicBezTo>
                  <a:pt x="1091195" y="969411"/>
                  <a:pt x="1110224" y="963200"/>
                  <a:pt x="1163662" y="977774"/>
                </a:cubicBezTo>
                <a:cubicBezTo>
                  <a:pt x="1182076" y="982796"/>
                  <a:pt x="1199876" y="989845"/>
                  <a:pt x="1217983" y="995881"/>
                </a:cubicBezTo>
                <a:lnTo>
                  <a:pt x="1245143" y="1004935"/>
                </a:lnTo>
                <a:cubicBezTo>
                  <a:pt x="1286651" y="1067196"/>
                  <a:pt x="1302002" y="1052375"/>
                  <a:pt x="1254197" y="1068309"/>
                </a:cubicBezTo>
                <a:cubicBezTo>
                  <a:pt x="1248161" y="1077362"/>
                  <a:pt x="1245317" y="1089702"/>
                  <a:pt x="1236090" y="1095469"/>
                </a:cubicBezTo>
                <a:cubicBezTo>
                  <a:pt x="1219905" y="1105585"/>
                  <a:pt x="1199876" y="1107540"/>
                  <a:pt x="1181769" y="1113576"/>
                </a:cubicBezTo>
                <a:cubicBezTo>
                  <a:pt x="1172716" y="1116594"/>
                  <a:pt x="1163867" y="1120316"/>
                  <a:pt x="1154609" y="1122630"/>
                </a:cubicBezTo>
                <a:cubicBezTo>
                  <a:pt x="1109136" y="1133998"/>
                  <a:pt x="1130199" y="1127748"/>
                  <a:pt x="1091234" y="1140737"/>
                </a:cubicBezTo>
                <a:cubicBezTo>
                  <a:pt x="1085198" y="1149790"/>
                  <a:pt x="1078525" y="1158450"/>
                  <a:pt x="1073127" y="1167897"/>
                </a:cubicBezTo>
                <a:cubicBezTo>
                  <a:pt x="1066431" y="1179615"/>
                  <a:pt x="1063660" y="1193743"/>
                  <a:pt x="1055020" y="1204111"/>
                </a:cubicBezTo>
                <a:cubicBezTo>
                  <a:pt x="1048054" y="1212470"/>
                  <a:pt x="1036913" y="1216182"/>
                  <a:pt x="1027860" y="1222218"/>
                </a:cubicBezTo>
                <a:cubicBezTo>
                  <a:pt x="1006312" y="1286861"/>
                  <a:pt x="1020340" y="1260658"/>
                  <a:pt x="991646" y="1303699"/>
                </a:cubicBezTo>
                <a:cubicBezTo>
                  <a:pt x="958634" y="1402742"/>
                  <a:pt x="1011281" y="1252733"/>
                  <a:pt x="964486" y="1358020"/>
                </a:cubicBezTo>
                <a:cubicBezTo>
                  <a:pt x="956091" y="1376909"/>
                  <a:pt x="949468" y="1422544"/>
                  <a:pt x="928272" y="1439501"/>
                </a:cubicBezTo>
                <a:cubicBezTo>
                  <a:pt x="920820" y="1445463"/>
                  <a:pt x="910165" y="1445537"/>
                  <a:pt x="901112" y="1448555"/>
                </a:cubicBezTo>
                <a:cubicBezTo>
                  <a:pt x="895076" y="1457608"/>
                  <a:pt x="892232" y="1469948"/>
                  <a:pt x="883005" y="1475715"/>
                </a:cubicBezTo>
                <a:cubicBezTo>
                  <a:pt x="864883" y="1487041"/>
                  <a:pt x="815906" y="1496179"/>
                  <a:pt x="792470" y="1502875"/>
                </a:cubicBezTo>
                <a:cubicBezTo>
                  <a:pt x="783294" y="1505497"/>
                  <a:pt x="774486" y="1509307"/>
                  <a:pt x="765310" y="1511929"/>
                </a:cubicBezTo>
                <a:cubicBezTo>
                  <a:pt x="739891" y="1519192"/>
                  <a:pt x="709484" y="1525371"/>
                  <a:pt x="683828" y="1530036"/>
                </a:cubicBezTo>
                <a:cubicBezTo>
                  <a:pt x="654214" y="1535420"/>
                  <a:pt x="614072" y="1540685"/>
                  <a:pt x="584240" y="1548143"/>
                </a:cubicBezTo>
                <a:cubicBezTo>
                  <a:pt x="574982" y="1550458"/>
                  <a:pt x="566133" y="1554178"/>
                  <a:pt x="557080" y="1557196"/>
                </a:cubicBezTo>
                <a:cubicBezTo>
                  <a:pt x="551044" y="1566250"/>
                  <a:pt x="547470" y="1577560"/>
                  <a:pt x="538973" y="1584357"/>
                </a:cubicBezTo>
                <a:cubicBezTo>
                  <a:pt x="495077" y="1619474"/>
                  <a:pt x="522514" y="1561310"/>
                  <a:pt x="502759" y="1620570"/>
                </a:cubicBezTo>
                <a:cubicBezTo>
                  <a:pt x="505777" y="1650748"/>
                  <a:pt x="504993" y="1681553"/>
                  <a:pt x="511813" y="1711105"/>
                </a:cubicBezTo>
                <a:cubicBezTo>
                  <a:pt x="514260" y="1721707"/>
                  <a:pt x="525053" y="1728533"/>
                  <a:pt x="529919" y="1738265"/>
                </a:cubicBezTo>
                <a:cubicBezTo>
                  <a:pt x="534187" y="1746801"/>
                  <a:pt x="535955" y="1756372"/>
                  <a:pt x="538973" y="1765426"/>
                </a:cubicBezTo>
                <a:cubicBezTo>
                  <a:pt x="541991" y="1792586"/>
                  <a:pt x="533355" y="1823852"/>
                  <a:pt x="548026" y="1846907"/>
                </a:cubicBezTo>
                <a:cubicBezTo>
                  <a:pt x="558273" y="1863010"/>
                  <a:pt x="584240" y="1858978"/>
                  <a:pt x="602347" y="1865014"/>
                </a:cubicBezTo>
                <a:lnTo>
                  <a:pt x="656668" y="1883121"/>
                </a:lnTo>
                <a:lnTo>
                  <a:pt x="683828" y="1892174"/>
                </a:lnTo>
                <a:lnTo>
                  <a:pt x="710989" y="1901228"/>
                </a:lnTo>
                <a:cubicBezTo>
                  <a:pt x="792432" y="2023392"/>
                  <a:pt x="725456" y="1954744"/>
                  <a:pt x="991646" y="1964602"/>
                </a:cubicBezTo>
                <a:cubicBezTo>
                  <a:pt x="1009753" y="1970638"/>
                  <a:pt x="1035380" y="1966828"/>
                  <a:pt x="1045967" y="1982709"/>
                </a:cubicBezTo>
                <a:cubicBezTo>
                  <a:pt x="1052003" y="1991762"/>
                  <a:pt x="1054847" y="2004102"/>
                  <a:pt x="1064074" y="2009869"/>
                </a:cubicBezTo>
                <a:cubicBezTo>
                  <a:pt x="1080259" y="2019985"/>
                  <a:pt x="1118395" y="2027976"/>
                  <a:pt x="1118395" y="2027976"/>
                </a:cubicBezTo>
                <a:cubicBezTo>
                  <a:pt x="1127448" y="2034012"/>
                  <a:pt x="1135133" y="2042956"/>
                  <a:pt x="1145555" y="2046083"/>
                </a:cubicBezTo>
                <a:cubicBezTo>
                  <a:pt x="1217249" y="2067592"/>
                  <a:pt x="1384447" y="2047505"/>
                  <a:pt x="1417159" y="2046083"/>
                </a:cubicBezTo>
                <a:cubicBezTo>
                  <a:pt x="1426212" y="2043065"/>
                  <a:pt x="1434776" y="2037030"/>
                  <a:pt x="1444319" y="2037030"/>
                </a:cubicBezTo>
                <a:cubicBezTo>
                  <a:pt x="1486711" y="2037030"/>
                  <a:pt x="1514818" y="2045601"/>
                  <a:pt x="1552961" y="2055137"/>
                </a:cubicBezTo>
                <a:cubicBezTo>
                  <a:pt x="1566695" y="2064293"/>
                  <a:pt x="1588539" y="2082297"/>
                  <a:pt x="1607282" y="2082297"/>
                </a:cubicBezTo>
                <a:cubicBezTo>
                  <a:pt x="1622670" y="2082297"/>
                  <a:pt x="1637703" y="2077293"/>
                  <a:pt x="1652549" y="2073244"/>
                </a:cubicBezTo>
                <a:cubicBezTo>
                  <a:pt x="1670963" y="2068222"/>
                  <a:pt x="1706870" y="2055137"/>
                  <a:pt x="1706870" y="2055137"/>
                </a:cubicBezTo>
                <a:cubicBezTo>
                  <a:pt x="1726894" y="2035112"/>
                  <a:pt x="1735980" y="2022474"/>
                  <a:pt x="1761191" y="2009869"/>
                </a:cubicBezTo>
                <a:cubicBezTo>
                  <a:pt x="1769727" y="2005601"/>
                  <a:pt x="1779175" y="2003438"/>
                  <a:pt x="1788351" y="2000816"/>
                </a:cubicBezTo>
                <a:cubicBezTo>
                  <a:pt x="1801895" y="1996946"/>
                  <a:pt x="1837248" y="1989947"/>
                  <a:pt x="1851725" y="1982709"/>
                </a:cubicBezTo>
                <a:cubicBezTo>
                  <a:pt x="1861457" y="1977843"/>
                  <a:pt x="1868943" y="1969021"/>
                  <a:pt x="1878886" y="1964602"/>
                </a:cubicBezTo>
                <a:cubicBezTo>
                  <a:pt x="1896327" y="1956850"/>
                  <a:pt x="1917326" y="1957082"/>
                  <a:pt x="1933207" y="1946495"/>
                </a:cubicBezTo>
                <a:cubicBezTo>
                  <a:pt x="1942260" y="1940459"/>
                  <a:pt x="1950424" y="1932807"/>
                  <a:pt x="1960367" y="1928388"/>
                </a:cubicBezTo>
                <a:cubicBezTo>
                  <a:pt x="1977808" y="1920636"/>
                  <a:pt x="1998807" y="1920868"/>
                  <a:pt x="2014688" y="1910281"/>
                </a:cubicBezTo>
                <a:cubicBezTo>
                  <a:pt x="2023741" y="1904245"/>
                  <a:pt x="2031526" y="1895615"/>
                  <a:pt x="2041848" y="1892174"/>
                </a:cubicBezTo>
                <a:cubicBezTo>
                  <a:pt x="2059263" y="1886369"/>
                  <a:pt x="2078220" y="1886967"/>
                  <a:pt x="2096169" y="1883121"/>
                </a:cubicBezTo>
                <a:cubicBezTo>
                  <a:pt x="2120502" y="1877907"/>
                  <a:pt x="2144454" y="1871050"/>
                  <a:pt x="2168597" y="1865014"/>
                </a:cubicBezTo>
                <a:lnTo>
                  <a:pt x="2204811" y="1855961"/>
                </a:lnTo>
                <a:cubicBezTo>
                  <a:pt x="2225936" y="1858979"/>
                  <a:pt x="2248685" y="1856348"/>
                  <a:pt x="2268185" y="1865014"/>
                </a:cubicBezTo>
                <a:cubicBezTo>
                  <a:pt x="2278128" y="1869433"/>
                  <a:pt x="2278598" y="1884480"/>
                  <a:pt x="2286292" y="1892174"/>
                </a:cubicBezTo>
                <a:cubicBezTo>
                  <a:pt x="2293986" y="1899868"/>
                  <a:pt x="2304399" y="1904245"/>
                  <a:pt x="2313452" y="1910281"/>
                </a:cubicBezTo>
                <a:cubicBezTo>
                  <a:pt x="2325448" y="1946267"/>
                  <a:pt x="2332367" y="1953528"/>
                  <a:pt x="2313452" y="2000816"/>
                </a:cubicBezTo>
                <a:cubicBezTo>
                  <a:pt x="2308697" y="2012704"/>
                  <a:pt x="2294488" y="2018140"/>
                  <a:pt x="2286292" y="2027976"/>
                </a:cubicBezTo>
                <a:cubicBezTo>
                  <a:pt x="2279326" y="2036335"/>
                  <a:pt x="2272604" y="2045194"/>
                  <a:pt x="2268185" y="2055137"/>
                </a:cubicBezTo>
                <a:cubicBezTo>
                  <a:pt x="2260433" y="2072578"/>
                  <a:pt x="2250078" y="2109458"/>
                  <a:pt x="2250078" y="2109458"/>
                </a:cubicBezTo>
                <a:cubicBezTo>
                  <a:pt x="2253096" y="2121529"/>
                  <a:pt x="2251358" y="2135955"/>
                  <a:pt x="2259131" y="2145671"/>
                </a:cubicBezTo>
                <a:cubicBezTo>
                  <a:pt x="2265093" y="2153123"/>
                  <a:pt x="2276749" y="2154725"/>
                  <a:pt x="2286292" y="2154725"/>
                </a:cubicBezTo>
                <a:cubicBezTo>
                  <a:pt x="2310622" y="2154725"/>
                  <a:pt x="2334577" y="2148689"/>
                  <a:pt x="2358719" y="2145671"/>
                </a:cubicBezTo>
                <a:cubicBezTo>
                  <a:pt x="2426990" y="2122916"/>
                  <a:pt x="2342838" y="2153611"/>
                  <a:pt x="2413040" y="2118511"/>
                </a:cubicBezTo>
                <a:cubicBezTo>
                  <a:pt x="2421576" y="2114243"/>
                  <a:pt x="2431147" y="2112476"/>
                  <a:pt x="2440201" y="2109458"/>
                </a:cubicBezTo>
                <a:cubicBezTo>
                  <a:pt x="2458308" y="2091351"/>
                  <a:pt x="2470228" y="2063235"/>
                  <a:pt x="2494521" y="2055137"/>
                </a:cubicBezTo>
                <a:cubicBezTo>
                  <a:pt x="2503575" y="2052119"/>
                  <a:pt x="2513146" y="2050351"/>
                  <a:pt x="2521682" y="2046083"/>
                </a:cubicBezTo>
                <a:cubicBezTo>
                  <a:pt x="2531414" y="2041217"/>
                  <a:pt x="2538654" y="2031796"/>
                  <a:pt x="2548842" y="2027976"/>
                </a:cubicBezTo>
                <a:cubicBezTo>
                  <a:pt x="2563250" y="2022573"/>
                  <a:pt x="2579264" y="2022972"/>
                  <a:pt x="2594110" y="2018923"/>
                </a:cubicBezTo>
                <a:cubicBezTo>
                  <a:pt x="2745300" y="1977690"/>
                  <a:pt x="2527881" y="2023662"/>
                  <a:pt x="2729912" y="1991763"/>
                </a:cubicBezTo>
                <a:cubicBezTo>
                  <a:pt x="2760311" y="1986963"/>
                  <a:pt x="2790268" y="1979692"/>
                  <a:pt x="2820446" y="1973656"/>
                </a:cubicBezTo>
                <a:lnTo>
                  <a:pt x="2865713" y="1964602"/>
                </a:lnTo>
                <a:cubicBezTo>
                  <a:pt x="2883820" y="1952531"/>
                  <a:pt x="2904646" y="1943776"/>
                  <a:pt x="2920034" y="1928388"/>
                </a:cubicBezTo>
                <a:cubicBezTo>
                  <a:pt x="2937089" y="1911334"/>
                  <a:pt x="2951669" y="1893204"/>
                  <a:pt x="2974355" y="1883121"/>
                </a:cubicBezTo>
                <a:cubicBezTo>
                  <a:pt x="3002697" y="1870525"/>
                  <a:pt x="3034791" y="1863485"/>
                  <a:pt x="3064890" y="1855961"/>
                </a:cubicBezTo>
                <a:cubicBezTo>
                  <a:pt x="3073943" y="1849925"/>
                  <a:pt x="3084356" y="1845548"/>
                  <a:pt x="3092050" y="1837854"/>
                </a:cubicBezTo>
                <a:cubicBezTo>
                  <a:pt x="3099744" y="1830160"/>
                  <a:pt x="3100930" y="1816460"/>
                  <a:pt x="3110157" y="1810693"/>
                </a:cubicBezTo>
                <a:cubicBezTo>
                  <a:pt x="3126342" y="1800577"/>
                  <a:pt x="3148597" y="1803173"/>
                  <a:pt x="3164478" y="1792586"/>
                </a:cubicBezTo>
                <a:cubicBezTo>
                  <a:pt x="3199578" y="1769185"/>
                  <a:pt x="3181315" y="1777920"/>
                  <a:pt x="3218799" y="1765426"/>
                </a:cubicBezTo>
                <a:cubicBezTo>
                  <a:pt x="3286981" y="1719971"/>
                  <a:pt x="3200332" y="1773339"/>
                  <a:pt x="3282173" y="1738265"/>
                </a:cubicBezTo>
                <a:cubicBezTo>
                  <a:pt x="3292174" y="1733979"/>
                  <a:pt x="3299601" y="1725025"/>
                  <a:pt x="3309333" y="1720159"/>
                </a:cubicBezTo>
                <a:cubicBezTo>
                  <a:pt x="3317869" y="1715891"/>
                  <a:pt x="3328152" y="1715740"/>
                  <a:pt x="3336494" y="1711105"/>
                </a:cubicBezTo>
                <a:cubicBezTo>
                  <a:pt x="3355517" y="1700536"/>
                  <a:pt x="3372707" y="1686962"/>
                  <a:pt x="3390814" y="1674891"/>
                </a:cubicBezTo>
                <a:cubicBezTo>
                  <a:pt x="3399868" y="1668855"/>
                  <a:pt x="3407652" y="1660225"/>
                  <a:pt x="3417975" y="1656784"/>
                </a:cubicBezTo>
                <a:lnTo>
                  <a:pt x="3472296" y="1638677"/>
                </a:lnTo>
                <a:cubicBezTo>
                  <a:pt x="3486160" y="1639124"/>
                  <a:pt x="3745791" y="1660838"/>
                  <a:pt x="3834434" y="1638677"/>
                </a:cubicBezTo>
                <a:cubicBezTo>
                  <a:pt x="3844990" y="1636038"/>
                  <a:pt x="3852541" y="1626606"/>
                  <a:pt x="3861595" y="1620570"/>
                </a:cubicBezTo>
                <a:cubicBezTo>
                  <a:pt x="3864613" y="1611517"/>
                  <a:pt x="3874916" y="1601945"/>
                  <a:pt x="3870648" y="1593410"/>
                </a:cubicBezTo>
                <a:cubicBezTo>
                  <a:pt x="3859043" y="1570200"/>
                  <a:pt x="3805501" y="1606944"/>
                  <a:pt x="3852541" y="1548143"/>
                </a:cubicBezTo>
                <a:cubicBezTo>
                  <a:pt x="3858503" y="1540691"/>
                  <a:pt x="3870930" y="1542848"/>
                  <a:pt x="3879702" y="1539089"/>
                </a:cubicBezTo>
                <a:cubicBezTo>
                  <a:pt x="3892107" y="1533773"/>
                  <a:pt x="3904197" y="1527678"/>
                  <a:pt x="3915915" y="1520982"/>
                </a:cubicBezTo>
                <a:cubicBezTo>
                  <a:pt x="3925362" y="1515583"/>
                  <a:pt x="3933133" y="1507294"/>
                  <a:pt x="3943076" y="1502875"/>
                </a:cubicBezTo>
                <a:cubicBezTo>
                  <a:pt x="4004550" y="1475553"/>
                  <a:pt x="4030393" y="1482018"/>
                  <a:pt x="4106038" y="1475715"/>
                </a:cubicBezTo>
                <a:cubicBezTo>
                  <a:pt x="4115092" y="1472697"/>
                  <a:pt x="4126451" y="1473410"/>
                  <a:pt x="4133199" y="1466662"/>
                </a:cubicBezTo>
                <a:cubicBezTo>
                  <a:pt x="4169168" y="1430693"/>
                  <a:pt x="4158348" y="1410664"/>
                  <a:pt x="4196573" y="1385180"/>
                </a:cubicBezTo>
                <a:cubicBezTo>
                  <a:pt x="4204868" y="1379650"/>
                  <a:pt x="4254464" y="1368718"/>
                  <a:pt x="4259947" y="1367073"/>
                </a:cubicBezTo>
                <a:cubicBezTo>
                  <a:pt x="4278228" y="1361588"/>
                  <a:pt x="4295751" y="1353595"/>
                  <a:pt x="4314268" y="1348966"/>
                </a:cubicBezTo>
                <a:cubicBezTo>
                  <a:pt x="4326339" y="1345948"/>
                  <a:pt x="4338518" y="1343331"/>
                  <a:pt x="4350482" y="1339913"/>
                </a:cubicBezTo>
                <a:cubicBezTo>
                  <a:pt x="4359658" y="1337291"/>
                  <a:pt x="4368195" y="1332210"/>
                  <a:pt x="4377642" y="1330860"/>
                </a:cubicBezTo>
                <a:cubicBezTo>
                  <a:pt x="4410640" y="1326146"/>
                  <a:pt x="4444034" y="1324824"/>
                  <a:pt x="4477230" y="1321806"/>
                </a:cubicBezTo>
                <a:cubicBezTo>
                  <a:pt x="4480248" y="1312753"/>
                  <a:pt x="4487338" y="1304131"/>
                  <a:pt x="4486284" y="1294646"/>
                </a:cubicBezTo>
                <a:cubicBezTo>
                  <a:pt x="4484043" y="1274477"/>
                  <a:pt x="4467757" y="1230851"/>
                  <a:pt x="4450070" y="1213164"/>
                </a:cubicBezTo>
                <a:cubicBezTo>
                  <a:pt x="4442376" y="1205470"/>
                  <a:pt x="4431042" y="1202287"/>
                  <a:pt x="4422910" y="1195058"/>
                </a:cubicBezTo>
                <a:cubicBezTo>
                  <a:pt x="4403771" y="1178046"/>
                  <a:pt x="4382793" y="1162044"/>
                  <a:pt x="4368589" y="1140737"/>
                </a:cubicBezTo>
                <a:cubicBezTo>
                  <a:pt x="4362553" y="1131683"/>
                  <a:pt x="4358176" y="1121270"/>
                  <a:pt x="4350482" y="1113576"/>
                </a:cubicBezTo>
                <a:cubicBezTo>
                  <a:pt x="4342788" y="1105882"/>
                  <a:pt x="4332375" y="1101505"/>
                  <a:pt x="4323321" y="1095469"/>
                </a:cubicBezTo>
                <a:cubicBezTo>
                  <a:pt x="4326797" y="1074613"/>
                  <a:pt x="4330286" y="1036272"/>
                  <a:pt x="4341428" y="1013988"/>
                </a:cubicBezTo>
                <a:cubicBezTo>
                  <a:pt x="4348796" y="999251"/>
                  <a:pt x="4372835" y="967367"/>
                  <a:pt x="4386696" y="959667"/>
                </a:cubicBezTo>
                <a:cubicBezTo>
                  <a:pt x="4441598" y="929166"/>
                  <a:pt x="4536833" y="935392"/>
                  <a:pt x="4585872" y="932507"/>
                </a:cubicBezTo>
                <a:lnTo>
                  <a:pt x="4748834" y="923454"/>
                </a:lnTo>
                <a:cubicBezTo>
                  <a:pt x="4754870" y="911383"/>
                  <a:pt x="4763063" y="900167"/>
                  <a:pt x="4766941" y="887240"/>
                </a:cubicBezTo>
                <a:cubicBezTo>
                  <a:pt x="4777346" y="852557"/>
                  <a:pt x="4783623" y="741378"/>
                  <a:pt x="4785048" y="724277"/>
                </a:cubicBezTo>
                <a:cubicBezTo>
                  <a:pt x="4782030" y="679010"/>
                  <a:pt x="4781005" y="633565"/>
                  <a:pt x="4775995" y="588475"/>
                </a:cubicBezTo>
                <a:cubicBezTo>
                  <a:pt x="4774941" y="578990"/>
                  <a:pt x="4768510" y="570728"/>
                  <a:pt x="4766941" y="561315"/>
                </a:cubicBezTo>
                <a:cubicBezTo>
                  <a:pt x="4762448" y="534359"/>
                  <a:pt x="4768037" y="505207"/>
                  <a:pt x="4757888" y="479834"/>
                </a:cubicBezTo>
                <a:cubicBezTo>
                  <a:pt x="4754344" y="470973"/>
                  <a:pt x="4739263" y="475048"/>
                  <a:pt x="4730727" y="470780"/>
                </a:cubicBezTo>
                <a:cubicBezTo>
                  <a:pt x="4720995" y="465914"/>
                  <a:pt x="4712620" y="458709"/>
                  <a:pt x="4703567" y="452673"/>
                </a:cubicBezTo>
                <a:cubicBezTo>
                  <a:pt x="4679424" y="455691"/>
                  <a:pt x="4654221" y="454033"/>
                  <a:pt x="4631139" y="461727"/>
                </a:cubicBezTo>
                <a:cubicBezTo>
                  <a:pt x="4616824" y="466499"/>
                  <a:pt x="4608026" y="481401"/>
                  <a:pt x="4594925" y="488887"/>
                </a:cubicBezTo>
                <a:cubicBezTo>
                  <a:pt x="4586639" y="493622"/>
                  <a:pt x="4576941" y="495319"/>
                  <a:pt x="4567765" y="497941"/>
                </a:cubicBezTo>
                <a:cubicBezTo>
                  <a:pt x="4519107" y="511843"/>
                  <a:pt x="4529706" y="505793"/>
                  <a:pt x="4468177" y="516048"/>
                </a:cubicBezTo>
                <a:cubicBezTo>
                  <a:pt x="4452999" y="518578"/>
                  <a:pt x="4437838" y="521369"/>
                  <a:pt x="4422910" y="525101"/>
                </a:cubicBezTo>
                <a:cubicBezTo>
                  <a:pt x="4413652" y="527416"/>
                  <a:pt x="4405065" y="532085"/>
                  <a:pt x="4395749" y="534155"/>
                </a:cubicBezTo>
                <a:cubicBezTo>
                  <a:pt x="4377829" y="538137"/>
                  <a:pt x="4359377" y="539362"/>
                  <a:pt x="4341428" y="543208"/>
                </a:cubicBezTo>
                <a:cubicBezTo>
                  <a:pt x="4317095" y="548422"/>
                  <a:pt x="4292610" y="553446"/>
                  <a:pt x="4269001" y="561315"/>
                </a:cubicBezTo>
                <a:cubicBezTo>
                  <a:pt x="4259947" y="564333"/>
                  <a:pt x="4251229" y="568661"/>
                  <a:pt x="4241840" y="570368"/>
                </a:cubicBezTo>
                <a:cubicBezTo>
                  <a:pt x="4217902" y="574720"/>
                  <a:pt x="4193326" y="574938"/>
                  <a:pt x="4169413" y="579422"/>
                </a:cubicBezTo>
                <a:cubicBezTo>
                  <a:pt x="4144954" y="584008"/>
                  <a:pt x="4096985" y="597529"/>
                  <a:pt x="4096985" y="597529"/>
                </a:cubicBezTo>
                <a:cubicBezTo>
                  <a:pt x="3994379" y="594511"/>
                  <a:pt x="3891668" y="594016"/>
                  <a:pt x="3789167" y="588475"/>
                </a:cubicBezTo>
                <a:cubicBezTo>
                  <a:pt x="3752608" y="586499"/>
                  <a:pt x="3759960" y="568322"/>
                  <a:pt x="3734846" y="543208"/>
                </a:cubicBezTo>
                <a:cubicBezTo>
                  <a:pt x="3727152" y="535514"/>
                  <a:pt x="3715875" y="532266"/>
                  <a:pt x="3707686" y="525101"/>
                </a:cubicBezTo>
                <a:cubicBezTo>
                  <a:pt x="3691626" y="511049"/>
                  <a:pt x="3679262" y="492935"/>
                  <a:pt x="3662418" y="479834"/>
                </a:cubicBezTo>
                <a:cubicBezTo>
                  <a:pt x="3651765" y="471548"/>
                  <a:pt x="3637434" y="469213"/>
                  <a:pt x="3626205" y="461727"/>
                </a:cubicBezTo>
                <a:cubicBezTo>
                  <a:pt x="3552400" y="412524"/>
                  <a:pt x="3609682" y="435094"/>
                  <a:pt x="3553777" y="416460"/>
                </a:cubicBezTo>
                <a:cubicBezTo>
                  <a:pt x="3535670" y="419478"/>
                  <a:pt x="3517376" y="421531"/>
                  <a:pt x="3499456" y="425513"/>
                </a:cubicBezTo>
                <a:cubicBezTo>
                  <a:pt x="3490140" y="427583"/>
                  <a:pt x="3481554" y="432251"/>
                  <a:pt x="3472296" y="434566"/>
                </a:cubicBezTo>
                <a:cubicBezTo>
                  <a:pt x="3457367" y="438298"/>
                  <a:pt x="3442117" y="440602"/>
                  <a:pt x="3427028" y="443620"/>
                </a:cubicBezTo>
                <a:cubicBezTo>
                  <a:pt x="3402886" y="440602"/>
                  <a:pt x="3378515" y="439050"/>
                  <a:pt x="3354601" y="434566"/>
                </a:cubicBezTo>
                <a:cubicBezTo>
                  <a:pt x="3330142" y="429980"/>
                  <a:pt x="3306808" y="419980"/>
                  <a:pt x="3282173" y="416460"/>
                </a:cubicBezTo>
                <a:lnTo>
                  <a:pt x="3218799" y="407406"/>
                </a:lnTo>
                <a:cubicBezTo>
                  <a:pt x="3172581" y="388919"/>
                  <a:pt x="3181180" y="389993"/>
                  <a:pt x="3137317" y="380246"/>
                </a:cubicBezTo>
                <a:cubicBezTo>
                  <a:pt x="3122296" y="376908"/>
                  <a:pt x="3107399" y="372288"/>
                  <a:pt x="3092050" y="371192"/>
                </a:cubicBezTo>
                <a:cubicBezTo>
                  <a:pt x="3022751" y="366242"/>
                  <a:pt x="2953230" y="365157"/>
                  <a:pt x="2883820" y="362139"/>
                </a:cubicBezTo>
                <a:cubicBezTo>
                  <a:pt x="2865452" y="357547"/>
                  <a:pt x="2838623" y="351822"/>
                  <a:pt x="2820446" y="344032"/>
                </a:cubicBezTo>
                <a:cubicBezTo>
                  <a:pt x="2808041" y="338716"/>
                  <a:pt x="2796763" y="330937"/>
                  <a:pt x="2784232" y="325925"/>
                </a:cubicBezTo>
                <a:cubicBezTo>
                  <a:pt x="2766511" y="318837"/>
                  <a:pt x="2748019" y="313854"/>
                  <a:pt x="2729912" y="307818"/>
                </a:cubicBezTo>
                <a:lnTo>
                  <a:pt x="2675591" y="289711"/>
                </a:lnTo>
                <a:cubicBezTo>
                  <a:pt x="2666537" y="286693"/>
                  <a:pt x="2656966" y="284926"/>
                  <a:pt x="2648430" y="280658"/>
                </a:cubicBezTo>
                <a:cubicBezTo>
                  <a:pt x="2636359" y="274622"/>
                  <a:pt x="2624621" y="267868"/>
                  <a:pt x="2612216" y="262551"/>
                </a:cubicBezTo>
                <a:cubicBezTo>
                  <a:pt x="2594027" y="254755"/>
                  <a:pt x="2567227" y="249040"/>
                  <a:pt x="2548842" y="244444"/>
                </a:cubicBezTo>
                <a:cubicBezTo>
                  <a:pt x="2539789" y="238408"/>
                  <a:pt x="2531625" y="230756"/>
                  <a:pt x="2521682" y="226337"/>
                </a:cubicBezTo>
                <a:cubicBezTo>
                  <a:pt x="2504241" y="218585"/>
                  <a:pt x="2467361" y="208230"/>
                  <a:pt x="2467361" y="208230"/>
                </a:cubicBezTo>
                <a:cubicBezTo>
                  <a:pt x="2446236" y="187105"/>
                  <a:pt x="2428844" y="161427"/>
                  <a:pt x="2403987" y="144856"/>
                </a:cubicBezTo>
                <a:cubicBezTo>
                  <a:pt x="2394933" y="138820"/>
                  <a:pt x="2385185" y="133715"/>
                  <a:pt x="2376826" y="126749"/>
                </a:cubicBezTo>
                <a:cubicBezTo>
                  <a:pt x="2331614" y="89072"/>
                  <a:pt x="2370238" y="106445"/>
                  <a:pt x="2322506" y="90535"/>
                </a:cubicBezTo>
                <a:cubicBezTo>
                  <a:pt x="2304399" y="78464"/>
                  <a:pt x="2288830" y="61203"/>
                  <a:pt x="2268185" y="54321"/>
                </a:cubicBezTo>
                <a:lnTo>
                  <a:pt x="2213864" y="36214"/>
                </a:lnTo>
                <a:cubicBezTo>
                  <a:pt x="2204811" y="30178"/>
                  <a:pt x="2196436" y="22973"/>
                  <a:pt x="2186704" y="18107"/>
                </a:cubicBezTo>
                <a:cubicBezTo>
                  <a:pt x="2168148" y="8829"/>
                  <a:pt x="2131487" y="3442"/>
                  <a:pt x="2114276" y="0"/>
                </a:cubicBezTo>
                <a:cubicBezTo>
                  <a:pt x="1886039" y="3357"/>
                  <a:pt x="1607756" y="-3190"/>
                  <a:pt x="1362838" y="18107"/>
                </a:cubicBezTo>
                <a:cubicBezTo>
                  <a:pt x="1335899" y="20450"/>
                  <a:pt x="1275842" y="27842"/>
                  <a:pt x="1245143" y="36214"/>
                </a:cubicBezTo>
                <a:cubicBezTo>
                  <a:pt x="1226729" y="41236"/>
                  <a:pt x="1209885" y="53368"/>
                  <a:pt x="1190822" y="54321"/>
                </a:cubicBezTo>
                <a:cubicBezTo>
                  <a:pt x="1006739" y="63525"/>
                  <a:pt x="1077654" y="69410"/>
                  <a:pt x="1055020" y="72428"/>
                </a:cubicBez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defTabSz="914400" eaLnBrk="1" fontAlgn="base" hangingPunct="1" indent="0" latinLnBrk="0" lvl="0" marL="0" marR="0" rtl="0">
              <a:lnSpc>
                <a:spcPct val="100000"/>
              </a:lnSpc>
              <a:spcBef>
                <a:spcPct val="0"/>
              </a:spcBef>
              <a:spcAft>
                <a:spcPct val="0"/>
              </a:spcAft>
              <a:buClrTx/>
              <a:buSzTx/>
              <a:buFontTx/>
              <a:buNone/>
            </a:pPr>
            <a:r>
              <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rPr>
              <a:t>九一八事变</a:t>
            </a:r>
            <a:endParaRPr altLang="en-US" baseline="0" b="1" cap="none" dirty="0" sz="3200" i="0" kern="1200" kumimoji="0" lang="zh-CN" noProof="0" normalizeH="0" spc="0" strike="noStrike" u="none">
              <a:ln w="0"/>
              <a:solidFill>
                <a:srgbClr val="FFFF00"/>
              </a:solidFill>
              <a:effectLst>
                <a:outerShdw algn="ctr" blurRad="38100" dir="5400000" dist="25400" rotWithShape="0">
                  <a:srgbClr val="6E747A">
                    <a:alpha val="43000"/>
                  </a:srgbClr>
                </a:outerShdw>
              </a:effectLst>
              <a:uLnTx/>
              <a:uFillTx/>
              <a:latin typeface="黑体" panose="02010609060101010101" charset="-122"/>
              <a:ea typeface="黑体" panose="02010609060101010101" charset="-122"/>
              <a:cs typeface="+mn-cs"/>
            </a:endParaRPr>
          </a:p>
        </p:txBody>
      </p:sp>
      <p:sp>
        <p:nvSpPr>
          <p:cNvPr id="1048826" name="Freeform 10"/>
          <p:cNvSpPr/>
          <p:nvPr/>
        </p:nvSpPr>
        <p:spPr bwMode="auto">
          <a:xfrm>
            <a:off x="3657600" y="2209800"/>
            <a:ext cx="2438400" cy="609600"/>
          </a:xfrm>
          <a:custGeom>
            <a:avLst/>
            <a:gdLst>
              <a:gd name="T0" fmla="*/ 1391 w 1391"/>
              <a:gd name="T1" fmla="*/ 204 h 204"/>
              <a:gd name="T2" fmla="*/ 1321 w 1391"/>
              <a:gd name="T3" fmla="*/ 176 h 204"/>
              <a:gd name="T4" fmla="*/ 1257 w 1391"/>
              <a:gd name="T5" fmla="*/ 141 h 204"/>
              <a:gd name="T6" fmla="*/ 1152 w 1391"/>
              <a:gd name="T7" fmla="*/ 113 h 204"/>
              <a:gd name="T8" fmla="*/ 1047 w 1391"/>
              <a:gd name="T9" fmla="*/ 57 h 204"/>
              <a:gd name="T10" fmla="*/ 1004 w 1391"/>
              <a:gd name="T11" fmla="*/ 43 h 204"/>
              <a:gd name="T12" fmla="*/ 801 w 1391"/>
              <a:gd name="T13" fmla="*/ 0 h 204"/>
              <a:gd name="T14" fmla="*/ 274 w 1391"/>
              <a:gd name="T15" fmla="*/ 29 h 204"/>
              <a:gd name="T16" fmla="*/ 0 w 1391"/>
              <a:gd name="T17" fmla="*/ 92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91" h="204">
                <a:moveTo>
                  <a:pt x="1391" y="204"/>
                </a:moveTo>
                <a:cubicBezTo>
                  <a:pt x="1360" y="194"/>
                  <a:pt x="1348" y="192"/>
                  <a:pt x="1321" y="176"/>
                </a:cubicBezTo>
                <a:cubicBezTo>
                  <a:pt x="1276" y="149"/>
                  <a:pt x="1293" y="151"/>
                  <a:pt x="1257" y="141"/>
                </a:cubicBezTo>
                <a:cubicBezTo>
                  <a:pt x="1225" y="132"/>
                  <a:pt x="1180" y="132"/>
                  <a:pt x="1152" y="113"/>
                </a:cubicBezTo>
                <a:cubicBezTo>
                  <a:pt x="1111" y="86"/>
                  <a:pt x="1092" y="72"/>
                  <a:pt x="1047" y="57"/>
                </a:cubicBezTo>
                <a:cubicBezTo>
                  <a:pt x="1033" y="52"/>
                  <a:pt x="1004" y="43"/>
                  <a:pt x="1004" y="43"/>
                </a:cubicBezTo>
                <a:cubicBezTo>
                  <a:pt x="952" y="8"/>
                  <a:pt x="860" y="6"/>
                  <a:pt x="801" y="0"/>
                </a:cubicBezTo>
                <a:cubicBezTo>
                  <a:pt x="625" y="6"/>
                  <a:pt x="448" y="4"/>
                  <a:pt x="274" y="29"/>
                </a:cubicBezTo>
                <a:cubicBezTo>
                  <a:pt x="170" y="91"/>
                  <a:pt x="124" y="92"/>
                  <a:pt x="0" y="92"/>
                </a:cubicBezTo>
              </a:path>
            </a:pathLst>
          </a:custGeom>
          <a:noFill/>
          <a:ln w="1524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7" name="Freeform 11"/>
          <p:cNvSpPr/>
          <p:nvPr/>
        </p:nvSpPr>
        <p:spPr bwMode="auto">
          <a:xfrm>
            <a:off x="4800600" y="1905000"/>
            <a:ext cx="1147763" cy="468313"/>
          </a:xfrm>
          <a:custGeom>
            <a:avLst/>
            <a:gdLst>
              <a:gd name="T0" fmla="*/ 1299 w 1299"/>
              <a:gd name="T1" fmla="*/ 583 h 583"/>
              <a:gd name="T2" fmla="*/ 1257 w 1299"/>
              <a:gd name="T3" fmla="*/ 478 h 583"/>
              <a:gd name="T4" fmla="*/ 1236 w 1299"/>
              <a:gd name="T5" fmla="*/ 464 h 583"/>
              <a:gd name="T6" fmla="*/ 1222 w 1299"/>
              <a:gd name="T7" fmla="*/ 449 h 583"/>
              <a:gd name="T8" fmla="*/ 1208 w 1299"/>
              <a:gd name="T9" fmla="*/ 428 h 583"/>
              <a:gd name="T10" fmla="*/ 1166 w 1299"/>
              <a:gd name="T11" fmla="*/ 400 h 583"/>
              <a:gd name="T12" fmla="*/ 1095 w 1299"/>
              <a:gd name="T13" fmla="*/ 358 h 583"/>
              <a:gd name="T14" fmla="*/ 1046 w 1299"/>
              <a:gd name="T15" fmla="*/ 323 h 583"/>
              <a:gd name="T16" fmla="*/ 1032 w 1299"/>
              <a:gd name="T17" fmla="*/ 302 h 583"/>
              <a:gd name="T18" fmla="*/ 969 w 1299"/>
              <a:gd name="T19" fmla="*/ 260 h 583"/>
              <a:gd name="T20" fmla="*/ 906 w 1299"/>
              <a:gd name="T21" fmla="*/ 218 h 583"/>
              <a:gd name="T22" fmla="*/ 807 w 1299"/>
              <a:gd name="T23" fmla="*/ 161 h 583"/>
              <a:gd name="T24" fmla="*/ 562 w 1299"/>
              <a:gd name="T25" fmla="*/ 63 h 583"/>
              <a:gd name="T26" fmla="*/ 470 w 1299"/>
              <a:gd name="T27" fmla="*/ 28 h 583"/>
              <a:gd name="T28" fmla="*/ 0 w 1299"/>
              <a:gd name="T29" fmla="*/ 0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99" h="583">
                <a:moveTo>
                  <a:pt x="1299" y="583"/>
                </a:moveTo>
                <a:cubicBezTo>
                  <a:pt x="1286" y="545"/>
                  <a:pt x="1270" y="516"/>
                  <a:pt x="1257" y="478"/>
                </a:cubicBezTo>
                <a:cubicBezTo>
                  <a:pt x="1254" y="470"/>
                  <a:pt x="1242" y="469"/>
                  <a:pt x="1236" y="464"/>
                </a:cubicBezTo>
                <a:cubicBezTo>
                  <a:pt x="1231" y="460"/>
                  <a:pt x="1226" y="454"/>
                  <a:pt x="1222" y="449"/>
                </a:cubicBezTo>
                <a:cubicBezTo>
                  <a:pt x="1217" y="442"/>
                  <a:pt x="1214" y="434"/>
                  <a:pt x="1208" y="428"/>
                </a:cubicBezTo>
                <a:cubicBezTo>
                  <a:pt x="1195" y="417"/>
                  <a:pt x="1180" y="409"/>
                  <a:pt x="1166" y="400"/>
                </a:cubicBezTo>
                <a:cubicBezTo>
                  <a:pt x="1140" y="383"/>
                  <a:pt x="1127" y="366"/>
                  <a:pt x="1095" y="358"/>
                </a:cubicBezTo>
                <a:cubicBezTo>
                  <a:pt x="1079" y="346"/>
                  <a:pt x="1060" y="337"/>
                  <a:pt x="1046" y="323"/>
                </a:cubicBezTo>
                <a:cubicBezTo>
                  <a:pt x="1040" y="317"/>
                  <a:pt x="1038" y="308"/>
                  <a:pt x="1032" y="302"/>
                </a:cubicBezTo>
                <a:cubicBezTo>
                  <a:pt x="1013" y="285"/>
                  <a:pt x="987" y="278"/>
                  <a:pt x="969" y="260"/>
                </a:cubicBezTo>
                <a:cubicBezTo>
                  <a:pt x="948" y="239"/>
                  <a:pt x="934" y="227"/>
                  <a:pt x="906" y="218"/>
                </a:cubicBezTo>
                <a:cubicBezTo>
                  <a:pt x="874" y="186"/>
                  <a:pt x="850" y="171"/>
                  <a:pt x="807" y="161"/>
                </a:cubicBezTo>
                <a:cubicBezTo>
                  <a:pt x="728" y="121"/>
                  <a:pt x="646" y="91"/>
                  <a:pt x="562" y="63"/>
                </a:cubicBezTo>
                <a:cubicBezTo>
                  <a:pt x="535" y="54"/>
                  <a:pt x="497" y="31"/>
                  <a:pt x="470" y="28"/>
                </a:cubicBezTo>
                <a:cubicBezTo>
                  <a:pt x="314" y="12"/>
                  <a:pt x="157" y="0"/>
                  <a:pt x="0" y="0"/>
                </a:cubicBezTo>
              </a:path>
            </a:pathLst>
          </a:custGeom>
          <a:noFill/>
          <a:ln w="127000">
            <a:solidFill>
              <a:schemeClr val="tx1"/>
            </a:solidFill>
            <a:round/>
            <a:tailEnd type="stealth" w="med" len="med"/>
          </a:ln>
          <a:effectLst/>
        </p:spPr>
        <p:txBody>
          <a:bodyP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8" name="AutoShape 13"/>
          <p:cNvSpPr>
            <a:spLocks noChangeArrowheads="1"/>
          </p:cNvSpPr>
          <p:nvPr/>
        </p:nvSpPr>
        <p:spPr bwMode="auto">
          <a:xfrm>
            <a:off x="5943600" y="2590800"/>
            <a:ext cx="762000" cy="533400"/>
          </a:xfrm>
          <a:prstGeom prst="irregularSeal2"/>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29" name="任意多边形 32"/>
          <p:cNvSpPr/>
          <p:nvPr/>
        </p:nvSpPr>
        <p:spPr>
          <a:xfrm>
            <a:off x="2520950" y="1690688"/>
            <a:ext cx="4279900" cy="1327150"/>
          </a:xfrm>
          <a:custGeom>
            <a:avLst/>
            <a:gdLst>
              <a:gd name="connsiteX0" fmla="*/ 1898468 w 3204754"/>
              <a:gd name="connsiteY0" fmla="*/ 87086 h 1326561"/>
              <a:gd name="connsiteX1" fmla="*/ 1898468 w 3204754"/>
              <a:gd name="connsiteY1" fmla="*/ 87086 h 1326561"/>
              <a:gd name="connsiteX2" fmla="*/ 1854926 w 3204754"/>
              <a:gd name="connsiteY2" fmla="*/ 26126 h 1326561"/>
              <a:gd name="connsiteX3" fmla="*/ 1837508 w 3204754"/>
              <a:gd name="connsiteY3" fmla="*/ 8709 h 1326561"/>
              <a:gd name="connsiteX4" fmla="*/ 1811383 w 3204754"/>
              <a:gd name="connsiteY4" fmla="*/ 0 h 1326561"/>
              <a:gd name="connsiteX5" fmla="*/ 1785257 w 3204754"/>
              <a:gd name="connsiteY5" fmla="*/ 17417 h 1326561"/>
              <a:gd name="connsiteX6" fmla="*/ 1733006 w 3204754"/>
              <a:gd name="connsiteY6" fmla="*/ 34835 h 1326561"/>
              <a:gd name="connsiteX7" fmla="*/ 1706880 w 3204754"/>
              <a:gd name="connsiteY7" fmla="*/ 52252 h 1326561"/>
              <a:gd name="connsiteX8" fmla="*/ 1628503 w 3204754"/>
              <a:gd name="connsiteY8" fmla="*/ 78377 h 1326561"/>
              <a:gd name="connsiteX9" fmla="*/ 1602377 w 3204754"/>
              <a:gd name="connsiteY9" fmla="*/ 87086 h 1326561"/>
              <a:gd name="connsiteX10" fmla="*/ 1576251 w 3204754"/>
              <a:gd name="connsiteY10" fmla="*/ 95795 h 1326561"/>
              <a:gd name="connsiteX11" fmla="*/ 1541417 w 3204754"/>
              <a:gd name="connsiteY11" fmla="*/ 104503 h 1326561"/>
              <a:gd name="connsiteX12" fmla="*/ 1454331 w 3204754"/>
              <a:gd name="connsiteY12" fmla="*/ 130629 h 1326561"/>
              <a:gd name="connsiteX13" fmla="*/ 1349828 w 3204754"/>
              <a:gd name="connsiteY13" fmla="*/ 139337 h 1326561"/>
              <a:gd name="connsiteX14" fmla="*/ 1332411 w 3204754"/>
              <a:gd name="connsiteY14" fmla="*/ 156755 h 1326561"/>
              <a:gd name="connsiteX15" fmla="*/ 1306286 w 3204754"/>
              <a:gd name="connsiteY15" fmla="*/ 165463 h 1326561"/>
              <a:gd name="connsiteX16" fmla="*/ 1201783 w 3204754"/>
              <a:gd name="connsiteY16" fmla="*/ 174172 h 1326561"/>
              <a:gd name="connsiteX17" fmla="*/ 687977 w 3204754"/>
              <a:gd name="connsiteY17" fmla="*/ 165463 h 1326561"/>
              <a:gd name="connsiteX18" fmla="*/ 635726 w 3204754"/>
              <a:gd name="connsiteY18" fmla="*/ 156755 h 1326561"/>
              <a:gd name="connsiteX19" fmla="*/ 478971 w 3204754"/>
              <a:gd name="connsiteY19" fmla="*/ 182880 h 1326561"/>
              <a:gd name="connsiteX20" fmla="*/ 426720 w 3204754"/>
              <a:gd name="connsiteY20" fmla="*/ 200297 h 1326561"/>
              <a:gd name="connsiteX21" fmla="*/ 400594 w 3204754"/>
              <a:gd name="connsiteY21" fmla="*/ 209006 h 1326561"/>
              <a:gd name="connsiteX22" fmla="*/ 374468 w 3204754"/>
              <a:gd name="connsiteY22" fmla="*/ 217715 h 1326561"/>
              <a:gd name="connsiteX23" fmla="*/ 322217 w 3204754"/>
              <a:gd name="connsiteY23" fmla="*/ 261257 h 1326561"/>
              <a:gd name="connsiteX24" fmla="*/ 296091 w 3204754"/>
              <a:gd name="connsiteY24" fmla="*/ 278675 h 1326561"/>
              <a:gd name="connsiteX25" fmla="*/ 261257 w 3204754"/>
              <a:gd name="connsiteY25" fmla="*/ 304800 h 1326561"/>
              <a:gd name="connsiteX26" fmla="*/ 235131 w 3204754"/>
              <a:gd name="connsiteY26" fmla="*/ 313509 h 1326561"/>
              <a:gd name="connsiteX27" fmla="*/ 182880 w 3204754"/>
              <a:gd name="connsiteY27" fmla="*/ 357052 h 1326561"/>
              <a:gd name="connsiteX28" fmla="*/ 156754 w 3204754"/>
              <a:gd name="connsiteY28" fmla="*/ 365760 h 1326561"/>
              <a:gd name="connsiteX29" fmla="*/ 130628 w 3204754"/>
              <a:gd name="connsiteY29" fmla="*/ 391886 h 1326561"/>
              <a:gd name="connsiteX30" fmla="*/ 104503 w 3204754"/>
              <a:gd name="connsiteY30" fmla="*/ 409303 h 1326561"/>
              <a:gd name="connsiteX31" fmla="*/ 87086 w 3204754"/>
              <a:gd name="connsiteY31" fmla="*/ 435429 h 1326561"/>
              <a:gd name="connsiteX32" fmla="*/ 69668 w 3204754"/>
              <a:gd name="connsiteY32" fmla="*/ 452846 h 1326561"/>
              <a:gd name="connsiteX33" fmla="*/ 43543 w 3204754"/>
              <a:gd name="connsiteY33" fmla="*/ 505097 h 1326561"/>
              <a:gd name="connsiteX34" fmla="*/ 8708 w 3204754"/>
              <a:gd name="connsiteY34" fmla="*/ 539932 h 1326561"/>
              <a:gd name="connsiteX35" fmla="*/ 0 w 3204754"/>
              <a:gd name="connsiteY35" fmla="*/ 566057 h 1326561"/>
              <a:gd name="connsiteX36" fmla="*/ 26126 w 3204754"/>
              <a:gd name="connsiteY36" fmla="*/ 679269 h 1326561"/>
              <a:gd name="connsiteX37" fmla="*/ 34834 w 3204754"/>
              <a:gd name="connsiteY37" fmla="*/ 705395 h 1326561"/>
              <a:gd name="connsiteX38" fmla="*/ 52251 w 3204754"/>
              <a:gd name="connsiteY38" fmla="*/ 775063 h 1326561"/>
              <a:gd name="connsiteX39" fmla="*/ 69668 w 3204754"/>
              <a:gd name="connsiteY39" fmla="*/ 827315 h 1326561"/>
              <a:gd name="connsiteX40" fmla="*/ 78377 w 3204754"/>
              <a:gd name="connsiteY40" fmla="*/ 853440 h 1326561"/>
              <a:gd name="connsiteX41" fmla="*/ 95794 w 3204754"/>
              <a:gd name="connsiteY41" fmla="*/ 879566 h 1326561"/>
              <a:gd name="connsiteX42" fmla="*/ 130628 w 3204754"/>
              <a:gd name="connsiteY42" fmla="*/ 931817 h 1326561"/>
              <a:gd name="connsiteX43" fmla="*/ 174171 w 3204754"/>
              <a:gd name="connsiteY43" fmla="*/ 1010195 h 1326561"/>
              <a:gd name="connsiteX44" fmla="*/ 209006 w 3204754"/>
              <a:gd name="connsiteY44" fmla="*/ 1053737 h 1326561"/>
              <a:gd name="connsiteX45" fmla="*/ 217714 w 3204754"/>
              <a:gd name="connsiteY45" fmla="*/ 1079863 h 1326561"/>
              <a:gd name="connsiteX46" fmla="*/ 252548 w 3204754"/>
              <a:gd name="connsiteY46" fmla="*/ 1132115 h 1326561"/>
              <a:gd name="connsiteX47" fmla="*/ 287383 w 3204754"/>
              <a:gd name="connsiteY47" fmla="*/ 1193075 h 1326561"/>
              <a:gd name="connsiteX48" fmla="*/ 304800 w 3204754"/>
              <a:gd name="connsiteY48" fmla="*/ 1219200 h 1326561"/>
              <a:gd name="connsiteX49" fmla="*/ 348343 w 3204754"/>
              <a:gd name="connsiteY49" fmla="*/ 1271452 h 1326561"/>
              <a:gd name="connsiteX50" fmla="*/ 365760 w 3204754"/>
              <a:gd name="connsiteY50" fmla="*/ 1323703 h 1326561"/>
              <a:gd name="connsiteX51" fmla="*/ 383177 w 3204754"/>
              <a:gd name="connsiteY51" fmla="*/ 1297577 h 1326561"/>
              <a:gd name="connsiteX52" fmla="*/ 400594 w 3204754"/>
              <a:gd name="connsiteY52" fmla="*/ 1245326 h 1326561"/>
              <a:gd name="connsiteX53" fmla="*/ 418011 w 3204754"/>
              <a:gd name="connsiteY53" fmla="*/ 1219200 h 1326561"/>
              <a:gd name="connsiteX54" fmla="*/ 426720 w 3204754"/>
              <a:gd name="connsiteY54" fmla="*/ 1193075 h 1326561"/>
              <a:gd name="connsiteX55" fmla="*/ 522514 w 3204754"/>
              <a:gd name="connsiteY55" fmla="*/ 1114697 h 1326561"/>
              <a:gd name="connsiteX56" fmla="*/ 574766 w 3204754"/>
              <a:gd name="connsiteY56" fmla="*/ 1088572 h 1326561"/>
              <a:gd name="connsiteX57" fmla="*/ 687977 w 3204754"/>
              <a:gd name="connsiteY57" fmla="*/ 1097280 h 1326561"/>
              <a:gd name="connsiteX58" fmla="*/ 853440 w 3204754"/>
              <a:gd name="connsiteY58" fmla="*/ 1088572 h 1326561"/>
              <a:gd name="connsiteX59" fmla="*/ 1097280 w 3204754"/>
              <a:gd name="connsiteY59" fmla="*/ 1079863 h 1326561"/>
              <a:gd name="connsiteX60" fmla="*/ 1166948 w 3204754"/>
              <a:gd name="connsiteY60" fmla="*/ 1062446 h 1326561"/>
              <a:gd name="connsiteX61" fmla="*/ 1193074 w 3204754"/>
              <a:gd name="connsiteY61" fmla="*/ 1053737 h 1326561"/>
              <a:gd name="connsiteX62" fmla="*/ 1828800 w 3204754"/>
              <a:gd name="connsiteY62" fmla="*/ 1045029 h 1326561"/>
              <a:gd name="connsiteX63" fmla="*/ 2151017 w 3204754"/>
              <a:gd name="connsiteY63" fmla="*/ 1036320 h 1326561"/>
              <a:gd name="connsiteX64" fmla="*/ 2220686 w 3204754"/>
              <a:gd name="connsiteY64" fmla="*/ 1018903 h 1326561"/>
              <a:gd name="connsiteX65" fmla="*/ 2325188 w 3204754"/>
              <a:gd name="connsiteY65" fmla="*/ 984069 h 1326561"/>
              <a:gd name="connsiteX66" fmla="*/ 2377440 w 3204754"/>
              <a:gd name="connsiteY66" fmla="*/ 966652 h 1326561"/>
              <a:gd name="connsiteX67" fmla="*/ 2403566 w 3204754"/>
              <a:gd name="connsiteY67" fmla="*/ 957943 h 1326561"/>
              <a:gd name="connsiteX68" fmla="*/ 2429691 w 3204754"/>
              <a:gd name="connsiteY68" fmla="*/ 905692 h 1326561"/>
              <a:gd name="connsiteX69" fmla="*/ 2420983 w 3204754"/>
              <a:gd name="connsiteY69" fmla="*/ 879566 h 1326561"/>
              <a:gd name="connsiteX70" fmla="*/ 2447108 w 3204754"/>
              <a:gd name="connsiteY70" fmla="*/ 740229 h 1326561"/>
              <a:gd name="connsiteX71" fmla="*/ 2464526 w 3204754"/>
              <a:gd name="connsiteY71" fmla="*/ 722812 h 1326561"/>
              <a:gd name="connsiteX72" fmla="*/ 2508068 w 3204754"/>
              <a:gd name="connsiteY72" fmla="*/ 679269 h 1326561"/>
              <a:gd name="connsiteX73" fmla="*/ 2560320 w 3204754"/>
              <a:gd name="connsiteY73" fmla="*/ 661852 h 1326561"/>
              <a:gd name="connsiteX74" fmla="*/ 2586446 w 3204754"/>
              <a:gd name="connsiteY74" fmla="*/ 653143 h 1326561"/>
              <a:gd name="connsiteX75" fmla="*/ 2638697 w 3204754"/>
              <a:gd name="connsiteY75" fmla="*/ 635726 h 1326561"/>
              <a:gd name="connsiteX76" fmla="*/ 2664823 w 3204754"/>
              <a:gd name="connsiteY76" fmla="*/ 627017 h 1326561"/>
              <a:gd name="connsiteX77" fmla="*/ 2699657 w 3204754"/>
              <a:gd name="connsiteY77" fmla="*/ 618309 h 1326561"/>
              <a:gd name="connsiteX78" fmla="*/ 2725783 w 3204754"/>
              <a:gd name="connsiteY78" fmla="*/ 609600 h 1326561"/>
              <a:gd name="connsiteX79" fmla="*/ 2786743 w 3204754"/>
              <a:gd name="connsiteY79" fmla="*/ 592183 h 1326561"/>
              <a:gd name="connsiteX80" fmla="*/ 2830286 w 3204754"/>
              <a:gd name="connsiteY80" fmla="*/ 557349 h 1326561"/>
              <a:gd name="connsiteX81" fmla="*/ 2856411 w 3204754"/>
              <a:gd name="connsiteY81" fmla="*/ 505097 h 1326561"/>
              <a:gd name="connsiteX82" fmla="*/ 2865120 w 3204754"/>
              <a:gd name="connsiteY82" fmla="*/ 478972 h 1326561"/>
              <a:gd name="connsiteX83" fmla="*/ 2882537 w 3204754"/>
              <a:gd name="connsiteY83" fmla="*/ 452846 h 1326561"/>
              <a:gd name="connsiteX84" fmla="*/ 2899954 w 3204754"/>
              <a:gd name="connsiteY84" fmla="*/ 400595 h 1326561"/>
              <a:gd name="connsiteX85" fmla="*/ 2908663 w 3204754"/>
              <a:gd name="connsiteY85" fmla="*/ 374469 h 1326561"/>
              <a:gd name="connsiteX86" fmla="*/ 2934788 w 3204754"/>
              <a:gd name="connsiteY86" fmla="*/ 348343 h 1326561"/>
              <a:gd name="connsiteX87" fmla="*/ 2960914 w 3204754"/>
              <a:gd name="connsiteY87" fmla="*/ 296092 h 1326561"/>
              <a:gd name="connsiteX88" fmla="*/ 2969623 w 3204754"/>
              <a:gd name="connsiteY88" fmla="*/ 269966 h 1326561"/>
              <a:gd name="connsiteX89" fmla="*/ 3013166 w 3204754"/>
              <a:gd name="connsiteY89" fmla="*/ 226423 h 1326561"/>
              <a:gd name="connsiteX90" fmla="*/ 3204754 w 3204754"/>
              <a:gd name="connsiteY90" fmla="*/ 209006 h 1326561"/>
              <a:gd name="connsiteX91" fmla="*/ 3178628 w 3204754"/>
              <a:gd name="connsiteY91" fmla="*/ 165463 h 1326561"/>
              <a:gd name="connsiteX92" fmla="*/ 3126377 w 3204754"/>
              <a:gd name="connsiteY92" fmla="*/ 148046 h 1326561"/>
              <a:gd name="connsiteX93" fmla="*/ 2804160 w 3204754"/>
              <a:gd name="connsiteY93" fmla="*/ 156755 h 1326561"/>
              <a:gd name="connsiteX94" fmla="*/ 2778034 w 3204754"/>
              <a:gd name="connsiteY94" fmla="*/ 165463 h 1326561"/>
              <a:gd name="connsiteX95" fmla="*/ 2708366 w 3204754"/>
              <a:gd name="connsiteY95" fmla="*/ 174172 h 1326561"/>
              <a:gd name="connsiteX96" fmla="*/ 2621280 w 3204754"/>
              <a:gd name="connsiteY96" fmla="*/ 191589 h 1326561"/>
              <a:gd name="connsiteX97" fmla="*/ 2595154 w 3204754"/>
              <a:gd name="connsiteY97" fmla="*/ 200297 h 1326561"/>
              <a:gd name="connsiteX98" fmla="*/ 2151017 w 3204754"/>
              <a:gd name="connsiteY98" fmla="*/ 191589 h 1326561"/>
              <a:gd name="connsiteX99" fmla="*/ 2098766 w 3204754"/>
              <a:gd name="connsiteY99" fmla="*/ 182880 h 1326561"/>
              <a:gd name="connsiteX100" fmla="*/ 2037806 w 3204754"/>
              <a:gd name="connsiteY100" fmla="*/ 174172 h 1326561"/>
              <a:gd name="connsiteX101" fmla="*/ 2011680 w 3204754"/>
              <a:gd name="connsiteY101" fmla="*/ 165463 h 1326561"/>
              <a:gd name="connsiteX102" fmla="*/ 1933303 w 3204754"/>
              <a:gd name="connsiteY102" fmla="*/ 121920 h 1326561"/>
              <a:gd name="connsiteX103" fmla="*/ 1898468 w 3204754"/>
              <a:gd name="connsiteY103" fmla="*/ 87086 h 132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204754" h="1326561">
                <a:moveTo>
                  <a:pt x="1898468" y="87086"/>
                </a:moveTo>
                <a:lnTo>
                  <a:pt x="1898468" y="87086"/>
                </a:lnTo>
                <a:cubicBezTo>
                  <a:pt x="1883954" y="66766"/>
                  <a:pt x="1870257" y="45837"/>
                  <a:pt x="1854926" y="26126"/>
                </a:cubicBezTo>
                <a:cubicBezTo>
                  <a:pt x="1849885" y="19645"/>
                  <a:pt x="1844549" y="12933"/>
                  <a:pt x="1837508" y="8709"/>
                </a:cubicBezTo>
                <a:cubicBezTo>
                  <a:pt x="1829637" y="3986"/>
                  <a:pt x="1820091" y="2903"/>
                  <a:pt x="1811383" y="0"/>
                </a:cubicBezTo>
                <a:cubicBezTo>
                  <a:pt x="1802674" y="5806"/>
                  <a:pt x="1794821" y="13166"/>
                  <a:pt x="1785257" y="17417"/>
                </a:cubicBezTo>
                <a:cubicBezTo>
                  <a:pt x="1768480" y="24874"/>
                  <a:pt x="1748282" y="24651"/>
                  <a:pt x="1733006" y="34835"/>
                </a:cubicBezTo>
                <a:cubicBezTo>
                  <a:pt x="1724297" y="40641"/>
                  <a:pt x="1716444" y="48001"/>
                  <a:pt x="1706880" y="52252"/>
                </a:cubicBezTo>
                <a:cubicBezTo>
                  <a:pt x="1706873" y="52255"/>
                  <a:pt x="1641570" y="74021"/>
                  <a:pt x="1628503" y="78377"/>
                </a:cubicBezTo>
                <a:lnTo>
                  <a:pt x="1602377" y="87086"/>
                </a:lnTo>
                <a:cubicBezTo>
                  <a:pt x="1593668" y="89989"/>
                  <a:pt x="1585157" y="93569"/>
                  <a:pt x="1576251" y="95795"/>
                </a:cubicBezTo>
                <a:cubicBezTo>
                  <a:pt x="1564640" y="98698"/>
                  <a:pt x="1552881" y="101064"/>
                  <a:pt x="1541417" y="104503"/>
                </a:cubicBezTo>
                <a:cubicBezTo>
                  <a:pt x="1523379" y="109914"/>
                  <a:pt x="1477269" y="127762"/>
                  <a:pt x="1454331" y="130629"/>
                </a:cubicBezTo>
                <a:cubicBezTo>
                  <a:pt x="1419646" y="134965"/>
                  <a:pt x="1384662" y="136434"/>
                  <a:pt x="1349828" y="139337"/>
                </a:cubicBezTo>
                <a:cubicBezTo>
                  <a:pt x="1344022" y="145143"/>
                  <a:pt x="1339452" y="152531"/>
                  <a:pt x="1332411" y="156755"/>
                </a:cubicBezTo>
                <a:cubicBezTo>
                  <a:pt x="1324540" y="161478"/>
                  <a:pt x="1315385" y="164250"/>
                  <a:pt x="1306286" y="165463"/>
                </a:cubicBezTo>
                <a:cubicBezTo>
                  <a:pt x="1271638" y="170083"/>
                  <a:pt x="1236617" y="171269"/>
                  <a:pt x="1201783" y="174172"/>
                </a:cubicBezTo>
                <a:lnTo>
                  <a:pt x="687977" y="165463"/>
                </a:lnTo>
                <a:cubicBezTo>
                  <a:pt x="670328" y="164920"/>
                  <a:pt x="653361" y="155873"/>
                  <a:pt x="635726" y="156755"/>
                </a:cubicBezTo>
                <a:cubicBezTo>
                  <a:pt x="602875" y="158398"/>
                  <a:pt x="524210" y="169309"/>
                  <a:pt x="478971" y="182880"/>
                </a:cubicBezTo>
                <a:cubicBezTo>
                  <a:pt x="461386" y="188155"/>
                  <a:pt x="444137" y="194491"/>
                  <a:pt x="426720" y="200297"/>
                </a:cubicBezTo>
                <a:lnTo>
                  <a:pt x="400594" y="209006"/>
                </a:lnTo>
                <a:cubicBezTo>
                  <a:pt x="391885" y="211909"/>
                  <a:pt x="382106" y="212623"/>
                  <a:pt x="374468" y="217715"/>
                </a:cubicBezTo>
                <a:cubicBezTo>
                  <a:pt x="309606" y="260957"/>
                  <a:pt x="389268" y="205381"/>
                  <a:pt x="322217" y="261257"/>
                </a:cubicBezTo>
                <a:cubicBezTo>
                  <a:pt x="314176" y="267958"/>
                  <a:pt x="304608" y="272591"/>
                  <a:pt x="296091" y="278675"/>
                </a:cubicBezTo>
                <a:cubicBezTo>
                  <a:pt x="284280" y="287111"/>
                  <a:pt x="273859" y="297599"/>
                  <a:pt x="261257" y="304800"/>
                </a:cubicBezTo>
                <a:cubicBezTo>
                  <a:pt x="253287" y="309354"/>
                  <a:pt x="243342" y="309404"/>
                  <a:pt x="235131" y="313509"/>
                </a:cubicBezTo>
                <a:cubicBezTo>
                  <a:pt x="178144" y="342003"/>
                  <a:pt x="240664" y="318530"/>
                  <a:pt x="182880" y="357052"/>
                </a:cubicBezTo>
                <a:cubicBezTo>
                  <a:pt x="175242" y="362144"/>
                  <a:pt x="165463" y="362857"/>
                  <a:pt x="156754" y="365760"/>
                </a:cubicBezTo>
                <a:cubicBezTo>
                  <a:pt x="148045" y="374469"/>
                  <a:pt x="140089" y="384001"/>
                  <a:pt x="130628" y="391886"/>
                </a:cubicBezTo>
                <a:cubicBezTo>
                  <a:pt x="122588" y="398586"/>
                  <a:pt x="111904" y="401902"/>
                  <a:pt x="104503" y="409303"/>
                </a:cubicBezTo>
                <a:cubicBezTo>
                  <a:pt x="97102" y="416704"/>
                  <a:pt x="93624" y="427256"/>
                  <a:pt x="87086" y="435429"/>
                </a:cubicBezTo>
                <a:cubicBezTo>
                  <a:pt x="81957" y="441840"/>
                  <a:pt x="75474" y="447040"/>
                  <a:pt x="69668" y="452846"/>
                </a:cubicBezTo>
                <a:cubicBezTo>
                  <a:pt x="61239" y="478134"/>
                  <a:pt x="61960" y="483610"/>
                  <a:pt x="43543" y="505097"/>
                </a:cubicBezTo>
                <a:cubicBezTo>
                  <a:pt x="32856" y="517565"/>
                  <a:pt x="8708" y="539932"/>
                  <a:pt x="8708" y="539932"/>
                </a:cubicBezTo>
                <a:cubicBezTo>
                  <a:pt x="5805" y="548640"/>
                  <a:pt x="0" y="556878"/>
                  <a:pt x="0" y="566057"/>
                </a:cubicBezTo>
                <a:cubicBezTo>
                  <a:pt x="0" y="611282"/>
                  <a:pt x="12328" y="637874"/>
                  <a:pt x="26126" y="679269"/>
                </a:cubicBezTo>
                <a:cubicBezTo>
                  <a:pt x="29029" y="687978"/>
                  <a:pt x="32608" y="696489"/>
                  <a:pt x="34834" y="705395"/>
                </a:cubicBezTo>
                <a:cubicBezTo>
                  <a:pt x="40640" y="728618"/>
                  <a:pt x="44681" y="752354"/>
                  <a:pt x="52251" y="775063"/>
                </a:cubicBezTo>
                <a:lnTo>
                  <a:pt x="69668" y="827315"/>
                </a:lnTo>
                <a:cubicBezTo>
                  <a:pt x="72571" y="836023"/>
                  <a:pt x="73285" y="845802"/>
                  <a:pt x="78377" y="853440"/>
                </a:cubicBezTo>
                <a:cubicBezTo>
                  <a:pt x="84183" y="862149"/>
                  <a:pt x="91113" y="870205"/>
                  <a:pt x="95794" y="879566"/>
                </a:cubicBezTo>
                <a:cubicBezTo>
                  <a:pt x="121000" y="929978"/>
                  <a:pt x="81105" y="882294"/>
                  <a:pt x="130628" y="931817"/>
                </a:cubicBezTo>
                <a:cubicBezTo>
                  <a:pt x="145957" y="977801"/>
                  <a:pt x="134246" y="950306"/>
                  <a:pt x="174171" y="1010195"/>
                </a:cubicBezTo>
                <a:cubicBezTo>
                  <a:pt x="196141" y="1043150"/>
                  <a:pt x="184188" y="1028921"/>
                  <a:pt x="209006" y="1053737"/>
                </a:cubicBezTo>
                <a:cubicBezTo>
                  <a:pt x="211909" y="1062446"/>
                  <a:pt x="213256" y="1071838"/>
                  <a:pt x="217714" y="1079863"/>
                </a:cubicBezTo>
                <a:cubicBezTo>
                  <a:pt x="227880" y="1098162"/>
                  <a:pt x="245928" y="1112256"/>
                  <a:pt x="252548" y="1132115"/>
                </a:cubicBezTo>
                <a:cubicBezTo>
                  <a:pt x="266681" y="1174510"/>
                  <a:pt x="254431" y="1146943"/>
                  <a:pt x="287383" y="1193075"/>
                </a:cubicBezTo>
                <a:cubicBezTo>
                  <a:pt x="293466" y="1201592"/>
                  <a:pt x="298100" y="1211160"/>
                  <a:pt x="304800" y="1219200"/>
                </a:cubicBezTo>
                <a:cubicBezTo>
                  <a:pt x="360673" y="1286247"/>
                  <a:pt x="305104" y="1206592"/>
                  <a:pt x="348343" y="1271452"/>
                </a:cubicBezTo>
                <a:cubicBezTo>
                  <a:pt x="354149" y="1288869"/>
                  <a:pt x="355576" y="1338979"/>
                  <a:pt x="365760" y="1323703"/>
                </a:cubicBezTo>
                <a:cubicBezTo>
                  <a:pt x="371566" y="1314994"/>
                  <a:pt x="378926" y="1307141"/>
                  <a:pt x="383177" y="1297577"/>
                </a:cubicBezTo>
                <a:cubicBezTo>
                  <a:pt x="390633" y="1280800"/>
                  <a:pt x="390410" y="1260602"/>
                  <a:pt x="400594" y="1245326"/>
                </a:cubicBezTo>
                <a:cubicBezTo>
                  <a:pt x="406400" y="1236617"/>
                  <a:pt x="413330" y="1228561"/>
                  <a:pt x="418011" y="1219200"/>
                </a:cubicBezTo>
                <a:cubicBezTo>
                  <a:pt x="422116" y="1210990"/>
                  <a:pt x="421212" y="1200419"/>
                  <a:pt x="426720" y="1193075"/>
                </a:cubicBezTo>
                <a:cubicBezTo>
                  <a:pt x="455892" y="1154180"/>
                  <a:pt x="482935" y="1141084"/>
                  <a:pt x="522514" y="1114697"/>
                </a:cubicBezTo>
                <a:cubicBezTo>
                  <a:pt x="556276" y="1092189"/>
                  <a:pt x="538712" y="1100589"/>
                  <a:pt x="574766" y="1088572"/>
                </a:cubicBezTo>
                <a:cubicBezTo>
                  <a:pt x="612503" y="1091475"/>
                  <a:pt x="650129" y="1097280"/>
                  <a:pt x="687977" y="1097280"/>
                </a:cubicBezTo>
                <a:cubicBezTo>
                  <a:pt x="743208" y="1097280"/>
                  <a:pt x="798259" y="1090920"/>
                  <a:pt x="853440" y="1088572"/>
                </a:cubicBezTo>
                <a:lnTo>
                  <a:pt x="1097280" y="1079863"/>
                </a:lnTo>
                <a:cubicBezTo>
                  <a:pt x="1120503" y="1074057"/>
                  <a:pt x="1144239" y="1070016"/>
                  <a:pt x="1166948" y="1062446"/>
                </a:cubicBezTo>
                <a:cubicBezTo>
                  <a:pt x="1175657" y="1059543"/>
                  <a:pt x="1183897" y="1053978"/>
                  <a:pt x="1193074" y="1053737"/>
                </a:cubicBezTo>
                <a:cubicBezTo>
                  <a:pt x="1404929" y="1048162"/>
                  <a:pt x="1616906" y="1048882"/>
                  <a:pt x="1828800" y="1045029"/>
                </a:cubicBezTo>
                <a:lnTo>
                  <a:pt x="2151017" y="1036320"/>
                </a:lnTo>
                <a:cubicBezTo>
                  <a:pt x="2174240" y="1030514"/>
                  <a:pt x="2197977" y="1026473"/>
                  <a:pt x="2220686" y="1018903"/>
                </a:cubicBezTo>
                <a:lnTo>
                  <a:pt x="2325188" y="984069"/>
                </a:lnTo>
                <a:lnTo>
                  <a:pt x="2377440" y="966652"/>
                </a:lnTo>
                <a:lnTo>
                  <a:pt x="2403566" y="957943"/>
                </a:lnTo>
                <a:cubicBezTo>
                  <a:pt x="2412372" y="944734"/>
                  <a:pt x="2429691" y="923720"/>
                  <a:pt x="2429691" y="905692"/>
                </a:cubicBezTo>
                <a:cubicBezTo>
                  <a:pt x="2429691" y="896512"/>
                  <a:pt x="2423886" y="888275"/>
                  <a:pt x="2420983" y="879566"/>
                </a:cubicBezTo>
                <a:cubicBezTo>
                  <a:pt x="2422110" y="868293"/>
                  <a:pt x="2426386" y="760950"/>
                  <a:pt x="2447108" y="740229"/>
                </a:cubicBezTo>
                <a:cubicBezTo>
                  <a:pt x="2452914" y="734423"/>
                  <a:pt x="2459397" y="729223"/>
                  <a:pt x="2464526" y="722812"/>
                </a:cubicBezTo>
                <a:cubicBezTo>
                  <a:pt x="2485347" y="696787"/>
                  <a:pt x="2475636" y="693683"/>
                  <a:pt x="2508068" y="679269"/>
                </a:cubicBezTo>
                <a:cubicBezTo>
                  <a:pt x="2524845" y="671813"/>
                  <a:pt x="2542903" y="667658"/>
                  <a:pt x="2560320" y="661852"/>
                </a:cubicBezTo>
                <a:lnTo>
                  <a:pt x="2586446" y="653143"/>
                </a:lnTo>
                <a:lnTo>
                  <a:pt x="2638697" y="635726"/>
                </a:lnTo>
                <a:cubicBezTo>
                  <a:pt x="2647406" y="632823"/>
                  <a:pt x="2655917" y="629243"/>
                  <a:pt x="2664823" y="627017"/>
                </a:cubicBezTo>
                <a:cubicBezTo>
                  <a:pt x="2676434" y="624114"/>
                  <a:pt x="2688149" y="621597"/>
                  <a:pt x="2699657" y="618309"/>
                </a:cubicBezTo>
                <a:cubicBezTo>
                  <a:pt x="2708484" y="615787"/>
                  <a:pt x="2716956" y="612122"/>
                  <a:pt x="2725783" y="609600"/>
                </a:cubicBezTo>
                <a:cubicBezTo>
                  <a:pt x="2738810" y="605878"/>
                  <a:pt x="2772819" y="599145"/>
                  <a:pt x="2786743" y="592183"/>
                </a:cubicBezTo>
                <a:cubicBezTo>
                  <a:pt x="2808712" y="581198"/>
                  <a:pt x="2814087" y="573548"/>
                  <a:pt x="2830286" y="557349"/>
                </a:cubicBezTo>
                <a:cubicBezTo>
                  <a:pt x="2852170" y="491691"/>
                  <a:pt x="2822652" y="572613"/>
                  <a:pt x="2856411" y="505097"/>
                </a:cubicBezTo>
                <a:cubicBezTo>
                  <a:pt x="2860516" y="496887"/>
                  <a:pt x="2861015" y="487182"/>
                  <a:pt x="2865120" y="478972"/>
                </a:cubicBezTo>
                <a:cubicBezTo>
                  <a:pt x="2869801" y="469611"/>
                  <a:pt x="2878286" y="462410"/>
                  <a:pt x="2882537" y="452846"/>
                </a:cubicBezTo>
                <a:cubicBezTo>
                  <a:pt x="2889993" y="436069"/>
                  <a:pt x="2894148" y="418012"/>
                  <a:pt x="2899954" y="400595"/>
                </a:cubicBezTo>
                <a:cubicBezTo>
                  <a:pt x="2902857" y="391886"/>
                  <a:pt x="2902172" y="380960"/>
                  <a:pt x="2908663" y="374469"/>
                </a:cubicBezTo>
                <a:lnTo>
                  <a:pt x="2934788" y="348343"/>
                </a:lnTo>
                <a:cubicBezTo>
                  <a:pt x="2956679" y="282674"/>
                  <a:pt x="2927150" y="363619"/>
                  <a:pt x="2960914" y="296092"/>
                </a:cubicBezTo>
                <a:cubicBezTo>
                  <a:pt x="2965019" y="287881"/>
                  <a:pt x="2964115" y="277310"/>
                  <a:pt x="2969623" y="269966"/>
                </a:cubicBezTo>
                <a:cubicBezTo>
                  <a:pt x="2981939" y="253545"/>
                  <a:pt x="2992765" y="228690"/>
                  <a:pt x="3013166" y="226423"/>
                </a:cubicBezTo>
                <a:cubicBezTo>
                  <a:pt x="3129160" y="213536"/>
                  <a:pt x="3065334" y="219731"/>
                  <a:pt x="3204754" y="209006"/>
                </a:cubicBezTo>
                <a:cubicBezTo>
                  <a:pt x="3198795" y="191127"/>
                  <a:pt x="3197756" y="175027"/>
                  <a:pt x="3178628" y="165463"/>
                </a:cubicBezTo>
                <a:cubicBezTo>
                  <a:pt x="3162207" y="157253"/>
                  <a:pt x="3126377" y="148046"/>
                  <a:pt x="3126377" y="148046"/>
                </a:cubicBezTo>
                <a:cubicBezTo>
                  <a:pt x="3018971" y="150949"/>
                  <a:pt x="2911471" y="151390"/>
                  <a:pt x="2804160" y="156755"/>
                </a:cubicBezTo>
                <a:cubicBezTo>
                  <a:pt x="2794992" y="157213"/>
                  <a:pt x="2787066" y="163821"/>
                  <a:pt x="2778034" y="165463"/>
                </a:cubicBezTo>
                <a:cubicBezTo>
                  <a:pt x="2755008" y="169650"/>
                  <a:pt x="2731589" y="171269"/>
                  <a:pt x="2708366" y="174172"/>
                </a:cubicBezTo>
                <a:cubicBezTo>
                  <a:pt x="2649341" y="193845"/>
                  <a:pt x="2721348" y="171576"/>
                  <a:pt x="2621280" y="191589"/>
                </a:cubicBezTo>
                <a:cubicBezTo>
                  <a:pt x="2612279" y="193389"/>
                  <a:pt x="2603863" y="197394"/>
                  <a:pt x="2595154" y="200297"/>
                </a:cubicBezTo>
                <a:lnTo>
                  <a:pt x="2151017" y="191589"/>
                </a:lnTo>
                <a:cubicBezTo>
                  <a:pt x="2133371" y="190970"/>
                  <a:pt x="2116218" y="185565"/>
                  <a:pt x="2098766" y="182880"/>
                </a:cubicBezTo>
                <a:cubicBezTo>
                  <a:pt x="2078478" y="179759"/>
                  <a:pt x="2058126" y="177075"/>
                  <a:pt x="2037806" y="174172"/>
                </a:cubicBezTo>
                <a:cubicBezTo>
                  <a:pt x="2029097" y="171269"/>
                  <a:pt x="2019705" y="169921"/>
                  <a:pt x="2011680" y="165463"/>
                </a:cubicBezTo>
                <a:cubicBezTo>
                  <a:pt x="1921844" y="115554"/>
                  <a:pt x="1992419" y="141627"/>
                  <a:pt x="1933303" y="121920"/>
                </a:cubicBezTo>
                <a:lnTo>
                  <a:pt x="1898468" y="87086"/>
                </a:lnTo>
                <a:close/>
              </a:path>
            </a:pathLst>
          </a:custGeom>
          <a:solidFill>
            <a:srgbClr val="FF00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FF"/>
                </a:solidFill>
                <a:effectLst/>
                <a:uLnTx/>
                <a:uFillTx/>
                <a:latin typeface="黑体" panose="02010609060101010101" charset="-122"/>
                <a:ea typeface="黑体" panose="02010609060101010101" charset="-122"/>
                <a:cs typeface="+mn-cs"/>
              </a:rPr>
              <a:t>    </a:t>
            </a: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长城沿线</a:t>
            </a:r>
            <a:endParaRPr altLang="zh-CN" baseline="0" b="1" cap="none" dirty="0" sz="2400" i="0" kern="1200" kumimoji="0" lang="en-US"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a:p>
            <a:pPr algn="l" defTabSz="914400" eaLnBrk="1" fontAlgn="base" hangingPunct="1" indent="0" latinLnBrk="0" lvl="0" marL="0" marR="0" rtl="0">
              <a:lnSpc>
                <a:spcPct val="100000"/>
              </a:lnSpc>
              <a:spcBef>
                <a:spcPct val="0"/>
              </a:spcBef>
              <a:spcAft>
                <a:spcPct val="0"/>
              </a:spcAft>
              <a:buClrTx/>
              <a:buSzTx/>
              <a:buFontTx/>
              <a:buNone/>
            </a:pPr>
            <a:r>
              <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rPr>
              <a:t>  察哈尔省抗战</a:t>
            </a:r>
            <a:endParaRPr altLang="en-US" baseline="0" b="1" cap="none" dirty="0" sz="2400" i="0" kern="1200" kumimoji="0" lang="zh-CN" noProof="0" normalizeH="0" spc="0" strike="noStrike" u="none">
              <a:ln>
                <a:noFill/>
              </a:ln>
              <a:solidFill>
                <a:srgbClr val="FFFF00"/>
              </a:solidFill>
              <a:effectLst/>
              <a:uLnTx/>
              <a:uFillTx/>
              <a:latin typeface="黑体" panose="02010609060101010101" charset="-122"/>
              <a:ea typeface="黑体" panose="02010609060101010101" charset="-122"/>
              <a:cs typeface="+mn-cs"/>
            </a:endParaRPr>
          </a:p>
        </p:txBody>
      </p:sp>
      <p:sp>
        <p:nvSpPr>
          <p:cNvPr id="1048830" name="任意多边形 38"/>
          <p:cNvSpPr/>
          <p:nvPr/>
        </p:nvSpPr>
        <p:spPr bwMode="auto">
          <a:xfrm>
            <a:off x="5240338" y="2589213"/>
            <a:ext cx="1851025" cy="679450"/>
          </a:xfrm>
          <a:custGeom>
            <a:avLst/>
            <a:gdLst>
              <a:gd name="T0" fmla="*/ 634889 w 1657931"/>
              <a:gd name="T1" fmla="*/ 0 h 679010"/>
              <a:gd name="T2" fmla="*/ 634889 w 1657931"/>
              <a:gd name="T3" fmla="*/ 0 h 679010"/>
              <a:gd name="T4" fmla="*/ 589622 w 1657931"/>
              <a:gd name="T5" fmla="*/ 63374 h 679010"/>
              <a:gd name="T6" fmla="*/ 535301 w 1657931"/>
              <a:gd name="T7" fmla="*/ 99588 h 679010"/>
              <a:gd name="T8" fmla="*/ 508141 w 1657931"/>
              <a:gd name="T9" fmla="*/ 117695 h 679010"/>
              <a:gd name="T10" fmla="*/ 272750 w 1657931"/>
              <a:gd name="T11" fmla="*/ 144855 h 679010"/>
              <a:gd name="T12" fmla="*/ 218430 w 1657931"/>
              <a:gd name="T13" fmla="*/ 162962 h 679010"/>
              <a:gd name="T14" fmla="*/ 28307 w 1657931"/>
              <a:gd name="T15" fmla="*/ 181069 h 679010"/>
              <a:gd name="T16" fmla="*/ 1146 w 1657931"/>
              <a:gd name="T17" fmla="*/ 190123 h 679010"/>
              <a:gd name="T18" fmla="*/ 55467 w 1657931"/>
              <a:gd name="T19" fmla="*/ 208230 h 679010"/>
              <a:gd name="T20" fmla="*/ 109788 w 1657931"/>
              <a:gd name="T21" fmla="*/ 226337 h 679010"/>
              <a:gd name="T22" fmla="*/ 164109 w 1657931"/>
              <a:gd name="T23" fmla="*/ 262550 h 679010"/>
              <a:gd name="T24" fmla="*/ 218430 w 1657931"/>
              <a:gd name="T25" fmla="*/ 280657 h 679010"/>
              <a:gd name="T26" fmla="*/ 272750 w 1657931"/>
              <a:gd name="T27" fmla="*/ 316871 h 679010"/>
              <a:gd name="T28" fmla="*/ 327071 w 1657931"/>
              <a:gd name="T29" fmla="*/ 344032 h 679010"/>
              <a:gd name="T30" fmla="*/ 372339 w 1657931"/>
              <a:gd name="T31" fmla="*/ 380245 h 679010"/>
              <a:gd name="T32" fmla="*/ 390445 w 1657931"/>
              <a:gd name="T33" fmla="*/ 407406 h 679010"/>
              <a:gd name="T34" fmla="*/ 444766 w 1657931"/>
              <a:gd name="T35" fmla="*/ 452673 h 679010"/>
              <a:gd name="T36" fmla="*/ 490034 w 1657931"/>
              <a:gd name="T37" fmla="*/ 488887 h 679010"/>
              <a:gd name="T38" fmla="*/ 571515 w 1657931"/>
              <a:gd name="T39" fmla="*/ 534154 h 679010"/>
              <a:gd name="T40" fmla="*/ 707317 w 1657931"/>
              <a:gd name="T41" fmla="*/ 543208 h 679010"/>
              <a:gd name="T42" fmla="*/ 734477 w 1657931"/>
              <a:gd name="T43" fmla="*/ 552261 h 679010"/>
              <a:gd name="T44" fmla="*/ 788798 w 1657931"/>
              <a:gd name="T45" fmla="*/ 588475 h 679010"/>
              <a:gd name="T46" fmla="*/ 843119 w 1657931"/>
              <a:gd name="T47" fmla="*/ 615636 h 679010"/>
              <a:gd name="T48" fmla="*/ 897440 w 1657931"/>
              <a:gd name="T49" fmla="*/ 633742 h 679010"/>
              <a:gd name="T50" fmla="*/ 924600 w 1657931"/>
              <a:gd name="T51" fmla="*/ 642796 h 679010"/>
              <a:gd name="T52" fmla="*/ 1006081 w 1657931"/>
              <a:gd name="T53" fmla="*/ 669956 h 679010"/>
              <a:gd name="T54" fmla="*/ 1033242 w 1657931"/>
              <a:gd name="T55" fmla="*/ 679010 h 679010"/>
              <a:gd name="T56" fmla="*/ 1205257 w 1657931"/>
              <a:gd name="T57" fmla="*/ 669956 h 679010"/>
              <a:gd name="T58" fmla="*/ 1259578 w 1657931"/>
              <a:gd name="T59" fmla="*/ 651849 h 679010"/>
              <a:gd name="T60" fmla="*/ 1214311 w 1657931"/>
              <a:gd name="T61" fmla="*/ 642796 h 679010"/>
              <a:gd name="T62" fmla="*/ 1187150 w 1657931"/>
              <a:gd name="T63" fmla="*/ 633742 h 679010"/>
              <a:gd name="T64" fmla="*/ 1178097 w 1657931"/>
              <a:gd name="T65" fmla="*/ 606582 h 679010"/>
              <a:gd name="T66" fmla="*/ 1159990 w 1657931"/>
              <a:gd name="T67" fmla="*/ 579422 h 679010"/>
              <a:gd name="T68" fmla="*/ 1169043 w 1657931"/>
              <a:gd name="T69" fmla="*/ 543208 h 679010"/>
              <a:gd name="T70" fmla="*/ 1223364 w 1657931"/>
              <a:gd name="T71" fmla="*/ 525101 h 679010"/>
              <a:gd name="T72" fmla="*/ 1250525 w 1657931"/>
              <a:gd name="T73" fmla="*/ 506994 h 679010"/>
              <a:gd name="T74" fmla="*/ 1377273 w 1657931"/>
              <a:gd name="T75" fmla="*/ 525101 h 679010"/>
              <a:gd name="T76" fmla="*/ 1449701 w 1657931"/>
              <a:gd name="T77" fmla="*/ 516047 h 679010"/>
              <a:gd name="T78" fmla="*/ 1504022 w 1657931"/>
              <a:gd name="T79" fmla="*/ 497940 h 679010"/>
              <a:gd name="T80" fmla="*/ 1522129 w 1657931"/>
              <a:gd name="T81" fmla="*/ 470780 h 679010"/>
              <a:gd name="T82" fmla="*/ 1594556 w 1657931"/>
              <a:gd name="T83" fmla="*/ 452673 h 679010"/>
              <a:gd name="T84" fmla="*/ 1621717 w 1657931"/>
              <a:gd name="T85" fmla="*/ 434566 h 679010"/>
              <a:gd name="T86" fmla="*/ 1657931 w 1657931"/>
              <a:gd name="T87" fmla="*/ 398352 h 679010"/>
              <a:gd name="T88" fmla="*/ 1648877 w 1657931"/>
              <a:gd name="T89" fmla="*/ 362138 h 679010"/>
              <a:gd name="T90" fmla="*/ 1594556 w 1657931"/>
              <a:gd name="T91" fmla="*/ 389299 h 679010"/>
              <a:gd name="T92" fmla="*/ 1513075 w 1657931"/>
              <a:gd name="T93" fmla="*/ 380245 h 679010"/>
              <a:gd name="T94" fmla="*/ 1458754 w 1657931"/>
              <a:gd name="T95" fmla="*/ 362138 h 679010"/>
              <a:gd name="T96" fmla="*/ 1431594 w 1657931"/>
              <a:gd name="T97" fmla="*/ 353085 h 679010"/>
              <a:gd name="T98" fmla="*/ 1214311 w 1657931"/>
              <a:gd name="T99" fmla="*/ 344032 h 679010"/>
              <a:gd name="T100" fmla="*/ 1187150 w 1657931"/>
              <a:gd name="T101" fmla="*/ 334978 h 679010"/>
              <a:gd name="T102" fmla="*/ 1132830 w 1657931"/>
              <a:gd name="T103" fmla="*/ 298764 h 679010"/>
              <a:gd name="T104" fmla="*/ 1078509 w 1657931"/>
              <a:gd name="T105" fmla="*/ 280657 h 679010"/>
              <a:gd name="T106" fmla="*/ 1051348 w 1657931"/>
              <a:gd name="T107" fmla="*/ 271604 h 679010"/>
              <a:gd name="T108" fmla="*/ 924600 w 1657931"/>
              <a:gd name="T109" fmla="*/ 280657 h 679010"/>
              <a:gd name="T110" fmla="*/ 843119 w 1657931"/>
              <a:gd name="T111" fmla="*/ 262550 h 679010"/>
              <a:gd name="T112" fmla="*/ 761638 w 1657931"/>
              <a:gd name="T113" fmla="*/ 217283 h 679010"/>
              <a:gd name="T114" fmla="*/ 734477 w 1657931"/>
              <a:gd name="T115" fmla="*/ 199176 h 679010"/>
              <a:gd name="T116" fmla="*/ 680156 w 1657931"/>
              <a:gd name="T117" fmla="*/ 181069 h 679010"/>
              <a:gd name="T118" fmla="*/ 652996 w 1657931"/>
              <a:gd name="T119" fmla="*/ 162962 h 679010"/>
              <a:gd name="T120" fmla="*/ 598675 w 1657931"/>
              <a:gd name="T121" fmla="*/ 144855 h 679010"/>
              <a:gd name="T122" fmla="*/ 580568 w 1657931"/>
              <a:gd name="T123" fmla="*/ 117695 h 679010"/>
              <a:gd name="T124" fmla="*/ 598675 w 1657931"/>
              <a:gd name="T125" fmla="*/ 63374 h 679010"/>
              <a:gd name="T126" fmla="*/ 634889 w 1657931"/>
              <a:gd name="T127" fmla="*/ 0 h 679010"/>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60000 65536"/>
              <a:gd name="T190" fmla="*/ 0 60000 65536"/>
              <a:gd name="T191" fmla="*/ 0 60000 65536"/>
            </a:gdLst>
            <a:ahLst/>
            <a:cxnLst>
              <a:cxn ang="T128">
                <a:pos x="T0" y="T1"/>
              </a:cxn>
              <a:cxn ang="T129">
                <a:pos x="T2" y="T3"/>
              </a:cxn>
              <a:cxn ang="T130">
                <a:pos x="T4" y="T5"/>
              </a:cxn>
              <a:cxn ang="T131">
                <a:pos x="T6" y="T7"/>
              </a:cxn>
              <a:cxn ang="T132">
                <a:pos x="T8" y="T9"/>
              </a:cxn>
              <a:cxn ang="T133">
                <a:pos x="T10" y="T11"/>
              </a:cxn>
              <a:cxn ang="T134">
                <a:pos x="T12" y="T13"/>
              </a:cxn>
              <a:cxn ang="T135">
                <a:pos x="T14" y="T15"/>
              </a:cxn>
              <a:cxn ang="T136">
                <a:pos x="T16" y="T17"/>
              </a:cxn>
              <a:cxn ang="T137">
                <a:pos x="T18" y="T19"/>
              </a:cxn>
              <a:cxn ang="T138">
                <a:pos x="T20" y="T21"/>
              </a:cxn>
              <a:cxn ang="T139">
                <a:pos x="T22" y="T23"/>
              </a:cxn>
              <a:cxn ang="T140">
                <a:pos x="T24" y="T25"/>
              </a:cxn>
              <a:cxn ang="T141">
                <a:pos x="T26" y="T27"/>
              </a:cxn>
              <a:cxn ang="T142">
                <a:pos x="T28" y="T29"/>
              </a:cxn>
              <a:cxn ang="T143">
                <a:pos x="T30" y="T31"/>
              </a:cxn>
              <a:cxn ang="T144">
                <a:pos x="T32" y="T33"/>
              </a:cxn>
              <a:cxn ang="T145">
                <a:pos x="T34" y="T35"/>
              </a:cxn>
              <a:cxn ang="T146">
                <a:pos x="T36" y="T37"/>
              </a:cxn>
              <a:cxn ang="T147">
                <a:pos x="T38" y="T39"/>
              </a:cxn>
              <a:cxn ang="T148">
                <a:pos x="T40" y="T41"/>
              </a:cxn>
              <a:cxn ang="T149">
                <a:pos x="T42" y="T43"/>
              </a:cxn>
              <a:cxn ang="T150">
                <a:pos x="T44" y="T45"/>
              </a:cxn>
              <a:cxn ang="T151">
                <a:pos x="T46" y="T47"/>
              </a:cxn>
              <a:cxn ang="T152">
                <a:pos x="T48" y="T49"/>
              </a:cxn>
              <a:cxn ang="T153">
                <a:pos x="T50" y="T51"/>
              </a:cxn>
              <a:cxn ang="T154">
                <a:pos x="T52" y="T53"/>
              </a:cxn>
              <a:cxn ang="T155">
                <a:pos x="T54" y="T55"/>
              </a:cxn>
              <a:cxn ang="T156">
                <a:pos x="T56" y="T57"/>
              </a:cxn>
              <a:cxn ang="T157">
                <a:pos x="T58" y="T59"/>
              </a:cxn>
              <a:cxn ang="T158">
                <a:pos x="T60" y="T61"/>
              </a:cxn>
              <a:cxn ang="T159">
                <a:pos x="T62" y="T63"/>
              </a:cxn>
              <a:cxn ang="T160">
                <a:pos x="T64" y="T65"/>
              </a:cxn>
              <a:cxn ang="T161">
                <a:pos x="T66" y="T67"/>
              </a:cxn>
              <a:cxn ang="T162">
                <a:pos x="T68" y="T69"/>
              </a:cxn>
              <a:cxn ang="T163">
                <a:pos x="T70" y="T71"/>
              </a:cxn>
              <a:cxn ang="T164">
                <a:pos x="T72" y="T73"/>
              </a:cxn>
              <a:cxn ang="T165">
                <a:pos x="T74" y="T75"/>
              </a:cxn>
              <a:cxn ang="T166">
                <a:pos x="T76" y="T77"/>
              </a:cxn>
              <a:cxn ang="T167">
                <a:pos x="T78" y="T79"/>
              </a:cxn>
              <a:cxn ang="T168">
                <a:pos x="T80" y="T81"/>
              </a:cxn>
              <a:cxn ang="T169">
                <a:pos x="T82" y="T83"/>
              </a:cxn>
              <a:cxn ang="T170">
                <a:pos x="T84" y="T85"/>
              </a:cxn>
              <a:cxn ang="T171">
                <a:pos x="T86" y="T87"/>
              </a:cxn>
              <a:cxn ang="T172">
                <a:pos x="T88" y="T89"/>
              </a:cxn>
              <a:cxn ang="T173">
                <a:pos x="T90" y="T91"/>
              </a:cxn>
              <a:cxn ang="T174">
                <a:pos x="T92" y="T93"/>
              </a:cxn>
              <a:cxn ang="T175">
                <a:pos x="T94" y="T95"/>
              </a:cxn>
              <a:cxn ang="T176">
                <a:pos x="T96" y="T97"/>
              </a:cxn>
              <a:cxn ang="T177">
                <a:pos x="T98" y="T99"/>
              </a:cxn>
              <a:cxn ang="T178">
                <a:pos x="T100" y="T101"/>
              </a:cxn>
              <a:cxn ang="T179">
                <a:pos x="T102" y="T103"/>
              </a:cxn>
              <a:cxn ang="T180">
                <a:pos x="T104" y="T105"/>
              </a:cxn>
              <a:cxn ang="T181">
                <a:pos x="T106" y="T107"/>
              </a:cxn>
              <a:cxn ang="T182">
                <a:pos x="T108" y="T109"/>
              </a:cxn>
              <a:cxn ang="T183">
                <a:pos x="T110" y="T111"/>
              </a:cxn>
              <a:cxn ang="T184">
                <a:pos x="T112" y="T113"/>
              </a:cxn>
              <a:cxn ang="T185">
                <a:pos x="T114" y="T115"/>
              </a:cxn>
              <a:cxn ang="T186">
                <a:pos x="T116" y="T117"/>
              </a:cxn>
              <a:cxn ang="T187">
                <a:pos x="T118" y="T119"/>
              </a:cxn>
              <a:cxn ang="T188">
                <a:pos x="T120" y="T121"/>
              </a:cxn>
              <a:cxn ang="T189">
                <a:pos x="T122" y="T123"/>
              </a:cxn>
              <a:cxn ang="T190">
                <a:pos x="T124" y="T125"/>
              </a:cxn>
              <a:cxn ang="T191">
                <a:pos x="T126" y="T127"/>
              </a:cxn>
            </a:cxnLst>
            <a:rect l="0" t="0" r="r" b="b"/>
            <a:pathLst>
              <a:path w="1657931" h="679010">
                <a:moveTo>
                  <a:pt x="634889" y="0"/>
                </a:moveTo>
                <a:lnTo>
                  <a:pt x="634889" y="0"/>
                </a:lnTo>
                <a:cubicBezTo>
                  <a:pt x="619800" y="21125"/>
                  <a:pt x="607979" y="45017"/>
                  <a:pt x="589622" y="63374"/>
                </a:cubicBezTo>
                <a:cubicBezTo>
                  <a:pt x="574234" y="78762"/>
                  <a:pt x="553408" y="87517"/>
                  <a:pt x="535301" y="99588"/>
                </a:cubicBezTo>
                <a:lnTo>
                  <a:pt x="508141" y="117695"/>
                </a:lnTo>
                <a:cubicBezTo>
                  <a:pt x="423174" y="174340"/>
                  <a:pt x="491840" y="135330"/>
                  <a:pt x="272750" y="144855"/>
                </a:cubicBezTo>
                <a:lnTo>
                  <a:pt x="218430" y="162962"/>
                </a:lnTo>
                <a:cubicBezTo>
                  <a:pt x="139655" y="189221"/>
                  <a:pt x="200804" y="171486"/>
                  <a:pt x="28307" y="181069"/>
                </a:cubicBezTo>
                <a:cubicBezTo>
                  <a:pt x="19253" y="184087"/>
                  <a:pt x="-5602" y="183375"/>
                  <a:pt x="1146" y="190123"/>
                </a:cubicBezTo>
                <a:cubicBezTo>
                  <a:pt x="14642" y="203619"/>
                  <a:pt x="37360" y="202194"/>
                  <a:pt x="55467" y="208230"/>
                </a:cubicBezTo>
                <a:cubicBezTo>
                  <a:pt x="55472" y="208232"/>
                  <a:pt x="109783" y="226333"/>
                  <a:pt x="109788" y="226337"/>
                </a:cubicBezTo>
                <a:cubicBezTo>
                  <a:pt x="127895" y="238408"/>
                  <a:pt x="143464" y="255668"/>
                  <a:pt x="164109" y="262550"/>
                </a:cubicBezTo>
                <a:lnTo>
                  <a:pt x="218430" y="280657"/>
                </a:lnTo>
                <a:cubicBezTo>
                  <a:pt x="236537" y="292728"/>
                  <a:pt x="252105" y="309989"/>
                  <a:pt x="272750" y="316871"/>
                </a:cubicBezTo>
                <a:cubicBezTo>
                  <a:pt x="310233" y="329366"/>
                  <a:pt x="291970" y="320631"/>
                  <a:pt x="327071" y="344032"/>
                </a:cubicBezTo>
                <a:cubicBezTo>
                  <a:pt x="378966" y="421874"/>
                  <a:pt x="309863" y="330264"/>
                  <a:pt x="372339" y="380245"/>
                </a:cubicBezTo>
                <a:cubicBezTo>
                  <a:pt x="380836" y="387042"/>
                  <a:pt x="383479" y="399047"/>
                  <a:pt x="390445" y="407406"/>
                </a:cubicBezTo>
                <a:cubicBezTo>
                  <a:pt x="412226" y="433544"/>
                  <a:pt x="418063" y="434871"/>
                  <a:pt x="444766" y="452673"/>
                </a:cubicBezTo>
                <a:cubicBezTo>
                  <a:pt x="478223" y="502860"/>
                  <a:pt x="443730" y="463163"/>
                  <a:pt x="490034" y="488887"/>
                </a:cubicBezTo>
                <a:cubicBezTo>
                  <a:pt x="513362" y="501847"/>
                  <a:pt x="540783" y="530739"/>
                  <a:pt x="571515" y="534154"/>
                </a:cubicBezTo>
                <a:cubicBezTo>
                  <a:pt x="616605" y="539164"/>
                  <a:pt x="662050" y="540190"/>
                  <a:pt x="707317" y="543208"/>
                </a:cubicBezTo>
                <a:cubicBezTo>
                  <a:pt x="716370" y="546226"/>
                  <a:pt x="726135" y="547627"/>
                  <a:pt x="734477" y="552261"/>
                </a:cubicBezTo>
                <a:cubicBezTo>
                  <a:pt x="753500" y="562829"/>
                  <a:pt x="768153" y="581593"/>
                  <a:pt x="788798" y="588475"/>
                </a:cubicBezTo>
                <a:cubicBezTo>
                  <a:pt x="887874" y="621503"/>
                  <a:pt x="737789" y="568824"/>
                  <a:pt x="843119" y="615636"/>
                </a:cubicBezTo>
                <a:cubicBezTo>
                  <a:pt x="860560" y="623387"/>
                  <a:pt x="879333" y="627706"/>
                  <a:pt x="897440" y="633742"/>
                </a:cubicBezTo>
                <a:lnTo>
                  <a:pt x="924600" y="642796"/>
                </a:lnTo>
                <a:lnTo>
                  <a:pt x="1006081" y="669956"/>
                </a:lnTo>
                <a:lnTo>
                  <a:pt x="1033242" y="679010"/>
                </a:lnTo>
                <a:cubicBezTo>
                  <a:pt x="1090580" y="675992"/>
                  <a:pt x="1148248" y="676797"/>
                  <a:pt x="1205257" y="669956"/>
                </a:cubicBezTo>
                <a:cubicBezTo>
                  <a:pt x="1224207" y="667682"/>
                  <a:pt x="1259578" y="651849"/>
                  <a:pt x="1259578" y="651849"/>
                </a:cubicBezTo>
                <a:cubicBezTo>
                  <a:pt x="1244489" y="648831"/>
                  <a:pt x="1229239" y="646528"/>
                  <a:pt x="1214311" y="642796"/>
                </a:cubicBezTo>
                <a:cubicBezTo>
                  <a:pt x="1205053" y="640481"/>
                  <a:pt x="1193898" y="640490"/>
                  <a:pt x="1187150" y="633742"/>
                </a:cubicBezTo>
                <a:cubicBezTo>
                  <a:pt x="1180402" y="626994"/>
                  <a:pt x="1182365" y="615118"/>
                  <a:pt x="1178097" y="606582"/>
                </a:cubicBezTo>
                <a:cubicBezTo>
                  <a:pt x="1173231" y="596850"/>
                  <a:pt x="1166026" y="588475"/>
                  <a:pt x="1159990" y="579422"/>
                </a:cubicBezTo>
                <a:cubicBezTo>
                  <a:pt x="1163008" y="567351"/>
                  <a:pt x="1159596" y="551306"/>
                  <a:pt x="1169043" y="543208"/>
                </a:cubicBezTo>
                <a:cubicBezTo>
                  <a:pt x="1183534" y="530787"/>
                  <a:pt x="1223364" y="525101"/>
                  <a:pt x="1223364" y="525101"/>
                </a:cubicBezTo>
                <a:cubicBezTo>
                  <a:pt x="1232418" y="519065"/>
                  <a:pt x="1239676" y="507829"/>
                  <a:pt x="1250525" y="506994"/>
                </a:cubicBezTo>
                <a:cubicBezTo>
                  <a:pt x="1297748" y="503361"/>
                  <a:pt x="1334485" y="514403"/>
                  <a:pt x="1377273" y="525101"/>
                </a:cubicBezTo>
                <a:cubicBezTo>
                  <a:pt x="1401416" y="522083"/>
                  <a:pt x="1425911" y="521145"/>
                  <a:pt x="1449701" y="516047"/>
                </a:cubicBezTo>
                <a:cubicBezTo>
                  <a:pt x="1468364" y="512048"/>
                  <a:pt x="1504022" y="497940"/>
                  <a:pt x="1504022" y="497940"/>
                </a:cubicBezTo>
                <a:cubicBezTo>
                  <a:pt x="1510058" y="488887"/>
                  <a:pt x="1512397" y="475646"/>
                  <a:pt x="1522129" y="470780"/>
                </a:cubicBezTo>
                <a:cubicBezTo>
                  <a:pt x="1544387" y="459651"/>
                  <a:pt x="1594556" y="452673"/>
                  <a:pt x="1594556" y="452673"/>
                </a:cubicBezTo>
                <a:cubicBezTo>
                  <a:pt x="1603610" y="446637"/>
                  <a:pt x="1614920" y="443063"/>
                  <a:pt x="1621717" y="434566"/>
                </a:cubicBezTo>
                <a:cubicBezTo>
                  <a:pt x="1656834" y="390670"/>
                  <a:pt x="1598669" y="418107"/>
                  <a:pt x="1657931" y="398352"/>
                </a:cubicBezTo>
                <a:cubicBezTo>
                  <a:pt x="1654913" y="386281"/>
                  <a:pt x="1658831" y="369604"/>
                  <a:pt x="1648877" y="362138"/>
                </a:cubicBezTo>
                <a:cubicBezTo>
                  <a:pt x="1640058" y="355524"/>
                  <a:pt x="1596975" y="387687"/>
                  <a:pt x="1594556" y="389299"/>
                </a:cubicBezTo>
                <a:cubicBezTo>
                  <a:pt x="1567396" y="386281"/>
                  <a:pt x="1539872" y="385604"/>
                  <a:pt x="1513075" y="380245"/>
                </a:cubicBezTo>
                <a:cubicBezTo>
                  <a:pt x="1494359" y="376502"/>
                  <a:pt x="1476861" y="368174"/>
                  <a:pt x="1458754" y="362138"/>
                </a:cubicBezTo>
                <a:cubicBezTo>
                  <a:pt x="1449701" y="359120"/>
                  <a:pt x="1441129" y="353482"/>
                  <a:pt x="1431594" y="353085"/>
                </a:cubicBezTo>
                <a:lnTo>
                  <a:pt x="1214311" y="344032"/>
                </a:lnTo>
                <a:cubicBezTo>
                  <a:pt x="1205257" y="341014"/>
                  <a:pt x="1195492" y="339613"/>
                  <a:pt x="1187150" y="334978"/>
                </a:cubicBezTo>
                <a:cubicBezTo>
                  <a:pt x="1168127" y="324409"/>
                  <a:pt x="1153475" y="305646"/>
                  <a:pt x="1132830" y="298764"/>
                </a:cubicBezTo>
                <a:lnTo>
                  <a:pt x="1078509" y="280657"/>
                </a:lnTo>
                <a:lnTo>
                  <a:pt x="1051348" y="271604"/>
                </a:lnTo>
                <a:cubicBezTo>
                  <a:pt x="1009099" y="274622"/>
                  <a:pt x="966957" y="280657"/>
                  <a:pt x="924600" y="280657"/>
                </a:cubicBezTo>
                <a:cubicBezTo>
                  <a:pt x="892729" y="280657"/>
                  <a:pt x="871129" y="271887"/>
                  <a:pt x="843119" y="262550"/>
                </a:cubicBezTo>
                <a:cubicBezTo>
                  <a:pt x="757873" y="177307"/>
                  <a:pt x="894572" y="305904"/>
                  <a:pt x="761638" y="217283"/>
                </a:cubicBezTo>
                <a:cubicBezTo>
                  <a:pt x="752584" y="211247"/>
                  <a:pt x="744420" y="203595"/>
                  <a:pt x="734477" y="199176"/>
                </a:cubicBezTo>
                <a:cubicBezTo>
                  <a:pt x="717036" y="191424"/>
                  <a:pt x="696037" y="191656"/>
                  <a:pt x="680156" y="181069"/>
                </a:cubicBezTo>
                <a:cubicBezTo>
                  <a:pt x="671103" y="175033"/>
                  <a:pt x="662939" y="167381"/>
                  <a:pt x="652996" y="162962"/>
                </a:cubicBezTo>
                <a:cubicBezTo>
                  <a:pt x="635555" y="155210"/>
                  <a:pt x="598675" y="144855"/>
                  <a:pt x="598675" y="144855"/>
                </a:cubicBezTo>
                <a:cubicBezTo>
                  <a:pt x="592639" y="135802"/>
                  <a:pt x="580568" y="128576"/>
                  <a:pt x="580568" y="117695"/>
                </a:cubicBezTo>
                <a:cubicBezTo>
                  <a:pt x="580568" y="98609"/>
                  <a:pt x="594046" y="81891"/>
                  <a:pt x="598675" y="63374"/>
                </a:cubicBezTo>
                <a:cubicBezTo>
                  <a:pt x="608461" y="24232"/>
                  <a:pt x="628853" y="10562"/>
                  <a:pt x="634889" y="0"/>
                </a:cubicBezTo>
                <a:close/>
              </a:path>
            </a:pathLst>
          </a:custGeom>
          <a:solidFill>
            <a:schemeClr val="bg1"/>
          </a:solidFill>
          <a:ln w="76200" cap="flat" cmpd="sng" algn="ctr">
            <a:solidFill>
              <a:schemeClr val="tx1"/>
            </a:solidFill>
            <a:prstDash val="solid"/>
            <a:miter lim="800000"/>
          </a:ln>
        </p:spPr>
        <p:txBody>
          <a:bodyPr anchor="ctr"/>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sp>
        <p:nvSpPr>
          <p:cNvPr id="1048831" name="Rectangle 96"/>
          <p:cNvSpPr>
            <a:spLocks noChangeArrowheads="1"/>
          </p:cNvSpPr>
          <p:nvPr/>
        </p:nvSpPr>
        <p:spPr bwMode="auto">
          <a:xfrm>
            <a:off x="4800600" y="0"/>
            <a:ext cx="7391400" cy="583565"/>
          </a:xfrm>
          <a:prstGeom prst="rect"/>
          <a:solidFill>
            <a:schemeClr val="tx1"/>
          </a:solidFill>
          <a:ln>
            <a:noFill/>
          </a:ln>
          <a:effectLst/>
        </p:spPr>
        <p:txBody>
          <a:bodyPr>
            <a:spAutoFit/>
          </a:bodyPr>
          <a:p>
            <a:pPr algn="dist" defTabSz="914400" eaLnBrk="1" fontAlgn="base" hangingPunct="1" indent="0" latinLnBrk="0" lvl="0" marL="0" marR="0" rtl="0">
              <a:lnSpc>
                <a:spcPct val="100000"/>
              </a:lnSpc>
              <a:spcBef>
                <a:spcPct val="0"/>
              </a:spcBef>
              <a:spcAft>
                <a:spcPct val="0"/>
              </a:spcAft>
              <a:buClrTx/>
              <a:buSzTx/>
              <a:buFontTx/>
              <a:buNone/>
            </a:pPr>
            <a:r>
              <a:rPr altLang="en-US" baseline="0" cap="none" dirty="0" sz="3200" i="0" kern="1200" kumimoji="1"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mn-cs"/>
              </a:rPr>
              <a:t>中日民族矛盾上升为国内主要矛盾</a:t>
            </a:r>
            <a:endParaRPr altLang="en-US" baseline="0" cap="none" dirty="0" sz="3200" i="0" kern="1200" kumimoji="1" lang="zh-CN" noProof="0" normalizeH="0" spc="0" strike="noStrike" u="none">
              <a:ln>
                <a:noFill/>
              </a:ln>
              <a:solidFill>
                <a:schemeClr val="bg1"/>
              </a:solidFill>
              <a:effectLst/>
              <a:uLnTx/>
              <a:uFillTx/>
              <a:latin typeface="华文行楷" panose="02010800040101010101" charset="-122"/>
              <a:ea typeface="华文行楷" panose="02010800040101010101" charset="-122"/>
              <a:cs typeface="+mn-cs"/>
            </a:endParaRPr>
          </a:p>
        </p:txBody>
      </p:sp>
      <p:pic>
        <p:nvPicPr>
          <p:cNvPr id="2097238" name="Picture 75" descr="xinsrc_40208022513265151799057"/>
          <p:cNvPicPr>
            <a:picLocks noChangeAspect="1"/>
          </p:cNvPicPr>
          <p:nvPr/>
        </p:nvPicPr>
        <p:blipFill>
          <a:blip xmlns:r="http://schemas.openxmlformats.org/officeDocument/2006/relationships" r:embed="rId2"/>
          <a:stretch>
            <a:fillRect/>
          </a:stretch>
        </p:blipFill>
        <p:spPr>
          <a:xfrm>
            <a:off x="4540250" y="2763838"/>
            <a:ext cx="2768600" cy="2157412"/>
          </a:xfrm>
          <a:prstGeom prst="rect"/>
          <a:noFill/>
          <a:ln w="9525">
            <a:noFill/>
          </a:ln>
        </p:spPr>
      </p:pic>
      <p:pic>
        <p:nvPicPr>
          <p:cNvPr id="2097239" name="Picture 77" descr="9119177246426378661"/>
          <p:cNvPicPr>
            <a:picLocks noChangeAspect="1"/>
          </p:cNvPicPr>
          <p:nvPr/>
        </p:nvPicPr>
        <p:blipFill>
          <a:blip xmlns:r="http://schemas.openxmlformats.org/officeDocument/2006/relationships" r:embed="rId3"/>
          <a:stretch>
            <a:fillRect/>
          </a:stretch>
        </p:blipFill>
        <p:spPr>
          <a:xfrm>
            <a:off x="5943600" y="4908550"/>
            <a:ext cx="2762250" cy="1962150"/>
          </a:xfrm>
          <a:prstGeom prst="rect"/>
          <a:noFill/>
          <a:ln w="9525">
            <a:noFill/>
          </a:ln>
        </p:spPr>
      </p:pic>
      <p:pic>
        <p:nvPicPr>
          <p:cNvPr id="2097240" name="Picture 82" descr="市民捐款抗日"/>
          <p:cNvPicPr>
            <a:picLocks noChangeAspect="1"/>
          </p:cNvPicPr>
          <p:nvPr/>
        </p:nvPicPr>
        <p:blipFill>
          <a:blip xmlns:r="http://schemas.openxmlformats.org/officeDocument/2006/relationships" r:embed="rId4"/>
          <a:stretch>
            <a:fillRect/>
          </a:stretch>
        </p:blipFill>
        <p:spPr>
          <a:xfrm>
            <a:off x="8239125" y="2863850"/>
            <a:ext cx="3060700" cy="2019300"/>
          </a:xfrm>
          <a:prstGeom prst="rect"/>
          <a:noFill/>
          <a:ln w="9525">
            <a:noFill/>
          </a:ln>
        </p:spPr>
      </p:pic>
      <p:pic>
        <p:nvPicPr>
          <p:cNvPr id="2097241" name="Picture 94" descr="201041923114102"/>
          <p:cNvPicPr>
            <a:picLocks noChangeAspect="1"/>
          </p:cNvPicPr>
          <p:nvPr/>
        </p:nvPicPr>
        <p:blipFill>
          <a:blip xmlns:r="http://schemas.openxmlformats.org/officeDocument/2006/relationships" r:embed="rId5"/>
          <a:stretch>
            <a:fillRect/>
          </a:stretch>
        </p:blipFill>
        <p:spPr>
          <a:xfrm>
            <a:off x="9625013" y="4929188"/>
            <a:ext cx="2582862" cy="1982787"/>
          </a:xfrm>
          <a:prstGeom prst="rect"/>
          <a:noFill/>
          <a:ln w="9525">
            <a:noFill/>
          </a:ln>
        </p:spPr>
      </p:pic>
      <p:pic>
        <p:nvPicPr>
          <p:cNvPr id="2097242" name="Picture 81" descr="4887765744576187670"/>
          <p:cNvPicPr>
            <a:picLocks noChangeAspect="1"/>
          </p:cNvPicPr>
          <p:nvPr/>
        </p:nvPicPr>
        <p:blipFill>
          <a:blip xmlns:r="http://schemas.openxmlformats.org/officeDocument/2006/relationships" r:embed="rId6"/>
          <a:srcRect/>
          <a:stretch>
            <a:fillRect/>
          </a:stretch>
        </p:blipFill>
        <p:spPr>
          <a:xfrm>
            <a:off x="0" y="0"/>
            <a:ext cx="2663825" cy="1982788"/>
          </a:xfrm>
          <a:prstGeom prst="rect"/>
          <a:noFill/>
          <a:ln w="9525">
            <a:noFill/>
          </a:ln>
        </p:spPr>
      </p:pic>
      <p:sp>
        <p:nvSpPr>
          <p:cNvPr id="1048832" name="TextBox 3"/>
          <p:cNvSpPr txBox="1">
            <a:spLocks noChangeArrowheads="1"/>
          </p:cNvSpPr>
          <p:nvPr/>
        </p:nvSpPr>
        <p:spPr bwMode="auto">
          <a:xfrm>
            <a:off x="3063875" y="979170"/>
            <a:ext cx="8924290" cy="4523105"/>
          </a:xfrm>
          <a:prstGeom prst="rect"/>
          <a:solidFill>
            <a:schemeClr val="bg1"/>
          </a:solidFill>
          <a:ln w="57150">
            <a:solidFill>
              <a:schemeClr val="tx1"/>
            </a:solidFill>
            <a:miter lim="800000"/>
          </a:ln>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eaLnBrk="0" hangingPunct="0" indent="-285750" marL="742950">
              <a:defRPr>
                <a:solidFill>
                  <a:schemeClr val="tx1"/>
                </a:solidFill>
                <a:latin typeface="Arial" panose="020B0604020202020204" pitchFamily="34" charset="0"/>
                <a:ea typeface="宋体" panose="02010600030101010101" pitchFamily="2" charset="-122"/>
              </a:defRPr>
            </a:lvl2pPr>
            <a:lvl3pPr eaLnBrk="0" hangingPunct="0" indent="-228600" marL="1143000">
              <a:defRPr>
                <a:solidFill>
                  <a:schemeClr val="tx1"/>
                </a:solidFill>
                <a:latin typeface="Arial" panose="020B0604020202020204" pitchFamily="34" charset="0"/>
                <a:ea typeface="宋体" panose="02010600030101010101" pitchFamily="2" charset="-122"/>
              </a:defRPr>
            </a:lvl3pPr>
            <a:lvl4pPr eaLnBrk="0" hangingPunct="0" indent="-228600" marL="1600200">
              <a:defRPr>
                <a:solidFill>
                  <a:schemeClr val="tx1"/>
                </a:solidFill>
                <a:latin typeface="Arial" panose="020B0604020202020204" pitchFamily="34" charset="0"/>
                <a:ea typeface="宋体" panose="02010600030101010101" pitchFamily="2" charset="-122"/>
              </a:defRPr>
            </a:lvl4pPr>
            <a:lvl5pPr eaLnBrk="0" hangingPunct="0" indent="-228600" marL="2057400">
              <a:defRPr>
                <a:solidFill>
                  <a:schemeClr val="tx1"/>
                </a:solidFill>
                <a:latin typeface="Arial" panose="020B0604020202020204" pitchFamily="34" charset="0"/>
                <a:ea typeface="宋体" panose="02010600030101010101" pitchFamily="2" charset="-122"/>
              </a:defRPr>
            </a:lvl5pPr>
            <a:lvl6pPr eaLnBrk="0" fontAlgn="base" hangingPunct="0" indent="-228600" marL="2514600">
              <a:spcBef>
                <a:spcPct val="0"/>
              </a:spcBef>
              <a:spcAft>
                <a:spcPct val="0"/>
              </a:spcAft>
              <a:defRPr>
                <a:solidFill>
                  <a:schemeClr val="tx1"/>
                </a:solidFill>
                <a:latin typeface="Arial" panose="020B0604020202020204" pitchFamily="34" charset="0"/>
                <a:ea typeface="宋体" panose="02010600030101010101" pitchFamily="2" charset="-122"/>
              </a:defRPr>
            </a:lvl6pPr>
            <a:lvl7pPr eaLnBrk="0" fontAlgn="base" hangingPunct="0" indent="-228600" marL="2971800">
              <a:spcBef>
                <a:spcPct val="0"/>
              </a:spcBef>
              <a:spcAft>
                <a:spcPct val="0"/>
              </a:spcAft>
              <a:defRPr>
                <a:solidFill>
                  <a:schemeClr val="tx1"/>
                </a:solidFill>
                <a:latin typeface="Arial" panose="020B0604020202020204" pitchFamily="34" charset="0"/>
                <a:ea typeface="宋体" panose="02010600030101010101" pitchFamily="2" charset="-122"/>
              </a:defRPr>
            </a:lvl7pPr>
            <a:lvl8pPr eaLnBrk="0" fontAlgn="base" hangingPunct="0" indent="-228600" marL="3429000">
              <a:spcBef>
                <a:spcPct val="0"/>
              </a:spcBef>
              <a:spcAft>
                <a:spcPct val="0"/>
              </a:spcAft>
              <a:defRPr>
                <a:solidFill>
                  <a:schemeClr val="tx1"/>
                </a:solidFill>
                <a:latin typeface="Arial" panose="020B0604020202020204" pitchFamily="34" charset="0"/>
                <a:ea typeface="宋体" panose="02010600030101010101" pitchFamily="2" charset="-122"/>
              </a:defRPr>
            </a:lvl8pPr>
            <a:lvl9pPr eaLnBrk="0" fontAlgn="base" hangingPunct="0" indent="-228600" marL="388620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defTabSz="914400" eaLnBrk="1" fontAlgn="base" hangingPunct="1" indent="0" latinLnBrk="0" lvl="0" marL="0" marR="0" rtl="0">
              <a:lnSpc>
                <a:spcPct val="150000"/>
              </a:lnSpc>
              <a:spcBef>
                <a:spcPct val="0"/>
              </a:spcBef>
              <a:spcAft>
                <a:spcPct val="0"/>
              </a:spcAft>
              <a:buClrTx/>
              <a:buSzTx/>
              <a:buFontTx/>
              <a:buNone/>
            </a:pP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1931</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年</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大公报</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刊文</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问良知之良心安在</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b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b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    </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东北沦陷，热河失地，实非在于我武装之劣弱，给养之困乏，而在于国民政府之忍让，张学良之逃遁。</a:t>
            </a:r>
            <a:r>
              <a:rPr altLang="en-US" baseline="0" b="1" cap="none" dirty="0" sz="3200" i="0" kern="1200" kumimoji="0" lang="zh-CN" noProof="0" normalizeH="0" spc="0" strike="noStrike" u="none">
                <a:ln>
                  <a:noFill/>
                </a:ln>
                <a:solidFill>
                  <a:srgbClr val="7E0000"/>
                </a:solidFill>
                <a:effectLst>
                  <a:outerShdw algn="tl" blurRad="38100" dir="2700000" dist="38100">
                    <a:srgbClr val="C0C0C0"/>
                  </a:outerShdw>
                </a:effectLst>
                <a:uLnTx/>
                <a:uFillTx/>
                <a:latin typeface="楷体" panose="02010609060101010101" charset="-122"/>
                <a:ea typeface="楷体" panose="02010609060101010101" charset="-122"/>
                <a:cs typeface="+mn-cs"/>
              </a:rPr>
              <a:t>国养将才，不以报国，家罹父仇，不以雪恨</a:t>
            </a:r>
            <a:r>
              <a:rPr altLang="en-US" baseline="0" b="1" cap="none" dirty="0" sz="3200" i="0" kern="1200" kumimoji="0" lang="zh-CN"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，温和至此，当获今年</a:t>
            </a:r>
            <a:r>
              <a:rPr altLang="en-US" baseline="0" b="1" cap="none" dirty="0" sz="3200" i="0" kern="1200" kumimoji="0" lang="zh-CN" noProof="0" normalizeH="0" spc="0" strike="noStrike" u="none">
                <a:ln>
                  <a:noFill/>
                </a:ln>
                <a:solidFill>
                  <a:srgbClr val="FF0000"/>
                </a:solidFill>
                <a:effectLst>
                  <a:outerShdw algn="tl" blurRad="38100" dir="2700000" dist="38100">
                    <a:srgbClr val="C0C0C0"/>
                  </a:outerShdw>
                </a:effectLst>
                <a:uLnTx/>
                <a:uFillTx/>
                <a:latin typeface="微软雅黑" panose="020B0503020204020204" pitchFamily="34" charset="-122"/>
                <a:ea typeface="微软雅黑" panose="020B0503020204020204" pitchFamily="34" charset="-122"/>
                <a:cs typeface="+mn-cs"/>
              </a:rPr>
              <a:t>诺贝尔和平奖</a:t>
            </a:r>
            <a:r>
              <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rPr>
              <a:t>……</a:t>
            </a:r>
            <a:endParaRPr altLang="zh-CN" baseline="0" b="1" cap="none" dirty="0" sz="3200" i="0" kern="1200" kumimoji="0" lang="en-US" noProof="0" normalizeH="0" spc="0" strike="noStrike" u="none">
              <a:ln>
                <a:noFill/>
              </a:ln>
              <a:solidFill>
                <a:srgbClr val="000000"/>
              </a:solidFill>
              <a:effectLst>
                <a:outerShdw algn="tl" blurRad="38100" dir="2700000" dist="38100">
                  <a:srgbClr val="C0C0C0"/>
                </a:outerShdw>
              </a:effectLst>
              <a:uLnTx/>
              <a:uFillTx/>
              <a:latin typeface="楷体" panose="02010609060101010101" charset="-122"/>
              <a:ea typeface="楷体" panose="02010609060101010101" charset="-122"/>
              <a:cs typeface="+mn-cs"/>
            </a:endParaRPr>
          </a:p>
        </p:txBody>
      </p:sp>
      <p:sp>
        <p:nvSpPr>
          <p:cNvPr id="1048833" name="AutoShape 85"/>
          <p:cNvSpPr>
            <a:spLocks noChangeArrowheads="1"/>
          </p:cNvSpPr>
          <p:nvPr/>
        </p:nvSpPr>
        <p:spPr bwMode="auto">
          <a:xfrm>
            <a:off x="2727325" y="3802063"/>
            <a:ext cx="381000" cy="381000"/>
          </a:xfrm>
          <a:prstGeom prst="irregularSeal1"/>
          <a:solidFill>
            <a:srgbClr val="FFFF00"/>
          </a:solidFill>
          <a:ln w="38100">
            <a:solidFill>
              <a:srgbClr val="FF0000"/>
            </a:solidFill>
            <a:miter lim="800000"/>
          </a:ln>
          <a:effectLst/>
        </p:spPr>
        <p:txBody>
          <a:bodyPr anchor="ctr" wrap="none"/>
          <a:p>
            <a:pPr algn="l" defTabSz="914400" eaLnBrk="1" fontAlgn="base" hangingPunct="1" indent="0" latinLnBrk="0" lvl="0" marL="0" marR="0" rtl="0">
              <a:lnSpc>
                <a:spcPct val="100000"/>
              </a:lnSpc>
              <a:spcBef>
                <a:spcPct val="0"/>
              </a:spcBef>
              <a:spcAft>
                <a:spcPct val="0"/>
              </a:spcAft>
              <a:buClrTx/>
              <a:buSzTx/>
              <a:buFontTx/>
              <a:buNone/>
            </a:pPr>
            <a:endParaRPr altLang="en-US" baseline="0" b="1" cap="none" sz="4400" i="0" kern="1200" kumimoji="0" lang="zh-CN" noProof="0" normalizeH="0" spc="0" strike="noStrike" u="none">
              <a:ln>
                <a:noFill/>
              </a:ln>
              <a:solidFill>
                <a:srgbClr val="000000"/>
              </a:solidFill>
              <a:effectLst>
                <a:outerShdw algn="tl" blurRad="38100" dir="2700000" dist="38100">
                  <a:srgbClr val="000000">
                    <a:alpha val="43137"/>
                  </a:srgbClr>
                </a:outerShdw>
              </a:effectLst>
              <a:uLnTx/>
              <a:uFillTx/>
              <a:latin typeface="Arial" panose="020B0604020202020204"/>
              <a:ea typeface="宋体" panose="02010600030101010101" pitchFamily="2" charset="-122"/>
              <a:cs typeface="+mn-cs"/>
            </a:endParaRPr>
          </a:p>
        </p:txBody>
      </p:sp>
      <p:pic>
        <p:nvPicPr>
          <p:cNvPr id="2097243" name="Picture 88" descr="NewsMedia_679"/>
          <p:cNvPicPr>
            <a:picLocks noChangeAspect="1"/>
          </p:cNvPicPr>
          <p:nvPr/>
        </p:nvPicPr>
        <p:blipFill>
          <a:blip xmlns:r="http://schemas.openxmlformats.org/officeDocument/2006/relationships" r:embed="rId7">
            <a:lum contrast="12000"/>
          </a:blip>
          <a:stretch>
            <a:fillRect/>
          </a:stretch>
        </p:blipFill>
        <p:spPr>
          <a:xfrm>
            <a:off x="746125" y="2278063"/>
            <a:ext cx="1189038" cy="1508125"/>
          </a:xfrm>
          <a:prstGeom prst="rect"/>
          <a:noFill/>
          <a:ln w="9525">
            <a:noFill/>
          </a:ln>
        </p:spPr>
      </p:pic>
      <p:pic>
        <p:nvPicPr>
          <p:cNvPr id="2097244" name="Picture 91" descr="200309081099_316594"/>
          <p:cNvPicPr>
            <a:picLocks/>
          </p:cNvPicPr>
          <p:nvPr/>
        </p:nvPicPr>
        <p:blipFill>
          <a:blip xmlns:r="http://schemas.openxmlformats.org/officeDocument/2006/relationships" r:embed="rId8">
            <a:lum bright="12000" contrast="12000"/>
          </a:blip>
          <a:stretch>
            <a:fillRect/>
          </a:stretch>
        </p:blipFill>
        <p:spPr>
          <a:xfrm>
            <a:off x="1965325" y="2278063"/>
            <a:ext cx="1219200" cy="1524000"/>
          </a:xfrm>
          <a:prstGeom prst="rect"/>
          <a:noFill/>
          <a:ln w="9525">
            <a:noFill/>
          </a:ln>
        </p:spPr>
      </p:pic>
      <p:pic>
        <p:nvPicPr>
          <p:cNvPr id="2097245" name="图片 3"/>
          <p:cNvPicPr>
            <a:picLocks noChangeAspect="1"/>
          </p:cNvPicPr>
          <p:nvPr/>
        </p:nvPicPr>
        <p:blipFill>
          <a:blip xmlns:r="http://schemas.openxmlformats.org/officeDocument/2006/relationships" r:embed="rId9"/>
          <a:stretch>
            <a:fillRect/>
          </a:stretch>
        </p:blipFill>
        <p:spPr>
          <a:xfrm>
            <a:off x="0" y="4170680"/>
            <a:ext cx="2026920" cy="268732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831"/>
                                        </p:tgtEl>
                                        <p:attrNameLst>
                                          <p:attrName>style.visibility</p:attrName>
                                        </p:attrNameLst>
                                      </p:cBhvr>
                                      <p:to>
                                        <p:strVal val="visible"/>
                                      </p:to>
                                    </p:set>
                                    <p:anim calcmode="lin" valueType="num">
                                      <p:cBhvr additive="base">
                                        <p:cTn dur="500" fill="hold" id="7"/>
                                        <p:tgtEl>
                                          <p:spTgt spid="1048831"/>
                                        </p:tgtEl>
                                        <p:attrNameLst>
                                          <p:attrName>ppt_x</p:attrName>
                                        </p:attrNameLst>
                                      </p:cBhvr>
                                      <p:tavLst>
                                        <p:tav tm="0">
                                          <p:val>
                                            <p:strVal val="#ppt_x"/>
                                          </p:val>
                                        </p:tav>
                                        <p:tav tm="100000">
                                          <p:val>
                                            <p:strVal val="#ppt_x"/>
                                          </p:val>
                                        </p:tav>
                                      </p:tavLst>
                                    </p:anim>
                                    <p:anim calcmode="lin" valueType="num">
                                      <p:cBhvr additive="base">
                                        <p:cTn dur="500" fill="hold" id="8"/>
                                        <p:tgtEl>
                                          <p:spTgt spid="1048831"/>
                                        </p:tgtEl>
                                        <p:attrNameLst>
                                          <p:attrName>ppt_y</p:attrName>
                                        </p:attrNameLst>
                                      </p:cBhvr>
                                      <p:tavLst>
                                        <p:tav tm="0">
                                          <p:val>
                                            <p:strVal val="1+#ppt_h/2"/>
                                          </p:val>
                                        </p:tav>
                                        <p:tav tm="100000">
                                          <p:val>
                                            <p:strVal val="#ppt_y"/>
                                          </p:val>
                                        </p:tav>
                                      </p:tavLst>
                                    </p:anim>
                                  </p:childTnLst>
                                </p:cTn>
                              </p:par>
                            </p:childTnLst>
                          </p:cTn>
                        </p:par>
                      </p:childTnLst>
                    </p:cTn>
                  </p:par>
                  <p:par>
                    <p:cTn fill="hold" id="9">
                      <p:stCondLst>
                        <p:cond delay="indefinite"/>
                      </p:stCondLst>
                      <p:childTnLst>
                        <p:par>
                          <p:cTn fill="hold" id="10">
                            <p:stCondLst>
                              <p:cond delay="0"/>
                            </p:stCondLst>
                            <p:childTnLst>
                              <p:par>
                                <p:cTn fill="hold" id="11" nodeType="clickEffect" presetClass="entr" presetID="9" presetSubtype="0">
                                  <p:stCondLst>
                                    <p:cond delay="0"/>
                                  </p:stCondLst>
                                  <p:childTnLst>
                                    <p:set>
                                      <p:cBhvr>
                                        <p:cTn dur="1" fill="hold" id="12">
                                          <p:stCondLst>
                                            <p:cond delay="0"/>
                                          </p:stCondLst>
                                        </p:cTn>
                                        <p:tgtEl>
                                          <p:spTgt spid="2097238"/>
                                        </p:tgtEl>
                                        <p:attrNameLst>
                                          <p:attrName>style.visibility</p:attrName>
                                        </p:attrNameLst>
                                      </p:cBhvr>
                                      <p:to>
                                        <p:strVal val="visible"/>
                                      </p:to>
                                    </p:set>
                                    <p:animEffect transition="in" filter="dissolve">
                                      <p:cBhvr>
                                        <p:cTn dur="500" id="13"/>
                                        <p:tgtEl>
                                          <p:spTgt spid="2097238"/>
                                        </p:tgtEl>
                                      </p:cBhvr>
                                    </p:animEffect>
                                  </p:childTnLst>
                                </p:cTn>
                              </p:par>
                            </p:childTnLst>
                          </p:cTn>
                        </p:par>
                        <p:par>
                          <p:cTn fill="hold" id="14">
                            <p:stCondLst>
                              <p:cond delay="500"/>
                            </p:stCondLst>
                            <p:childTnLst>
                              <p:par>
                                <p:cTn fill="hold" id="15" nodeType="afterEffect" presetClass="entr" presetID="9" presetSubtype="0">
                                  <p:stCondLst>
                                    <p:cond delay="0"/>
                                  </p:stCondLst>
                                  <p:childTnLst>
                                    <p:set>
                                      <p:cBhvr>
                                        <p:cTn dur="1" fill="hold" id="16">
                                          <p:stCondLst>
                                            <p:cond delay="0"/>
                                          </p:stCondLst>
                                        </p:cTn>
                                        <p:tgtEl>
                                          <p:spTgt spid="2097239"/>
                                        </p:tgtEl>
                                        <p:attrNameLst>
                                          <p:attrName>style.visibility</p:attrName>
                                        </p:attrNameLst>
                                      </p:cBhvr>
                                      <p:to>
                                        <p:strVal val="visible"/>
                                      </p:to>
                                    </p:set>
                                    <p:animEffect transition="in" filter="dissolve">
                                      <p:cBhvr>
                                        <p:cTn dur="500" id="17"/>
                                        <p:tgtEl>
                                          <p:spTgt spid="2097239"/>
                                        </p:tgtEl>
                                      </p:cBhvr>
                                    </p:animEffect>
                                  </p:childTnLst>
                                </p:cTn>
                              </p:par>
                            </p:childTnLst>
                          </p:cTn>
                        </p:par>
                        <p:par>
                          <p:cTn fill="hold" id="18">
                            <p:stCondLst>
                              <p:cond delay="1000"/>
                            </p:stCondLst>
                            <p:childTnLst>
                              <p:par>
                                <p:cTn fill="hold" id="19" nodeType="afterEffect" presetClass="entr" presetID="9" presetSubtype="0">
                                  <p:stCondLst>
                                    <p:cond delay="0"/>
                                  </p:stCondLst>
                                  <p:childTnLst>
                                    <p:set>
                                      <p:cBhvr>
                                        <p:cTn dur="1" fill="hold" id="20">
                                          <p:stCondLst>
                                            <p:cond delay="0"/>
                                          </p:stCondLst>
                                        </p:cTn>
                                        <p:tgtEl>
                                          <p:spTgt spid="2097241"/>
                                        </p:tgtEl>
                                        <p:attrNameLst>
                                          <p:attrName>style.visibility</p:attrName>
                                        </p:attrNameLst>
                                      </p:cBhvr>
                                      <p:to>
                                        <p:strVal val="visible"/>
                                      </p:to>
                                    </p:set>
                                    <p:animEffect transition="in" filter="dissolve">
                                      <p:cBhvr>
                                        <p:cTn dur="500" id="21"/>
                                        <p:tgtEl>
                                          <p:spTgt spid="2097241"/>
                                        </p:tgtEl>
                                      </p:cBhvr>
                                    </p:animEffect>
                                  </p:childTnLst>
                                </p:cTn>
                              </p:par>
                            </p:childTnLst>
                          </p:cTn>
                        </p:par>
                        <p:par>
                          <p:cTn fill="hold" id="22">
                            <p:stCondLst>
                              <p:cond delay="1500"/>
                            </p:stCondLst>
                            <p:childTnLst>
                              <p:par>
                                <p:cTn fill="hold" id="23" nodeType="afterEffect" presetClass="entr" presetID="9" presetSubtype="0">
                                  <p:stCondLst>
                                    <p:cond delay="0"/>
                                  </p:stCondLst>
                                  <p:childTnLst>
                                    <p:set>
                                      <p:cBhvr>
                                        <p:cTn dur="1" fill="hold" id="24">
                                          <p:stCondLst>
                                            <p:cond delay="0"/>
                                          </p:stCondLst>
                                        </p:cTn>
                                        <p:tgtEl>
                                          <p:spTgt spid="2097240"/>
                                        </p:tgtEl>
                                        <p:attrNameLst>
                                          <p:attrName>style.visibility</p:attrName>
                                        </p:attrNameLst>
                                      </p:cBhvr>
                                      <p:to>
                                        <p:strVal val="visible"/>
                                      </p:to>
                                    </p:set>
                                    <p:animEffect transition="in" filter="dissolve">
                                      <p:cBhvr>
                                        <p:cTn dur="500" id="25"/>
                                        <p:tgtEl>
                                          <p:spTgt spid="2097240"/>
                                        </p:tgtEl>
                                      </p:cBhvr>
                                    </p:animEffect>
                                  </p:childTnLst>
                                </p:cTn>
                              </p:par>
                            </p:childTnLst>
                          </p:cTn>
                        </p:par>
                      </p:childTnLst>
                    </p:cTn>
                  </p:par>
                  <p:par>
                    <p:cTn fill="hold" id="26">
                      <p:stCondLst>
                        <p:cond delay="indefinite"/>
                      </p:stCondLst>
                      <p:childTnLst>
                        <p:par>
                          <p:cTn fill="hold" id="27">
                            <p:stCondLst>
                              <p:cond delay="0"/>
                            </p:stCondLst>
                            <p:childTnLst>
                              <p:par>
                                <p:cTn fill="hold" id="28" nodeType="clickEffect" presetClass="entr" presetID="51" presetSubtype="0">
                                  <p:stCondLst>
                                    <p:cond delay="0"/>
                                  </p:stCondLst>
                                  <p:childTnLst>
                                    <p:set>
                                      <p:cBhvr>
                                        <p:cTn dur="1" fill="hold" id="29">
                                          <p:stCondLst>
                                            <p:cond delay="0"/>
                                          </p:stCondLst>
                                        </p:cTn>
                                        <p:tgtEl>
                                          <p:spTgt spid="2097242"/>
                                        </p:tgtEl>
                                        <p:attrNameLst>
                                          <p:attrName>style.visibility</p:attrName>
                                        </p:attrNameLst>
                                      </p:cBhvr>
                                      <p:to>
                                        <p:strVal val="visible"/>
                                      </p:to>
                                    </p:set>
                                    <p:animEffect transition="in" filter="fade">
                                      <p:cBhvr>
                                        <p:cTn decel="100000" dur="770" id="30"/>
                                        <p:tgtEl>
                                          <p:spTgt spid="2097242"/>
                                        </p:tgtEl>
                                      </p:cBhvr>
                                    </p:animEffect>
                                    <p:animScale>
                                      <p:cBhvr>
                                        <p:cTn decel="100000" dur="770" id="31"/>
                                        <p:tgtEl>
                                          <p:spTgt spid="2097242"/>
                                        </p:tgtEl>
                                      </p:cBhvr>
                                      <p:from x="10000" y="10000"/>
                                      <p:to x="200000" y="450000"/>
                                    </p:animScale>
                                    <p:animScale>
                                      <p:cBhvr>
                                        <p:cTn accel="100000" dur="1230" fill="hold" id="32">
                                          <p:stCondLst>
                                            <p:cond delay="770"/>
                                          </p:stCondLst>
                                        </p:cTn>
                                        <p:tgtEl>
                                          <p:spTgt spid="2097242"/>
                                        </p:tgtEl>
                                      </p:cBhvr>
                                      <p:from x="200000" y="450000"/>
                                      <p:to x="100000" y="100000"/>
                                    </p:animScale>
                                    <p:set>
                                      <p:cBhvr>
                                        <p:cTn dur="770" fill="hold" id="33"/>
                                        <p:tgtEl>
                                          <p:spTgt spid="2097242"/>
                                        </p:tgtEl>
                                        <p:attrNameLst>
                                          <p:attrName>ppt_x</p:attrName>
                                        </p:attrNameLst>
                                      </p:cBhvr>
                                      <p:to>
                                        <p:strVal val="(0.5)"/>
                                      </p:to>
                                    </p:set>
                                    <p:anim calcmode="lin" from="(0.5)" to="(#ppt_x)" valueType="num">
                                      <p:cBhvr>
                                        <p:cTn accel="100000" dur="1230" fill="hold" id="34">
                                          <p:stCondLst>
                                            <p:cond delay="770"/>
                                          </p:stCondLst>
                                        </p:cTn>
                                        <p:tgtEl>
                                          <p:spTgt spid="2097242"/>
                                        </p:tgtEl>
                                        <p:attrNameLst>
                                          <p:attrName>ppt_x</p:attrName>
                                        </p:attrNameLst>
                                      </p:cBhvr>
                                    </p:anim>
                                    <p:set>
                                      <p:cBhvr>
                                        <p:cTn dur="770" fill="hold" id="35"/>
                                        <p:tgtEl>
                                          <p:spTgt spid="2097242"/>
                                        </p:tgtEl>
                                        <p:attrNameLst>
                                          <p:attrName>ppt_y</p:attrName>
                                        </p:attrNameLst>
                                      </p:cBhvr>
                                      <p:to>
                                        <p:strVal val="(#ppt_y+0.4)"/>
                                      </p:to>
                                    </p:set>
                                    <p:anim calcmode="lin" from="(#ppt_y+0.4)" to="(#ppt_y)" valueType="num">
                                      <p:cBhvr>
                                        <p:cTn accel="100000" dur="1230" fill="hold" id="36">
                                          <p:stCondLst>
                                            <p:cond delay="770"/>
                                          </p:stCondLst>
                                        </p:cTn>
                                        <p:tgtEl>
                                          <p:spTgt spid="2097242"/>
                                        </p:tgtEl>
                                        <p:attrNameLst>
                                          <p:attrName>ppt_y</p:attrName>
                                        </p:attrNameLst>
                                      </p:cBhvr>
                                    </p:anim>
                                  </p:childTnLst>
                                </p:cTn>
                              </p:par>
                            </p:childTnLst>
                          </p:cTn>
                        </p:par>
                      </p:childTnLst>
                    </p:cTn>
                  </p:par>
                  <p:par>
                    <p:cTn fill="hold" id="37">
                      <p:stCondLst>
                        <p:cond delay="indefinite"/>
                      </p:stCondLst>
                      <p:childTnLst>
                        <p:par>
                          <p:cTn fill="hold" id="38">
                            <p:stCondLst>
                              <p:cond delay="0"/>
                            </p:stCondLst>
                            <p:childTnLst>
                              <p:par>
                                <p:cTn fill="hold" grpId="0" id="39" nodeType="clickEffect" presetClass="entr" presetID="15" presetSubtype="0">
                                  <p:stCondLst>
                                    <p:cond delay="0"/>
                                  </p:stCondLst>
                                  <p:childTnLst>
                                    <p:set>
                                      <p:cBhvr>
                                        <p:cTn dur="1" fill="hold" id="40">
                                          <p:stCondLst>
                                            <p:cond delay="0"/>
                                          </p:stCondLst>
                                        </p:cTn>
                                        <p:tgtEl>
                                          <p:spTgt spid="1048832"/>
                                        </p:tgtEl>
                                        <p:attrNameLst>
                                          <p:attrName>style.visibility</p:attrName>
                                        </p:attrNameLst>
                                      </p:cBhvr>
                                      <p:to>
                                        <p:strVal val="visible"/>
                                      </p:to>
                                    </p:set>
                                    <p:anim calcmode="lin" valueType="num">
                                      <p:cBhvr>
                                        <p:cTn dur="1000" fill="hold" id="41"/>
                                        <p:tgtEl>
                                          <p:spTgt spid="1048832"/>
                                        </p:tgtEl>
                                        <p:attrNameLst>
                                          <p:attrName>ppt_w</p:attrName>
                                        </p:attrNameLst>
                                      </p:cBhvr>
                                      <p:tavLst>
                                        <p:tav tm="0">
                                          <p:val>
                                            <p:fltVal val="0.0"/>
                                          </p:val>
                                        </p:tav>
                                        <p:tav tm="100000">
                                          <p:val>
                                            <p:strVal val="#ppt_w"/>
                                          </p:val>
                                        </p:tav>
                                      </p:tavLst>
                                    </p:anim>
                                    <p:anim calcmode="lin" valueType="num">
                                      <p:cBhvr>
                                        <p:cTn dur="1000" fill="hold" id="42"/>
                                        <p:tgtEl>
                                          <p:spTgt spid="1048832"/>
                                        </p:tgtEl>
                                        <p:attrNameLst>
                                          <p:attrName>ppt_h</p:attrName>
                                        </p:attrNameLst>
                                      </p:cBhvr>
                                      <p:tavLst>
                                        <p:tav tm="0">
                                          <p:val>
                                            <p:fltVal val="0.0"/>
                                          </p:val>
                                        </p:tav>
                                        <p:tav tm="100000">
                                          <p:val>
                                            <p:strVal val="#ppt_h"/>
                                          </p:val>
                                        </p:tav>
                                      </p:tavLst>
                                    </p:anim>
                                    <p:anim calcmode="lin" valueType="num">
                                      <p:cBhvr>
                                        <p:cTn dur="1000" fill="hold" id="43"/>
                                        <p:tgtEl>
                                          <p:spTgt spid="1048832"/>
                                        </p:tgtEl>
                                        <p:attrNameLst>
                                          <p:attrName>ppt_x</p:attrName>
                                        </p:attrNameLst>
                                      </p:cBhvr>
                                      <p:tavLst>
                                        <p:tav fmla="#ppt_x+(cos(-2*pi*(1-$))*-#ppt_x-sin(-2*pi*(1-$))*(1-#ppt_y))*(1-$)" tm="0">
                                          <p:val>
                                            <p:fltVal val="0.0"/>
                                          </p:val>
                                        </p:tav>
                                        <p:tav tm="100000">
                                          <p:val>
                                            <p:fltVal val="1.0"/>
                                          </p:val>
                                        </p:tav>
                                      </p:tavLst>
                                    </p:anim>
                                    <p:anim calcmode="lin" valueType="num">
                                      <p:cBhvr>
                                        <p:cTn dur="1000" fill="hold" id="44"/>
                                        <p:tgtEl>
                                          <p:spTgt spid="1048832"/>
                                        </p:tgtEl>
                                        <p:attrNameLst>
                                          <p:attrName>ppt_y</p:attrName>
                                        </p:attrNameLst>
                                      </p:cBhvr>
                                      <p:tavLst>
                                        <p:tav fmla="#ppt_y+(sin(-2*pi*(1-$))*-#ppt_x+cos(-2*pi*(1-$))*(1-#ppt_y))*(1-$)" tm="0">
                                          <p:val>
                                            <p:fltVal val="0.0"/>
                                          </p:val>
                                        </p:tav>
                                        <p:tav tm="100000">
                                          <p:val>
                                            <p:fltVal val="1.0"/>
                                          </p:val>
                                        </p:tav>
                                      </p:tavLst>
                                    </p:anim>
                                  </p:childTnLst>
                                </p:cTn>
                              </p:par>
                            </p:childTnLst>
                          </p:cTn>
                        </p:par>
                      </p:childTnLst>
                    </p:cTn>
                  </p:par>
                  <p:par>
                    <p:cTn fill="hold" id="45">
                      <p:stCondLst>
                        <p:cond delay="indefinite"/>
                      </p:stCondLst>
                      <p:childTnLst>
                        <p:par>
                          <p:cTn fill="hold" id="46">
                            <p:stCondLst>
                              <p:cond delay="0"/>
                            </p:stCondLst>
                            <p:childTnLst>
                              <p:par>
                                <p:cTn fill="hold" grpId="1" id="47" nodeType="clickEffect" presetClass="exit" presetID="42" presetSubtype="0">
                                  <p:stCondLst>
                                    <p:cond delay="0"/>
                                  </p:stCondLst>
                                  <p:childTnLst>
                                    <p:animEffect transition="out" filter="fade">
                                      <p:cBhvr>
                                        <p:cTn dur="1000" id="48"/>
                                        <p:tgtEl>
                                          <p:spTgt spid="1048832"/>
                                        </p:tgtEl>
                                      </p:cBhvr>
                                    </p:animEffect>
                                    <p:anim calcmode="lin" valueType="num">
                                      <p:cBhvr>
                                        <p:cTn dur="1000" id="49"/>
                                        <p:tgtEl>
                                          <p:spTgt spid="1048832"/>
                                        </p:tgtEl>
                                        <p:attrNameLst>
                                          <p:attrName>ppt_x</p:attrName>
                                        </p:attrNameLst>
                                      </p:cBhvr>
                                      <p:tavLst>
                                        <p:tav tm="0">
                                          <p:val>
                                            <p:strVal val="ppt_x"/>
                                          </p:val>
                                        </p:tav>
                                        <p:tav tm="100000">
                                          <p:val>
                                            <p:strVal val="ppt_x"/>
                                          </p:val>
                                        </p:tav>
                                      </p:tavLst>
                                    </p:anim>
                                    <p:anim calcmode="lin" valueType="num">
                                      <p:cBhvr>
                                        <p:cTn dur="1000" id="50"/>
                                        <p:tgtEl>
                                          <p:spTgt spid="1048832"/>
                                        </p:tgtEl>
                                        <p:attrNameLst>
                                          <p:attrName>ppt_y</p:attrName>
                                        </p:attrNameLst>
                                      </p:cBhvr>
                                      <p:tavLst>
                                        <p:tav tm="0">
                                          <p:val>
                                            <p:strVal val="ppt_y"/>
                                          </p:val>
                                        </p:tav>
                                        <p:tav tm="100000">
                                          <p:val>
                                            <p:strVal val="ppt_y+.1"/>
                                          </p:val>
                                        </p:tav>
                                      </p:tavLst>
                                    </p:anim>
                                    <p:set>
                                      <p:cBhvr>
                                        <p:cTn dur="1" fill="hold" id="51">
                                          <p:stCondLst>
                                            <p:cond delay="999"/>
                                          </p:stCondLst>
                                        </p:cTn>
                                        <p:tgtEl>
                                          <p:spTgt spid="1048832"/>
                                        </p:tgtEl>
                                        <p:attrNameLst>
                                          <p:attrName>style.visibility</p:attrName>
                                        </p:attrNameLst>
                                      </p:cBhvr>
                                      <p:to>
                                        <p:strVal val="hidden"/>
                                      </p:to>
                                    </p:set>
                                  </p:childTnLst>
                                </p:cTn>
                              </p:par>
                            </p:childTnLst>
                          </p:cTn>
                        </p:par>
                      </p:childTnLst>
                    </p:cTn>
                  </p:par>
                  <p:par>
                    <p:cTn fill="hold" id="52">
                      <p:stCondLst>
                        <p:cond delay="indefinite"/>
                      </p:stCondLst>
                      <p:childTnLst>
                        <p:par>
                          <p:cTn fill="hold" id="53">
                            <p:stCondLst>
                              <p:cond delay="0"/>
                            </p:stCondLst>
                            <p:childTnLst>
                              <p:par>
                                <p:cTn fill="hold" grpId="0" id="54" nodeType="clickEffect" presetClass="entr" presetID="3" presetSubtype="10">
                                  <p:stCondLst>
                                    <p:cond delay="0"/>
                                  </p:stCondLst>
                                  <p:childTnLst>
                                    <p:set>
                                      <p:cBhvr>
                                        <p:cTn dur="1" fill="hold" id="55">
                                          <p:stCondLst>
                                            <p:cond delay="0"/>
                                          </p:stCondLst>
                                        </p:cTn>
                                        <p:tgtEl>
                                          <p:spTgt spid="1048833"/>
                                        </p:tgtEl>
                                        <p:attrNameLst>
                                          <p:attrName>style.visibility</p:attrName>
                                        </p:attrNameLst>
                                      </p:cBhvr>
                                      <p:to>
                                        <p:strVal val="visible"/>
                                      </p:to>
                                    </p:set>
                                    <p:animEffect transition="in" filter="blinds(horizontal)">
                                      <p:cBhvr>
                                        <p:cTn dur="500" id="56"/>
                                        <p:tgtEl>
                                          <p:spTgt spid="1048833"/>
                                        </p:tgtEl>
                                      </p:cBhvr>
                                    </p:animEffect>
                                  </p:childTnLst>
                                </p:cTn>
                              </p:par>
                            </p:childTnLst>
                          </p:cTn>
                        </p:par>
                      </p:childTnLst>
                    </p:cTn>
                  </p:par>
                  <p:par>
                    <p:cTn fill="hold" id="57">
                      <p:stCondLst>
                        <p:cond delay="indefinite"/>
                      </p:stCondLst>
                      <p:childTnLst>
                        <p:par>
                          <p:cTn fill="hold" id="58">
                            <p:stCondLst>
                              <p:cond delay="0"/>
                            </p:stCondLst>
                            <p:childTnLst>
                              <p:par>
                                <p:cTn fill="hold" id="59" nodeType="clickEffect" presetClass="entr" presetID="12" presetSubtype="4">
                                  <p:stCondLst>
                                    <p:cond delay="0"/>
                                  </p:stCondLst>
                                  <p:childTnLst>
                                    <p:set>
                                      <p:cBhvr>
                                        <p:cTn dur="1" fill="hold" id="60">
                                          <p:stCondLst>
                                            <p:cond delay="0"/>
                                          </p:stCondLst>
                                        </p:cTn>
                                        <p:tgtEl>
                                          <p:spTgt spid="2097244"/>
                                        </p:tgtEl>
                                        <p:attrNameLst>
                                          <p:attrName>style.visibility</p:attrName>
                                        </p:attrNameLst>
                                      </p:cBhvr>
                                      <p:to>
                                        <p:strVal val="visible"/>
                                      </p:to>
                                    </p:set>
                                    <p:animEffect transition="in" filter="slide(fromBottom)">
                                      <p:cBhvr>
                                        <p:cTn dur="500" id="61"/>
                                        <p:tgtEl>
                                          <p:spTgt spid="2097244"/>
                                        </p:tgtEl>
                                      </p:cBhvr>
                                    </p:animEffect>
                                  </p:childTnLst>
                                </p:cTn>
                              </p:par>
                              <p:par>
                                <p:cTn fill="hold" id="62" nodeType="withEffect" presetClass="entr" presetID="12" presetSubtype="4">
                                  <p:stCondLst>
                                    <p:cond delay="0"/>
                                  </p:stCondLst>
                                  <p:childTnLst>
                                    <p:set>
                                      <p:cBhvr>
                                        <p:cTn dur="1" fill="hold" id="63">
                                          <p:stCondLst>
                                            <p:cond delay="0"/>
                                          </p:stCondLst>
                                        </p:cTn>
                                        <p:tgtEl>
                                          <p:spTgt spid="2097243"/>
                                        </p:tgtEl>
                                        <p:attrNameLst>
                                          <p:attrName>style.visibility</p:attrName>
                                        </p:attrNameLst>
                                      </p:cBhvr>
                                      <p:to>
                                        <p:strVal val="visible"/>
                                      </p:to>
                                    </p:set>
                                    <p:animEffect transition="in" filter="slide(fromBottom)">
                                      <p:cBhvr>
                                        <p:cTn dur="500" id="64"/>
                                        <p:tgtEl>
                                          <p:spTgt spid="2097243"/>
                                        </p:tgtEl>
                                      </p:cBhvr>
                                    </p:animEffect>
                                  </p:childTnLst>
                                </p:cTn>
                              </p:par>
                            </p:childTnLst>
                          </p:cTn>
                        </p:par>
                      </p:childTnLst>
                    </p:cTn>
                  </p:par>
                  <p:par>
                    <p:cTn fill="hold" id="65">
                      <p:stCondLst>
                        <p:cond delay="indefinite"/>
                      </p:stCondLst>
                      <p:childTnLst>
                        <p:par>
                          <p:cTn fill="hold" id="66">
                            <p:stCondLst>
                              <p:cond delay="0"/>
                            </p:stCondLst>
                            <p:childTnLst>
                              <p:par>
                                <p:cTn fill="hold" id="67" nodeType="clickEffect" presetClass="entr" presetID="3" presetSubtype="10">
                                  <p:stCondLst>
                                    <p:cond delay="0"/>
                                  </p:stCondLst>
                                  <p:childTnLst>
                                    <p:set>
                                      <p:cBhvr>
                                        <p:cTn dur="1" fill="hold" id="68">
                                          <p:stCondLst>
                                            <p:cond delay="0"/>
                                          </p:stCondLst>
                                        </p:cTn>
                                        <p:tgtEl>
                                          <p:spTgt spid="2097245"/>
                                        </p:tgtEl>
                                        <p:attrNameLst>
                                          <p:attrName>style.visibility</p:attrName>
                                        </p:attrNameLst>
                                      </p:cBhvr>
                                      <p:to>
                                        <p:strVal val="visible"/>
                                      </p:to>
                                    </p:set>
                                    <p:animEffect transition="in" filter="blinds(horizontal)">
                                      <p:cBhvr>
                                        <p:cTn dur="500" id="69"/>
                                        <p:tgtEl>
                                          <p:spTgt spid="2097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1" grpId="0" bldLvl="0" animBg="1"/>
      <p:bldP spid="1048832" grpId="0" bldLvl="0" animBg="1"/>
      <p:bldP spid="1048832" grpId="1" bldLvl="0" animBg="1"/>
      <p:bldP spid="1048833"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81" name=""/>
        <p:cNvGrpSpPr/>
        <p:nvPr/>
      </p:nvGrpSpPr>
      <p:grpSpPr>
        <a:xfrm/>
      </p:grpSpPr>
      <p:sp>
        <p:nvSpPr>
          <p:cNvPr id="1048597"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pic>
        <p:nvPicPr>
          <p:cNvPr id="2097165" name="图片 3"/>
          <p:cNvPicPr>
            <a:picLocks noChangeAspect="1"/>
          </p:cNvPicPr>
          <p:nvPr/>
        </p:nvPicPr>
        <p:blipFill>
          <a:blip xmlns:r="http://schemas.openxmlformats.org/officeDocument/2006/relationships" r:embed="rId1"/>
          <a:stretch>
            <a:fillRect/>
          </a:stretch>
        </p:blipFill>
        <p:spPr>
          <a:xfrm>
            <a:off x="1221740" y="563245"/>
            <a:ext cx="4095750" cy="2607310"/>
          </a:xfrm>
          <a:prstGeom prst="rect"/>
        </p:spPr>
      </p:pic>
      <p:pic>
        <p:nvPicPr>
          <p:cNvPr id="2097166" name="图片 5"/>
          <p:cNvPicPr>
            <a:picLocks noChangeAspect="1"/>
          </p:cNvPicPr>
          <p:nvPr/>
        </p:nvPicPr>
        <p:blipFill>
          <a:blip xmlns:r="http://schemas.openxmlformats.org/officeDocument/2006/relationships" r:embed="rId2"/>
          <a:stretch>
            <a:fillRect/>
          </a:stretch>
        </p:blipFill>
        <p:spPr>
          <a:xfrm>
            <a:off x="1205230" y="3393440"/>
            <a:ext cx="4112260" cy="2832735"/>
          </a:xfrm>
          <a:prstGeom prst="rect"/>
        </p:spPr>
      </p:pic>
      <p:sp>
        <p:nvSpPr>
          <p:cNvPr id="1048598" name="文本框 7"/>
          <p:cNvSpPr txBox="1"/>
          <p:nvPr/>
        </p:nvSpPr>
        <p:spPr>
          <a:xfrm>
            <a:off x="4554220" y="563245"/>
            <a:ext cx="878205" cy="1805941"/>
          </a:xfrm>
          <a:prstGeom prst="rect"/>
          <a:noFill/>
        </p:spPr>
        <p:txBody>
          <a:bodyPr rtlCol="0" wrap="square">
            <a:spAutoFit/>
          </a:bodyPr>
          <a:p>
            <a:r>
              <a:rPr altLang="zh-CN" sz="11500" lang="en-US">
                <a:solidFill>
                  <a:schemeClr val="bg1"/>
                </a:solidFill>
                <a:latin typeface="华文行楷" panose="02010800040101010101" charset="-122"/>
                <a:ea typeface="华文行楷" panose="02010800040101010101" charset="-122"/>
              </a:rPr>
              <a:t>?</a:t>
            </a:r>
            <a:endParaRPr altLang="zh-CN" sz="11500" lang="en-US">
              <a:solidFill>
                <a:schemeClr val="bg1"/>
              </a:solidFill>
              <a:latin typeface="华文行楷" panose="02010800040101010101" charset="-122"/>
              <a:ea typeface="华文行楷" panose="02010800040101010101" charset="-122"/>
            </a:endParaRPr>
          </a:p>
        </p:txBody>
      </p:sp>
      <p:pic>
        <p:nvPicPr>
          <p:cNvPr id="2097167" name="图片 1"/>
          <p:cNvPicPr>
            <a:picLocks noChangeAspect="1"/>
          </p:cNvPicPr>
          <p:nvPr/>
        </p:nvPicPr>
        <p:blipFill>
          <a:blip xmlns:r="http://schemas.openxmlformats.org/officeDocument/2006/relationships" r:embed="rId3"/>
          <a:stretch>
            <a:fillRect/>
          </a:stretch>
        </p:blipFill>
        <p:spPr>
          <a:xfrm>
            <a:off x="5662295" y="563245"/>
            <a:ext cx="5629275" cy="5662295"/>
          </a:xfrm>
          <a:prstGeom prst="rect"/>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166"/>
                                        </p:tgtEl>
                                        <p:attrNameLst>
                                          <p:attrName>style.visibility</p:attrName>
                                        </p:attrNameLst>
                                      </p:cBhvr>
                                      <p:to>
                                        <p:strVal val="visible"/>
                                      </p:to>
                                    </p:set>
                                    <p:animEffect transition="in" filter="blinds(horizontal)">
                                      <p:cBhvr>
                                        <p:cTn dur="500" id="7"/>
                                        <p:tgtEl>
                                          <p:spTgt spid="2097166"/>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597"/>
                                        </p:tgtEl>
                                        <p:attrNameLst>
                                          <p:attrName>style.visibility</p:attrName>
                                        </p:attrNameLst>
                                      </p:cBhvr>
                                      <p:to>
                                        <p:strVal val="visible"/>
                                      </p:to>
                                    </p:set>
                                    <p:animEffect transition="in" filter="fade">
                                      <p:cBhvr>
                                        <p:cTn dur="500" id="11"/>
                                        <p:tgtEl>
                                          <p:spTgt spid="10485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97"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52" name=""/>
        <p:cNvGrpSpPr/>
        <p:nvPr/>
      </p:nvGrpSpPr>
      <p:grpSpPr>
        <a:xfrm>
          <a:off x="0" y="0"/>
          <a:ext cx="0" cy="0"/>
          <a:chOff x="0" y="0"/>
          <a:chExt cx="0" cy="0"/>
        </a:xfrm>
      </p:grpSpPr>
      <p:sp>
        <p:nvSpPr>
          <p:cNvPr id="1048834" name="矩形 1"/>
          <p:cNvSpPr/>
          <p:nvPr/>
        </p:nvSpPr>
        <p:spPr>
          <a:xfrm>
            <a:off x="695325" y="705252"/>
            <a:ext cx="10801350" cy="5625296"/>
          </a:xfrm>
          <a:prstGeom prst="rect"/>
          <a:solidFill>
            <a:schemeClr val="bg1"/>
          </a:solidFill>
          <a:ln w="19050">
            <a:solidFill>
              <a:srgbClr val="DAAC17"/>
            </a:solidFill>
          </a:ln>
          <a:effectLst>
            <a:outerShdw algn="ctr" blurRad="63500" rotWithShape="0" sx="101000" sy="101000">
              <a:prstClr val="black">
                <a:alpha val="3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rtlCol="0"/>
          <a:p>
            <a:pPr algn="ctr"/>
            <a:r>
              <a:rPr altLang="en-US" lang="zh-CN"/>
              <a:t>“这一事件的发生不是偶然的！这一政策是日本帝国主义者为实现其‘大陆政策’、‘满蒙政策’所必然采取的行动！”。“日本帝国主义者宣传‘这次冲突是奉天北大营中国军队破坏南满铁道所引起的’。这完全是骗人的造谣，三岁小孩子也不会相信这些话。”“日本帝国主义者之所以能占据满洲，完全是国民党军阀投降帝国主义的结果，所谓‘忍耐’、‘镇静’、‘莫给人以可乘之机会’、‘和平以示奋斗’等等所谓策略及其极力压迫一切反帝运动的行动，必然要使日本帝国主义者更急进的更肆无忌惮的来占领满洲！”</a:t>
            </a:r>
            <a:endParaRPr altLang="en-US" lang="zh-CN"/>
          </a:p>
        </p:txBody>
      </p:sp>
      <p:sp>
        <p:nvSpPr>
          <p:cNvPr id="1048835" name="文本框 4"/>
          <p:cNvSpPr txBox="1"/>
          <p:nvPr/>
        </p:nvSpPr>
        <p:spPr>
          <a:xfrm>
            <a:off x="892810" y="836930"/>
            <a:ext cx="10603865" cy="4556125"/>
          </a:xfrm>
          <a:prstGeom prst="rect"/>
          <a:noFill/>
        </p:spPr>
        <p:txBody>
          <a:bodyPr anchor="t" rtlCol="0" wrap="square">
            <a:spAutoFit/>
          </a:bodyPr>
          <a:p>
            <a:pPr>
              <a:lnSpc>
                <a:spcPct val="110000"/>
              </a:lnSpc>
              <a:spcBef>
                <a:spcPts val="0"/>
              </a:spcBef>
              <a:spcAft>
                <a:spcPts val="0"/>
              </a:spcAft>
            </a:pPr>
            <a:r>
              <a:rPr altLang="en-US" sz="2400" lang="zh-CN">
                <a:latin typeface="楷体" panose="02010609060101010101" charset="-122"/>
                <a:ea typeface="楷体" panose="02010609060101010101" charset="-122"/>
                <a:cs typeface="楷体" panose="02010609060101010101" charset="-122"/>
              </a:rPr>
              <a:t>         “双十二”事件是我们国家存亡绝续的分野，我们自相砍杀的内战，是要从此绝迹了；我们抗敌复土的光荣战争，是马上就要见之行动了，我们民族与国家已有了复兴的希望，这显然是我们中国划时代的一个事件。不独使我们可以期待着国策转变适合了民众的要求，且已投下了一块巨石于国际深潭，忽然飞沫四溅，警醒了世界苟且偷安的人士与夫野心帝国主义者的憧憬与迷梦。……这次事件的动机是基于广大民众的要求，而这次事件的结束，是仰仗着领袖的人格的伟大。我与杨主任只是拿一点赤诚，做了民众与领袖中间的一个引线。……一个划时代的事件发生之后，必须有一种划时代的精神和行动随着产生……抗日复土的光荣责任，已经加在我们的肩头了!……我亲爱的将士们!这当然是你们无可逃避的责任，我希望你们能够真干!就干!……这显然是我们民族解放斗争的开端，也正是我们民族复兴的起点。</a:t>
            </a:r>
            <a:endParaRPr altLang="en-US" sz="2400" lang="zh-CN">
              <a:latin typeface="楷体" panose="02010609060101010101" charset="-122"/>
              <a:ea typeface="楷体" panose="02010609060101010101" charset="-122"/>
              <a:cs typeface="楷体" panose="02010609060101010101" charset="-122"/>
            </a:endParaRPr>
          </a:p>
        </p:txBody>
      </p:sp>
      <p:sp>
        <p:nvSpPr>
          <p:cNvPr id="1048836" name="Rectangle 95"/>
          <p:cNvSpPr>
            <a:spLocks noChangeArrowheads="1"/>
          </p:cNvSpPr>
          <p:nvPr/>
        </p:nvSpPr>
        <p:spPr bwMode="auto">
          <a:xfrm>
            <a:off x="120650" y="5520373"/>
            <a:ext cx="12192000" cy="645160"/>
          </a:xfrm>
          <a:prstGeom prst="rect"/>
          <a:noFill/>
          <a:ln>
            <a:noFill/>
          </a:ln>
          <a:effectLst/>
        </p:spPr>
        <p:txBody>
          <a:bodyPr>
            <a:spAutoFit/>
          </a:bodyPr>
          <a:p>
            <a:pPr algn="ctr" defTabSz="914400" eaLnBrk="1" fontAlgn="base" hangingPunct="1" indent="0" latinLnBrk="0" lvl="0" marL="0" marR="0" rtl="0">
              <a:lnSpc>
                <a:spcPct val="100000"/>
              </a:lnSpc>
              <a:spcBef>
                <a:spcPct val="0"/>
              </a:spcBef>
              <a:spcAft>
                <a:spcPct val="0"/>
              </a:spcAft>
              <a:buClrTx/>
              <a:buSzTx/>
              <a:buFontTx/>
              <a:buNone/>
            </a:pPr>
            <a:r>
              <a:rPr altLang="en-US" baseline="0" cap="none" dirty="0" sz="3600" i="0" kern="1200" kumimoji="1" lang="zh-CN" noProof="0" normalizeH="0" spc="0" strike="noStrike" u="none">
                <a:ln>
                  <a:noFill/>
                </a:ln>
                <a:solidFill>
                  <a:srgbClr val="FF0000"/>
                </a:solidFill>
                <a:effectLst/>
                <a:uLnTx/>
                <a:uFillTx/>
                <a:latin typeface="华文行楷" panose="02010800040101010101" charset="-122"/>
                <a:ea typeface="华文行楷" panose="02010800040101010101" charset="-122"/>
                <a:cs typeface="+mn-cs"/>
              </a:rPr>
              <a:t>西安事变揭开国共合作抗战序幕，标志抗统初步形成。</a:t>
            </a:r>
            <a:endParaRPr altLang="en-US" baseline="0" cap="none" dirty="0" sz="3600" i="0" kern="1200" kumimoji="1" lang="zh-CN" noProof="0" normalizeH="0" spc="0" strike="noStrike" u="none">
              <a:ln>
                <a:noFill/>
              </a:ln>
              <a:solidFill>
                <a:srgbClr val="FF0000"/>
              </a:solidFill>
              <a:effectLst/>
              <a:uLnTx/>
              <a:uFillTx/>
              <a:latin typeface="华文行楷" panose="02010800040101010101" charset="-122"/>
              <a:ea typeface="华文行楷" panose="02010800040101010101" charset="-122"/>
              <a:cs typeface="+mn-cs"/>
            </a:endParaRPr>
          </a:p>
        </p:txBody>
      </p:sp>
    </p:spTree>
  </p:cSld>
  <p:clrMapOvr>
    <a:masterClrMapping/>
  </p:clrMapOvr>
  <p:transition spd="slow" advTm="0">
    <p:push/>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2" presetSubtype="4">
                                  <p:stCondLst>
                                    <p:cond delay="0"/>
                                  </p:stCondLst>
                                  <p:childTnLst>
                                    <p:set>
                                      <p:cBhvr>
                                        <p:cTn dur="1" fill="hold" id="6">
                                          <p:stCondLst>
                                            <p:cond delay="0"/>
                                          </p:stCondLst>
                                        </p:cTn>
                                        <p:tgtEl>
                                          <p:spTgt spid="1048836"/>
                                        </p:tgtEl>
                                        <p:attrNameLst>
                                          <p:attrName>style.visibility</p:attrName>
                                        </p:attrNameLst>
                                      </p:cBhvr>
                                      <p:to>
                                        <p:strVal val="visible"/>
                                      </p:to>
                                    </p:set>
                                    <p:anim calcmode="lin" valueType="num">
                                      <p:cBhvr additive="base">
                                        <p:cTn dur="500" fill="hold" id="7"/>
                                        <p:tgtEl>
                                          <p:spTgt spid="1048836"/>
                                        </p:tgtEl>
                                        <p:attrNameLst>
                                          <p:attrName>ppt_x</p:attrName>
                                        </p:attrNameLst>
                                      </p:cBhvr>
                                      <p:tavLst>
                                        <p:tav tm="0">
                                          <p:val>
                                            <p:strVal val="#ppt_x"/>
                                          </p:val>
                                        </p:tav>
                                        <p:tav tm="100000">
                                          <p:val>
                                            <p:strVal val="#ppt_x"/>
                                          </p:val>
                                        </p:tav>
                                      </p:tavLst>
                                    </p:anim>
                                    <p:anim calcmode="lin" valueType="num">
                                      <p:cBhvr additive="base">
                                        <p:cTn dur="500" fill="hold" id="8"/>
                                        <p:tgtEl>
                                          <p:spTgt spid="10488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36" grpId="0" bldLvl="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55" name=""/>
        <p:cNvGrpSpPr/>
        <p:nvPr/>
      </p:nvGrpSpPr>
      <p:grpSpPr>
        <a:xfrm/>
      </p:grpSpPr>
      <p:sp>
        <p:nvSpPr>
          <p:cNvPr id="1048840"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41" name="文本框 2"/>
          <p:cNvSpPr txBox="1"/>
          <p:nvPr/>
        </p:nvSpPr>
        <p:spPr>
          <a:xfrm>
            <a:off x="3651885" y="735330"/>
            <a:ext cx="7599045" cy="3969385"/>
          </a:xfrm>
          <a:prstGeom prst="rect"/>
          <a:noFill/>
        </p:spPr>
        <p:txBody>
          <a:bodyPr anchor="t" rtlCol="0" wrap="square">
            <a:spAutoFit/>
          </a:bodyPr>
          <a:p>
            <a:pPr>
              <a:lnSpc>
                <a:spcPct val="150000"/>
              </a:lnSpc>
            </a:pPr>
            <a:r>
              <a:rPr altLang="zh-CN" sz="2800" lang="en-US">
                <a:solidFill>
                  <a:schemeClr val="bg1"/>
                </a:solidFill>
                <a:latin typeface="楷体" panose="02010609060101010101" charset="-122"/>
                <a:ea typeface="楷体" panose="02010609060101010101" charset="-122"/>
                <a:cs typeface="楷体" panose="02010609060101010101" charset="-122"/>
              </a:rPr>
              <a:t>    “</a:t>
            </a:r>
            <a:r>
              <a:rPr altLang="en-US" sz="2800" lang="zh-CN">
                <a:solidFill>
                  <a:schemeClr val="bg1"/>
                </a:solidFill>
                <a:latin typeface="楷体" panose="02010609060101010101" charset="-122"/>
                <a:ea typeface="楷体" panose="02010609060101010101" charset="-122"/>
                <a:cs typeface="楷体" panose="02010609060101010101" charset="-122"/>
              </a:rPr>
              <a:t>……我们只有牺牲到底，抗战到底，唯有</a:t>
            </a:r>
            <a:r>
              <a:rPr altLang="zh-CN" sz="2800" lang="en-US">
                <a:solidFill>
                  <a:schemeClr val="bg1"/>
                </a:solidFill>
                <a:latin typeface="楷体" panose="02010609060101010101" charset="-122"/>
                <a:ea typeface="楷体" panose="02010609060101010101" charset="-122"/>
                <a:cs typeface="楷体" panose="02010609060101010101" charset="-122"/>
              </a:rPr>
              <a:t>‘</a:t>
            </a:r>
            <a:r>
              <a:rPr altLang="en-US" sz="2800" lang="zh-CN">
                <a:solidFill>
                  <a:schemeClr val="bg1"/>
                </a:solidFill>
                <a:latin typeface="楷体" panose="02010609060101010101" charset="-122"/>
                <a:ea typeface="楷体" panose="02010609060101010101" charset="-122"/>
                <a:cs typeface="楷体" panose="02010609060101010101" charset="-122"/>
              </a:rPr>
              <a:t>牺牲到底</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a:t>
            </a:r>
            <a:r>
              <a:rPr altLang="en-US" sz="2800" lang="zh-CN">
                <a:solidFill>
                  <a:schemeClr val="bg1"/>
                </a:solidFill>
                <a:latin typeface="楷体" panose="02010609060101010101" charset="-122"/>
                <a:ea typeface="楷体" panose="02010609060101010101" charset="-122"/>
                <a:cs typeface="楷体" panose="02010609060101010101" charset="-122"/>
              </a:rPr>
              <a:t>的决心，才能博得最后的胜利。若是彷徨不定，妄想苟安，便会陷民族于万劫不复之地 !</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a:t>
            </a:r>
            <a:endParaRPr altLang="zh-CN" sz="2800" lang="en-US">
              <a:solidFill>
                <a:schemeClr val="bg1"/>
              </a:solidFill>
              <a:latin typeface="楷体" panose="02010609060101010101" charset="-122"/>
              <a:ea typeface="楷体" panose="02010609060101010101" charset="-122"/>
              <a:cs typeface="楷体" panose="02010609060101010101" charset="-122"/>
              <a:sym typeface="+mn-ea"/>
            </a:endParaRPr>
          </a:p>
          <a:p>
            <a:pPr algn="r">
              <a:lnSpc>
                <a:spcPct val="150000"/>
              </a:lnSpc>
            </a:pPr>
            <a:r>
              <a:rPr altLang="zh-CN" sz="2800" lang="en-US">
                <a:solidFill>
                  <a:schemeClr val="bg1"/>
                </a:solidFill>
                <a:latin typeface="楷体" panose="02010609060101010101" charset="-122"/>
                <a:ea typeface="楷体" panose="02010609060101010101" charset="-122"/>
                <a:cs typeface="楷体" panose="02010609060101010101" charset="-122"/>
                <a:sym typeface="+mn-ea"/>
              </a:rPr>
              <a:t>——1937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年</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月</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17</a:t>
            </a:r>
            <a:r>
              <a:rPr altLang="en-US" sz="2800" lang="zh-CN">
                <a:solidFill>
                  <a:schemeClr val="bg1"/>
                </a:solidFill>
                <a:latin typeface="楷体" panose="02010609060101010101" charset="-122"/>
                <a:ea typeface="楷体" panose="02010609060101010101" charset="-122"/>
                <a:cs typeface="楷体" panose="02010609060101010101" charset="-122"/>
                <a:sym typeface="+mn-ea"/>
              </a:rPr>
              <a:t>日</a:t>
            </a:r>
            <a:r>
              <a:rPr altLang="zh-CN" sz="2800" lang="en-US">
                <a:solidFill>
                  <a:schemeClr val="bg1"/>
                </a:solidFill>
                <a:latin typeface="楷体" panose="02010609060101010101" charset="-122"/>
                <a:ea typeface="楷体" panose="02010609060101010101" charset="-122"/>
                <a:cs typeface="楷体" panose="02010609060101010101" charset="-122"/>
                <a:sym typeface="+mn-ea"/>
              </a:rPr>
              <a:t>蒋介石发表《对于卢沟桥事件之严正表示》</a:t>
            </a:r>
            <a:endParaRPr altLang="zh-CN" sz="2800" lang="en-US">
              <a:solidFill>
                <a:schemeClr val="bg1"/>
              </a:solidFill>
              <a:latin typeface="楷体" panose="02010609060101010101" charset="-122"/>
              <a:ea typeface="楷体" panose="02010609060101010101" charset="-122"/>
              <a:cs typeface="楷体" panose="02010609060101010101" charset="-122"/>
              <a:sym typeface="+mn-ea"/>
            </a:endParaRPr>
          </a:p>
        </p:txBody>
      </p:sp>
      <p:pic>
        <p:nvPicPr>
          <p:cNvPr id="2097246" name="图片 7"/>
          <p:cNvPicPr>
            <a:picLocks noChangeAspect="1"/>
          </p:cNvPicPr>
          <p:nvPr/>
        </p:nvPicPr>
        <p:blipFill>
          <a:blip xmlns:r="http://schemas.openxmlformats.org/officeDocument/2006/relationships" r:embed="rId1"/>
          <a:stretch>
            <a:fillRect/>
          </a:stretch>
        </p:blipFill>
        <p:spPr>
          <a:xfrm>
            <a:off x="8500110" y="4922520"/>
            <a:ext cx="2054860" cy="1409700"/>
          </a:xfrm>
          <a:prstGeom prst="rect"/>
          <a:effectLst>
            <a:outerShdw algn="ctr" blurRad="63500" rotWithShape="0" sx="102000" sy="102000">
              <a:prstClr val="black">
                <a:alpha val="40000"/>
              </a:prstClr>
            </a:outerShdw>
          </a:effectLst>
        </p:spPr>
      </p:pic>
      <p:pic>
        <p:nvPicPr>
          <p:cNvPr id="2097247" name="图片 8"/>
          <p:cNvPicPr>
            <a:picLocks noChangeAspect="1"/>
          </p:cNvPicPr>
          <p:nvPr/>
        </p:nvPicPr>
        <p:blipFill>
          <a:blip xmlns:r="http://schemas.openxmlformats.org/officeDocument/2006/relationships" r:embed="rId2"/>
          <a:stretch>
            <a:fillRect/>
          </a:stretch>
        </p:blipFill>
        <p:spPr>
          <a:xfrm>
            <a:off x="318135" y="4931410"/>
            <a:ext cx="1922145" cy="1409700"/>
          </a:xfrm>
          <a:prstGeom prst="rect"/>
          <a:effectLst>
            <a:outerShdw algn="ctr" blurRad="63500" rotWithShape="0" sx="102000" sy="102000">
              <a:prstClr val="black">
                <a:alpha val="40000"/>
              </a:prstClr>
            </a:outerShdw>
          </a:effectLst>
        </p:spPr>
      </p:pic>
      <p:pic>
        <p:nvPicPr>
          <p:cNvPr id="2097248" name="图片 9"/>
          <p:cNvPicPr>
            <a:picLocks noChangeAspect="1"/>
          </p:cNvPicPr>
          <p:nvPr/>
        </p:nvPicPr>
        <p:blipFill>
          <a:blip xmlns:r="http://schemas.openxmlformats.org/officeDocument/2006/relationships" r:embed="rId3"/>
          <a:stretch>
            <a:fillRect/>
          </a:stretch>
        </p:blipFill>
        <p:spPr>
          <a:xfrm>
            <a:off x="4751070" y="4931410"/>
            <a:ext cx="3602355" cy="1414780"/>
          </a:xfrm>
          <a:prstGeom prst="rect"/>
          <a:effectLst>
            <a:outerShdw algn="ctr" blurRad="63500" rotWithShape="0" sx="102000" sy="102000">
              <a:prstClr val="black">
                <a:alpha val="40000"/>
              </a:prstClr>
            </a:outerShdw>
          </a:effectLst>
        </p:spPr>
      </p:pic>
      <p:pic>
        <p:nvPicPr>
          <p:cNvPr id="2097249" name="图片 10"/>
          <p:cNvPicPr>
            <a:picLocks noChangeAspect="1"/>
          </p:cNvPicPr>
          <p:nvPr/>
        </p:nvPicPr>
        <p:blipFill>
          <a:blip xmlns:r="http://schemas.openxmlformats.org/officeDocument/2006/relationships" r:embed="rId4"/>
          <a:srcRect/>
          <a:stretch>
            <a:fillRect/>
          </a:stretch>
        </p:blipFill>
        <p:spPr>
          <a:xfrm>
            <a:off x="10713085" y="4926330"/>
            <a:ext cx="1022985" cy="1405890"/>
          </a:xfrm>
          <a:prstGeom prst="rect"/>
          <a:effectLst>
            <a:outerShdw algn="ctr" blurRad="63500" rotWithShape="0" sx="102000" sy="102000">
              <a:prstClr val="black">
                <a:alpha val="40000"/>
              </a:prstClr>
            </a:outerShdw>
          </a:effectLst>
        </p:spPr>
      </p:pic>
      <p:pic>
        <p:nvPicPr>
          <p:cNvPr id="2097250" name="图片 12"/>
          <p:cNvPicPr>
            <a:picLocks noChangeAspect="1"/>
          </p:cNvPicPr>
          <p:nvPr/>
        </p:nvPicPr>
        <p:blipFill>
          <a:blip xmlns:r="http://schemas.openxmlformats.org/officeDocument/2006/relationships" r:embed="rId5"/>
          <a:stretch>
            <a:fillRect/>
          </a:stretch>
        </p:blipFill>
        <p:spPr>
          <a:xfrm>
            <a:off x="2359025" y="4931410"/>
            <a:ext cx="2245995" cy="1400175"/>
          </a:xfrm>
          <a:prstGeom prst="rect"/>
          <a:effectLst>
            <a:outerShdw algn="ctr" blurRad="63500" rotWithShape="0" sx="102000" sy="102000">
              <a:prstClr val="black">
                <a:alpha val="40000"/>
              </a:prstClr>
            </a:outerShdw>
          </a:effectLst>
        </p:spPr>
      </p:pic>
      <p:pic>
        <p:nvPicPr>
          <p:cNvPr id="2097251" name="图片 1"/>
          <p:cNvPicPr>
            <a:picLocks noChangeAspect="1"/>
          </p:cNvPicPr>
          <p:nvPr/>
        </p:nvPicPr>
        <p:blipFill>
          <a:blip xmlns:r="http://schemas.openxmlformats.org/officeDocument/2006/relationships" r:embed="rId6"/>
          <a:srcRect/>
          <a:stretch>
            <a:fillRect/>
          </a:stretch>
        </p:blipFill>
        <p:spPr>
          <a:xfrm>
            <a:off x="318135" y="756285"/>
            <a:ext cx="2924810" cy="394843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0"/>
                                        </p:tgtEl>
                                        <p:attrNameLst>
                                          <p:attrName>style.visibility</p:attrName>
                                        </p:attrNameLst>
                                      </p:cBhvr>
                                      <p:to>
                                        <p:strVal val="visible"/>
                                      </p:to>
                                    </p:set>
                                    <p:animEffect transition="in" filter="fade">
                                      <p:cBhvr>
                                        <p:cTn dur="500" id="7"/>
                                        <p:tgtEl>
                                          <p:spTgt spid="10488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0" grpId="0" bldLvl="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56" name=""/>
        <p:cNvGrpSpPr/>
        <p:nvPr/>
      </p:nvGrpSpPr>
      <p:grpSpPr>
        <a:xfrm/>
      </p:grpSpPr>
      <p:pic>
        <p:nvPicPr>
          <p:cNvPr id="2097252" name="图片 3"/>
          <p:cNvPicPr>
            <a:picLocks noChangeAspect="1"/>
          </p:cNvPicPr>
          <p:nvPr/>
        </p:nvPicPr>
        <p:blipFill>
          <a:blip xmlns:r="http://schemas.openxmlformats.org/officeDocument/2006/relationships" r:embed="rId1"/>
          <a:stretch>
            <a:fillRect/>
          </a:stretch>
        </p:blipFill>
        <p:spPr>
          <a:xfrm>
            <a:off x="547370" y="598805"/>
            <a:ext cx="5182870" cy="2897505"/>
          </a:xfrm>
          <a:prstGeom prst="rect"/>
        </p:spPr>
      </p:pic>
      <p:sp>
        <p:nvSpPr>
          <p:cNvPr id="1048842"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pic>
        <p:nvPicPr>
          <p:cNvPr id="2097253" name="图片 4"/>
          <p:cNvPicPr>
            <a:picLocks noChangeAspect="1"/>
          </p:cNvPicPr>
          <p:nvPr/>
        </p:nvPicPr>
        <p:blipFill>
          <a:blip xmlns:r="http://schemas.openxmlformats.org/officeDocument/2006/relationships" r:embed="rId2"/>
          <a:stretch>
            <a:fillRect/>
          </a:stretch>
        </p:blipFill>
        <p:spPr>
          <a:xfrm>
            <a:off x="5862955" y="598805"/>
            <a:ext cx="5948680" cy="2897505"/>
          </a:xfrm>
          <a:prstGeom prst="rect"/>
        </p:spPr>
      </p:pic>
      <p:pic>
        <p:nvPicPr>
          <p:cNvPr id="2097254" name="图片 5"/>
          <p:cNvPicPr>
            <a:picLocks noChangeAspect="1"/>
          </p:cNvPicPr>
          <p:nvPr/>
        </p:nvPicPr>
        <p:blipFill>
          <a:blip xmlns:r="http://schemas.openxmlformats.org/officeDocument/2006/relationships" r:embed="rId3"/>
          <a:stretch>
            <a:fillRect/>
          </a:stretch>
        </p:blipFill>
        <p:spPr>
          <a:xfrm>
            <a:off x="547370" y="3627755"/>
            <a:ext cx="5183505" cy="2609850"/>
          </a:xfrm>
          <a:prstGeom prst="rect"/>
        </p:spPr>
      </p:pic>
      <p:pic>
        <p:nvPicPr>
          <p:cNvPr id="2097255" name="图片 6"/>
          <p:cNvPicPr>
            <a:picLocks noChangeAspect="1"/>
          </p:cNvPicPr>
          <p:nvPr/>
        </p:nvPicPr>
        <p:blipFill>
          <a:blip xmlns:r="http://schemas.openxmlformats.org/officeDocument/2006/relationships" r:embed="rId4"/>
          <a:stretch>
            <a:fillRect/>
          </a:stretch>
        </p:blipFill>
        <p:spPr>
          <a:xfrm>
            <a:off x="5862955" y="3627755"/>
            <a:ext cx="5948680" cy="2610485"/>
          </a:xfrm>
          <a:prstGeom prst="rect"/>
        </p:spPr>
      </p:pic>
      <p:pic>
        <p:nvPicPr>
          <p:cNvPr id="2097256" name="图片 7"/>
          <p:cNvPicPr>
            <a:picLocks noChangeAspect="1"/>
          </p:cNvPicPr>
          <p:nvPr/>
        </p:nvPicPr>
        <p:blipFill>
          <a:blip xmlns:r="http://schemas.openxmlformats.org/officeDocument/2006/relationships" r:embed="rId5"/>
          <a:stretch>
            <a:fillRect/>
          </a:stretch>
        </p:blipFill>
        <p:spPr>
          <a:xfrm>
            <a:off x="547370" y="598805"/>
            <a:ext cx="11263630" cy="563816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2"/>
                                        </p:tgtEl>
                                        <p:attrNameLst>
                                          <p:attrName>style.visibility</p:attrName>
                                        </p:attrNameLst>
                                      </p:cBhvr>
                                      <p:to>
                                        <p:strVal val="visible"/>
                                      </p:to>
                                    </p:set>
                                    <p:animEffect transition="in" filter="fade">
                                      <p:cBhvr>
                                        <p:cTn dur="500" id="7"/>
                                        <p:tgtEl>
                                          <p:spTgt spid="1048842"/>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xit" presetID="2" presetSubtype="4">
                                  <p:stCondLst>
                                    <p:cond delay="0"/>
                                  </p:stCondLst>
                                  <p:childTnLst>
                                    <p:anim calcmode="lin" valueType="num">
                                      <p:cBhvr additive="base">
                                        <p:cTn dur="500" id="11"/>
                                        <p:tgtEl>
                                          <p:spTgt spid="2097256"/>
                                        </p:tgtEl>
                                        <p:attrNameLst>
                                          <p:attrName>ppt_x</p:attrName>
                                        </p:attrNameLst>
                                      </p:cBhvr>
                                      <p:tavLst>
                                        <p:tav tm="0">
                                          <p:val>
                                            <p:strVal val="ppt_x"/>
                                          </p:val>
                                        </p:tav>
                                        <p:tav tm="100000">
                                          <p:val>
                                            <p:strVal val="ppt_x"/>
                                          </p:val>
                                        </p:tav>
                                      </p:tavLst>
                                    </p:anim>
                                    <p:anim calcmode="lin" valueType="num">
                                      <p:cBhvr additive="base">
                                        <p:cTn dur="500" id="12"/>
                                        <p:tgtEl>
                                          <p:spTgt spid="2097256"/>
                                        </p:tgtEl>
                                        <p:attrNameLst>
                                          <p:attrName>ppt_y</p:attrName>
                                        </p:attrNameLst>
                                      </p:cBhvr>
                                      <p:tavLst>
                                        <p:tav tm="0">
                                          <p:val>
                                            <p:strVal val="ppt_y"/>
                                          </p:val>
                                        </p:tav>
                                        <p:tav tm="100000">
                                          <p:val>
                                            <p:strVal val="1+ppt_h/2"/>
                                          </p:val>
                                        </p:tav>
                                      </p:tavLst>
                                    </p:anim>
                                    <p:set>
                                      <p:cBhvr>
                                        <p:cTn dur="1" fill="hold" id="13">
                                          <p:stCondLst>
                                            <p:cond delay="499"/>
                                          </p:stCondLst>
                                        </p:cTn>
                                        <p:tgtEl>
                                          <p:spTgt spid="20972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2" grpId="0" bldLvl="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57" name=""/>
        <p:cNvGrpSpPr/>
        <p:nvPr/>
      </p:nvGrpSpPr>
      <p:grpSpPr>
        <a:xfrm/>
      </p:grpSpPr>
      <p:sp>
        <p:nvSpPr>
          <p:cNvPr id="1048843"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44" name="矩形 8"/>
          <p:cNvSpPr/>
          <p:nvPr/>
        </p:nvSpPr>
        <p:spPr>
          <a:xfrm>
            <a:off x="392272" y="505778"/>
            <a:ext cx="6592570" cy="645160"/>
          </a:xfrm>
          <a:prstGeom prst="rect"/>
          <a:noFill/>
          <a:ln w="57150" cap="flat" cmpd="sng">
            <a:noFill/>
            <a:prstDash val="solid"/>
            <a:miter/>
            <a:headEnd type="none" w="med" len="med"/>
            <a:tailEnd type="none" w="med" len="med"/>
          </a:ln>
        </p:spPr>
        <p:txBody>
          <a:bodyPr wrap="none">
            <a:spAutoFit/>
          </a:bodyPr>
          <a:p>
            <a:pPr algn="ctr" eaLnBrk="1" hangingPunct="1"/>
            <a:r>
              <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战略防御阶段</a:t>
            </a:r>
            <a:r>
              <a:rPr altLang="zh-CN" b="1" dirty="0" sz="3600" lang="en-US">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a:t>
            </a:r>
            <a:r>
              <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rPr>
              <a:t>抗战第一阶段</a:t>
            </a:r>
            <a:endParaRPr altLang="en-US" b="1" dirty="0" sz="3600" lang="zh-CN">
              <a:solidFill>
                <a:schemeClr val="bg1"/>
              </a:solidFill>
              <a:effectLst>
                <a:outerShdw algn="tl" blurRad="38100" dir="2700000" dist="19050" rotWithShape="0">
                  <a:schemeClr val="dk1">
                    <a:alpha val="40000"/>
                  </a:schemeClr>
                </a:outerShdw>
              </a:effectLst>
              <a:latin typeface="华文行楷" panose="02010800040101010101" charset="-122"/>
              <a:ea typeface="华文行楷" panose="02010800040101010101" charset="-122"/>
              <a:cs typeface="华文行楷" panose="02010800040101010101" charset="-122"/>
            </a:endParaRPr>
          </a:p>
        </p:txBody>
      </p:sp>
      <p:sp>
        <p:nvSpPr>
          <p:cNvPr id="1048845" name="文本框 2"/>
          <p:cNvSpPr txBox="1"/>
          <p:nvPr/>
        </p:nvSpPr>
        <p:spPr>
          <a:xfrm>
            <a:off x="4411345" y="4030980"/>
            <a:ext cx="7333615" cy="2061210"/>
          </a:xfrm>
          <a:prstGeom prst="rect"/>
          <a:noFill/>
        </p:spPr>
        <p:txBody>
          <a:bodyPr anchor="t" rtlCol="0" wrap="square">
            <a:spAutoFit/>
          </a:bodyPr>
          <a:p>
            <a:r>
              <a:rPr altLang="en-US" b="1" sz="3200" lang="zh-CN">
                <a:solidFill>
                  <a:schemeClr val="bg1"/>
                </a:solidFill>
                <a:latin typeface="楷体" panose="02010609060101010101" charset="-122"/>
                <a:ea typeface="楷体" panose="02010609060101010101" charset="-122"/>
                <a:cs typeface="楷体" panose="02010609060101010101" charset="-122"/>
              </a:rPr>
              <a:t>   “平津既陷，人民荼毒至此，虽欲不战，亦不可得，否则国内必起分崩之祸。与其国内分崩，不如抗倭作战。”</a:t>
            </a:r>
            <a:endParaRPr altLang="en-US" b="1" sz="32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3200" lang="en-US">
                <a:solidFill>
                  <a:schemeClr val="bg1"/>
                </a:solidFill>
                <a:latin typeface="楷体" panose="02010609060101010101" charset="-122"/>
                <a:ea typeface="楷体" panose="02010609060101010101" charset="-122"/>
                <a:cs typeface="楷体" panose="02010609060101010101" charset="-122"/>
              </a:rPr>
              <a:t>——</a:t>
            </a:r>
            <a:r>
              <a:rPr altLang="en-US" b="1" sz="3200" lang="zh-CN">
                <a:solidFill>
                  <a:schemeClr val="bg1"/>
                </a:solidFill>
                <a:latin typeface="楷体" panose="02010609060101010101" charset="-122"/>
                <a:ea typeface="楷体" panose="02010609060101010101" charset="-122"/>
                <a:cs typeface="楷体" panose="02010609060101010101" charset="-122"/>
              </a:rPr>
              <a:t>《蒋中正日记》，1937年8月4日</a:t>
            </a:r>
            <a:endParaRPr altLang="en-US" b="1" sz="32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57" name="图片 10"/>
          <p:cNvPicPr>
            <a:picLocks noChangeAspect="1"/>
          </p:cNvPicPr>
          <p:nvPr/>
        </p:nvPicPr>
        <p:blipFill>
          <a:blip xmlns:r="http://schemas.openxmlformats.org/officeDocument/2006/relationships" r:embed="rId1"/>
          <a:stretch>
            <a:fillRect/>
          </a:stretch>
        </p:blipFill>
        <p:spPr>
          <a:xfrm>
            <a:off x="10961053" y="492443"/>
            <a:ext cx="919162" cy="609600"/>
          </a:xfrm>
          <a:prstGeom prst="rect"/>
          <a:noFill/>
          <a:ln w="9525">
            <a:noFill/>
          </a:ln>
        </p:spPr>
      </p:pic>
      <p:grpSp>
        <p:nvGrpSpPr>
          <p:cNvPr id="158" name="组合 8"/>
          <p:cNvGrpSpPr/>
          <p:nvPr/>
        </p:nvGrpSpPr>
        <p:grpSpPr>
          <a:xfrm>
            <a:off x="325120" y="3692525"/>
            <a:ext cx="3825875" cy="2620010"/>
            <a:chOff x="512" y="5815"/>
            <a:chExt cx="6025" cy="4126"/>
          </a:xfrm>
        </p:grpSpPr>
        <p:pic>
          <p:nvPicPr>
            <p:cNvPr id="2097258" name="图片 4"/>
            <p:cNvPicPr>
              <a:picLocks noChangeAspect="1"/>
            </p:cNvPicPr>
            <p:nvPr/>
          </p:nvPicPr>
          <p:blipFill>
            <a:blip xmlns:r="http://schemas.openxmlformats.org/officeDocument/2006/relationships" r:embed="rId2">
              <a:lum bright="6000"/>
            </a:blip>
            <a:stretch>
              <a:fillRect/>
            </a:stretch>
          </p:blipFill>
          <p:spPr>
            <a:xfrm>
              <a:off x="618" y="5815"/>
              <a:ext cx="5813" cy="3207"/>
            </a:xfrm>
            <a:prstGeom prst="rect"/>
            <a:effectLst>
              <a:outerShdw algn="ctr" blurRad="63500" rotWithShape="0" sx="102000" sy="102000">
                <a:prstClr val="black">
                  <a:alpha val="40000"/>
                </a:prstClr>
              </a:outerShdw>
            </a:effectLst>
          </p:spPr>
        </p:pic>
        <p:sp>
          <p:nvSpPr>
            <p:cNvPr id="1048846" name="文本框 7"/>
            <p:cNvSpPr txBox="1"/>
            <p:nvPr/>
          </p:nvSpPr>
          <p:spPr>
            <a:xfrm>
              <a:off x="512" y="9022"/>
              <a:ext cx="6025" cy="919"/>
            </a:xfrm>
            <a:prstGeom prst="rect"/>
            <a:noFill/>
          </p:spPr>
          <p:txBody>
            <a:bodyPr anchor="t" rtlCol="0" wrap="square">
              <a:spAutoFit/>
            </a:bodyPr>
            <a:p>
              <a:pPr algn="ctr"/>
              <a:r>
                <a:rPr altLang="en-US" sz="1600" lang="zh-CN"/>
                <a:t>7月30日，中国军队撤离天津，天津沦陷。图为日军侵占天津市区。</a:t>
              </a:r>
              <a:endParaRPr altLang="en-US" sz="1600" lang="zh-CN"/>
            </a:p>
          </p:txBody>
        </p:sp>
      </p:grpSp>
      <p:pic>
        <p:nvPicPr>
          <p:cNvPr id="2097259" name="图片 9"/>
          <p:cNvPicPr>
            <a:picLocks noChangeAspect="1"/>
          </p:cNvPicPr>
          <p:nvPr/>
        </p:nvPicPr>
        <p:blipFill>
          <a:blip xmlns:r="http://schemas.openxmlformats.org/officeDocument/2006/relationships" r:embed="rId3"/>
          <a:stretch>
            <a:fillRect/>
          </a:stretch>
        </p:blipFill>
        <p:spPr>
          <a:xfrm>
            <a:off x="392430" y="1151255"/>
            <a:ext cx="3692525" cy="2477135"/>
          </a:xfrm>
          <a:prstGeom prst="rect"/>
        </p:spPr>
      </p:pic>
      <p:pic>
        <p:nvPicPr>
          <p:cNvPr id="2097260" name="图片 10"/>
          <p:cNvPicPr>
            <a:picLocks noChangeAspect="1"/>
          </p:cNvPicPr>
          <p:nvPr/>
        </p:nvPicPr>
        <p:blipFill>
          <a:blip xmlns:r="http://schemas.openxmlformats.org/officeDocument/2006/relationships" r:embed="rId4"/>
          <a:stretch>
            <a:fillRect/>
          </a:stretch>
        </p:blipFill>
        <p:spPr>
          <a:xfrm>
            <a:off x="392430" y="1151255"/>
            <a:ext cx="3693160" cy="2477135"/>
          </a:xfrm>
          <a:prstGeom prst="rect"/>
          <a:effectLst>
            <a:outerShdw algn="ctr" blurRad="63500" rotWithShape="0" sx="102000" sy="102000">
              <a:prstClr val="black">
                <a:alpha val="40000"/>
              </a:prstClr>
            </a:outerShdw>
          </a:effectLst>
        </p:spPr>
      </p:pic>
      <p:sp>
        <p:nvSpPr>
          <p:cNvPr id="1048847" name="文本框 12"/>
          <p:cNvSpPr txBox="1"/>
          <p:nvPr/>
        </p:nvSpPr>
        <p:spPr>
          <a:xfrm>
            <a:off x="257810" y="76200"/>
            <a:ext cx="6290945" cy="398780"/>
          </a:xfrm>
          <a:prstGeom prst="rect"/>
          <a:noFill/>
        </p:spPr>
        <p:txBody>
          <a:bodyPr anchor="t" rtlCol="0" wrap="square">
            <a:spAutoFit/>
          </a:bodyPr>
          <a:p>
            <a:r>
              <a:rPr altLang="en-US" sz="2000" lang="zh-CN">
                <a:solidFill>
                  <a:schemeClr val="bg1"/>
                </a:solidFill>
                <a:latin typeface="华文行楷" panose="02010800040101010101" charset="-122"/>
                <a:ea typeface="华文行楷" panose="02010800040101010101" charset="-122"/>
                <a:cs typeface="华文行楷" panose="02010800040101010101" charset="-122"/>
              </a:rPr>
              <a:t>（1937年7月卢沟桥事变到1938年10月广州、武汉失守</a:t>
            </a:r>
            <a:r>
              <a:rPr altLang="en-US" sz="2000" lang="zh-CN">
                <a:solidFill>
                  <a:schemeClr val="bg1"/>
                </a:solidFill>
                <a:latin typeface="华文行楷" panose="02010800040101010101" charset="-122"/>
                <a:ea typeface="华文行楷" panose="02010800040101010101" charset="-122"/>
                <a:cs typeface="华文行楷" panose="02010800040101010101" charset="-122"/>
                <a:sym typeface="+mn-ea"/>
              </a:rPr>
              <a:t>）</a:t>
            </a:r>
            <a:endParaRPr altLang="en-US" sz="2000" lang="zh-CN">
              <a:solidFill>
                <a:schemeClr val="bg1"/>
              </a:solidFill>
              <a:latin typeface="华文行楷" panose="02010800040101010101" charset="-122"/>
              <a:ea typeface="华文行楷" panose="02010800040101010101" charset="-122"/>
              <a:cs typeface="华文行楷" panose="02010800040101010101" charset="-122"/>
              <a:sym typeface="+mn-ea"/>
            </a:endParaRPr>
          </a:p>
        </p:txBody>
      </p:sp>
      <p:sp>
        <p:nvSpPr>
          <p:cNvPr id="1048848" name="文本框 14"/>
          <p:cNvSpPr txBox="1"/>
          <p:nvPr/>
        </p:nvSpPr>
        <p:spPr>
          <a:xfrm>
            <a:off x="4305935" y="1151255"/>
            <a:ext cx="7574915" cy="3046095"/>
          </a:xfrm>
          <a:prstGeom prst="rect"/>
          <a:noFill/>
        </p:spPr>
        <p:txBody>
          <a:bodyPr anchor="t" rtlCol="0" wrap="square">
            <a:spAutoFit/>
          </a:bodyPr>
          <a:p>
            <a:r>
              <a:rPr altLang="zh-CN" b="1" sz="3200" lang="en-US">
                <a:solidFill>
                  <a:schemeClr val="bg1"/>
                </a:solidFill>
                <a:latin typeface="楷体" panose="02010609060101010101" charset="-122"/>
                <a:ea typeface="楷体" panose="02010609060101010101" charset="-122"/>
                <a:cs typeface="楷体" panose="02010609060101010101" charset="-122"/>
                <a:sym typeface="+mn-ea"/>
              </a:rPr>
              <a:t>   </a:t>
            </a:r>
            <a:r>
              <a:rPr altLang="en-US" b="1" sz="3200" lang="zh-CN">
                <a:solidFill>
                  <a:schemeClr val="bg1"/>
                </a:solidFill>
                <a:latin typeface="楷体" panose="02010609060101010101" charset="-122"/>
                <a:ea typeface="楷体" panose="02010609060101010101" charset="-122"/>
                <a:cs typeface="楷体" panose="02010609060101010101" charset="-122"/>
                <a:sym typeface="+mn-ea"/>
              </a:rPr>
              <a:t>1936年6月，蒋介石说：“当战争来临时，我将在沿海地区做可能的最强烈的抵抗，然后逐步向内陆撤退，继续抵抗。最后，我们将在西部某省，可能是四川，维持一个自由中国，以待英美的参战，共同抵抗侵略者。”</a:t>
            </a:r>
            <a:endParaRPr altLang="en-US" b="1" sz="3200" lang="zh-CN">
              <a:solidFill>
                <a:schemeClr val="bg1"/>
              </a:solidFill>
              <a:latin typeface="楷体" panose="02010609060101010101" charset="-122"/>
              <a:ea typeface="楷体" panose="02010609060101010101" charset="-122"/>
              <a:cs typeface="楷体" panose="02010609060101010101"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43"/>
                                        </p:tgtEl>
                                        <p:attrNameLst>
                                          <p:attrName>style.visibility</p:attrName>
                                        </p:attrNameLst>
                                      </p:cBhvr>
                                      <p:to>
                                        <p:strVal val="visible"/>
                                      </p:to>
                                    </p:set>
                                    <p:animEffect transition="in" filter="fade">
                                      <p:cBhvr>
                                        <p:cTn dur="500" id="7"/>
                                        <p:tgtEl>
                                          <p:spTgt spid="1048843"/>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xit" presetID="3" presetSubtype="10">
                                  <p:stCondLst>
                                    <p:cond delay="0"/>
                                  </p:stCondLst>
                                  <p:childTnLst>
                                    <p:animEffect transition="out" filter="blinds(horizontal)">
                                      <p:cBhvr>
                                        <p:cTn dur="500" id="11"/>
                                        <p:tgtEl>
                                          <p:spTgt spid="2097260"/>
                                        </p:tgtEl>
                                      </p:cBhvr>
                                    </p:animEffect>
                                    <p:set>
                                      <p:cBhvr>
                                        <p:cTn dur="1" fill="hold" id="12">
                                          <p:stCondLst>
                                            <p:cond delay="499"/>
                                          </p:stCondLst>
                                        </p:cTn>
                                        <p:tgtEl>
                                          <p:spTgt spid="20972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43" grpId="0" bldLvl="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59" name=""/>
        <p:cNvGrpSpPr/>
        <p:nvPr/>
      </p:nvGrpSpPr>
      <p:grpSpPr>
        <a:xfrm/>
      </p:grpSpPr>
      <p:sp>
        <p:nvSpPr>
          <p:cNvPr id="1048849"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50"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1"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第二次国共合作</a:t>
            </a:r>
            <a:endParaRPr altLang="en-US" dirty="0" sz="4000" lang="zh-CN">
              <a:solidFill>
                <a:schemeClr val="bg1"/>
              </a:solidFill>
              <a:latin typeface="华文行楷" panose="02010800040101010101" charset="-122"/>
              <a:ea typeface="华文行楷" panose="02010800040101010101" charset="-122"/>
            </a:endParaRPr>
          </a:p>
        </p:txBody>
      </p:sp>
      <p:sp>
        <p:nvSpPr>
          <p:cNvPr id="1048852" name="文本框 5"/>
          <p:cNvSpPr txBox="1"/>
          <p:nvPr/>
        </p:nvSpPr>
        <p:spPr>
          <a:xfrm>
            <a:off x="1044575" y="1019175"/>
            <a:ext cx="10127615" cy="2306955"/>
          </a:xfrm>
          <a:prstGeom prst="rect"/>
          <a:noFill/>
        </p:spPr>
        <p:txBody>
          <a:bodyPr anchor="t" rtlCol="0" wrap="square">
            <a:spAutoFit/>
          </a:bodyPr>
          <a:p>
            <a:r>
              <a:rPr altLang="en-US" b="1" sz="2400" lang="zh-CN">
                <a:solidFill>
                  <a:schemeClr val="bg1"/>
                </a:solidFill>
                <a:latin typeface="楷体" panose="02010609060101010101" charset="-122"/>
                <a:ea typeface="楷体" panose="02010609060101010101" charset="-122"/>
                <a:cs typeface="楷体" panose="02010609060101010101" charset="-122"/>
              </a:rPr>
              <a:t>“此次中国共产党发表之宣言，即为</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民族意识胜过一切之例证。</a:t>
            </a:r>
            <a:r>
              <a:rPr altLang="en-US" b="1" sz="2400" lang="zh-CN">
                <a:solidFill>
                  <a:schemeClr val="bg1"/>
                </a:solidFill>
                <a:latin typeface="楷体" panose="02010609060101010101" charset="-122"/>
                <a:ea typeface="楷体" panose="02010609060101010101" charset="-122"/>
                <a:cs typeface="楷体" panose="02010609060101010101" charset="-122"/>
              </a:rPr>
              <a:t>宣言中所举诸项，如放弃暴动政策与赤化运动，取消苏区与红军，</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皆为集中力量，救亡御侮之必要条件。。。对于国内任何派别，只要诚意救国，愿在国民革命抗敌御侮之旗帜下共同奋斗者，政府自无不开诚接纳，咸使</a:t>
            </a:r>
            <a:r>
              <a:rPr altLang="en-US" b="1" sz="2400" lang="zh-CN" u="sng">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集中于本党领导之下</a:t>
            </a:r>
            <a:r>
              <a:rPr altLang="en-US" b="1" sz="2400" lang="zh-CN">
                <a:solidFill>
                  <a:schemeClr val="bg1"/>
                </a:solidFill>
                <a:effectLst>
                  <a:outerShdw algn="ctr" blurRad="38100" dir="5400000" dist="25400" rotWithShape="0">
                    <a:srgbClr val="6E747A">
                      <a:alpha val="43000"/>
                    </a:srgbClr>
                  </a:outerShdw>
                </a:effectLst>
                <a:latin typeface="楷体" panose="02010609060101010101" charset="-122"/>
                <a:ea typeface="楷体" panose="02010609060101010101" charset="-122"/>
                <a:cs typeface="楷体" panose="02010609060101010101" charset="-122"/>
              </a:rPr>
              <a:t>，而一致努力。</a:t>
            </a:r>
            <a:r>
              <a:rPr altLang="en-US" b="1" sz="2400" lang="zh-CN">
                <a:solidFill>
                  <a:schemeClr val="bg1"/>
                </a:solidFill>
                <a:latin typeface="楷体" panose="02010609060101010101" charset="-122"/>
                <a:ea typeface="楷体" panose="02010609060101010101" charset="-122"/>
                <a:cs typeface="楷体" panose="02010609060101010101" charset="-122"/>
              </a:rPr>
              <a:t>”</a:t>
            </a:r>
            <a:endParaRPr altLang="en-US" b="1" sz="24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2400" lang="en-US">
                <a:solidFill>
                  <a:schemeClr val="bg1"/>
                </a:solidFill>
                <a:latin typeface="楷体" panose="02010609060101010101" charset="-122"/>
                <a:ea typeface="楷体" panose="02010609060101010101" charset="-122"/>
                <a:cs typeface="楷体" panose="02010609060101010101" charset="-122"/>
              </a:rPr>
              <a:t>——1937年9月23日</a:t>
            </a:r>
            <a:endParaRPr altLang="zh-CN" b="1" sz="2400" lang="en-US">
              <a:solidFill>
                <a:schemeClr val="bg1"/>
              </a:solidFill>
              <a:latin typeface="楷体" panose="02010609060101010101" charset="-122"/>
              <a:ea typeface="楷体" panose="02010609060101010101" charset="-122"/>
              <a:cs typeface="楷体" panose="02010609060101010101" charset="-122"/>
            </a:endParaRPr>
          </a:p>
        </p:txBody>
      </p:sp>
      <p:sp>
        <p:nvSpPr>
          <p:cNvPr id="1048853" name="文本框 6"/>
          <p:cNvSpPr txBox="1"/>
          <p:nvPr/>
        </p:nvSpPr>
        <p:spPr>
          <a:xfrm>
            <a:off x="1162685" y="3230880"/>
            <a:ext cx="5481955" cy="1753235"/>
          </a:xfrm>
          <a:prstGeom prst="rect"/>
          <a:noFill/>
        </p:spPr>
        <p:txBody>
          <a:bodyPr rtlCol="0" wrap="square">
            <a:spAutoFit/>
          </a:bodyPr>
          <a:p>
            <a:pPr>
              <a:lnSpc>
                <a:spcPct val="150000"/>
              </a:lnSpc>
            </a:pPr>
            <a:r>
              <a:rPr altLang="en-US" b="1" sz="2400" lang="zh-CN">
                <a:solidFill>
                  <a:srgbClr val="FF0000"/>
                </a:solidFill>
                <a:effectLst>
                  <a:outerShdw algn="tl" blurRad="38100" dir="2700000" dist="38100">
                    <a:srgbClr val="000000">
                      <a:alpha val="43137"/>
                    </a:srgbClr>
                  </a:outerShdw>
                </a:effectLst>
              </a:rPr>
              <a:t>实际上承认了中国共产党在全国的合法地位。以国共合作为主体的抗日民族统一战线正式建立！</a:t>
            </a:r>
            <a:endParaRPr altLang="en-US" b="1" sz="2400" lang="zh-CN">
              <a:solidFill>
                <a:srgbClr val="FF0000"/>
              </a:solidFill>
              <a:effectLst>
                <a:outerShdw algn="tl" blurRad="38100" dir="2700000" dist="38100">
                  <a:srgbClr val="000000">
                    <a:alpha val="43137"/>
                  </a:srgbClr>
                </a:outerShdw>
              </a:effectLst>
            </a:endParaRPr>
          </a:p>
        </p:txBody>
      </p:sp>
      <p:pic>
        <p:nvPicPr>
          <p:cNvPr id="2097261" name="图片 8"/>
          <p:cNvPicPr>
            <a:picLocks noChangeAspect="1"/>
          </p:cNvPicPr>
          <p:nvPr/>
        </p:nvPicPr>
        <p:blipFill>
          <a:blip xmlns:r="http://schemas.openxmlformats.org/officeDocument/2006/relationships" r:embed="rId1"/>
          <a:stretch>
            <a:fillRect/>
          </a:stretch>
        </p:blipFill>
        <p:spPr>
          <a:xfrm>
            <a:off x="1162685" y="5036185"/>
            <a:ext cx="5307965" cy="1311275"/>
          </a:xfrm>
          <a:prstGeom prst="rect"/>
        </p:spPr>
      </p:pic>
      <p:pic>
        <p:nvPicPr>
          <p:cNvPr id="2097262" name="图片 3"/>
          <p:cNvPicPr>
            <a:picLocks noChangeAspect="1" noGrp="1"/>
          </p:cNvPicPr>
          <p:nvPr/>
        </p:nvPicPr>
        <p:blipFill>
          <a:blip xmlns:r="http://schemas.openxmlformats.org/officeDocument/2006/relationships" r:embed="rId2"/>
          <a:srcRect/>
          <a:stretch>
            <a:fillRect/>
          </a:stretch>
        </p:blipFill>
        <p:spPr>
          <a:xfrm>
            <a:off x="6644640" y="3695700"/>
            <a:ext cx="4714240" cy="2651760"/>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1"/>
                                        </p:tgtEl>
                                        <p:attrNameLst>
                                          <p:attrName>style.visibility</p:attrName>
                                        </p:attrNameLst>
                                      </p:cBhvr>
                                      <p:to>
                                        <p:strVal val="visible"/>
                                      </p:to>
                                    </p:set>
                                    <p:animEffect transition="in" filter="fade">
                                      <p:cBhvr>
                                        <p:cTn dur="500" id="7"/>
                                        <p:tgtEl>
                                          <p:spTgt spid="1048851"/>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0"/>
                                        </p:tgtEl>
                                        <p:attrNameLst>
                                          <p:attrName>style.visibility</p:attrName>
                                        </p:attrNameLst>
                                      </p:cBhvr>
                                      <p:to>
                                        <p:strVal val="visible"/>
                                      </p:to>
                                    </p:set>
                                    <p:animEffect transition="in" filter="fade">
                                      <p:cBhvr>
                                        <p:cTn dur="500" id="11"/>
                                        <p:tgtEl>
                                          <p:spTgt spid="1048850"/>
                                        </p:tgtEl>
                                      </p:cBhvr>
                                    </p:animEffect>
                                  </p:childTnLst>
                                </p:cTn>
                              </p:par>
                            </p:childTnLst>
                          </p:cTn>
                        </p:par>
                      </p:childTnLst>
                    </p:cTn>
                  </p:par>
                  <p:par>
                    <p:cTn fill="hold" id="12">
                      <p:stCondLst>
                        <p:cond delay="indefinite"/>
                      </p:stCondLst>
                      <p:childTnLst>
                        <p:par>
                          <p:cTn fill="hold" id="13">
                            <p:stCondLst>
                              <p:cond delay="0"/>
                            </p:stCondLst>
                            <p:childTnLst>
                              <p:par>
                                <p:cTn fill="hold" grpId="0" id="14" nodeType="clickEffect" presetClass="entr" presetID="3" presetSubtype="10">
                                  <p:stCondLst>
                                    <p:cond delay="0"/>
                                  </p:stCondLst>
                                  <p:childTnLst>
                                    <p:set>
                                      <p:cBhvr>
                                        <p:cTn dur="1" fill="hold" id="15">
                                          <p:stCondLst>
                                            <p:cond delay="0"/>
                                          </p:stCondLst>
                                        </p:cTn>
                                        <p:tgtEl>
                                          <p:spTgt spid="1048853"/>
                                        </p:tgtEl>
                                        <p:attrNameLst>
                                          <p:attrName>style.visibility</p:attrName>
                                        </p:attrNameLst>
                                      </p:cBhvr>
                                      <p:to>
                                        <p:strVal val="visible"/>
                                      </p:to>
                                    </p:set>
                                    <p:animEffect transition="in" filter="blinds(horizontal)">
                                      <p:cBhvr>
                                        <p:cTn dur="500" id="16"/>
                                        <p:tgtEl>
                                          <p:spTgt spid="1048853"/>
                                        </p:tgtEl>
                                      </p:cBhvr>
                                    </p:animEffect>
                                  </p:childTnLst>
                                </p:cTn>
                              </p:par>
                            </p:childTnLst>
                          </p:cTn>
                        </p:par>
                      </p:childTnLst>
                    </p:cTn>
                  </p:par>
                  <p:par>
                    <p:cTn fill="hold" id="17">
                      <p:stCondLst>
                        <p:cond delay="indefinite"/>
                      </p:stCondLst>
                      <p:childTnLst>
                        <p:par>
                          <p:cTn fill="hold" id="18">
                            <p:stCondLst>
                              <p:cond delay="0"/>
                            </p:stCondLst>
                            <p:childTnLst>
                              <p:par>
                                <p:cTn fill="hold" id="19" nodeType="clickEffect" presetClass="exit" presetID="3" presetSubtype="10">
                                  <p:stCondLst>
                                    <p:cond delay="0"/>
                                  </p:stCondLst>
                                  <p:childTnLst>
                                    <p:animEffect transition="out" filter="blinds(horizontal)">
                                      <p:cBhvr>
                                        <p:cTn dur="500" id="20"/>
                                        <p:tgtEl>
                                          <p:spTgt spid="2097262"/>
                                        </p:tgtEl>
                                      </p:cBhvr>
                                    </p:animEffect>
                                    <p:set>
                                      <p:cBhvr>
                                        <p:cTn dur="1" fill="hold" id="21">
                                          <p:stCondLst>
                                            <p:cond delay="499"/>
                                          </p:stCondLst>
                                        </p:cTn>
                                        <p:tgtEl>
                                          <p:spTgt spid="20972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0" grpId="0" bldLvl="0" animBg="1"/>
      <p:bldP spid="1048851" grpId="0" bldLvl="0" animBg="1"/>
      <p:bldP spid="104885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60" name=""/>
        <p:cNvGrpSpPr/>
        <p:nvPr/>
      </p:nvGrpSpPr>
      <p:grpSpPr>
        <a:xfrm/>
      </p:grpSpPr>
      <p:sp>
        <p:nvSpPr>
          <p:cNvPr id="104885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5"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sp>
        <p:nvSpPr>
          <p:cNvPr id="1048856" name="文本框 8"/>
          <p:cNvSpPr txBox="1"/>
          <p:nvPr/>
        </p:nvSpPr>
        <p:spPr>
          <a:xfrm>
            <a:off x="5163820" y="444500"/>
            <a:ext cx="4837430" cy="460375"/>
          </a:xfrm>
          <a:prstGeom prst="rect"/>
          <a:noFill/>
        </p:spPr>
        <p:txBody>
          <a:bodyPr anchor="t" rtlCol="0" wrap="square">
            <a:spAutoFit/>
          </a:bodyPr>
          <a:p>
            <a:r>
              <a:rPr altLang="en-US" sz="2400" lang="zh-CN">
                <a:solidFill>
                  <a:schemeClr val="bg1"/>
                </a:solidFill>
              </a:rPr>
              <a:t>1937年8月13日～11月11日</a:t>
            </a:r>
            <a:endParaRPr altLang="en-US" sz="2400" lang="zh-CN">
              <a:solidFill>
                <a:schemeClr val="bg1"/>
              </a:solidFill>
            </a:endParaRPr>
          </a:p>
        </p:txBody>
      </p:sp>
      <p:graphicFrame>
        <p:nvGraphicFramePr>
          <p:cNvPr id="4194308" name="表格 1"/>
          <p:cNvGraphicFramePr>
            <a:graphicFrameLocks/>
          </p:cNvGraphicFramePr>
          <p:nvPr/>
        </p:nvGraphicFramePr>
        <p:xfrm>
          <a:off x="319405" y="1202690"/>
          <a:ext cx="11639550" cy="4605655"/>
        </p:xfrm>
        <a:graphic>
          <a:graphicData uri="http://schemas.openxmlformats.org/drawingml/2006/table">
            <a:tbl>
              <a:tblPr firstRow="1" bandRow="1">
                <a:tableStyleId>{BC89EF96-8CEA-46FF-86C4-4CE0E7609802}</a:tableStyleId>
              </a:tblPr>
              <a:tblGrid>
                <a:gridCol w="1625600"/>
                <a:gridCol w="5014595"/>
                <a:gridCol w="4999355"/>
              </a:tblGrid>
              <a:tr h="640080">
                <a:tc>
                  <a:txBody>
                    <a:bodyPr/>
                    <a:p>
                      <a:pPr algn="ctr">
                        <a:buNone/>
                      </a:pPr>
                      <a:r>
                        <a:rPr altLang="en-US" sz="3200" lang="zh-CN">
                          <a:solidFill>
                            <a:schemeClr val="bg1"/>
                          </a:solidFill>
                          <a:latin typeface="楷体" panose="02010609060101010101" charset="-122"/>
                          <a:ea typeface="楷体" panose="02010609060101010101" charset="-122"/>
                        </a:rPr>
                        <a:t>项目</a:t>
                      </a:r>
                      <a:endParaRPr altLang="en-US" sz="3200" lang="zh-CN">
                        <a:solidFill>
                          <a:schemeClr val="bg1"/>
                        </a:solidFill>
                        <a:latin typeface="楷体" panose="02010609060101010101" charset="-122"/>
                        <a:ea typeface="楷体" panose="02010609060101010101" charset="-122"/>
                      </a:endParaRPr>
                    </a:p>
                  </a:txBody>
                </a:tc>
                <a:tc>
                  <a:txBody>
                    <a:bodyPr/>
                    <a:p>
                      <a:pPr algn="ctr">
                        <a:buNone/>
                      </a:pPr>
                      <a:r>
                        <a:rPr altLang="en-US" sz="3200" lang="zh-CN">
                          <a:solidFill>
                            <a:schemeClr val="bg1"/>
                          </a:solidFill>
                          <a:latin typeface="楷体" panose="02010609060101010101" charset="-122"/>
                          <a:ea typeface="楷体" panose="02010609060101010101" charset="-122"/>
                        </a:rPr>
                        <a:t>中国</a:t>
                      </a:r>
                      <a:endParaRPr altLang="en-US" sz="3200" lang="zh-CN">
                        <a:solidFill>
                          <a:schemeClr val="bg1"/>
                        </a:solidFill>
                        <a:latin typeface="楷体" panose="02010609060101010101" charset="-122"/>
                        <a:ea typeface="楷体" panose="02010609060101010101" charset="-122"/>
                      </a:endParaRPr>
                    </a:p>
                  </a:txBody>
                </a:tc>
                <a:tc>
                  <a:txBody>
                    <a:bodyPr/>
                    <a:p>
                      <a:pPr algn="ctr">
                        <a:buNone/>
                      </a:pPr>
                      <a:r>
                        <a:rPr altLang="en-US" sz="3200" lang="zh-CN">
                          <a:solidFill>
                            <a:schemeClr val="bg1"/>
                          </a:solidFill>
                          <a:latin typeface="楷体" panose="02010609060101010101" charset="-122"/>
                          <a:ea typeface="楷体" panose="02010609060101010101" charset="-122"/>
                        </a:rPr>
                        <a:t>日本</a:t>
                      </a:r>
                      <a:endParaRPr altLang="en-US" sz="3200" lang="zh-CN">
                        <a:solidFill>
                          <a:schemeClr val="bg1"/>
                        </a:solidFill>
                        <a:latin typeface="楷体" panose="02010609060101010101" charset="-122"/>
                        <a:ea typeface="楷体" panose="02010609060101010101" charset="-122"/>
                      </a:endParaRPr>
                    </a:p>
                  </a:txBody>
                </a:tc>
              </a:tr>
              <a:tr h="1327785">
                <a:tc>
                  <a:txBody>
                    <a:bodyPr/>
                    <a:p>
                      <a:pPr algn="ctr">
                        <a:buNone/>
                      </a:pPr>
                      <a:r>
                        <a:rPr altLang="en-US" sz="2800" lang="zh-CN">
                          <a:solidFill>
                            <a:schemeClr val="bg1"/>
                          </a:solidFill>
                          <a:latin typeface="楷体" panose="02010609060101010101" charset="-122"/>
                          <a:ea typeface="楷体" panose="02010609060101010101" charset="-122"/>
                        </a:rPr>
                        <a:t>部队</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全国兵力200万，蒋介石的中央军只占到1/4，其他都是地方军阀拉壮丁而来的。</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现役部队50万，300万受到过严格军事训练的预备役</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r h="1095375">
                <a:tc>
                  <a:txBody>
                    <a:bodyPr/>
                    <a:p>
                      <a:pPr algn="ctr">
                        <a:buNone/>
                      </a:pPr>
                      <a:r>
                        <a:rPr altLang="en-US" sz="2800" lang="zh-CN">
                          <a:solidFill>
                            <a:schemeClr val="bg1"/>
                          </a:solidFill>
                          <a:latin typeface="楷体" panose="02010609060101010101" charset="-122"/>
                          <a:ea typeface="楷体" panose="02010609060101010101" charset="-122"/>
                        </a:rPr>
                        <a:t>文化</a:t>
                      </a:r>
                      <a:endParaRPr altLang="en-US" sz="2800" lang="zh-CN">
                        <a:solidFill>
                          <a:schemeClr val="bg1"/>
                        </a:solidFill>
                        <a:latin typeface="楷体" panose="02010609060101010101" charset="-122"/>
                        <a:ea typeface="楷体" panose="02010609060101010101" charset="-122"/>
                      </a:endParaRPr>
                    </a:p>
                    <a:p>
                      <a:pPr algn="ctr">
                        <a:buNone/>
                      </a:pPr>
                      <a:r>
                        <a:rPr altLang="en-US" sz="2800" lang="zh-CN">
                          <a:solidFill>
                            <a:schemeClr val="bg1"/>
                          </a:solidFill>
                          <a:latin typeface="楷体" panose="02010609060101010101" charset="-122"/>
                          <a:ea typeface="楷体" panose="02010609060101010101" charset="-122"/>
                        </a:rPr>
                        <a:t>程度</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成年男子的识字率才15%。</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rPr>
                        <a:t>初中以上文化，可操纵望远镜、迫击炮，看懂地图。</a:t>
                      </a:r>
                      <a:endParaRPr altLang="en-US" sz="2400" lang="zh-CN">
                        <a:solidFill>
                          <a:schemeClr val="bg1"/>
                        </a:solidFill>
                        <a:latin typeface="楷体" panose="02010609060101010101" charset="-122"/>
                        <a:ea typeface="楷体" panose="02010609060101010101" charset="-122"/>
                      </a:endParaRPr>
                    </a:p>
                  </a:txBody>
                </a:tc>
              </a:tr>
              <a:tr h="596900">
                <a:tc>
                  <a:txBody>
                    <a:bodyPr/>
                    <a:p>
                      <a:pPr algn="ctr">
                        <a:buNone/>
                      </a:pPr>
                      <a:r>
                        <a:rPr altLang="en-US" sz="2800" lang="zh-CN">
                          <a:solidFill>
                            <a:schemeClr val="bg1"/>
                          </a:solidFill>
                          <a:latin typeface="楷体" panose="02010609060101010101" charset="-122"/>
                          <a:ea typeface="楷体" panose="02010609060101010101" charset="-122"/>
                        </a:rPr>
                        <a:t>海军</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6万多吨军舰</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世界第三，航母10艘，战列舰11艘，各种舰艇不计。</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r h="944880">
                <a:tc>
                  <a:txBody>
                    <a:bodyPr/>
                    <a:p>
                      <a:pPr algn="ctr">
                        <a:buNone/>
                      </a:pPr>
                      <a:r>
                        <a:rPr altLang="en-US" sz="2800" lang="zh-CN">
                          <a:solidFill>
                            <a:schemeClr val="bg1"/>
                          </a:solidFill>
                          <a:latin typeface="楷体" panose="02010609060101010101" charset="-122"/>
                          <a:ea typeface="楷体" panose="02010609060101010101" charset="-122"/>
                        </a:rPr>
                        <a:t>空军</a:t>
                      </a:r>
                      <a:endParaRPr altLang="en-US" sz="2800" lang="zh-CN">
                        <a:solidFill>
                          <a:schemeClr val="bg1"/>
                        </a:solidFill>
                        <a:latin typeface="楷体" panose="02010609060101010101" charset="-122"/>
                        <a:ea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305架飞机，第一代木制的双翼的战斗机</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c>
                  <a:txBody>
                    <a:bodyPr/>
                    <a:p>
                      <a:pPr algn="l">
                        <a:buNone/>
                      </a:pPr>
                      <a:r>
                        <a:rPr altLang="en-US" sz="2400" lang="zh-CN">
                          <a:solidFill>
                            <a:schemeClr val="bg1"/>
                          </a:solidFill>
                          <a:latin typeface="楷体" panose="02010609060101010101" charset="-122"/>
                          <a:ea typeface="楷体" panose="02010609060101010101" charset="-122"/>
                          <a:cs typeface="楷体" panose="02010609060101010101" charset="-122"/>
                        </a:rPr>
                        <a:t>2600多架飞机。</a:t>
                      </a:r>
                      <a:endParaRPr altLang="en-US" sz="2400" lang="zh-CN">
                        <a:solidFill>
                          <a:schemeClr val="bg1"/>
                        </a:solidFill>
                        <a:latin typeface="楷体" panose="02010609060101010101" charset="-122"/>
                        <a:ea typeface="楷体" panose="02010609060101010101" charset="-122"/>
                        <a:cs typeface="楷体" panose="02010609060101010101" charset="-122"/>
                      </a:endParaRPr>
                    </a:p>
                  </a:txBody>
                </a:tc>
              </a:tr>
            </a:tbl>
          </a:graphicData>
        </a:graphic>
      </p:graphicFrame>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5"/>
                                        </p:tgtEl>
                                        <p:attrNameLst>
                                          <p:attrName>style.visibility</p:attrName>
                                        </p:attrNameLst>
                                      </p:cBhvr>
                                      <p:to>
                                        <p:strVal val="visible"/>
                                      </p:to>
                                    </p:set>
                                    <p:animEffect transition="in" filter="fade">
                                      <p:cBhvr>
                                        <p:cTn dur="500" id="7"/>
                                        <p:tgtEl>
                                          <p:spTgt spid="104885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4"/>
                                        </p:tgtEl>
                                        <p:attrNameLst>
                                          <p:attrName>style.visibility</p:attrName>
                                        </p:attrNameLst>
                                      </p:cBhvr>
                                      <p:to>
                                        <p:strVal val="visible"/>
                                      </p:to>
                                    </p:set>
                                    <p:animEffect transition="in" filter="fade">
                                      <p:cBhvr>
                                        <p:cTn dur="500" id="11"/>
                                        <p:tgtEl>
                                          <p:spTgt spid="10488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4" grpId="0" bldLvl="0" animBg="1"/>
      <p:bldP spid="1048855" grpId="0" bldLvl="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61" name=""/>
        <p:cNvGrpSpPr/>
        <p:nvPr/>
      </p:nvGrpSpPr>
      <p:grpSpPr>
        <a:xfrm/>
      </p:grpSpPr>
      <p:sp>
        <p:nvSpPr>
          <p:cNvPr id="1048857"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58"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59" name="文本框 6"/>
          <p:cNvSpPr txBox="1"/>
          <p:nvPr/>
        </p:nvSpPr>
        <p:spPr>
          <a:xfrm>
            <a:off x="942340" y="127635"/>
            <a:ext cx="4221480"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l"/>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pic>
        <p:nvPicPr>
          <p:cNvPr id="2097263" name="图片 1"/>
          <p:cNvPicPr>
            <a:picLocks noChangeAspect="1"/>
          </p:cNvPicPr>
          <p:nvPr/>
        </p:nvPicPr>
        <p:blipFill>
          <a:blip xmlns:r="http://schemas.openxmlformats.org/officeDocument/2006/relationships" r:embed="rId1"/>
          <a:stretch>
            <a:fillRect/>
          </a:stretch>
        </p:blipFill>
        <p:spPr>
          <a:xfrm>
            <a:off x="347345" y="1060450"/>
            <a:ext cx="6363970" cy="5250180"/>
          </a:xfrm>
          <a:prstGeom prst="rect"/>
        </p:spPr>
      </p:pic>
      <p:grpSp>
        <p:nvGrpSpPr>
          <p:cNvPr id="162" name="组合 8"/>
          <p:cNvGrpSpPr/>
          <p:nvPr/>
        </p:nvGrpSpPr>
        <p:grpSpPr>
          <a:xfrm>
            <a:off x="6862445" y="1060450"/>
            <a:ext cx="2625090" cy="3089275"/>
            <a:chOff x="581025" y="2743200"/>
            <a:chExt cx="3065463" cy="3895725"/>
          </a:xfrm>
        </p:grpSpPr>
        <p:pic>
          <p:nvPicPr>
            <p:cNvPr id="2097264" name="图片 3"/>
            <p:cNvPicPr>
              <a:picLocks noChangeAspect="1"/>
            </p:cNvPicPr>
            <p:nvPr/>
          </p:nvPicPr>
          <p:blipFill>
            <a:blip xmlns:r="http://schemas.openxmlformats.org/officeDocument/2006/relationships" r:embed="rId2"/>
            <a:stretch>
              <a:fillRect/>
            </a:stretch>
          </p:blipFill>
          <p:spPr>
            <a:xfrm>
              <a:off x="581025" y="2743200"/>
              <a:ext cx="3065463" cy="3895725"/>
            </a:xfrm>
            <a:prstGeom prst="rect"/>
            <a:noFill/>
            <a:ln w="9525">
              <a:noFill/>
            </a:ln>
            <a:effectLst>
              <a:softEdge rad="317500"/>
            </a:effectLst>
          </p:spPr>
        </p:pic>
        <p:sp>
          <p:nvSpPr>
            <p:cNvPr id="1048860" name="文本框 2"/>
            <p:cNvSpPr txBox="1">
              <a:spLocks noChangeArrowheads="1"/>
            </p:cNvSpPr>
            <p:nvPr/>
          </p:nvSpPr>
          <p:spPr bwMode="auto">
            <a:xfrm>
              <a:off x="2775443" y="2853425"/>
              <a:ext cx="860169" cy="2148959"/>
            </a:xfrm>
            <a:prstGeom prst="rect"/>
            <a:noFill/>
            <a:ln>
              <a:noFill/>
            </a:ln>
          </p:spPr>
          <p:txBody>
            <a:bodyPr vert="eaVert" wrap="square">
              <a:spAutoFit/>
            </a:bodyPr>
            <a:p>
              <a:pPr defTabSz="914400" fontAlgn="auto" marR="0">
                <a:spcBef>
                  <a:spcPts val="0"/>
                </a:spcBef>
                <a:spcAft>
                  <a:spcPts val="0"/>
                </a:spcAft>
                <a:buClrTx/>
                <a:buSzTx/>
                <a:buFontTx/>
                <a:buNone/>
              </a:pPr>
              <a:r>
                <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rPr>
                <a:t>姚子青</a:t>
              </a:r>
              <a:endPar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endParaRPr>
            </a:p>
          </p:txBody>
        </p:sp>
      </p:grpSp>
      <p:grpSp>
        <p:nvGrpSpPr>
          <p:cNvPr id="163" name="组合 12"/>
          <p:cNvGrpSpPr/>
          <p:nvPr/>
        </p:nvGrpSpPr>
        <p:grpSpPr>
          <a:xfrm>
            <a:off x="8741410" y="3054350"/>
            <a:ext cx="2711450" cy="3166745"/>
            <a:chOff x="6439314" y="2924758"/>
            <a:chExt cx="2741198" cy="3995738"/>
          </a:xfrm>
        </p:grpSpPr>
        <p:pic>
          <p:nvPicPr>
            <p:cNvPr id="2097265" name="图片 4"/>
            <p:cNvPicPr>
              <a:picLocks noChangeAspect="1"/>
            </p:cNvPicPr>
            <p:nvPr/>
          </p:nvPicPr>
          <p:blipFill>
            <a:blip xmlns:r="http://schemas.openxmlformats.org/officeDocument/2006/relationships" r:embed="rId3"/>
            <a:stretch>
              <a:fillRect/>
            </a:stretch>
          </p:blipFill>
          <p:spPr>
            <a:xfrm>
              <a:off x="6439314" y="2924758"/>
              <a:ext cx="2668656" cy="3995738"/>
            </a:xfrm>
            <a:prstGeom prst="rect"/>
            <a:noFill/>
            <a:ln w="9525">
              <a:noFill/>
            </a:ln>
            <a:effectLst>
              <a:softEdge rad="317500"/>
            </a:effectLst>
          </p:spPr>
        </p:pic>
        <p:sp>
          <p:nvSpPr>
            <p:cNvPr id="1048861" name="文本框 3"/>
            <p:cNvSpPr txBox="1">
              <a:spLocks noChangeArrowheads="1"/>
            </p:cNvSpPr>
            <p:nvPr/>
          </p:nvSpPr>
          <p:spPr bwMode="auto">
            <a:xfrm>
              <a:off x="8435831" y="2924758"/>
              <a:ext cx="744681" cy="2015897"/>
            </a:xfrm>
            <a:prstGeom prst="rect"/>
            <a:noFill/>
            <a:ln>
              <a:noFill/>
            </a:ln>
          </p:spPr>
          <p:txBody>
            <a:bodyPr vert="eaVert" wrap="square">
              <a:spAutoFit/>
            </a:bodyPr>
            <a:p>
              <a:pPr defTabSz="914400" fontAlgn="auto" marR="0">
                <a:spcBef>
                  <a:spcPts val="0"/>
                </a:spcBef>
                <a:spcAft>
                  <a:spcPts val="0"/>
                </a:spcAft>
                <a:buClrTx/>
                <a:buSzTx/>
                <a:buFontTx/>
                <a:buNone/>
              </a:pPr>
              <a:r>
                <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rPr>
                <a:t>谢晋元</a:t>
              </a:r>
              <a:endParaRPr altLang="en-US" baseline="0" b="1" cap="none" dirty="0" sz="3600" kern="1200" kumimoji="0" lang="zh-CN" noProof="0" normalizeH="0" spc="0">
                <a:solidFill>
                  <a:srgbClr val="FF0000"/>
                </a:solidFill>
                <a:effectLst>
                  <a:outerShdw algn="tl" blurRad="38100" dir="2700000" dist="38100">
                    <a:srgbClr val="000000">
                      <a:alpha val="43137"/>
                    </a:srgbClr>
                  </a:outerShdw>
                </a:effectLst>
                <a:latin typeface="黑体" panose="02010609060101010101" charset="-122"/>
                <a:ea typeface="黑体" panose="02010609060101010101" charset="-122"/>
                <a:cs typeface="+mn-cs"/>
                <a:sym typeface="+mn-ea"/>
              </a:endParaRPr>
            </a:p>
          </p:txBody>
        </p:sp>
      </p:grpSp>
      <p:sp>
        <p:nvSpPr>
          <p:cNvPr id="1048862" name="文本框 8"/>
          <p:cNvSpPr txBox="1"/>
          <p:nvPr/>
        </p:nvSpPr>
        <p:spPr>
          <a:xfrm>
            <a:off x="330835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1937年8月13日～11月11日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59"/>
                                        </p:tgtEl>
                                        <p:attrNameLst>
                                          <p:attrName>style.visibility</p:attrName>
                                        </p:attrNameLst>
                                      </p:cBhvr>
                                      <p:to>
                                        <p:strVal val="visible"/>
                                      </p:to>
                                    </p:set>
                                    <p:animEffect transition="in" filter="fade">
                                      <p:cBhvr>
                                        <p:cTn dur="500" id="7"/>
                                        <p:tgtEl>
                                          <p:spTgt spid="1048859"/>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58"/>
                                        </p:tgtEl>
                                        <p:attrNameLst>
                                          <p:attrName>style.visibility</p:attrName>
                                        </p:attrNameLst>
                                      </p:cBhvr>
                                      <p:to>
                                        <p:strVal val="visible"/>
                                      </p:to>
                                    </p:set>
                                    <p:animEffect transition="in" filter="fade">
                                      <p:cBhvr>
                                        <p:cTn dur="500" id="11"/>
                                        <p:tgtEl>
                                          <p:spTgt spid="1048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58" grpId="0" bldLvl="0" animBg="1"/>
      <p:bldP spid="1048859"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64" name=""/>
        <p:cNvGrpSpPr/>
        <p:nvPr/>
      </p:nvGrpSpPr>
      <p:grpSpPr>
        <a:xfrm/>
      </p:grpSpPr>
      <p:sp>
        <p:nvSpPr>
          <p:cNvPr id="1048863"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6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65" name="文本框 6"/>
          <p:cNvSpPr txBox="1"/>
          <p:nvPr/>
        </p:nvSpPr>
        <p:spPr>
          <a:xfrm>
            <a:off x="454025" y="127635"/>
            <a:ext cx="311340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淞沪会战</a:t>
            </a:r>
            <a:endParaRPr altLang="en-US" dirty="0" sz="4000" lang="zh-CN">
              <a:solidFill>
                <a:schemeClr val="bg1"/>
              </a:solidFill>
              <a:latin typeface="华文行楷" panose="02010800040101010101" charset="-122"/>
              <a:ea typeface="华文行楷" panose="02010800040101010101" charset="-122"/>
            </a:endParaRPr>
          </a:p>
        </p:txBody>
      </p:sp>
      <p:sp>
        <p:nvSpPr>
          <p:cNvPr id="1048866" name="文本框 3"/>
          <p:cNvSpPr txBox="1"/>
          <p:nvPr/>
        </p:nvSpPr>
        <p:spPr>
          <a:xfrm>
            <a:off x="572135" y="1259205"/>
            <a:ext cx="8806180" cy="4546600"/>
          </a:xfrm>
          <a:prstGeom prst="rect"/>
          <a:noFill/>
        </p:spPr>
        <p:txBody>
          <a:bodyPr anchor="t" rtlCol="0" wrap="square">
            <a:spAutoFit/>
          </a:bodyPr>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“每天一个师又一个师投入战场，有的不到3个小时就死了一半，有的支援5个小时死了三分之二，这个战场就像牺牲的熔炉一片片战死......”</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“日军在长江沿岸及黄埔江沿岸继续登陆，与我军一个点一个点地争夺，往往日军白昼占去，夜间我又夺回。”</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“在日军舰炮火下，伤亡惨重，往往一个部队，不到几天就伤亡殆尽地换下来了。我亲眼看见教导总队那个团，整整齐齐地上去，下来时，只剩下几付伙食担子。” </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——杨天石《找寻真实的蒋介石：蒋介石日记解读1》</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266" name="图片 6"/>
          <p:cNvPicPr>
            <a:picLocks noChangeAspect="1"/>
          </p:cNvPicPr>
          <p:nvPr/>
        </p:nvPicPr>
        <p:blipFill>
          <a:blip xmlns:r="http://schemas.openxmlformats.org/officeDocument/2006/relationships" r:embed="rId1"/>
          <a:stretch>
            <a:fillRect/>
          </a:stretch>
        </p:blipFill>
        <p:spPr>
          <a:xfrm>
            <a:off x="9768205" y="3535680"/>
            <a:ext cx="2129155" cy="2806700"/>
          </a:xfrm>
          <a:prstGeom prst="rect"/>
          <a:effectLst>
            <a:outerShdw algn="ctr" blurRad="63500" rotWithShape="0" sx="102000" sy="102000">
              <a:prstClr val="black">
                <a:alpha val="40000"/>
              </a:prstClr>
            </a:outerShdw>
          </a:effectLst>
        </p:spPr>
      </p:pic>
      <p:pic>
        <p:nvPicPr>
          <p:cNvPr id="2097267" name="图片 1"/>
          <p:cNvPicPr>
            <a:picLocks noChangeAspect="1"/>
          </p:cNvPicPr>
          <p:nvPr/>
        </p:nvPicPr>
        <p:blipFill>
          <a:blip xmlns:r="http://schemas.openxmlformats.org/officeDocument/2006/relationships" r:embed="rId2"/>
          <a:stretch>
            <a:fillRect/>
          </a:stretch>
        </p:blipFill>
        <p:spPr>
          <a:xfrm>
            <a:off x="9737090" y="1259205"/>
            <a:ext cx="2160270" cy="2276475"/>
          </a:xfrm>
          <a:prstGeom prst="rect"/>
          <a:effectLst>
            <a:outerShdw algn="ctr" blurRad="63500" rotWithShape="0" sx="102000" sy="102000">
              <a:prstClr val="black">
                <a:alpha val="40000"/>
              </a:prstClr>
            </a:outerShdw>
          </a:effectLst>
        </p:spPr>
      </p:pic>
      <p:sp>
        <p:nvSpPr>
          <p:cNvPr id="1048867" name="文本框 2"/>
          <p:cNvSpPr txBox="1"/>
          <p:nvPr/>
        </p:nvSpPr>
        <p:spPr>
          <a:xfrm>
            <a:off x="330835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1937年8月13日～11月11日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65"/>
                                        </p:tgtEl>
                                        <p:attrNameLst>
                                          <p:attrName>style.visibility</p:attrName>
                                        </p:attrNameLst>
                                      </p:cBhvr>
                                      <p:to>
                                        <p:strVal val="visible"/>
                                      </p:to>
                                    </p:set>
                                    <p:animEffect transition="in" filter="fade">
                                      <p:cBhvr>
                                        <p:cTn dur="500" id="7"/>
                                        <p:tgtEl>
                                          <p:spTgt spid="104886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64"/>
                                        </p:tgtEl>
                                        <p:attrNameLst>
                                          <p:attrName>style.visibility</p:attrName>
                                        </p:attrNameLst>
                                      </p:cBhvr>
                                      <p:to>
                                        <p:strVal val="visible"/>
                                      </p:to>
                                    </p:set>
                                    <p:animEffect transition="in" filter="fade">
                                      <p:cBhvr>
                                        <p:cTn dur="500" id="11"/>
                                        <p:tgtEl>
                                          <p:spTgt spid="1048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4" grpId="0" bldLvl="0" animBg="1"/>
      <p:bldP spid="1048865" grpId="0" bldLvl="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65" name=""/>
        <p:cNvGrpSpPr/>
        <p:nvPr/>
      </p:nvGrpSpPr>
      <p:grpSpPr>
        <a:xfrm/>
      </p:grpSpPr>
      <p:sp>
        <p:nvSpPr>
          <p:cNvPr id="1048868" name="文本框 11"/>
          <p:cNvSpPr txBox="1"/>
          <p:nvPr/>
        </p:nvSpPr>
        <p:spPr>
          <a:xfrm>
            <a:off x="5059680" y="6410960"/>
            <a:ext cx="7111365" cy="460375"/>
          </a:xfrm>
          <a:prstGeom prst="rect"/>
          <a:noFill/>
        </p:spPr>
        <p:txBody>
          <a:bodyPr wrap="square">
            <a:spAutoFit/>
          </a:bodyPr>
          <a:p>
            <a:pPr algn="r" defTabSz="914400" eaLnBrk="1" fontAlgn="auto" hangingPunct="1" marR="0">
              <a:spcBef>
                <a:spcPts val="0"/>
              </a:spcBef>
              <a:spcAft>
                <a:spcPts val="0"/>
              </a:spcAft>
              <a:buClrTx/>
              <a:buSzTx/>
              <a:buFontTx/>
              <a:buNone/>
            </a:pPr>
            <a:r>
              <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rPr>
              <a:t>牢记历史  不忘过去  珍爱和平  开创未来</a:t>
            </a:r>
            <a:endParaRPr altLang="en-US" baseline="0" cap="none" dirty="0" sz="2400" kern="1200" kumimoji="0" lang="zh-CN" noProof="0" normalizeH="0" spc="0">
              <a:solidFill>
                <a:srgbClr val="FF0000"/>
              </a:solidFill>
              <a:latin typeface="方正清刻本悦宋简体" panose="02000000000000000000" charset="-122"/>
              <a:ea typeface="方正清刻本悦宋简体" panose="02000000000000000000" charset="-122"/>
              <a:cs typeface="方正清刻本悦宋简体" panose="02000000000000000000" charset="-122"/>
            </a:endParaRPr>
          </a:p>
        </p:txBody>
      </p:sp>
      <p:sp>
        <p:nvSpPr>
          <p:cNvPr id="1048869"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0" name="文本框 6"/>
          <p:cNvSpPr txBox="1"/>
          <p:nvPr/>
        </p:nvSpPr>
        <p:spPr>
          <a:xfrm>
            <a:off x="454025" y="127635"/>
            <a:ext cx="47097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rPr>
              <a:t>南京大屠杀</a:t>
            </a:r>
            <a:endParaRPr altLang="en-US" dirty="0" sz="4000" lang="zh-CN">
              <a:solidFill>
                <a:schemeClr val="bg1"/>
              </a:solidFill>
              <a:latin typeface="华文行楷" panose="02010800040101010101" charset="-122"/>
              <a:ea typeface="华文行楷" panose="02010800040101010101" charset="-122"/>
            </a:endParaRPr>
          </a:p>
        </p:txBody>
      </p:sp>
      <p:sp>
        <p:nvSpPr>
          <p:cNvPr id="1048871" name="文本框 8"/>
          <p:cNvSpPr txBox="1"/>
          <p:nvPr/>
        </p:nvSpPr>
        <p:spPr>
          <a:xfrm>
            <a:off x="4455160" y="444500"/>
            <a:ext cx="4837430" cy="46037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1937年</a:t>
            </a:r>
            <a:r>
              <a:rPr altLang="zh-CN" sz="2400" lang="en-US">
                <a:solidFill>
                  <a:schemeClr val="bg1"/>
                </a:solidFill>
                <a:latin typeface="楷体" panose="02010609060101010101" charset="-122"/>
                <a:ea typeface="楷体" panose="02010609060101010101" charset="-122"/>
                <a:cs typeface="楷体" panose="02010609060101010101" charset="-122"/>
              </a:rPr>
              <a:t>12</a:t>
            </a:r>
            <a:r>
              <a:rPr altLang="en-US" sz="2400" lang="zh-CN">
                <a:solidFill>
                  <a:schemeClr val="bg1"/>
                </a:solidFill>
                <a:latin typeface="楷体" panose="02010609060101010101" charset="-122"/>
                <a:ea typeface="楷体" panose="02010609060101010101" charset="-122"/>
                <a:cs typeface="楷体" panose="02010609060101010101" charset="-122"/>
              </a:rPr>
              <a:t>月13日</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
        <p:nvSpPr>
          <p:cNvPr id="1048872" name="文本框 1"/>
          <p:cNvSpPr txBox="1"/>
          <p:nvPr/>
        </p:nvSpPr>
        <p:spPr>
          <a:xfrm>
            <a:off x="454025" y="1588135"/>
            <a:ext cx="5718175" cy="4546600"/>
          </a:xfrm>
          <a:prstGeom prst="rect"/>
          <a:noFill/>
        </p:spPr>
        <p:txBody>
          <a:bodyPr anchor="t" rtlCol="0" wrap="square">
            <a:spAutoFit/>
          </a:bodyPr>
          <a:p>
            <a:pP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   “就任我们开枪扫射，重机关枪1分钟能发600发子弹，连续扫射了15到20分钟……弹药箱都（打）空了。”</a:t>
            </a:r>
            <a:endParaRPr altLang="zh-CN" b="1" sz="2800" lang="en-US">
              <a:solidFill>
                <a:schemeClr val="bg1"/>
              </a:solidFill>
              <a:latin typeface="楷体" panose="02010609060101010101" charset="-122"/>
              <a:ea typeface="楷体" panose="02010609060101010101" charset="-122"/>
              <a:cs typeface="楷体" panose="02010609060101010101" charset="-122"/>
            </a:endParaRPr>
          </a:p>
          <a:p>
            <a:pPr>
              <a:lnSpc>
                <a:spcPct val="11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   “（尸体）扔进了扬子江里。原先只有十多人的时候，还能随着江水流动，等到几百人、几千人的时候就都流不动了，阻塞住了。”</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1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——NHK南京大屠杀调查纪录片</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268" name="图片 2" descr="SdTJ-harvfht8551660"/>
          <p:cNvPicPr>
            <a:picLocks noChangeAspect="1"/>
          </p:cNvPicPr>
          <p:nvPr/>
        </p:nvPicPr>
        <p:blipFill>
          <a:blip xmlns:r="http://schemas.openxmlformats.org/officeDocument/2006/relationships" r:embed="rId1"/>
          <a:stretch>
            <a:fillRect/>
          </a:stretch>
        </p:blipFill>
        <p:spPr>
          <a:xfrm>
            <a:off x="6639560" y="904875"/>
            <a:ext cx="4791075" cy="2694940"/>
          </a:xfrm>
          <a:prstGeom prst="rect"/>
        </p:spPr>
      </p:pic>
      <p:pic>
        <p:nvPicPr>
          <p:cNvPr id="2097269" name="图片 3" descr="kjG5-harvfht8551794"/>
          <p:cNvPicPr>
            <a:picLocks noChangeAspect="1"/>
          </p:cNvPicPr>
          <p:nvPr/>
        </p:nvPicPr>
        <p:blipFill>
          <a:blip xmlns:r="http://schemas.openxmlformats.org/officeDocument/2006/relationships" r:embed="rId2"/>
          <a:stretch>
            <a:fillRect/>
          </a:stretch>
        </p:blipFill>
        <p:spPr>
          <a:xfrm>
            <a:off x="6639560" y="3599815"/>
            <a:ext cx="4791075" cy="2691765"/>
          </a:xfrm>
          <a:prstGeom prst="rec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0"/>
                                        </p:tgtEl>
                                        <p:attrNameLst>
                                          <p:attrName>style.visibility</p:attrName>
                                        </p:attrNameLst>
                                      </p:cBhvr>
                                      <p:to>
                                        <p:strVal val="visible"/>
                                      </p:to>
                                    </p:set>
                                    <p:animEffect transition="in" filter="fade">
                                      <p:cBhvr>
                                        <p:cTn dur="500" id="7"/>
                                        <p:tgtEl>
                                          <p:spTgt spid="1048870"/>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69"/>
                                        </p:tgtEl>
                                        <p:attrNameLst>
                                          <p:attrName>style.visibility</p:attrName>
                                        </p:attrNameLst>
                                      </p:cBhvr>
                                      <p:to>
                                        <p:strVal val="visible"/>
                                      </p:to>
                                    </p:set>
                                    <p:animEffect transition="in" filter="fade">
                                      <p:cBhvr>
                                        <p:cTn dur="500" id="11"/>
                                        <p:tgtEl>
                                          <p:spTgt spid="104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69" grpId="0" bldLvl="0" animBg="1"/>
      <p:bldP spid="1048870" grpId="0" bldLvl="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66" name=""/>
        <p:cNvGrpSpPr/>
        <p:nvPr/>
      </p:nvGrpSpPr>
      <p:grpSpPr>
        <a:xfrm/>
      </p:grpSpPr>
      <p:sp>
        <p:nvSpPr>
          <p:cNvPr id="1048873"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4" name="文本框 6"/>
          <p:cNvSpPr txBox="1"/>
          <p:nvPr/>
        </p:nvSpPr>
        <p:spPr>
          <a:xfrm>
            <a:off x="454025" y="127635"/>
            <a:ext cx="973899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ctr"/>
            <a:r>
              <a:rPr altLang="en-US" dirty="0" sz="4000" lang="zh-CN">
                <a:solidFill>
                  <a:schemeClr val="bg1"/>
                </a:solidFill>
                <a:latin typeface="华文行楷" panose="02010800040101010101" charset="-122"/>
                <a:ea typeface="华文行楷" panose="02010800040101010101" charset="-122"/>
                <a:cs typeface="华文行楷" panose="02010800040101010101" charset="-122"/>
              </a:rPr>
              <a:t>“国难当头，一切为了打击敌人。”</a:t>
            </a:r>
            <a:endParaRPr altLang="en-US" dirty="0" sz="4000" lang="zh-CN">
              <a:solidFill>
                <a:schemeClr val="bg1"/>
              </a:solidFill>
              <a:latin typeface="华文行楷" panose="02010800040101010101" charset="-122"/>
              <a:ea typeface="华文行楷" panose="02010800040101010101" charset="-122"/>
              <a:cs typeface="华文行楷" panose="02010800040101010101" charset="-122"/>
            </a:endParaRPr>
          </a:p>
        </p:txBody>
      </p:sp>
      <p:sp>
        <p:nvSpPr>
          <p:cNvPr id="1048875" name="文本框 1"/>
          <p:cNvSpPr txBox="1"/>
          <p:nvPr/>
        </p:nvSpPr>
        <p:spPr>
          <a:xfrm>
            <a:off x="513715" y="956945"/>
            <a:ext cx="6462395" cy="5906770"/>
          </a:xfrm>
          <a:prstGeom prst="rect"/>
          <a:noFill/>
        </p:spPr>
        <p:txBody>
          <a:bodyPr anchor="t" rtlCol="0" wrap="square">
            <a:spAutoFit/>
          </a:bodyPr>
          <a:p>
            <a:pPr>
              <a:lnSpc>
                <a:spcPct val="135000"/>
              </a:lnSpc>
              <a:spcBef>
                <a:spcPts val="0"/>
              </a:spcBef>
              <a:spcAft>
                <a:spcPts val="0"/>
              </a:spcAft>
            </a:pPr>
            <a:r>
              <a:rPr altLang="zh-CN" b="1" sz="2800" lang="en-US">
                <a:solidFill>
                  <a:schemeClr val="bg1"/>
                </a:solidFill>
                <a:latin typeface="楷体" panose="02010609060101010101" charset="-122"/>
                <a:ea typeface="楷体" panose="02010609060101010101" charset="-122"/>
                <a:cs typeface="楷体" panose="02010609060101010101" charset="-122"/>
              </a:rPr>
              <a:t>   </a:t>
            </a:r>
            <a:r>
              <a:rPr altLang="en-US" b="1" sz="2800" lang="zh-CN">
                <a:solidFill>
                  <a:schemeClr val="bg1"/>
                </a:solidFill>
                <a:latin typeface="楷体" panose="02010609060101010101" charset="-122"/>
                <a:ea typeface="楷体" panose="02010609060101010101" charset="-122"/>
                <a:cs typeface="楷体" panose="02010609060101010101" charset="-122"/>
              </a:rPr>
              <a:t>在距巴黎1000多公里的柏林，经过两年深造，刚刚获得“优秀毕业生”荣誉和特准工程师称号的龚祖同，本应留校继续攻读工程博士学位，然而抗日战争爆发，他顾不上答辩，匆忙回到灾难深重的祖国，创办了中国第一个光学工厂，1938年成功试制出中国第一台军用望远镜和机枪瞄准镜，经大批生产后用于前线。 　　</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nSpc>
                <a:spcPct val="135000"/>
              </a:lnSpc>
              <a:spcBef>
                <a:spcPts val="0"/>
              </a:spcBef>
              <a:spcAft>
                <a:spcPts val="0"/>
              </a:spcAft>
            </a:pPr>
            <a:r>
              <a:rPr altLang="en-US" b="1" sz="2800" lang="zh-CN">
                <a:solidFill>
                  <a:schemeClr val="bg1"/>
                </a:solidFill>
                <a:latin typeface="楷体" panose="02010609060101010101" charset="-122"/>
                <a:ea typeface="楷体" panose="02010609060101010101" charset="-122"/>
                <a:cs typeface="楷体" panose="02010609060101010101" charset="-122"/>
              </a:rPr>
              <a:t>   </a:t>
            </a: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0" name="图片 2"/>
          <p:cNvPicPr>
            <a:picLocks noChangeAspect="1"/>
          </p:cNvPicPr>
          <p:nvPr/>
        </p:nvPicPr>
        <p:blipFill>
          <a:blip xmlns:r="http://schemas.openxmlformats.org/officeDocument/2006/relationships" r:embed="rId1"/>
          <a:stretch>
            <a:fillRect/>
          </a:stretch>
        </p:blipFill>
        <p:spPr>
          <a:xfrm>
            <a:off x="7183755" y="834390"/>
            <a:ext cx="4371975" cy="2529840"/>
          </a:xfrm>
          <a:prstGeom prst="rect"/>
          <a:effectLst>
            <a:outerShdw algn="ctr" blurRad="63500" rotWithShape="0" sx="102000" sy="102000">
              <a:prstClr val="black">
                <a:alpha val="40000"/>
              </a:prstClr>
            </a:outerShdw>
          </a:effectLst>
        </p:spPr>
      </p:pic>
      <p:pic>
        <p:nvPicPr>
          <p:cNvPr id="2097271" name="图片 3"/>
          <p:cNvPicPr>
            <a:picLocks noChangeAspect="1"/>
          </p:cNvPicPr>
          <p:nvPr/>
        </p:nvPicPr>
        <p:blipFill>
          <a:blip xmlns:r="http://schemas.openxmlformats.org/officeDocument/2006/relationships" r:embed="rId2"/>
          <a:stretch>
            <a:fillRect/>
          </a:stretch>
        </p:blipFill>
        <p:spPr>
          <a:xfrm>
            <a:off x="7183755" y="2079625"/>
            <a:ext cx="4371975" cy="4202430"/>
          </a:xfrm>
          <a:prstGeom prst="rect"/>
          <a:effectLst>
            <a:outerShdw algn="ctr" blurRad="63500" rotWithShape="0" sx="102000" sy="102000">
              <a:prstClr val="black">
                <a:alpha val="40000"/>
              </a:prstClr>
            </a:outerShdw>
          </a:effectLst>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4"/>
                                        </p:tgtEl>
                                        <p:attrNameLst>
                                          <p:attrName>style.visibility</p:attrName>
                                        </p:attrNameLst>
                                      </p:cBhvr>
                                      <p:to>
                                        <p:strVal val="visible"/>
                                      </p:to>
                                    </p:set>
                                    <p:animEffect transition="in" filter="fade">
                                      <p:cBhvr>
                                        <p:cTn dur="500" id="7"/>
                                        <p:tgtEl>
                                          <p:spTgt spid="1048874"/>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73"/>
                                        </p:tgtEl>
                                        <p:attrNameLst>
                                          <p:attrName>style.visibility</p:attrName>
                                        </p:attrNameLst>
                                      </p:cBhvr>
                                      <p:to>
                                        <p:strVal val="visible"/>
                                      </p:to>
                                    </p:set>
                                    <p:animEffect transition="in" filter="fade">
                                      <p:cBhvr>
                                        <p:cTn dur="500" id="11"/>
                                        <p:tgtEl>
                                          <p:spTgt spid="1048873"/>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3" presetSubtype="10">
                                  <p:stCondLst>
                                    <p:cond delay="0"/>
                                  </p:stCondLst>
                                  <p:childTnLst>
                                    <p:set>
                                      <p:cBhvr>
                                        <p:cTn dur="1" fill="hold" id="15">
                                          <p:stCondLst>
                                            <p:cond delay="0"/>
                                          </p:stCondLst>
                                        </p:cTn>
                                        <p:tgtEl>
                                          <p:spTgt spid="2097271"/>
                                        </p:tgtEl>
                                        <p:attrNameLst>
                                          <p:attrName>style.visibility</p:attrName>
                                        </p:attrNameLst>
                                      </p:cBhvr>
                                      <p:to>
                                        <p:strVal val="visible"/>
                                      </p:to>
                                    </p:set>
                                    <p:animEffect transition="in" filter="blinds(horizontal)">
                                      <p:cBhvr>
                                        <p:cTn dur="500" id="16"/>
                                        <p:tgtEl>
                                          <p:spTgt spid="2097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3" grpId="0" bldLvl="0" animBg="1"/>
      <p:bldP spid="1048874"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82" name=""/>
        <p:cNvGrpSpPr/>
        <p:nvPr/>
      </p:nvGrpSpPr>
      <p:grpSpPr>
        <a:xfrm/>
      </p:grpSpPr>
      <p:grpSp>
        <p:nvGrpSpPr>
          <p:cNvPr id="83" name="组合 7"/>
          <p:cNvGrpSpPr/>
          <p:nvPr/>
        </p:nvGrpSpPr>
        <p:grpSpPr>
          <a:xfrm>
            <a:off x="1245589" y="649646"/>
            <a:ext cx="9074257" cy="6057828"/>
            <a:chOff x="-374" y="1765"/>
            <a:chExt cx="13586" cy="8958"/>
          </a:xfrm>
        </p:grpSpPr>
        <p:sp>
          <p:nvSpPr>
            <p:cNvPr id="1048599" name="矩形 8"/>
            <p:cNvSpPr/>
            <p:nvPr/>
          </p:nvSpPr>
          <p:spPr>
            <a:xfrm>
              <a:off x="-374" y="7113"/>
              <a:ext cx="7823" cy="3610"/>
            </a:xfrm>
            <a:prstGeom prst="rect"/>
            <a:noFill/>
            <a:ln w="9525">
              <a:noFill/>
            </a:ln>
          </p:spPr>
          <p:txBody>
            <a:bodyPr wrap="square">
              <a:spAutoFit/>
            </a:bodyPr>
            <a:p>
              <a:pPr>
                <a:lnSpc>
                  <a:spcPct val="150000"/>
                </a:lnSpc>
              </a:pPr>
              <a:r>
                <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在日本 </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r>
                <a:rPr altLang="en-US" dirty="0" sz="40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天皇</a:t>
              </a:r>
              <a:r>
                <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rPr>
                <a:t>不是人 是神</a:t>
              </a: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a:p>
              <a:pPr>
                <a:lnSpc>
                  <a:spcPct val="150000"/>
                </a:lnSpc>
              </a:pPr>
              <a:endParaRPr altLang="en-US" dirty="0" sz="3200" lang="zh-CN">
                <a:solidFill>
                  <a:schemeClr val="bg1"/>
                </a:solidFill>
                <a:latin typeface="华文行楷" panose="02010800040101010101" charset="-122"/>
                <a:ea typeface="华文行楷" panose="02010800040101010101" charset="-122"/>
                <a:cs typeface="华文行楷" panose="02010800040101010101" charset="-122"/>
                <a:sym typeface="微软雅黑" panose="020B0503020204020204" pitchFamily="34" charset="-122"/>
              </a:endParaRPr>
            </a:p>
          </p:txBody>
        </p:sp>
        <p:grpSp>
          <p:nvGrpSpPr>
            <p:cNvPr id="84" name="组合 5"/>
            <p:cNvGrpSpPr/>
            <p:nvPr/>
          </p:nvGrpSpPr>
          <p:grpSpPr>
            <a:xfrm>
              <a:off x="9595" y="1765"/>
              <a:ext cx="3617" cy="5348"/>
              <a:chOff x="9595" y="1765"/>
              <a:chExt cx="3617" cy="5348"/>
            </a:xfrm>
          </p:grpSpPr>
          <p:pic>
            <p:nvPicPr>
              <p:cNvPr id="2097168" name="图片 3" descr="u=2700320752,3994542207&amp;fm=26&amp;gp=0"/>
              <p:cNvPicPr>
                <a:picLocks noChangeAspect="1"/>
              </p:cNvPicPr>
              <p:nvPr/>
            </p:nvPicPr>
            <p:blipFill>
              <a:blip xmlns:r="http://schemas.openxmlformats.org/officeDocument/2006/relationships" r:embed="rId1"/>
              <a:stretch>
                <a:fillRect/>
              </a:stretch>
            </p:blipFill>
            <p:spPr>
              <a:xfrm>
                <a:off x="9595" y="1765"/>
                <a:ext cx="3617" cy="5348"/>
              </a:xfrm>
              <a:prstGeom prst="rect"/>
              <a:effectLst>
                <a:outerShdw algn="ctr" blurRad="63500" rotWithShape="0" sx="102000" sy="102000">
                  <a:prstClr val="black">
                    <a:alpha val="40000"/>
                  </a:prstClr>
                </a:outerShdw>
              </a:effectLst>
            </p:spPr>
          </p:pic>
          <p:sp>
            <p:nvSpPr>
              <p:cNvPr id="1048600" name="文本框 4"/>
              <p:cNvSpPr txBox="1"/>
              <p:nvPr/>
            </p:nvSpPr>
            <p:spPr>
              <a:xfrm>
                <a:off x="12385" y="1765"/>
                <a:ext cx="826" cy="2695"/>
              </a:xfrm>
              <a:prstGeom prst="rect"/>
              <a:noFill/>
            </p:spPr>
            <p:txBody>
              <a:bodyPr rtlCol="0" vert="eaVert" wrap="square">
                <a:spAutoFit/>
              </a:bodyPr>
              <a:p>
                <a:r>
                  <a:rPr altLang="en-US" sz="2400" lang="zh-CN">
                    <a:solidFill>
                      <a:schemeClr val="bg1"/>
                    </a:solidFill>
                    <a:latin typeface="华文行楷" panose="02010800040101010101" charset="-122"/>
                    <a:ea typeface="华文行楷" panose="02010800040101010101" charset="-122"/>
                  </a:rPr>
                  <a:t>明治天皇</a:t>
                </a:r>
                <a:endParaRPr altLang="en-US" sz="2400" lang="zh-CN">
                  <a:solidFill>
                    <a:schemeClr val="bg1"/>
                  </a:solidFill>
                  <a:latin typeface="华文行楷" panose="02010800040101010101" charset="-122"/>
                  <a:ea typeface="华文行楷" panose="02010800040101010101" charset="-122"/>
                </a:endParaRPr>
              </a:p>
            </p:txBody>
          </p:sp>
        </p:grpSp>
      </p:grpSp>
      <p:pic>
        <p:nvPicPr>
          <p:cNvPr id="2097169" name="图片 2" descr="6575timg"/>
          <p:cNvPicPr>
            <a:picLocks noChangeAspect="1"/>
          </p:cNvPicPr>
          <p:nvPr/>
        </p:nvPicPr>
        <p:blipFill>
          <a:blip xmlns:r="http://schemas.openxmlformats.org/officeDocument/2006/relationships" r:embed="rId2"/>
          <a:stretch>
            <a:fillRect/>
          </a:stretch>
        </p:blipFill>
        <p:spPr>
          <a:xfrm>
            <a:off x="1245235" y="649605"/>
            <a:ext cx="5997575" cy="3616325"/>
          </a:xfrm>
          <a:prstGeom prst="rect"/>
          <a:effectLst>
            <a:outerShdw algn="ctr" blurRad="63500" rotWithShape="0" sx="102000" sy="102000">
              <a:prstClr val="black">
                <a:alpha val="40000"/>
              </a:prstClr>
            </a:outerShdw>
          </a:effectLst>
        </p:spPr>
      </p:pic>
      <p:sp>
        <p:nvSpPr>
          <p:cNvPr id="1048601"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602" name="文本框 2"/>
          <p:cNvSpPr txBox="1"/>
          <p:nvPr/>
        </p:nvSpPr>
        <p:spPr>
          <a:xfrm>
            <a:off x="5007610" y="4422775"/>
            <a:ext cx="6476365" cy="1767841"/>
          </a:xfrm>
          <a:prstGeom prst="rect"/>
          <a:noFill/>
        </p:spPr>
        <p:txBody>
          <a:bodyPr rtlCol="0" wrap="square">
            <a:spAutoFit/>
          </a:bodyPr>
          <a:p>
            <a:pPr algn="l">
              <a:lnSpc>
                <a:spcPct val="200000"/>
              </a:lnSpc>
            </a:pPr>
            <a:r>
              <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rPr>
              <a:t>是一个国家、一个民族的所有寄托</a:t>
            </a:r>
            <a:endPar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endParaRPr>
          </a:p>
          <a:p>
            <a:pPr algn="l">
              <a:lnSpc>
                <a:spcPct val="200000"/>
              </a:lnSpc>
            </a:pPr>
            <a:r>
              <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rPr>
              <a:t>国家战争机构的最高统帅</a:t>
            </a:r>
            <a:endParaRPr altLang="en-US" dirty="0" sz="2800" lang="zh-CN">
              <a:solidFill>
                <a:schemeClr val="bg1"/>
              </a:solidFill>
              <a:latin typeface="华文行楷" panose="02010800040101010101" charset="-122"/>
              <a:ea typeface="华文行楷" panose="02010800040101010101" charset="-122"/>
              <a:sym typeface="微软雅黑" panose="020B0503020204020204" pitchFamily="34"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169"/>
                                        </p:tgtEl>
                                        <p:attrNameLst>
                                          <p:attrName>style.visibility</p:attrName>
                                        </p:attrNameLst>
                                      </p:cBhvr>
                                      <p:to>
                                        <p:strVal val="visible"/>
                                      </p:to>
                                    </p:set>
                                    <p:animEffect transition="in" filter="blinds(horizontal)">
                                      <p:cBhvr>
                                        <p:cTn dur="500" id="7"/>
                                        <p:tgtEl>
                                          <p:spTgt spid="2097169"/>
                                        </p:tgtEl>
                                      </p:cBhvr>
                                    </p:animEffec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 presetSubtype="10">
                                  <p:stCondLst>
                                    <p:cond delay="0"/>
                                  </p:stCondLst>
                                  <p:childTnLst>
                                    <p:set>
                                      <p:cBhvr>
                                        <p:cTn dur="1" fill="hold" id="11">
                                          <p:stCondLst>
                                            <p:cond delay="0"/>
                                          </p:stCondLst>
                                        </p:cTn>
                                        <p:tgtEl>
                                          <p:spTgt spid="83"/>
                                        </p:tgtEl>
                                        <p:attrNameLst>
                                          <p:attrName>style.visibility</p:attrName>
                                        </p:attrNameLst>
                                      </p:cBhvr>
                                      <p:to>
                                        <p:strVal val="visible"/>
                                      </p:to>
                                    </p:set>
                                    <p:animEffect transition="in" filter="blinds(horizontal)">
                                      <p:cBhvr>
                                        <p:cTn dur="500" id="12"/>
                                        <p:tgtEl>
                                          <p:spTgt spid="83"/>
                                        </p:tgtEl>
                                      </p:cBhvr>
                                    </p:animEffect>
                                  </p:childTnLst>
                                </p:cTn>
                              </p:par>
                            </p:childTnLst>
                          </p:cTn>
                        </p:par>
                        <p:par>
                          <p:cTn fill="hold" id="13">
                            <p:stCondLst>
                              <p:cond delay="500"/>
                            </p:stCondLst>
                            <p:childTnLst>
                              <p:par>
                                <p:cTn fill="hold" grpId="0" id="14" nodeType="afterEffect" presetClass="entr" presetID="10" presetSubtype="0">
                                  <p:stCondLst>
                                    <p:cond delay="0"/>
                                  </p:stCondLst>
                                  <p:childTnLst>
                                    <p:set>
                                      <p:cBhvr>
                                        <p:cTn dur="1" fill="hold" id="15">
                                          <p:stCondLst>
                                            <p:cond delay="0"/>
                                          </p:stCondLst>
                                        </p:cTn>
                                        <p:tgtEl>
                                          <p:spTgt spid="1048601"/>
                                        </p:tgtEl>
                                        <p:attrNameLst>
                                          <p:attrName>style.visibility</p:attrName>
                                        </p:attrNameLst>
                                      </p:cBhvr>
                                      <p:to>
                                        <p:strVal val="visible"/>
                                      </p:to>
                                    </p:set>
                                    <p:animEffect transition="in" filter="fade">
                                      <p:cBhvr>
                                        <p:cTn dur="500" id="16"/>
                                        <p:tgtEl>
                                          <p:spTgt spid="1048601"/>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22" presetSubtype="4">
                                  <p:stCondLst>
                                    <p:cond delay="0"/>
                                  </p:stCondLst>
                                  <p:childTnLst>
                                    <p:set>
                                      <p:cBhvr>
                                        <p:cTn dur="1" fill="hold" id="20">
                                          <p:stCondLst>
                                            <p:cond delay="0"/>
                                          </p:stCondLst>
                                        </p:cTn>
                                        <p:tgtEl>
                                          <p:spTgt spid="1048602"/>
                                        </p:tgtEl>
                                        <p:attrNameLst>
                                          <p:attrName>style.visibility</p:attrName>
                                        </p:attrNameLst>
                                      </p:cBhvr>
                                      <p:to>
                                        <p:strVal val="visible"/>
                                      </p:to>
                                    </p:set>
                                    <p:animEffect transition="in" filter="wipe(down)">
                                      <p:cBhvr>
                                        <p:cTn dur="500" id="21"/>
                                        <p:tgtEl>
                                          <p:spTgt spid="1048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1" grpId="0" bldLvl="0" animBg="1"/>
      <p:bldP spid="104860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67" name=""/>
        <p:cNvGrpSpPr/>
        <p:nvPr/>
      </p:nvGrpSpPr>
      <p:grpSpPr>
        <a:xfrm/>
      </p:grpSpPr>
      <p:sp>
        <p:nvSpPr>
          <p:cNvPr id="1048876"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877" name="文本框 2"/>
          <p:cNvSpPr txBox="1"/>
          <p:nvPr/>
        </p:nvSpPr>
        <p:spPr>
          <a:xfrm>
            <a:off x="1639570" y="1755140"/>
            <a:ext cx="9131935" cy="4399915"/>
          </a:xfrm>
          <a:prstGeom prst="rect"/>
          <a:noFill/>
        </p:spPr>
        <p:txBody>
          <a:bodyPr anchor="t" rtlCol="0" wrap="square">
            <a:spAutoFit/>
          </a:bodyPr>
          <a:p>
            <a:pP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rPr>
              <a:t>    </a:t>
            </a:r>
            <a:r>
              <a:rPr altLang="en-US" b="1" sz="2800" lang="zh-CN">
                <a:solidFill>
                  <a:schemeClr val="bg1"/>
                </a:solidFill>
                <a:latin typeface="楷体" panose="02010609060101010101" charset="-122"/>
                <a:ea typeface="楷体" panose="02010609060101010101" charset="-122"/>
                <a:cs typeface="楷体" panose="02010609060101010101" charset="-122"/>
              </a:rPr>
              <a:t>“苦撑待变”战略就抗战而言，不免带有消极性质，就外交而言，则不失为一明智的政策，因为作为一个半殖民地的弱国，努力获得各种外援是外交的首要任务。“二战”爆发前国民政府的外交活动最大限度地孤立了日本，争取了友邦。</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sym typeface="+mn-ea"/>
              </a:rPr>
              <a:t>——</a:t>
            </a:r>
            <a:r>
              <a:rPr altLang="en-US" b="1" sz="2800" lang="zh-CN">
                <a:solidFill>
                  <a:schemeClr val="bg1"/>
                </a:solidFill>
                <a:latin typeface="楷体" panose="02010609060101010101" charset="-122"/>
                <a:ea typeface="楷体" panose="02010609060101010101" charset="-122"/>
                <a:cs typeface="楷体" panose="02010609060101010101" charset="-122"/>
                <a:sym typeface="+mn-ea"/>
              </a:rPr>
              <a:t>王建朗《二战爆发前国民政府外交综论》</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2" name="图片 14"/>
          <p:cNvPicPr>
            <a:picLocks noChangeAspect="1"/>
          </p:cNvPicPr>
          <p:nvPr/>
        </p:nvPicPr>
        <p:blipFill>
          <a:blip xmlns:r="http://schemas.openxmlformats.org/officeDocument/2006/relationships" r:embed="rId1">
            <a:clrChange>
              <a:clrFrom>
                <a:srgbClr val="FFFFFF">
                  <a:alpha val="100000"/>
                </a:srgbClr>
              </a:clrFrom>
              <a:clrTo>
                <a:srgbClr val="FFFFFF">
                  <a:alpha val="100000"/>
                  <a:alpha val="0"/>
                </a:srgbClr>
              </a:clrTo>
            </a:clrChange>
          </a:blip>
          <a:stretch>
            <a:fillRect/>
          </a:stretch>
        </p:blipFill>
        <p:spPr>
          <a:xfrm>
            <a:off x="483235" y="27305"/>
            <a:ext cx="5981700" cy="990600"/>
          </a:xfrm>
          <a:prstGeom prst="rect"/>
        </p:spPr>
      </p:pic>
      <p:sp>
        <p:nvSpPr>
          <p:cNvPr id="1048878" name="文本框 1"/>
          <p:cNvSpPr txBox="1"/>
          <p:nvPr/>
        </p:nvSpPr>
        <p:spPr>
          <a:xfrm>
            <a:off x="809625" y="1017905"/>
            <a:ext cx="6502400" cy="737235"/>
          </a:xfrm>
          <a:prstGeom prst="rect"/>
          <a:noFill/>
        </p:spPr>
        <p:txBody>
          <a:bodyPr anchor="t" rtlCol="0" wrap="none">
            <a:spAutoFit/>
          </a:bodyPr>
          <a:p>
            <a:pPr algn="ctr">
              <a:lnSpc>
                <a:spcPct val="150000"/>
              </a:lnSpc>
            </a:pPr>
            <a:r>
              <a:rPr altLang="en-US" sz="2800" lang="zh-CN">
                <a:solidFill>
                  <a:schemeClr val="bg1"/>
                </a:solidFill>
                <a:latin typeface="华文行楷" panose="02010800040101010101" charset="-122"/>
                <a:ea typeface="华文行楷" panose="02010800040101010101" charset="-122"/>
                <a:cs typeface="华文行楷" panose="02010800040101010101" charset="-122"/>
                <a:sym typeface="+mn-ea"/>
              </a:rPr>
              <a:t>战略相持阶段（1938年10月到1943年12月）</a:t>
            </a:r>
            <a:endParaRPr altLang="en-US" sz="2800" lang="zh-CN">
              <a:solidFill>
                <a:schemeClr val="bg1"/>
              </a:solidFill>
              <a:latin typeface="华文行楷" panose="02010800040101010101" charset="-122"/>
              <a:ea typeface="华文行楷" panose="02010800040101010101" charset="-122"/>
              <a:cs typeface="华文行楷" panose="02010800040101010101" charset="-122"/>
              <a:sym typeface="+mn-ea"/>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876"/>
                                        </p:tgtEl>
                                        <p:attrNameLst>
                                          <p:attrName>style.visibility</p:attrName>
                                        </p:attrNameLst>
                                      </p:cBhvr>
                                      <p:to>
                                        <p:strVal val="visible"/>
                                      </p:to>
                                    </p:set>
                                    <p:animEffect transition="in" filter="fade">
                                      <p:cBhvr>
                                        <p:cTn dur="500" id="7"/>
                                        <p:tgtEl>
                                          <p:spTgt spid="1048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6" grpId="0" bldLvl="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68" name=""/>
        <p:cNvGrpSpPr/>
        <p:nvPr/>
      </p:nvGrpSpPr>
      <p:grpSpPr>
        <a:xfrm/>
      </p:grpSpPr>
      <p:sp>
        <p:nvSpPr>
          <p:cNvPr id="1048879"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grpSp>
        <p:nvGrpSpPr>
          <p:cNvPr id="169" name="组合 5"/>
          <p:cNvGrpSpPr/>
          <p:nvPr/>
        </p:nvGrpSpPr>
        <p:grpSpPr>
          <a:xfrm>
            <a:off x="7320280" y="2439035"/>
            <a:ext cx="3859035" cy="3967814"/>
            <a:chOff x="10019" y="2219"/>
            <a:chExt cx="6881" cy="8027"/>
          </a:xfrm>
        </p:grpSpPr>
        <p:pic>
          <p:nvPicPr>
            <p:cNvPr id="2097273" name="图片 3"/>
            <p:cNvPicPr>
              <a:picLocks noChangeAspect="1"/>
            </p:cNvPicPr>
            <p:nvPr/>
          </p:nvPicPr>
          <p:blipFill>
            <a:blip xmlns:r="http://schemas.openxmlformats.org/officeDocument/2006/relationships" r:embed="rId1"/>
            <a:stretch>
              <a:fillRect/>
            </a:stretch>
          </p:blipFill>
          <p:spPr>
            <a:xfrm>
              <a:off x="10454" y="2219"/>
              <a:ext cx="5114" cy="7287"/>
            </a:xfrm>
            <a:prstGeom prst="rect"/>
            <a:effectLst>
              <a:outerShdw algn="ctr" blurRad="63500" rotWithShape="0" sx="102000" sy="102000">
                <a:prstClr val="black">
                  <a:alpha val="40000"/>
                </a:prstClr>
              </a:outerShdw>
            </a:effectLst>
          </p:spPr>
        </p:pic>
        <p:sp>
          <p:nvSpPr>
            <p:cNvPr id="1048880" name="文本框 4"/>
            <p:cNvSpPr txBox="1"/>
            <p:nvPr/>
          </p:nvSpPr>
          <p:spPr>
            <a:xfrm>
              <a:off x="10019" y="9439"/>
              <a:ext cx="6881" cy="807"/>
            </a:xfrm>
            <a:prstGeom prst="rect"/>
            <a:noFill/>
          </p:spPr>
          <p:txBody>
            <a:bodyPr anchor="t" rtlCol="0" wrap="square">
              <a:spAutoFit/>
            </a:bodyPr>
            <a:p>
              <a:pPr algn="ctr"/>
              <a:r>
                <a:rPr altLang="en-US" sz="2000" lang="zh-CN">
                  <a:solidFill>
                    <a:schemeClr val="bg1"/>
                  </a:solidFill>
                </a:rPr>
                <a:t>参加台儿庄大战的国军敢死队员</a:t>
              </a:r>
              <a:endParaRPr altLang="en-US" sz="2000" lang="zh-CN">
                <a:solidFill>
                  <a:schemeClr val="bg1"/>
                </a:solidFill>
              </a:endParaRPr>
            </a:p>
          </p:txBody>
        </p:sp>
      </p:grpSp>
      <p:grpSp>
        <p:nvGrpSpPr>
          <p:cNvPr id="170" name="组合 8"/>
          <p:cNvGrpSpPr/>
          <p:nvPr/>
        </p:nvGrpSpPr>
        <p:grpSpPr>
          <a:xfrm>
            <a:off x="869315" y="2337435"/>
            <a:ext cx="6350000" cy="4027068"/>
            <a:chOff x="2743" y="2411"/>
            <a:chExt cx="10000" cy="7139"/>
          </a:xfrm>
        </p:grpSpPr>
        <p:pic>
          <p:nvPicPr>
            <p:cNvPr id="2097274" name="图片 6"/>
            <p:cNvPicPr>
              <a:picLocks noChangeAspect="1"/>
            </p:cNvPicPr>
            <p:nvPr/>
          </p:nvPicPr>
          <p:blipFill>
            <a:blip xmlns:r="http://schemas.openxmlformats.org/officeDocument/2006/relationships" r:embed="rId2"/>
            <a:srcRect/>
            <a:stretch>
              <a:fillRect/>
            </a:stretch>
          </p:blipFill>
          <p:spPr>
            <a:xfrm>
              <a:off x="2743" y="2411"/>
              <a:ext cx="10000" cy="7048"/>
            </a:xfrm>
            <a:prstGeom prst="rect"/>
            <a:effectLst>
              <a:outerShdw algn="ctr" blurRad="63500" rotWithShape="0" sx="102000" sy="102000">
                <a:prstClr val="black">
                  <a:alpha val="40000"/>
                </a:prstClr>
              </a:outerShdw>
            </a:effectLst>
          </p:spPr>
        </p:pic>
        <p:sp>
          <p:nvSpPr>
            <p:cNvPr id="1048881" name="文本框 7"/>
            <p:cNvSpPr txBox="1"/>
            <p:nvPr/>
          </p:nvSpPr>
          <p:spPr>
            <a:xfrm>
              <a:off x="2743" y="8734"/>
              <a:ext cx="5984" cy="816"/>
            </a:xfrm>
            <a:prstGeom prst="rect"/>
            <a:noFill/>
          </p:spPr>
          <p:txBody>
            <a:bodyPr anchor="t" rtlCol="0" wrap="square">
              <a:spAutoFit/>
            </a:bodyPr>
            <a:p>
              <a:pPr algn="l"/>
              <a:r>
                <a:rPr altLang="en-US" sz="2400" lang="zh-CN">
                  <a:solidFill>
                    <a:schemeClr val="bg1"/>
                  </a:solidFill>
                </a:rPr>
                <a:t>弹孔墙</a:t>
              </a:r>
              <a:endParaRPr altLang="en-US" sz="2400" lang="zh-CN">
                <a:solidFill>
                  <a:schemeClr val="bg1"/>
                </a:solidFill>
              </a:endParaRPr>
            </a:p>
          </p:txBody>
        </p:sp>
      </p:grpSp>
      <p:sp>
        <p:nvSpPr>
          <p:cNvPr id="1048882" name="文本框 9"/>
          <p:cNvSpPr txBox="1"/>
          <p:nvPr/>
        </p:nvSpPr>
        <p:spPr>
          <a:xfrm>
            <a:off x="882015" y="444500"/>
            <a:ext cx="10097135" cy="1753235"/>
          </a:xfrm>
          <a:prstGeom prst="rect"/>
          <a:noFill/>
        </p:spPr>
        <p:txBody>
          <a:bodyPr anchor="t" rtlCol="0" wrap="square">
            <a:spAutoFit/>
          </a:bodyPr>
          <a:p>
            <a:pPr>
              <a:lnSpc>
                <a:spcPct val="150000"/>
              </a:lnSpc>
            </a:pPr>
            <a:r>
              <a:rPr altLang="zh-CN" sz="2400" lang="en-US">
                <a:solidFill>
                  <a:schemeClr val="bg1"/>
                </a:solidFill>
                <a:latin typeface="楷体" panose="02010609060101010101" charset="-122"/>
                <a:ea typeface="楷体" panose="02010609060101010101" charset="-122"/>
                <a:cs typeface="楷体" panose="0201060906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台儿庄大战期间，第31师使用了30万余枚手榴弹。时任峄县代理县长李同伟回忆：战后他返回台儿庄，看到地面上散落的手榴弹弹皮有10厘米厚，满地都是手榴弹木柄。</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5" name="图片 1"/>
          <p:cNvPicPr>
            <a:picLocks noChangeAspect="1"/>
          </p:cNvPicPr>
          <p:nvPr/>
        </p:nvPicPr>
        <p:blipFill>
          <a:blip xmlns:r="http://schemas.openxmlformats.org/officeDocument/2006/relationships" r:embed="rId3"/>
          <a:stretch>
            <a:fillRect/>
          </a:stretch>
        </p:blipFill>
        <p:spPr>
          <a:xfrm>
            <a:off x="7461885" y="2337435"/>
            <a:ext cx="3517265" cy="3976370"/>
          </a:xfrm>
          <a:prstGeom prst="rect"/>
          <a:effectLst>
            <a:outerShdw algn="ctr" blurRad="63500" rotWithShape="0" sx="102000" sy="102000">
              <a:prstClr val="black">
                <a:alpha val="40000"/>
              </a:prstClr>
            </a:outerShdw>
          </a:effectLst>
        </p:spPr>
      </p:pic>
    </p:spTree>
    <p:custDataLst>
      <p:tags r:id="rId4"/>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275"/>
                                        </p:tgtEl>
                                        <p:attrNameLst>
                                          <p:attrName>style.visibility</p:attrName>
                                        </p:attrNameLst>
                                      </p:cBhvr>
                                      <p:to>
                                        <p:strVal val="visible"/>
                                      </p:to>
                                    </p:set>
                                    <p:animEffect transition="in" filter="blinds(horizontal)">
                                      <p:cBhvr>
                                        <p:cTn dur="500" id="7"/>
                                        <p:tgtEl>
                                          <p:spTgt spid="209727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879"/>
                                        </p:tgtEl>
                                        <p:attrNameLst>
                                          <p:attrName>style.visibility</p:attrName>
                                        </p:attrNameLst>
                                      </p:cBhvr>
                                      <p:to>
                                        <p:strVal val="visible"/>
                                      </p:to>
                                    </p:set>
                                    <p:animEffect transition="in" filter="fade">
                                      <p:cBhvr>
                                        <p:cTn dur="500" id="11"/>
                                        <p:tgtEl>
                                          <p:spTgt spid="10488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79"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71" name=""/>
        <p:cNvGrpSpPr/>
        <p:nvPr/>
      </p:nvGrpSpPr>
      <p:grpSpPr>
        <a:xfrm/>
      </p:grpSpPr>
      <p:sp>
        <p:nvSpPr>
          <p:cNvPr id="1048883" name="文本框 3"/>
          <p:cNvSpPr txBox="1"/>
          <p:nvPr/>
        </p:nvSpPr>
        <p:spPr>
          <a:xfrm>
            <a:off x="6906260" y="613410"/>
            <a:ext cx="4068445" cy="5631180"/>
          </a:xfrm>
          <a:prstGeom prst="rect"/>
          <a:noFill/>
          <a:ln w="28575" cmpd="sng">
            <a:solidFill>
              <a:srgbClr val="C00000"/>
            </a:solidFill>
            <a:prstDash val="solid"/>
          </a:ln>
          <a:effectLst>
            <a:outerShdw algn="ctr" blurRad="63500" rotWithShape="0" sx="102000" sy="102000">
              <a:prstClr val="black">
                <a:alpha val="40000"/>
              </a:prstClr>
            </a:outerShdw>
          </a:effectLst>
        </p:spPr>
        <p:txBody>
          <a:bodyPr anchor="t" rtlCol="0" wrap="square">
            <a:spAutoFit/>
          </a:bodyPr>
          <a:p>
            <a:pPr>
              <a:lnSpc>
                <a:spcPct val="150000"/>
              </a:lnSpc>
            </a:pPr>
            <a:r>
              <a:rPr altLang="zh-CN" sz="2400" lang="en-US">
                <a:solidFill>
                  <a:schemeClr val="bg1"/>
                </a:solidFill>
                <a:latin typeface="华文楷体" panose="02010600040101010101" charset="-122"/>
                <a:ea typeface="华文楷体" panose="0201060004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国民党军队“凭藉散兵壕，全部守兵顽强抵抗直到最后。宜哉，此敌于此狭窄的散兵壕内，重叠相枕，力战而死之状，虽为敌人，睹其壮烈亦将为之感叹。曾使翻译劝其投降，应者绝无。尸山血河，非独日军所特有。”</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en-US" sz="2400" lang="zh-CN">
                <a:solidFill>
                  <a:schemeClr val="bg1"/>
                </a:solidFill>
                <a:latin typeface="楷体" panose="02010609060101010101" charset="-122"/>
                <a:ea typeface="楷体" panose="02010609060101010101" charset="-122"/>
                <a:cs typeface="楷体" panose="02010609060101010101" charset="-122"/>
              </a:rPr>
              <a:t>——</a:t>
            </a:r>
            <a:r>
              <a:rPr altLang="zh-CN" sz="2400" lang="en-US">
                <a:solidFill>
                  <a:schemeClr val="bg1"/>
                </a:solidFill>
                <a:latin typeface="楷体" panose="02010609060101010101" charset="-122"/>
                <a:ea typeface="楷体" panose="02010609060101010101" charset="-122"/>
                <a:cs typeface="楷体" panose="02010609060101010101" charset="-122"/>
              </a:rPr>
              <a:t>日军主力第十师团步兵第十联队《战斗详报》</a:t>
            </a:r>
            <a:endParaRPr altLang="zh-CN" sz="2400" lang="en-US">
              <a:solidFill>
                <a:schemeClr val="bg1"/>
              </a:solidFill>
              <a:latin typeface="楷体" panose="02010609060101010101" charset="-122"/>
              <a:ea typeface="楷体" panose="02010609060101010101" charset="-122"/>
              <a:cs typeface="楷体" panose="02010609060101010101" charset="-122"/>
            </a:endParaRPr>
          </a:p>
        </p:txBody>
      </p:sp>
      <p:sp>
        <p:nvSpPr>
          <p:cNvPr id="1048884" name="文本框 1"/>
          <p:cNvSpPr txBox="1"/>
          <p:nvPr/>
        </p:nvSpPr>
        <p:spPr>
          <a:xfrm>
            <a:off x="553720" y="613410"/>
            <a:ext cx="5849620" cy="5631180"/>
          </a:xfrm>
          <a:prstGeom prst="rect"/>
          <a:noFill/>
          <a:ln w="28575" cmpd="sng">
            <a:solidFill>
              <a:schemeClr val="bg1"/>
            </a:solidFill>
            <a:prstDash val="solid"/>
          </a:ln>
        </p:spPr>
        <p:txBody>
          <a:bodyPr anchor="t" rtlCol="0" wrap="square">
            <a:spAutoFit/>
          </a:bodyPr>
          <a:p>
            <a:pPr>
              <a:lnSpc>
                <a:spcPct val="150000"/>
              </a:lnSpc>
            </a:pPr>
            <a:r>
              <a:rPr altLang="zh-CN" sz="2400" lang="en-US">
                <a:solidFill>
                  <a:schemeClr val="bg1"/>
                </a:solidFill>
                <a:latin typeface="楷体-简" panose="02010600040101010101" charset="-122"/>
                <a:ea typeface="楷体-简" panose="02010600040101010101" charset="-122"/>
              </a:rPr>
              <a:t>    </a:t>
            </a:r>
            <a:r>
              <a:rPr altLang="zh-CN" sz="2400" lang="en-US">
                <a:solidFill>
                  <a:schemeClr val="bg1"/>
                </a:solidFill>
                <a:latin typeface="楷体" panose="02010609060101010101" charset="-122"/>
                <a:ea typeface="楷体" panose="02010609060101010101" charset="-122"/>
                <a:cs typeface="楷体" panose="02010609060101010101" charset="-122"/>
              </a:rPr>
              <a:t>“</a:t>
            </a:r>
            <a:r>
              <a:rPr altLang="en-US" sz="2400" lang="zh-CN">
                <a:solidFill>
                  <a:schemeClr val="bg1"/>
                </a:solidFill>
                <a:latin typeface="楷体" panose="02010609060101010101" charset="-122"/>
                <a:ea typeface="楷体" panose="02010609060101010101" charset="-122"/>
                <a:cs typeface="楷体" panose="02010609060101010101" charset="-122"/>
              </a:rPr>
              <a:t>我军自二十六年七月抗战军兴至二十七年一月，半年期间在华北、华东、华中等地区大小数十战或败或溃，民心士气非常颓丧，幸而台儿庄、临沂二役大捷，民心士气为之一振，关系抗战前途甚大。检讨八年抗战战役，我军真胜利者不多，而抗战甫及半年便有此二次大捷，考其原因，我出哀兵、敌出骄兵。兵法云：“二兵相交哀其胜也。”故我能胜敌。</a:t>
            </a:r>
            <a:r>
              <a:rPr altLang="zh-CN" sz="2400" lang="en-US">
                <a:solidFill>
                  <a:schemeClr val="bg1"/>
                </a:solidFill>
                <a:latin typeface="楷体" panose="02010609060101010101" charset="-122"/>
                <a:ea typeface="楷体" panose="02010609060101010101" charset="-122"/>
                <a:cs typeface="楷体" panose="02010609060101010101" charset="-122"/>
              </a:rPr>
              <a:t>”</a:t>
            </a:r>
            <a:endParaRPr altLang="zh-CN" sz="2400" lang="en-US">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en-US" sz="2400" lang="zh-CN">
                <a:solidFill>
                  <a:schemeClr val="bg1"/>
                </a:solidFill>
                <a:latin typeface="楷体" panose="02010609060101010101" charset="-122"/>
                <a:ea typeface="楷体" panose="02010609060101010101" charset="-122"/>
                <a:cs typeface="楷体" panose="02010609060101010101" charset="-122"/>
              </a:rPr>
              <a:t>——</a:t>
            </a:r>
            <a:r>
              <a:rPr altLang="zh-CN" sz="2400" lang="en-US">
                <a:solidFill>
                  <a:schemeClr val="bg1"/>
                </a:solidFill>
                <a:latin typeface="楷体" panose="02010609060101010101" charset="-122"/>
                <a:ea typeface="楷体" panose="02010609060101010101" charset="-122"/>
                <a:cs typeface="楷体" panose="02010609060101010101" charset="-122"/>
              </a:rPr>
              <a:t>《白崇禧口述自传》</a:t>
            </a:r>
            <a:endParaRPr altLang="zh-CN" sz="2400" lang="en-US">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72" name=""/>
        <p:cNvGrpSpPr/>
        <p:nvPr/>
      </p:nvGrpSpPr>
      <p:grpSpPr>
        <a:xfrm/>
      </p:grpSpPr>
      <p:pic>
        <p:nvPicPr>
          <p:cNvPr id="2097276" name="图片 6"/>
          <p:cNvPicPr>
            <a:picLocks noChangeAspect="1"/>
          </p:cNvPicPr>
          <p:nvPr/>
        </p:nvPicPr>
        <p:blipFill>
          <a:blip xmlns:r="http://schemas.openxmlformats.org/officeDocument/2006/relationships" r:embed="rId1"/>
          <a:stretch>
            <a:fillRect/>
          </a:stretch>
        </p:blipFill>
        <p:spPr>
          <a:xfrm>
            <a:off x="196850" y="332740"/>
            <a:ext cx="5451475" cy="6193155"/>
          </a:xfrm>
          <a:prstGeom prst="rect"/>
          <a:effectLst>
            <a:outerShdw algn="ctr" blurRad="63500" rotWithShape="0" sx="102000" sy="102000">
              <a:prstClr val="black">
                <a:alpha val="40000"/>
              </a:prstClr>
            </a:outerShdw>
          </a:effectLst>
        </p:spPr>
      </p:pic>
      <p:sp>
        <p:nvSpPr>
          <p:cNvPr id="1048885" name="文本框 9"/>
          <p:cNvSpPr txBox="1"/>
          <p:nvPr/>
        </p:nvSpPr>
        <p:spPr>
          <a:xfrm>
            <a:off x="6052820" y="332740"/>
            <a:ext cx="5522595" cy="6123940"/>
          </a:xfrm>
          <a:prstGeom prst="rect"/>
          <a:noFill/>
        </p:spPr>
        <p:txBody>
          <a:bodyPr anchor="t" rtlCol="0" wrap="square">
            <a:spAutoFit/>
          </a:bodyPr>
          <a:p>
            <a:pPr algn="l">
              <a:lnSpc>
                <a:spcPct val="200000"/>
              </a:lnSpc>
            </a:pPr>
            <a:r>
              <a:rPr altLang="zh-CN" sz="2800" lang="en-US">
                <a:solidFill>
                  <a:schemeClr val="bg1"/>
                </a:solidFill>
                <a:latin typeface="楷体-简" panose="02010600040101010101" charset="-122"/>
                <a:ea typeface="楷体-简" panose="02010600040101010101" charset="-122"/>
              </a:rPr>
              <a:t>    </a:t>
            </a:r>
            <a:r>
              <a:rPr altLang="en-US" sz="2800" lang="zh-CN">
                <a:solidFill>
                  <a:schemeClr val="bg1"/>
                </a:solidFill>
                <a:latin typeface="楷体" panose="02010609060101010101" charset="-122"/>
                <a:ea typeface="楷体" panose="02010609060101010101" charset="-122"/>
                <a:cs typeface="楷体" panose="02010609060101010101" charset="-122"/>
              </a:rPr>
              <a:t>“1937年至1938年的冬天，中国发生了奇迹……空前未有的最完全的团结精神，在汉口存在了好几个月。其时曾在武汉呆过的人，从没有能够精确地说明这武汉精神是怎么回事。全中国都动了……”</a:t>
            </a:r>
            <a:endParaRPr altLang="en-US" sz="2800" lang="zh-CN">
              <a:solidFill>
                <a:schemeClr val="bg1"/>
              </a:solidFill>
              <a:latin typeface="楷体" panose="02010609060101010101" charset="-122"/>
              <a:ea typeface="楷体" panose="02010609060101010101" charset="-122"/>
              <a:cs typeface="楷体" panose="02010609060101010101" charset="-122"/>
            </a:endParaRPr>
          </a:p>
          <a:p>
            <a:pPr algn="r">
              <a:lnSpc>
                <a:spcPct val="200000"/>
              </a:lnSpc>
            </a:pPr>
            <a:r>
              <a:rPr altLang="zh-CN" sz="2800" lang="en-US">
                <a:solidFill>
                  <a:schemeClr val="bg1"/>
                </a:solidFill>
                <a:latin typeface="楷体" panose="02010609060101010101" charset="-122"/>
                <a:ea typeface="楷体" panose="02010609060101010101" charset="-122"/>
                <a:cs typeface="楷体" panose="02010609060101010101" charset="-122"/>
              </a:rPr>
              <a:t>——</a:t>
            </a:r>
            <a:r>
              <a:rPr altLang="en-US" sz="2800" lang="zh-CN">
                <a:solidFill>
                  <a:schemeClr val="bg1"/>
                </a:solidFill>
                <a:latin typeface="楷体" panose="02010609060101010101" charset="-122"/>
                <a:ea typeface="楷体" panose="02010609060101010101" charset="-122"/>
                <a:cs typeface="楷体" panose="02010609060101010101" charset="-122"/>
              </a:rPr>
              <a:t>【美】</a:t>
            </a:r>
            <a:r>
              <a:rPr altLang="zh-CN" sz="2800" lang="en-US">
                <a:solidFill>
                  <a:schemeClr val="bg1"/>
                </a:solidFill>
                <a:latin typeface="楷体" panose="02010609060101010101" charset="-122"/>
                <a:ea typeface="楷体" panose="02010609060101010101" charset="-122"/>
                <a:cs typeface="楷体" panose="02010609060101010101" charset="-122"/>
              </a:rPr>
              <a:t>白修德《中国的惊雷》</a:t>
            </a:r>
            <a:endParaRPr altLang="zh-CN" sz="2800" lang="en-US">
              <a:solidFill>
                <a:schemeClr val="bg1"/>
              </a:solidFill>
              <a:latin typeface="楷体" panose="02010609060101010101" charset="-122"/>
              <a:ea typeface="楷体" panose="02010609060101010101" charset="-122"/>
              <a:cs typeface="楷体" panose="02010609060101010101" charset="-122"/>
            </a:endParaRPr>
          </a:p>
        </p:txBody>
      </p:sp>
    </p:spTree>
    <p:custDataLst>
      <p:tags r:id="rId2"/>
    </p:custDataLst>
  </p:cSld>
  <p:clrMapOvr>
    <a:masterClrMapping/>
  </p:clrMapOvr>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73" name=""/>
        <p:cNvGrpSpPr/>
        <p:nvPr/>
      </p:nvGrpSpPr>
      <p:grpSpPr>
        <a:xfrm/>
      </p:grpSpPr>
      <p:pic>
        <p:nvPicPr>
          <p:cNvPr id="2097277" name="图片 7"/>
          <p:cNvPicPr>
            <a:picLocks noChangeAspect="1"/>
          </p:cNvPicPr>
          <p:nvPr/>
        </p:nvPicPr>
        <p:blipFill>
          <a:blip xmlns:r="http://schemas.openxmlformats.org/officeDocument/2006/relationships" r:embed="rId1"/>
          <a:srcRect/>
          <a:stretch>
            <a:fillRect/>
          </a:stretch>
        </p:blipFill>
        <p:spPr>
          <a:xfrm>
            <a:off x="9083040" y="4720590"/>
            <a:ext cx="2947670" cy="1934210"/>
          </a:xfrm>
          <a:prstGeom prst="rect"/>
          <a:effectLst>
            <a:outerShdw algn="ctr" blurRad="63500" rotWithShape="0" sx="102000" sy="102000">
              <a:prstClr val="black">
                <a:alpha val="40000"/>
              </a:prstClr>
            </a:outerShdw>
          </a:effectLst>
        </p:spPr>
      </p:pic>
      <p:pic>
        <p:nvPicPr>
          <p:cNvPr id="2097278" name="图片 2"/>
          <p:cNvPicPr>
            <a:picLocks noChangeAspect="1"/>
          </p:cNvPicPr>
          <p:nvPr/>
        </p:nvPicPr>
        <p:blipFill>
          <a:blip xmlns:r="http://schemas.openxmlformats.org/officeDocument/2006/relationships" r:embed="rId2"/>
          <a:srcRect/>
          <a:stretch>
            <a:fillRect/>
          </a:stretch>
        </p:blipFill>
        <p:spPr>
          <a:xfrm>
            <a:off x="6047105" y="4720590"/>
            <a:ext cx="2913380" cy="1934210"/>
          </a:xfrm>
          <a:prstGeom prst="rect"/>
          <a:effectLst>
            <a:outerShdw algn="ctr" blurRad="63500" rotWithShape="0" sx="102000" sy="102000">
              <a:prstClr val="black">
                <a:alpha val="40000"/>
              </a:prstClr>
            </a:outerShdw>
          </a:effectLst>
        </p:spPr>
      </p:pic>
      <p:sp>
        <p:nvSpPr>
          <p:cNvPr id="1048886" name="文本框 8"/>
          <p:cNvSpPr txBox="1"/>
          <p:nvPr/>
        </p:nvSpPr>
        <p:spPr>
          <a:xfrm>
            <a:off x="382905" y="197485"/>
            <a:ext cx="11426190" cy="4523105"/>
          </a:xfrm>
          <a:prstGeom prst="rect"/>
          <a:noFill/>
        </p:spPr>
        <p:txBody>
          <a:bodyPr anchor="t" rtlCol="0" wrap="square">
            <a:spAutoFit/>
          </a:bodyPr>
          <a:p>
            <a:r>
              <a:rPr altLang="zh-CN" b="1" sz="3200" lang="en-US">
                <a:solidFill>
                  <a:schemeClr val="bg1"/>
                </a:solidFill>
                <a:latin typeface="楷体-简" panose="02010600040101010101" charset="-122"/>
                <a:ea typeface="楷体-简" panose="02010600040101010101" charset="-122"/>
              </a:rPr>
              <a:t>     </a:t>
            </a:r>
            <a:r>
              <a:rPr altLang="en-US" b="1" sz="3200" lang="zh-CN">
                <a:solidFill>
                  <a:schemeClr val="bg1"/>
                </a:solidFill>
                <a:latin typeface="楷体" panose="02010609060101010101" charset="-122"/>
                <a:ea typeface="楷体" panose="02010609060101010101" charset="-122"/>
                <a:cs typeface="楷体" panose="02010609060101010101" charset="-122"/>
              </a:rPr>
              <a:t>据当时的报纸刊载，参加献金的有年逾古稀的老人，也有几岁孩童，人们争先恐后，把献金台围得水泄不通。汉阳一乡民献出祖传元宝，武昌乞丐所全体乞丐自动绝食一天，献金40元。汉口各店主为全体店员捐献一月薪金，各房东捐房租一个月，共计40万元。三镇几十家戏院近3000名演职员不取报酬，捐出全部收入……11日晚，轰轰烈烈的献金运动结束，参加者有百万人次，总共募集金额达百万元以上。国民政府用这些捐款为前方战士购买了大量的药品和医疗器械，以及20万套单衣，40万套棉衣。</a:t>
            </a:r>
            <a:endParaRPr altLang="en-US" b="1" sz="32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279" name="Picture 2"/>
          <p:cNvPicPr>
            <a:picLocks noChangeAspect="1" noChangeArrowheads="1"/>
          </p:cNvPicPr>
          <p:nvPr/>
        </p:nvPicPr>
        <p:blipFill>
          <a:blip xmlns:r="http://schemas.openxmlformats.org/officeDocument/2006/relationships" r:embed="rId3"/>
          <a:srcRect/>
          <a:stretch>
            <a:fillRect/>
          </a:stretch>
        </p:blipFill>
        <p:spPr bwMode="auto">
          <a:xfrm>
            <a:off x="146050" y="4720590"/>
            <a:ext cx="2809240" cy="1948815"/>
          </a:xfrm>
          <a:prstGeom prst="rect"/>
          <a:noFill/>
          <a:ln w="9525">
            <a:noFill/>
            <a:miter lim="800000"/>
            <a:headEnd/>
            <a:tailEnd/>
          </a:ln>
          <a:effectLst>
            <a:outerShdw algn="ctr" blurRad="63500" rotWithShape="0" sx="102000" sy="102000">
              <a:prstClr val="black">
                <a:alpha val="40000"/>
              </a:prstClr>
            </a:outerShdw>
          </a:effectLst>
        </p:spPr>
      </p:pic>
      <p:pic>
        <p:nvPicPr>
          <p:cNvPr id="2097280" name="Picture 7"/>
          <p:cNvPicPr>
            <a:picLocks noChangeAspect="1" noChangeArrowheads="1"/>
          </p:cNvPicPr>
          <p:nvPr/>
        </p:nvPicPr>
        <p:blipFill rotWithShape="1">
          <a:blip xmlns:r="http://schemas.openxmlformats.org/officeDocument/2006/relationships" r:embed="rId4"/>
          <a:srcRect/>
          <a:stretch>
            <a:fillRect/>
          </a:stretch>
        </p:blipFill>
        <p:spPr bwMode="auto">
          <a:xfrm>
            <a:off x="3136900" y="4720590"/>
            <a:ext cx="2787650" cy="1934210"/>
          </a:xfrm>
          <a:prstGeom prst="rect"/>
          <a:noFill/>
          <a:ln w="9525">
            <a:noFill/>
            <a:miter lim="800000"/>
            <a:headEnd/>
            <a:tailEnd/>
          </a:ln>
          <a:effectLst>
            <a:outerShdw algn="ctr" blurRad="63500" rotWithShape="0" sx="102000" sy="102000">
              <a:prstClr val="black">
                <a:alpha val="40000"/>
              </a:prstClr>
            </a:outerShdw>
          </a:effectLst>
        </p:spPr>
      </p:pic>
      <p:sp>
        <p:nvSpPr>
          <p:cNvPr id="1048887" name="矩形 2"/>
          <p:cNvSpPr>
            <a:spLocks noChangeArrowheads="1"/>
          </p:cNvSpPr>
          <p:nvPr/>
        </p:nvSpPr>
        <p:spPr bwMode="auto">
          <a:xfrm>
            <a:off x="1856739" y="6145291"/>
            <a:ext cx="2286000" cy="523875"/>
          </a:xfrm>
          <a:prstGeom prst="rect"/>
          <a:solidFill>
            <a:schemeClr val="bg2"/>
          </a:solidFill>
          <a:ln w="9525">
            <a:noFill/>
            <a:miter lim="800000"/>
          </a:ln>
        </p:spPr>
        <p:txBody>
          <a:bodyPr>
            <a:spAutoFit/>
          </a:bodyPr>
          <a:p>
            <a:pPr algn="r">
              <a:buFont typeface="微软雅黑" panose="020B0503020204020204" pitchFamily="34" charset="-122"/>
              <a:buNone/>
            </a:pPr>
            <a:r>
              <a:rPr altLang="en-US" b="1" dirty="0" sz="2800" lang="zh-CN" spc="300">
                <a:solidFill>
                  <a:srgbClr val="FF0000"/>
                </a:solidFill>
                <a:latin typeface="微软雅黑" panose="020B0503020204020204" pitchFamily="34" charset="-122"/>
                <a:ea typeface="微软雅黑" panose="020B0503020204020204" pitchFamily="34" charset="-122"/>
                <a:sym typeface="+mn-ea"/>
              </a:rPr>
              <a:t>万家岭大捷</a:t>
            </a:r>
            <a:endParaRPr altLang="en-US" b="1" dirty="0" sz="2800" lang="zh-CN" spc="300">
              <a:solidFill>
                <a:srgbClr val="FF0000"/>
              </a:solidFill>
              <a:latin typeface="微软雅黑" panose="020B0503020204020204" pitchFamily="34" charset="-122"/>
              <a:ea typeface="微软雅黑" panose="020B0503020204020204" pitchFamily="34" charset="-122"/>
              <a:sym typeface="+mn-ea"/>
            </a:endParaRPr>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 presetSubtype="10">
                                  <p:stCondLst>
                                    <p:cond delay="0"/>
                                  </p:stCondLst>
                                  <p:childTnLst>
                                    <p:set>
                                      <p:cBhvr>
                                        <p:cTn dur="1" fill="hold" id="6">
                                          <p:stCondLst>
                                            <p:cond delay="0"/>
                                          </p:stCondLst>
                                        </p:cTn>
                                        <p:tgtEl>
                                          <p:spTgt spid="2097279"/>
                                        </p:tgtEl>
                                        <p:attrNameLst>
                                          <p:attrName>style.visibility</p:attrName>
                                        </p:attrNameLst>
                                      </p:cBhvr>
                                      <p:to>
                                        <p:strVal val="visible"/>
                                      </p:to>
                                    </p:set>
                                    <p:animEffect transition="in" filter="blinds(horizontal)">
                                      <p:cBhvr>
                                        <p:cTn dur="500" id="7"/>
                                        <p:tgtEl>
                                          <p:spTgt spid="2097279"/>
                                        </p:tgtEl>
                                      </p:cBhvr>
                                    </p:animEffect>
                                  </p:childTnLst>
                                </p:cTn>
                              </p:par>
                              <p:par>
                                <p:cTn fill="hold" id="8" nodeType="withEffect" presetClass="entr" presetID="3" presetSubtype="10">
                                  <p:stCondLst>
                                    <p:cond delay="0"/>
                                  </p:stCondLst>
                                  <p:childTnLst>
                                    <p:set>
                                      <p:cBhvr>
                                        <p:cTn dur="1" fill="hold" id="9">
                                          <p:stCondLst>
                                            <p:cond delay="0"/>
                                          </p:stCondLst>
                                        </p:cTn>
                                        <p:tgtEl>
                                          <p:spTgt spid="2097280"/>
                                        </p:tgtEl>
                                        <p:attrNameLst>
                                          <p:attrName>style.visibility</p:attrName>
                                        </p:attrNameLst>
                                      </p:cBhvr>
                                      <p:to>
                                        <p:strVal val="visible"/>
                                      </p:to>
                                    </p:set>
                                    <p:animEffect transition="in" filter="blinds(horizontal)">
                                      <p:cBhvr>
                                        <p:cTn dur="500" id="10"/>
                                        <p:tgtEl>
                                          <p:spTgt spid="2097280"/>
                                        </p:tgtEl>
                                      </p:cBhvr>
                                    </p:animEffect>
                                  </p:childTnLst>
                                </p:cTn>
                              </p:par>
                              <p:par>
                                <p:cTn fill="hold" grpId="0" id="11" nodeType="withEffect" presetClass="entr" presetID="3" presetSubtype="10">
                                  <p:stCondLst>
                                    <p:cond delay="0"/>
                                  </p:stCondLst>
                                  <p:childTnLst>
                                    <p:set>
                                      <p:cBhvr>
                                        <p:cTn dur="1" fill="hold" id="12">
                                          <p:stCondLst>
                                            <p:cond delay="0"/>
                                          </p:stCondLst>
                                        </p:cTn>
                                        <p:tgtEl>
                                          <p:spTgt spid="1048887"/>
                                        </p:tgtEl>
                                        <p:attrNameLst>
                                          <p:attrName>style.visibility</p:attrName>
                                        </p:attrNameLst>
                                      </p:cBhvr>
                                      <p:to>
                                        <p:strVal val="visible"/>
                                      </p:to>
                                    </p:set>
                                    <p:animEffect transition="in" filter="blinds(horizontal)">
                                      <p:cBhvr>
                                        <p:cTn dur="500" id="13"/>
                                        <p:tgtEl>
                                          <p:spTgt spid="1048887"/>
                                        </p:tgtEl>
                                      </p:cBhvr>
                                    </p:animEffect>
                                  </p:childTnLst>
                                </p:cTn>
                              </p:par>
                            </p:childTnLst>
                          </p:cTn>
                        </p:par>
                      </p:childTnLst>
                    </p:cTn>
                  </p:par>
                  <p:par>
                    <p:cTn fill="hold" id="14">
                      <p:stCondLst>
                        <p:cond delay="indefinite"/>
                      </p:stCondLst>
                      <p:childTnLst>
                        <p:par>
                          <p:cTn fill="hold" id="15">
                            <p:stCondLst>
                              <p:cond delay="0"/>
                            </p:stCondLst>
                            <p:childTnLst>
                              <p:par>
                                <p:cTn fill="hold" id="16" nodeType="clickEffect" presetClass="entr" presetID="3" presetSubtype="10">
                                  <p:stCondLst>
                                    <p:cond delay="0"/>
                                  </p:stCondLst>
                                  <p:childTnLst>
                                    <p:set>
                                      <p:cBhvr>
                                        <p:cTn dur="1" fill="hold" id="17">
                                          <p:stCondLst>
                                            <p:cond delay="0"/>
                                          </p:stCondLst>
                                        </p:cTn>
                                        <p:tgtEl>
                                          <p:spTgt spid="2097278"/>
                                        </p:tgtEl>
                                        <p:attrNameLst>
                                          <p:attrName>style.visibility</p:attrName>
                                        </p:attrNameLst>
                                      </p:cBhvr>
                                      <p:to>
                                        <p:strVal val="visible"/>
                                      </p:to>
                                    </p:set>
                                    <p:animEffect transition="in" filter="blinds(horizontal)">
                                      <p:cBhvr>
                                        <p:cTn dur="500" id="18"/>
                                        <p:tgtEl>
                                          <p:spTgt spid="2097278"/>
                                        </p:tgtEl>
                                      </p:cBhvr>
                                    </p:animEffect>
                                  </p:childTnLst>
                                </p:cTn>
                              </p:par>
                              <p:par>
                                <p:cTn fill="hold" id="19" nodeType="withEffect" presetClass="entr" presetID="3" presetSubtype="10">
                                  <p:stCondLst>
                                    <p:cond delay="0"/>
                                  </p:stCondLst>
                                  <p:childTnLst>
                                    <p:set>
                                      <p:cBhvr>
                                        <p:cTn dur="1" fill="hold" id="20">
                                          <p:stCondLst>
                                            <p:cond delay="0"/>
                                          </p:stCondLst>
                                        </p:cTn>
                                        <p:tgtEl>
                                          <p:spTgt spid="2097277"/>
                                        </p:tgtEl>
                                        <p:attrNameLst>
                                          <p:attrName>style.visibility</p:attrName>
                                        </p:attrNameLst>
                                      </p:cBhvr>
                                      <p:to>
                                        <p:strVal val="visible"/>
                                      </p:to>
                                    </p:set>
                                    <p:animEffect transition="in" filter="blinds(horizontal)">
                                      <p:cBhvr>
                                        <p:cTn dur="500" id="21"/>
                                        <p:tgtEl>
                                          <p:spTgt spid="2097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887" grpId="0" bldLvl="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74" name=""/>
        <p:cNvGrpSpPr/>
        <p:nvPr/>
      </p:nvGrpSpPr>
      <p:grpSpPr>
        <a:xfrm/>
      </p:grpSpPr>
      <p:pic>
        <p:nvPicPr>
          <p:cNvPr id="2097281" name="图片 4"/>
          <p:cNvPicPr>
            <a:picLocks noChangeAspect="1"/>
          </p:cNvPicPr>
          <p:nvPr/>
        </p:nvPicPr>
        <p:blipFill>
          <a:blip xmlns:r="http://schemas.openxmlformats.org/officeDocument/2006/relationships" r:embed="rId1"/>
          <a:stretch>
            <a:fillRect/>
          </a:stretch>
        </p:blipFill>
        <p:spPr>
          <a:xfrm>
            <a:off x="1210310" y="2764790"/>
            <a:ext cx="9067165" cy="3991610"/>
          </a:xfrm>
          <a:prstGeom prst="rect"/>
          <a:effectLst>
            <a:outerShdw algn="ctr" blurRad="63500" rotWithShape="0" sx="102000" sy="102000">
              <a:prstClr val="black">
                <a:alpha val="40000"/>
              </a:prstClr>
            </a:outerShdw>
          </a:effectLst>
        </p:spPr>
      </p:pic>
      <p:sp>
        <p:nvSpPr>
          <p:cNvPr id="1048888" name="文本框 5"/>
          <p:cNvSpPr txBox="1"/>
          <p:nvPr/>
        </p:nvSpPr>
        <p:spPr>
          <a:xfrm>
            <a:off x="712470" y="356235"/>
            <a:ext cx="10063480" cy="2553335"/>
          </a:xfrm>
          <a:prstGeom prst="rect"/>
          <a:noFill/>
        </p:spPr>
        <p:txBody>
          <a:bodyPr anchor="t" rtlCol="0" wrap="square">
            <a:spAutoFit/>
          </a:bodyPr>
          <a:p>
            <a:pPr algn="l">
              <a:lnSpc>
                <a:spcPct val="100000"/>
              </a:lnSpc>
            </a:pPr>
            <a:r>
              <a:rPr altLang="zh-CN" b="1" dirty="0" sz="3200" lang="en-US" spc="300">
                <a:solidFill>
                  <a:schemeClr val="bg1"/>
                </a:solidFill>
                <a:latin typeface="楷体-简" panose="02010600040101010101" charset="-122"/>
                <a:ea typeface="楷体-简" panose="02010600040101010101" charset="-122"/>
                <a:sym typeface="+mn-ea"/>
              </a:rPr>
              <a:t>    </a:t>
            </a:r>
            <a:r>
              <a:rPr altLang="en-US" b="1" dirty="0" sz="3200" lang="zh-CN" spc="300">
                <a:solidFill>
                  <a:schemeClr val="bg1"/>
                </a:solidFill>
                <a:latin typeface="楷体" panose="02010609060101010101" charset="-122"/>
                <a:ea typeface="楷体" panose="02010609060101010101" charset="-122"/>
                <a:cs typeface="楷体" panose="02010609060101010101" charset="-122"/>
                <a:sym typeface="+mn-ea"/>
              </a:rPr>
              <a:t>“一时之进退变化，绝不能动摇我国抗战之决心”“任何城市之得失，绝不能影响于抗战之全局”；表示将“更哀戚、更坚忍、更踏实、更刻苦、更猛勇奋进”，戮力于全面、持久的抗战。</a:t>
            </a:r>
            <a:endParaRPr altLang="en-US" b="1" dirty="0" sz="3200" lang="zh-CN" spc="300">
              <a:solidFill>
                <a:schemeClr val="bg1"/>
              </a:solidFill>
              <a:latin typeface="楷体" panose="02010609060101010101" charset="-122"/>
              <a:ea typeface="楷体" panose="02010609060101010101" charset="-122"/>
              <a:cs typeface="楷体" panose="02010609060101010101" charset="-122"/>
              <a:sym typeface="+mn-ea"/>
            </a:endParaRPr>
          </a:p>
          <a:p>
            <a:pPr algn="l">
              <a:lnSpc>
                <a:spcPct val="100000"/>
              </a:lnSpc>
            </a:pPr>
            <a:endParaRPr altLang="en-US" b="1" dirty="0" sz="3200" lang="zh-CN" spc="300">
              <a:solidFill>
                <a:schemeClr val="bg1"/>
              </a:solidFill>
              <a:effectLst/>
              <a:latin typeface="微软雅黑" panose="020B0503020204020204" pitchFamily="34" charset="-122"/>
              <a:ea typeface="微软雅黑" panose="020B0503020204020204" pitchFamily="34" charset="-122"/>
              <a:cs typeface="楷体" panose="02010609060101010101" charset="-122"/>
              <a:sym typeface="+mn-ea"/>
            </a:endParaRPr>
          </a:p>
        </p:txBody>
      </p:sp>
    </p:spTree>
    <p:custDataLst>
      <p:tags r:id="rId2"/>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75" name=""/>
        <p:cNvGrpSpPr/>
        <p:nvPr/>
      </p:nvGrpSpPr>
      <p:grpSpPr>
        <a:xfrm/>
      </p:grpSpPr>
      <p:sp>
        <p:nvSpPr>
          <p:cNvPr id="1048889" name="矩形 3"/>
          <p:cNvSpPr/>
          <p:nvPr/>
        </p:nvSpPr>
        <p:spPr>
          <a:xfrm>
            <a:off x="527685" y="312420"/>
            <a:ext cx="11235690" cy="6219825"/>
          </a:xfrm>
          <a:prstGeom prst="rect"/>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sp>
        <p:nvSpPr>
          <p:cNvPr id="1048890" name="文本框 1"/>
          <p:cNvSpPr txBox="1"/>
          <p:nvPr/>
        </p:nvSpPr>
        <p:spPr>
          <a:xfrm>
            <a:off x="701675" y="606425"/>
            <a:ext cx="6918960" cy="5631180"/>
          </a:xfrm>
          <a:prstGeom prst="rect"/>
          <a:noFill/>
        </p:spPr>
        <p:txBody>
          <a:bodyPr anchor="t" rtlCol="0" wrap="square">
            <a:spAutoFit/>
          </a:bodyPr>
          <a:p>
            <a:pPr>
              <a:lnSpc>
                <a:spcPct val="150000"/>
              </a:lnSpc>
            </a:pPr>
            <a:r>
              <a:rPr altLang="zh-CN" sz="2400" lang="en-US">
                <a:latin typeface="楷体" panose="02010609060101010101" charset="-122"/>
                <a:ea typeface="楷体" panose="02010609060101010101" charset="-122"/>
                <a:cs typeface="楷体" panose="02010609060101010101" charset="-122"/>
              </a:rPr>
              <a:t>        </a:t>
            </a:r>
            <a:r>
              <a:rPr altLang="en-US" sz="2400" lang="zh-CN">
                <a:latin typeface="楷体" panose="02010609060101010101" charset="-122"/>
                <a:ea typeface="楷体" panose="02010609060101010101" charset="-122"/>
                <a:cs typeface="楷体" panose="02010609060101010101" charset="-122"/>
              </a:rPr>
              <a:t>从1939年开始，日本陆军的培训体系就开始出现问题。一方面是中国抗日军民持续地拖耗了日军的大量兵力，在中国战场尤其是敌后抗日根据地周边的日军都陷入了一种“流血不止”的“尴尬状态”。另一方面，对苏联的军事准备也使得关东军的主力被禁锢在中国东北，无法调往其他区域。日本国内的各师管区不得不加紧搜刮适龄青年，而且对新入役士兵的训练时间开始被缩短，长距离行军训练和联合演习等科目被取消，结果新兵被派到战场后，所在部队不得不对其进行加训。</a:t>
            </a:r>
            <a:endParaRPr altLang="en-US" sz="2400" lang="zh-CN">
              <a:latin typeface="楷体" panose="02010609060101010101" charset="-122"/>
              <a:ea typeface="楷体" panose="02010609060101010101" charset="-122"/>
              <a:cs typeface="楷体" panose="02010609060101010101" charset="-122"/>
            </a:endParaRPr>
          </a:p>
        </p:txBody>
      </p:sp>
      <p:pic>
        <p:nvPicPr>
          <p:cNvPr id="2097282" name="图片 4"/>
          <p:cNvPicPr>
            <a:picLocks noChangeAspect="1"/>
          </p:cNvPicPr>
          <p:nvPr/>
        </p:nvPicPr>
        <p:blipFill>
          <a:blip xmlns:r="http://schemas.openxmlformats.org/officeDocument/2006/relationships" r:embed="rId1"/>
          <a:stretch>
            <a:fillRect/>
          </a:stretch>
        </p:blipFill>
        <p:spPr>
          <a:xfrm>
            <a:off x="7620635" y="312420"/>
            <a:ext cx="4142740" cy="3228340"/>
          </a:xfrm>
          <a:prstGeom prst="rect"/>
        </p:spPr>
      </p:pic>
      <p:pic>
        <p:nvPicPr>
          <p:cNvPr id="2097283" name="图片 5"/>
          <p:cNvPicPr>
            <a:picLocks noChangeAspect="1"/>
          </p:cNvPicPr>
          <p:nvPr/>
        </p:nvPicPr>
        <p:blipFill>
          <a:blip xmlns:r="http://schemas.openxmlformats.org/officeDocument/2006/relationships" r:embed="rId2"/>
          <a:stretch>
            <a:fillRect/>
          </a:stretch>
        </p:blipFill>
        <p:spPr>
          <a:xfrm>
            <a:off x="7627620" y="3540760"/>
            <a:ext cx="4135755" cy="2991485"/>
          </a:xfrm>
          <a:prstGeom prst="rect"/>
        </p:spPr>
      </p:pic>
    </p:spTree>
  </p:cSld>
  <p:clrMapOvr>
    <a:masterClrMapping/>
  </p:clrMapOvr>
  <p:transition spd="slow">
    <p:fade/>
  </p:transition>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76" name=""/>
        <p:cNvGrpSpPr/>
        <p:nvPr/>
      </p:nvGrpSpPr>
      <p:grpSpPr>
        <a:xfrm/>
      </p:grpSpPr>
      <p:grpSp>
        <p:nvGrpSpPr>
          <p:cNvPr id="177" name="Group 2"/>
          <p:cNvGrpSpPr/>
          <p:nvPr/>
        </p:nvGrpSpPr>
        <p:grpSpPr>
          <a:xfrm>
            <a:off x="0" y="3886200"/>
            <a:ext cx="5246688" cy="2927350"/>
            <a:chOff x="335" y="2494"/>
            <a:chExt cx="2496" cy="1716"/>
          </a:xfrm>
        </p:grpSpPr>
        <p:pic>
          <p:nvPicPr>
            <p:cNvPr id="2097284" name="Picture 3" descr="U246P112DT20050607141308"/>
            <p:cNvPicPr>
              <a:picLocks noChangeAspect="1"/>
            </p:cNvPicPr>
            <p:nvPr/>
          </p:nvPicPr>
          <p:blipFill>
            <a:blip xmlns:r="http://schemas.openxmlformats.org/officeDocument/2006/relationships" r:embed="rId1"/>
            <a:stretch>
              <a:fillRect/>
            </a:stretch>
          </p:blipFill>
          <p:spPr>
            <a:xfrm>
              <a:off x="335" y="2494"/>
              <a:ext cx="2496" cy="1496"/>
            </a:xfrm>
            <a:prstGeom prst="rect"/>
            <a:noFill/>
            <a:ln w="9525" cap="flat" cmpd="sng">
              <a:solidFill>
                <a:srgbClr val="FFDDFF"/>
              </a:solidFill>
              <a:prstDash val="solid"/>
              <a:miter/>
              <a:headEnd type="none" w="med" len="med"/>
              <a:tailEnd type="none" w="med" len="med"/>
            </a:ln>
          </p:spPr>
        </p:pic>
        <p:sp>
          <p:nvSpPr>
            <p:cNvPr id="1048891" name="Rectangle 4"/>
            <p:cNvSpPr/>
            <p:nvPr/>
          </p:nvSpPr>
          <p:spPr>
            <a:xfrm>
              <a:off x="335" y="3994"/>
              <a:ext cx="2496" cy="216"/>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1800" lang="zh-CN">
                  <a:solidFill>
                    <a:schemeClr val="bg1"/>
                  </a:solidFill>
                  <a:latin typeface="楷体" panose="02010609060101010101" charset="-122"/>
                  <a:ea typeface="楷体" panose="02010609060101010101" charset="-122"/>
                  <a:cs typeface="楷体" panose="02010609060101010101" charset="-122"/>
                </a:rPr>
                <a:t>蒋中正为最高统帅，美国的史迪威任总参谋长。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2" name="WordArt 5"/>
            <p:cNvSpPr>
              <a:spLocks noTextEdit="1"/>
            </p:cNvSpPr>
            <p:nvPr/>
          </p:nvSpPr>
          <p:spPr>
            <a:xfrm>
              <a:off x="2600" y="2503"/>
              <a:ext cx="192" cy="38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4</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78" name="Group 7"/>
          <p:cNvGrpSpPr/>
          <p:nvPr/>
        </p:nvGrpSpPr>
        <p:grpSpPr>
          <a:xfrm>
            <a:off x="-30162" y="649288"/>
            <a:ext cx="5246687" cy="3252622"/>
            <a:chOff x="672" y="528"/>
            <a:chExt cx="1505" cy="1855"/>
          </a:xfrm>
        </p:grpSpPr>
        <p:pic>
          <p:nvPicPr>
            <p:cNvPr id="2097285" name="Picture 8" descr="U246P112DT20050607140618"/>
            <p:cNvPicPr>
              <a:picLocks noChangeAspect="1"/>
            </p:cNvPicPr>
            <p:nvPr/>
          </p:nvPicPr>
          <p:blipFill>
            <a:blip xmlns:r="http://schemas.openxmlformats.org/officeDocument/2006/relationships" r:embed="rId2"/>
            <a:stretch>
              <a:fillRect/>
            </a:stretch>
          </p:blipFill>
          <p:spPr>
            <a:xfrm>
              <a:off x="672" y="528"/>
              <a:ext cx="1505" cy="1633"/>
            </a:xfrm>
            <a:prstGeom prst="rect"/>
            <a:noFill/>
            <a:ln w="9525" cap="flat" cmpd="sng">
              <a:solidFill>
                <a:srgbClr val="FFDDFF"/>
              </a:solidFill>
              <a:prstDash val="solid"/>
              <a:miter/>
              <a:headEnd type="none" w="med" len="med"/>
              <a:tailEnd type="none" w="med" len="med"/>
            </a:ln>
          </p:spPr>
        </p:pic>
        <p:sp>
          <p:nvSpPr>
            <p:cNvPr id="1048893" name="Rectangle 9"/>
            <p:cNvSpPr/>
            <p:nvPr/>
          </p:nvSpPr>
          <p:spPr>
            <a:xfrm>
              <a:off x="672" y="2173"/>
              <a:ext cx="1488" cy="210"/>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1800" lang="zh-CN">
                  <a:solidFill>
                    <a:schemeClr val="bg1"/>
                  </a:solidFill>
                  <a:latin typeface="楷体" panose="02010609060101010101" charset="-122"/>
                  <a:ea typeface="楷体" panose="02010609060101010101" charset="-122"/>
                  <a:cs typeface="楷体" panose="02010609060101010101" charset="-122"/>
                </a:rPr>
                <a:t>日本发动太平洋战争</a:t>
              </a:r>
              <a:r>
                <a:rPr altLang="zh-CN" b="1" dirty="0" sz="1800" lang="en-US">
                  <a:solidFill>
                    <a:schemeClr val="bg1"/>
                  </a:solidFill>
                  <a:latin typeface="楷体" panose="02010609060101010101" charset="-122"/>
                  <a:ea typeface="楷体" panose="02010609060101010101" charset="-122"/>
                  <a:cs typeface="楷体" panose="02010609060101010101" charset="-122"/>
                </a:rPr>
                <a:t>(1941.12.7)</a:t>
              </a:r>
              <a:r>
                <a:rPr altLang="en-US" b="1" dirty="0" sz="1800" lang="zh-CN">
                  <a:solidFill>
                    <a:schemeClr val="bg1"/>
                  </a:solidFill>
                  <a:latin typeface="楷体" panose="02010609060101010101" charset="-122"/>
                  <a:ea typeface="楷体" panose="02010609060101010101" charset="-122"/>
                  <a:cs typeface="楷体" panose="02010609060101010101" charset="-122"/>
                </a:rPr>
                <a:t>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4" name="WordArt 10"/>
            <p:cNvSpPr>
              <a:spLocks noTextEdit="1"/>
            </p:cNvSpPr>
            <p:nvPr/>
          </p:nvSpPr>
          <p:spPr>
            <a:xfrm>
              <a:off x="1997" y="528"/>
              <a:ext cx="115" cy="41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1</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79" name="Group 11"/>
          <p:cNvGrpSpPr/>
          <p:nvPr/>
        </p:nvGrpSpPr>
        <p:grpSpPr>
          <a:xfrm>
            <a:off x="5548313" y="654050"/>
            <a:ext cx="6643687" cy="3194050"/>
            <a:chOff x="2832" y="480"/>
            <a:chExt cx="2797" cy="1945"/>
          </a:xfrm>
        </p:grpSpPr>
        <p:pic>
          <p:nvPicPr>
            <p:cNvPr id="2097286" name="Picture 12" descr="U246P112DT20050607141035"/>
            <p:cNvPicPr>
              <a:picLocks noChangeAspect="1"/>
            </p:cNvPicPr>
            <p:nvPr/>
          </p:nvPicPr>
          <p:blipFill>
            <a:blip xmlns:r="http://schemas.openxmlformats.org/officeDocument/2006/relationships" r:embed="rId3"/>
            <a:stretch>
              <a:fillRect/>
            </a:stretch>
          </p:blipFill>
          <p:spPr>
            <a:xfrm>
              <a:off x="2832" y="480"/>
              <a:ext cx="2797" cy="1740"/>
            </a:xfrm>
            <a:prstGeom prst="rect"/>
            <a:noFill/>
            <a:ln w="9525" cap="flat" cmpd="sng">
              <a:solidFill>
                <a:srgbClr val="FFDDFF"/>
              </a:solidFill>
              <a:prstDash val="solid"/>
              <a:miter/>
              <a:headEnd type="none" w="med" len="med"/>
              <a:tailEnd type="none" w="med" len="med"/>
            </a:ln>
          </p:spPr>
        </p:pic>
        <p:sp>
          <p:nvSpPr>
            <p:cNvPr id="1048895" name="Rectangle 13"/>
            <p:cNvSpPr/>
            <p:nvPr/>
          </p:nvSpPr>
          <p:spPr>
            <a:xfrm>
              <a:off x="2836" y="2181"/>
              <a:ext cx="2784" cy="244"/>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2000" lang="zh-CN">
                  <a:solidFill>
                    <a:schemeClr val="bg1"/>
                  </a:solidFill>
                  <a:latin typeface="楷体" panose="02010609060101010101" charset="-122"/>
                  <a:ea typeface="楷体" panose="02010609060101010101" charset="-122"/>
                  <a:cs typeface="楷体" panose="02010609060101010101" charset="-122"/>
                </a:rPr>
                <a:t>美国、英国立即向日本宣战</a:t>
              </a:r>
              <a:r>
                <a:rPr altLang="zh-CN" b="1" dirty="0" sz="2000" lang="en-US">
                  <a:solidFill>
                    <a:schemeClr val="bg1"/>
                  </a:solidFill>
                  <a:latin typeface="楷体" panose="02010609060101010101" charset="-122"/>
                  <a:ea typeface="楷体" panose="02010609060101010101" charset="-122"/>
                  <a:cs typeface="楷体" panose="02010609060101010101" charset="-122"/>
                </a:rPr>
                <a:t>(1941.12.8)</a:t>
              </a:r>
              <a:r>
                <a:rPr altLang="en-US" b="1" dirty="0" sz="2000" lang="zh-CN">
                  <a:solidFill>
                    <a:schemeClr val="bg1"/>
                  </a:solidFill>
                  <a:latin typeface="楷体" panose="02010609060101010101" charset="-122"/>
                  <a:ea typeface="楷体" panose="02010609060101010101" charset="-122"/>
                  <a:cs typeface="楷体" panose="02010609060101010101" charset="-122"/>
                </a:rPr>
                <a:t> </a:t>
              </a:r>
              <a:endParaRPr altLang="en-US" b="1" dirty="0" sz="20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6" name="WordArt 14"/>
            <p:cNvSpPr>
              <a:spLocks noTextEdit="1"/>
            </p:cNvSpPr>
            <p:nvPr/>
          </p:nvSpPr>
          <p:spPr>
            <a:xfrm>
              <a:off x="2887" y="482"/>
              <a:ext cx="216" cy="432"/>
            </a:xfrm>
            <a:prstGeom prst="rect"/>
          </p:spPr>
          <p:txBody>
            <a:bodyPr fromWordArt="1" wrap="none">
              <a:prstTxWarp prst="textPlain">
                <a:avLst>
                  <a:gd fmla="val 50000" name="adj"/>
                </a:avLst>
              </a:prstTxWarp>
              <a:normAutofit/>
            </a:bodyPr>
            <a:p>
              <a:pPr algn="ctr"/>
              <a:r>
                <a:rPr altLang="en-US" b="1" sz="54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2</a:t>
              </a:r>
              <a:endParaRPr altLang="en-US" b="1" sz="54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grpSp>
        <p:nvGrpSpPr>
          <p:cNvPr id="180" name="Group 15"/>
          <p:cNvGrpSpPr/>
          <p:nvPr/>
        </p:nvGrpSpPr>
        <p:grpSpPr>
          <a:xfrm>
            <a:off x="5387975" y="3881438"/>
            <a:ext cx="6835775" cy="2932112"/>
            <a:chOff x="2688" y="2448"/>
            <a:chExt cx="2946" cy="1735"/>
          </a:xfrm>
        </p:grpSpPr>
        <p:pic>
          <p:nvPicPr>
            <p:cNvPr id="2097287" name="Picture 16" descr="U246P112DT20050607141138"/>
            <p:cNvPicPr>
              <a:picLocks noChangeAspect="1"/>
            </p:cNvPicPr>
            <p:nvPr/>
          </p:nvPicPr>
          <p:blipFill>
            <a:blip xmlns:r="http://schemas.openxmlformats.org/officeDocument/2006/relationships" r:embed="rId4"/>
            <a:stretch>
              <a:fillRect/>
            </a:stretch>
          </p:blipFill>
          <p:spPr>
            <a:xfrm>
              <a:off x="2757" y="2448"/>
              <a:ext cx="2859" cy="1488"/>
            </a:xfrm>
            <a:prstGeom prst="rect"/>
            <a:noFill/>
            <a:ln w="9525" cap="flat" cmpd="sng">
              <a:solidFill>
                <a:srgbClr val="FFDDFF"/>
              </a:solidFill>
              <a:prstDash val="solid"/>
              <a:miter/>
              <a:headEnd type="none" w="med" len="med"/>
              <a:tailEnd type="none" w="med" len="med"/>
            </a:ln>
          </p:spPr>
        </p:pic>
        <p:sp>
          <p:nvSpPr>
            <p:cNvPr id="1048897" name="Rectangle 17"/>
            <p:cNvSpPr/>
            <p:nvPr/>
          </p:nvSpPr>
          <p:spPr>
            <a:xfrm>
              <a:off x="2688" y="3946"/>
              <a:ext cx="2946" cy="237"/>
            </a:xfrm>
            <a:prstGeom prst="rect"/>
            <a:noFill/>
            <a:ln w="9525" cap="flat" cmpd="sng">
              <a:solidFill>
                <a:srgbClr val="FFDDFF"/>
              </a:solidFill>
              <a:prstDash val="solid"/>
              <a:miter/>
              <a:headEnd type="none" w="med" len="med"/>
              <a:tailEnd type="none" w="med" len="med"/>
            </a:ln>
          </p:spPr>
          <p:txBody>
            <a:bodyPr anchor="ctr">
              <a:spAutoFit/>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ctr" eaLnBrk="1" hangingPunct="1" indent="0" lvl="0" marL="0">
                <a:spcBef>
                  <a:spcPct val="0"/>
                </a:spcBef>
                <a:buNone/>
              </a:pPr>
              <a:r>
                <a:rPr altLang="en-US" b="1" dirty="0" sz="2000" lang="zh-CN">
                  <a:solidFill>
                    <a:schemeClr val="bg1"/>
                  </a:solidFill>
                  <a:latin typeface="楷体" panose="02010609060101010101" charset="-122"/>
                  <a:ea typeface="楷体" panose="02010609060101010101" charset="-122"/>
                  <a:cs typeface="楷体" panose="02010609060101010101" charset="-122"/>
                </a:rPr>
                <a:t>中国正式对日宣战和同盟国联合。</a:t>
              </a:r>
              <a:r>
                <a:rPr altLang="zh-CN" b="1" dirty="0" sz="2000" lang="en-US">
                  <a:solidFill>
                    <a:schemeClr val="bg1"/>
                  </a:solidFill>
                  <a:latin typeface="楷体" panose="02010609060101010101" charset="-122"/>
                  <a:ea typeface="楷体" panose="02010609060101010101" charset="-122"/>
                  <a:cs typeface="楷体" panose="02010609060101010101" charset="-122"/>
                </a:rPr>
                <a:t>(1941.12.9</a:t>
              </a:r>
              <a:r>
                <a:rPr altLang="en-US" b="1" dirty="0" sz="2000" lang="zh-CN">
                  <a:solidFill>
                    <a:schemeClr val="bg1"/>
                  </a:solidFill>
                  <a:latin typeface="楷体" panose="02010609060101010101" charset="-122"/>
                  <a:ea typeface="楷体" panose="02010609060101010101" charset="-122"/>
                  <a:cs typeface="楷体" panose="02010609060101010101" charset="-122"/>
                </a:rPr>
                <a:t>和</a:t>
              </a:r>
              <a:r>
                <a:rPr altLang="zh-CN" b="1" dirty="0" sz="2000" lang="en-US">
                  <a:solidFill>
                    <a:schemeClr val="bg1"/>
                  </a:solidFill>
                  <a:latin typeface="楷体" panose="02010609060101010101" charset="-122"/>
                  <a:ea typeface="楷体" panose="02010609060101010101" charset="-122"/>
                  <a:cs typeface="楷体" panose="02010609060101010101" charset="-122"/>
                </a:rPr>
                <a:t>1942</a:t>
              </a:r>
              <a:r>
                <a:rPr altLang="en-US" b="1" dirty="0" sz="2000" lang="zh-CN">
                  <a:solidFill>
                    <a:schemeClr val="bg1"/>
                  </a:solidFill>
                  <a:latin typeface="楷体" panose="02010609060101010101" charset="-122"/>
                  <a:ea typeface="楷体" panose="02010609060101010101" charset="-122"/>
                  <a:cs typeface="楷体" panose="02010609060101010101" charset="-122"/>
                </a:rPr>
                <a:t>元旦</a:t>
              </a:r>
              <a:r>
                <a:rPr altLang="zh-CN" b="1" dirty="0" sz="2000" lang="en-US">
                  <a:solidFill>
                    <a:schemeClr val="bg1"/>
                  </a:solidFill>
                  <a:latin typeface="楷体" panose="02010609060101010101" charset="-122"/>
                  <a:ea typeface="楷体" panose="02010609060101010101" charset="-122"/>
                  <a:cs typeface="楷体" panose="02010609060101010101" charset="-122"/>
                </a:rPr>
                <a:t>)</a:t>
              </a:r>
              <a:r>
                <a:rPr altLang="en-US" b="1" dirty="0" sz="1800" lang="zh-CN">
                  <a:solidFill>
                    <a:schemeClr val="bg1"/>
                  </a:solidFill>
                  <a:latin typeface="楷体" panose="02010609060101010101" charset="-122"/>
                  <a:ea typeface="楷体" panose="02010609060101010101" charset="-122"/>
                  <a:cs typeface="楷体" panose="02010609060101010101" charset="-122"/>
                </a:rPr>
                <a:t> </a:t>
              </a:r>
              <a:endParaRPr altLang="en-US" b="1" dirty="0" sz="1800" lang="zh-CN">
                <a:solidFill>
                  <a:schemeClr val="bg1"/>
                </a:solidFill>
                <a:latin typeface="楷体" panose="02010609060101010101" charset="-122"/>
                <a:ea typeface="楷体" panose="02010609060101010101" charset="-122"/>
                <a:cs typeface="楷体" panose="02010609060101010101" charset="-122"/>
              </a:endParaRPr>
            </a:p>
          </p:txBody>
        </p:sp>
        <p:sp>
          <p:nvSpPr>
            <p:cNvPr id="1048898" name="WordArt 18"/>
            <p:cNvSpPr>
              <a:spLocks noTextEdit="1"/>
            </p:cNvSpPr>
            <p:nvPr/>
          </p:nvSpPr>
          <p:spPr>
            <a:xfrm>
              <a:off x="2842" y="2460"/>
              <a:ext cx="192" cy="384"/>
            </a:xfrm>
            <a:prstGeom prst="rect"/>
          </p:spPr>
          <p:txBody>
            <a:bodyPr fromWordArt="1" wrap="none">
              <a:prstTxWarp prst="textPlain">
                <a:avLst>
                  <a:gd fmla="val 50000" name="adj"/>
                </a:avLst>
              </a:prstTxWarp>
              <a:normAutofit/>
            </a:bodyPr>
            <a:p>
              <a:pPr algn="ctr"/>
              <a:r>
                <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rPr>
                <a:t>3</a:t>
              </a:r>
              <a:endParaRPr altLang="en-US" b="1" sz="4800" lang="zh-CN">
                <a:ln w="19050" cap="flat" cmpd="sng">
                  <a:solidFill>
                    <a:srgbClr val="FFFF00"/>
                  </a:solidFill>
                  <a:prstDash val="solid"/>
                  <a:headEnd type="none" w="med" len="med"/>
                  <a:tailEnd type="none" w="med" len="med"/>
                </a:ln>
                <a:solidFill>
                  <a:schemeClr val="bg1"/>
                </a:solidFill>
                <a:effectLst>
                  <a:outerShdw algn="bl" dir="2699999" dist="35921" kx="2115830" rotWithShape="0" sy="50000">
                    <a:srgbClr val="C0C0C0">
                      <a:alpha val="79999"/>
                    </a:srgbClr>
                  </a:outerShdw>
                </a:effectLst>
                <a:latin typeface="楷体" panose="02010609060101010101" charset="-122"/>
                <a:ea typeface="楷体" panose="02010609060101010101" charset="-122"/>
              </a:endParaRPr>
            </a:p>
          </p:txBody>
        </p:sp>
      </p:grpSp>
      <p:sp>
        <p:nvSpPr>
          <p:cNvPr id="1048899" name="标题 1"/>
          <p:cNvSpPr txBox="1"/>
          <p:nvPr/>
        </p:nvSpPr>
        <p:spPr>
          <a:xfrm>
            <a:off x="0" y="-14287"/>
            <a:ext cx="12171363" cy="661987"/>
          </a:xfrm>
          <a:prstGeom prst="rect"/>
          <a:noFill/>
          <a:ln w="9525">
            <a:noFill/>
          </a:ln>
        </p:spPr>
        <p:txBody>
          <a:bodyPr/>
          <a:lstStyle>
            <a:lvl1pPr algn="l" eaLnBrk="0" fontAlgn="base" hangingPunct="0" indent="-342900" marL="342900" rtl="0">
              <a:spcBef>
                <a:spcPct val="20000"/>
              </a:spcBef>
              <a:spcAft>
                <a:spcPct val="0"/>
              </a:spcAft>
              <a:buChar char="•"/>
              <a:defRPr sz="3200" kern="1200">
                <a:solidFill>
                  <a:schemeClr val="tx1"/>
                </a:solidFill>
                <a:latin typeface="+mn-lt"/>
                <a:ea typeface="+mn-ea"/>
                <a:cs typeface="+mn-cs"/>
              </a:defRPr>
            </a:lvl1pPr>
            <a:lvl2pPr algn="l" eaLnBrk="0" fontAlgn="base" hangingPunct="0" indent="-285750" marL="742950" rtl="0">
              <a:spcBef>
                <a:spcPct val="20000"/>
              </a:spcBef>
              <a:spcAft>
                <a:spcPct val="0"/>
              </a:spcAft>
              <a:buChar char="–"/>
              <a:defRPr sz="2800" kern="1200">
                <a:solidFill>
                  <a:schemeClr val="tx1"/>
                </a:solidFill>
                <a:latin typeface="+mn-lt"/>
                <a:ea typeface="+mn-ea"/>
                <a:cs typeface="+mn-cs"/>
              </a:defRPr>
            </a:lvl2pPr>
            <a:lvl3pPr algn="l" eaLnBrk="0" fontAlgn="base" hangingPunct="0" indent="-228600" marL="1143000" rtl="0">
              <a:spcBef>
                <a:spcPct val="20000"/>
              </a:spcBef>
              <a:spcAft>
                <a:spcPct val="0"/>
              </a:spcAft>
              <a:buChar char="•"/>
              <a:defRPr sz="2400" kern="1200">
                <a:solidFill>
                  <a:schemeClr val="tx1"/>
                </a:solidFill>
                <a:latin typeface="+mn-lt"/>
                <a:ea typeface="+mn-ea"/>
                <a:cs typeface="+mn-cs"/>
              </a:defRPr>
            </a:lvl3pPr>
            <a:lvl4pPr algn="l" eaLnBrk="0" fontAlgn="base" hangingPunct="0" indent="-228600" marL="1600200" rtl="0">
              <a:spcBef>
                <a:spcPct val="20000"/>
              </a:spcBef>
              <a:spcAft>
                <a:spcPct val="0"/>
              </a:spcAft>
              <a:buChar char="–"/>
              <a:defRPr sz="2000" kern="1200">
                <a:solidFill>
                  <a:schemeClr val="tx1"/>
                </a:solidFill>
                <a:latin typeface="+mn-lt"/>
                <a:ea typeface="+mn-ea"/>
                <a:cs typeface="+mn-cs"/>
              </a:defRPr>
            </a:lvl4pPr>
            <a:lvl5pPr algn="l" eaLnBrk="0" fontAlgn="base" hangingPunct="0" indent="-228600" marL="2057400" rtl="0">
              <a:spcBef>
                <a:spcPct val="20000"/>
              </a:spcBef>
              <a:spcAft>
                <a:spcPct val="0"/>
              </a:spcAft>
              <a:buChar char="»"/>
              <a:defRPr sz="2000" kern="1200">
                <a:solidFill>
                  <a:schemeClr val="tx1"/>
                </a:solidFill>
                <a:latin typeface="+mn-lt"/>
                <a:ea typeface="+mn-ea"/>
                <a:cs typeface="+mn-cs"/>
              </a:defRPr>
            </a:lvl5pPr>
          </a:lstStyle>
          <a:p>
            <a:pPr algn="l" indent="0" lvl="0" marL="0">
              <a:spcBef>
                <a:spcPct val="0"/>
              </a:spcBef>
              <a:buNone/>
            </a:pPr>
            <a:r>
              <a:rPr altLang="en-US" b="1" dirty="0" lang="zh-CN">
                <a:solidFill>
                  <a:schemeClr val="bg1"/>
                </a:solidFill>
                <a:latin typeface="华文行楷" panose="02010800040101010101" charset="-122"/>
                <a:ea typeface="华文行楷" panose="02010800040101010101" charset="-122"/>
              </a:rPr>
              <a:t>战略相持阶段国际态势</a:t>
            </a:r>
            <a:endParaRPr altLang="en-US" b="1" dirty="0" lang="zh-CN">
              <a:solidFill>
                <a:schemeClr val="bg1"/>
              </a:solidFill>
              <a:latin typeface="华文行楷" panose="02010800040101010101" charset="-122"/>
              <a:ea typeface="华文行楷" panose="02010800040101010101" charset="-122"/>
            </a:endParaRPr>
          </a:p>
        </p:txBody>
      </p:sp>
    </p:spTree>
  </p:cSld>
  <p:clrMapOvr>
    <a:masterClrMapping/>
  </p:clrMapOvr>
  <p:transition spd="slow">
    <p:fade/>
  </p:transition>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2" presetSubtype="8">
                                  <p:stCondLst>
                                    <p:cond delay="0"/>
                                  </p:stCondLst>
                                  <p:childTnLst>
                                    <p:set>
                                      <p:cBhvr>
                                        <p:cTn dur="1" fill="hold" id="6">
                                          <p:stCondLst>
                                            <p:cond delay="0"/>
                                          </p:stCondLst>
                                        </p:cTn>
                                        <p:tgtEl>
                                          <p:spTgt spid="178"/>
                                        </p:tgtEl>
                                        <p:attrNameLst>
                                          <p:attrName>style.visibility</p:attrName>
                                        </p:attrNameLst>
                                      </p:cBhvr>
                                      <p:to>
                                        <p:strVal val="visible"/>
                                      </p:to>
                                    </p:set>
                                    <p:animEffect transition="in" filter="slide(fromLeft)">
                                      <p:cBhvr>
                                        <p:cTn dur="500" id="7"/>
                                        <p:tgtEl>
                                          <p:spTgt spid="178"/>
                                        </p:tgtEl>
                                      </p:cBhvr>
                                    </p:animEffect>
                                  </p:childTnLst>
                                </p:cTn>
                              </p:par>
                            </p:childTnLst>
                          </p:cTn>
                        </p:par>
                        <p:par>
                          <p:cTn fill="hold" id="8">
                            <p:stCondLst>
                              <p:cond delay="500"/>
                            </p:stCondLst>
                            <p:childTnLst>
                              <p:par>
                                <p:cTn fill="hold" id="9" nodeType="afterEffect" presetClass="entr" presetID="12" presetSubtype="2">
                                  <p:stCondLst>
                                    <p:cond delay="0"/>
                                  </p:stCondLst>
                                  <p:childTnLst>
                                    <p:set>
                                      <p:cBhvr>
                                        <p:cTn dur="1" fill="hold" id="10">
                                          <p:stCondLst>
                                            <p:cond delay="0"/>
                                          </p:stCondLst>
                                        </p:cTn>
                                        <p:tgtEl>
                                          <p:spTgt spid="179"/>
                                        </p:tgtEl>
                                        <p:attrNameLst>
                                          <p:attrName>style.visibility</p:attrName>
                                        </p:attrNameLst>
                                      </p:cBhvr>
                                      <p:to>
                                        <p:strVal val="visible"/>
                                      </p:to>
                                    </p:set>
                                    <p:animEffect transition="in" filter="slide(fromRight)">
                                      <p:cBhvr>
                                        <p:cTn dur="500" id="11"/>
                                        <p:tgtEl>
                                          <p:spTgt spid="179"/>
                                        </p:tgtEl>
                                      </p:cBhvr>
                                    </p:animEffect>
                                  </p:childTnLst>
                                </p:cTn>
                              </p:par>
                            </p:childTnLst>
                          </p:cTn>
                        </p:par>
                        <p:par>
                          <p:cTn fill="hold" id="12">
                            <p:stCondLst>
                              <p:cond delay="1000"/>
                            </p:stCondLst>
                            <p:childTnLst>
                              <p:par>
                                <p:cTn fill="hold" id="13" nodeType="afterEffect" presetClass="entr" presetID="12" presetSubtype="2">
                                  <p:stCondLst>
                                    <p:cond delay="0"/>
                                  </p:stCondLst>
                                  <p:childTnLst>
                                    <p:set>
                                      <p:cBhvr>
                                        <p:cTn dur="1" fill="hold" id="14">
                                          <p:stCondLst>
                                            <p:cond delay="0"/>
                                          </p:stCondLst>
                                        </p:cTn>
                                        <p:tgtEl>
                                          <p:spTgt spid="180"/>
                                        </p:tgtEl>
                                        <p:attrNameLst>
                                          <p:attrName>style.visibility</p:attrName>
                                        </p:attrNameLst>
                                      </p:cBhvr>
                                      <p:to>
                                        <p:strVal val="visible"/>
                                      </p:to>
                                    </p:set>
                                    <p:animEffect transition="in" filter="slide(fromRight)">
                                      <p:cBhvr>
                                        <p:cTn dur="500" id="15"/>
                                        <p:tgtEl>
                                          <p:spTgt spid="180"/>
                                        </p:tgtEl>
                                      </p:cBhvr>
                                    </p:animEffect>
                                  </p:childTnLst>
                                </p:cTn>
                              </p:par>
                            </p:childTnLst>
                          </p:cTn>
                        </p:par>
                        <p:par>
                          <p:cTn fill="hold" id="16">
                            <p:stCondLst>
                              <p:cond delay="1500"/>
                            </p:stCondLst>
                            <p:childTnLst>
                              <p:par>
                                <p:cTn fill="hold" id="17" nodeType="afterEffect" presetClass="entr" presetID="12" presetSubtype="8">
                                  <p:stCondLst>
                                    <p:cond delay="0"/>
                                  </p:stCondLst>
                                  <p:childTnLst>
                                    <p:set>
                                      <p:cBhvr>
                                        <p:cTn dur="1" fill="hold" id="18">
                                          <p:stCondLst>
                                            <p:cond delay="0"/>
                                          </p:stCondLst>
                                        </p:cTn>
                                        <p:tgtEl>
                                          <p:spTgt spid="177"/>
                                        </p:tgtEl>
                                        <p:attrNameLst>
                                          <p:attrName>style.visibility</p:attrName>
                                        </p:attrNameLst>
                                      </p:cBhvr>
                                      <p:to>
                                        <p:strVal val="visible"/>
                                      </p:to>
                                    </p:set>
                                    <p:animEffect transition="in" filter="slide(fromLeft)">
                                      <p:cBhvr>
                                        <p:cTn dur="500" id="19"/>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83" name=""/>
        <p:cNvGrpSpPr/>
        <p:nvPr/>
      </p:nvGrpSpPr>
      <p:grpSpPr>
        <a:xfrm/>
      </p:grpSpPr>
      <p:grpSp>
        <p:nvGrpSpPr>
          <p:cNvPr id="184" name="组合 3"/>
          <p:cNvGrpSpPr/>
          <p:nvPr/>
        </p:nvGrpSpPr>
        <p:grpSpPr>
          <a:xfrm>
            <a:off x="2139315" y="2190750"/>
            <a:ext cx="8964930" cy="4518660"/>
            <a:chOff x="2502" y="2652"/>
            <a:chExt cx="14118" cy="7116"/>
          </a:xfrm>
        </p:grpSpPr>
        <p:pic>
          <p:nvPicPr>
            <p:cNvPr id="2097288" name="图片 4"/>
            <p:cNvPicPr>
              <a:picLocks noChangeAspect="1"/>
            </p:cNvPicPr>
            <p:nvPr/>
          </p:nvPicPr>
          <p:blipFill>
            <a:blip xmlns:r="http://schemas.openxmlformats.org/officeDocument/2006/relationships" r:embed="rId1"/>
            <a:stretch>
              <a:fillRect/>
            </a:stretch>
          </p:blipFill>
          <p:spPr>
            <a:xfrm>
              <a:off x="2914" y="2652"/>
              <a:ext cx="13267" cy="6197"/>
            </a:xfrm>
            <a:prstGeom prst="rect"/>
          </p:spPr>
        </p:pic>
        <p:sp>
          <p:nvSpPr>
            <p:cNvPr id="1048902" name="文本框 5"/>
            <p:cNvSpPr txBox="1"/>
            <p:nvPr/>
          </p:nvSpPr>
          <p:spPr>
            <a:xfrm>
              <a:off x="2502" y="8849"/>
              <a:ext cx="14118" cy="919"/>
            </a:xfrm>
            <a:prstGeom prst="rect"/>
            <a:noFill/>
          </p:spPr>
          <p:txBody>
            <a:bodyPr anchor="t" rtlCol="0" wrap="square">
              <a:spAutoFit/>
            </a:bodyPr>
            <a:p>
              <a:pPr algn="dist"/>
              <a:r>
                <a:rPr altLang="en-US" b="1" sz="3200" lang="zh-CN">
                  <a:solidFill>
                    <a:schemeClr val="bg1"/>
                  </a:solidFill>
                  <a:latin typeface="楷体" panose="02010609060101010101" charset="-122"/>
                  <a:ea typeface="楷体" panose="02010609060101010101" charset="-122"/>
                </a:rPr>
                <a:t>《抗日战争部分时期国民党军队阵亡人数统计表》</a:t>
              </a:r>
              <a:endParaRPr altLang="en-US" b="1" sz="3200" lang="zh-CN">
                <a:solidFill>
                  <a:schemeClr val="bg1"/>
                </a:solidFill>
                <a:latin typeface="楷体" panose="02010609060101010101" charset="-122"/>
                <a:ea typeface="楷体" panose="02010609060101010101" charset="-122"/>
              </a:endParaRPr>
            </a:p>
          </p:txBody>
        </p:sp>
      </p:grpSp>
      <p:pic>
        <p:nvPicPr>
          <p:cNvPr id="2097289" name="图片 1"/>
          <p:cNvPicPr>
            <a:picLocks noChangeAspect="1" noChangeArrowheads="1"/>
          </p:cNvPicPr>
          <p:nvPr/>
        </p:nvPicPr>
        <p:blipFill>
          <a:blip xmlns:r="http://schemas.openxmlformats.org/officeDocument/2006/relationships" r:embed="rId2"/>
          <a:srcRect/>
          <a:stretch>
            <a:fillRect/>
          </a:stretch>
        </p:blipFill>
        <p:spPr bwMode="auto">
          <a:xfrm>
            <a:off x="2409190" y="129540"/>
            <a:ext cx="8416925" cy="2061210"/>
          </a:xfrm>
          <a:prstGeom prst="rect"/>
          <a:noFill/>
          <a:ln w="9525">
            <a:noFill/>
            <a:miter lim="800000"/>
            <a:headEnd/>
            <a:tailEnd/>
          </a:ln>
          <a:effectLst>
            <a:outerShdw algn="ctr" blurRad="63500" rotWithShape="0" sx="102000" sy="102000">
              <a:prstClr val="black">
                <a:alpha val="40000"/>
              </a:prstClr>
            </a:outerShdw>
          </a:effectLst>
        </p:spPr>
      </p:pic>
      <p:grpSp>
        <p:nvGrpSpPr>
          <p:cNvPr id="185" name="组合 10"/>
          <p:cNvGrpSpPr/>
          <p:nvPr/>
        </p:nvGrpSpPr>
        <p:grpSpPr>
          <a:xfrm>
            <a:off x="160655" y="129540"/>
            <a:ext cx="11813540" cy="6579870"/>
            <a:chOff x="36" y="2365"/>
            <a:chExt cx="18604" cy="10362"/>
          </a:xfrm>
        </p:grpSpPr>
        <p:pic>
          <p:nvPicPr>
            <p:cNvPr id="2097290" name="图片 1"/>
            <p:cNvPicPr>
              <a:picLocks noChangeAspect="1"/>
            </p:cNvPicPr>
            <p:nvPr/>
          </p:nvPicPr>
          <p:blipFill>
            <a:blip xmlns:r="http://schemas.openxmlformats.org/officeDocument/2006/relationships" r:embed="rId3"/>
            <a:stretch>
              <a:fillRect/>
            </a:stretch>
          </p:blipFill>
          <p:spPr>
            <a:xfrm>
              <a:off x="36" y="2365"/>
              <a:ext cx="11110" cy="10362"/>
            </a:xfrm>
            <a:prstGeom prst="rect"/>
          </p:spPr>
        </p:pic>
        <p:pic>
          <p:nvPicPr>
            <p:cNvPr id="2097291" name="图片 9"/>
            <p:cNvPicPr>
              <a:picLocks noChangeAspect="1"/>
            </p:cNvPicPr>
            <p:nvPr/>
          </p:nvPicPr>
          <p:blipFill>
            <a:blip xmlns:r="http://schemas.openxmlformats.org/officeDocument/2006/relationships" r:embed="rId4"/>
            <a:stretch>
              <a:fillRect/>
            </a:stretch>
          </p:blipFill>
          <p:spPr>
            <a:xfrm>
              <a:off x="11146" y="2365"/>
              <a:ext cx="7494" cy="10362"/>
            </a:xfrm>
            <a:prstGeom prst="rect"/>
          </p:spPr>
        </p:pic>
      </p:gr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xit" presetID="3" presetSubtype="10">
                                  <p:stCondLst>
                                    <p:cond delay="0"/>
                                  </p:stCondLst>
                                  <p:childTnLst>
                                    <p:animEffect transition="out" filter="blinds(horizontal)">
                                      <p:cBhvr>
                                        <p:cTn dur="500" id="6"/>
                                        <p:tgtEl>
                                          <p:spTgt spid="185"/>
                                        </p:tgtEl>
                                      </p:cBhvr>
                                    </p:animEffect>
                                    <p:set>
                                      <p:cBhvr>
                                        <p:cTn dur="1" fill="hold" id="7">
                                          <p:stCondLst>
                                            <p:cond delay="499"/>
                                          </p:stCondLst>
                                        </p:cTn>
                                        <p:tgtEl>
                                          <p:spTgt spid="185"/>
                                        </p:tgtEl>
                                        <p:attrNameLst>
                                          <p:attrName>style.visibility</p:attrName>
                                        </p:attrNameLst>
                                      </p:cBhvr>
                                      <p:to>
                                        <p:strVal val="hidden"/>
                                      </p:to>
                                    </p:set>
                                  </p:childTnLst>
                                </p:cTn>
                              </p:par>
                            </p:childTnLst>
                          </p:cTn>
                        </p:par>
                      </p:childTnLst>
                    </p:cTn>
                  </p:par>
                  <p:par>
                    <p:cTn fill="hold" id="8">
                      <p:stCondLst>
                        <p:cond delay="indefinite"/>
                      </p:stCondLst>
                      <p:childTnLst>
                        <p:par>
                          <p:cTn fill="hold" id="9">
                            <p:stCondLst>
                              <p:cond delay="0"/>
                            </p:stCondLst>
                            <p:childTnLst>
                              <p:par>
                                <p:cTn fill="hold" id="10" nodeType="clickEffect" presetClass="entr" presetID="30" presetSubtype="0">
                                  <p:stCondLst>
                                    <p:cond delay="0"/>
                                  </p:stCondLst>
                                  <p:childTnLst>
                                    <p:set>
                                      <p:cBhvr>
                                        <p:cTn dur="1" fill="hold" id="11">
                                          <p:stCondLst>
                                            <p:cond delay="0"/>
                                          </p:stCondLst>
                                        </p:cTn>
                                        <p:tgtEl>
                                          <p:spTgt spid="2097289"/>
                                        </p:tgtEl>
                                        <p:attrNameLst>
                                          <p:attrName>style.visibility</p:attrName>
                                        </p:attrNameLst>
                                      </p:cBhvr>
                                      <p:to>
                                        <p:strVal val="visible"/>
                                      </p:to>
                                    </p:set>
                                    <p:animEffect transition="in" filter="fade">
                                      <p:cBhvr>
                                        <p:cTn decel="100000" dur="800" id="12"/>
                                        <p:tgtEl>
                                          <p:spTgt spid="2097289"/>
                                        </p:tgtEl>
                                      </p:cBhvr>
                                    </p:animEffect>
                                    <p:anim calcmode="lin" valueType="num">
                                      <p:cBhvr>
                                        <p:cTn decel="100000" dur="800" fill="hold" id="13"/>
                                        <p:tgtEl>
                                          <p:spTgt spid="2097289"/>
                                        </p:tgtEl>
                                        <p:attrNameLst>
                                          <p:attrName>style.rotation</p:attrName>
                                        </p:attrNameLst>
                                      </p:cBhvr>
                                      <p:tavLst>
                                        <p:tav tm="0">
                                          <p:val>
                                            <p:fltVal val="-90.0"/>
                                          </p:val>
                                        </p:tav>
                                        <p:tav tm="100000">
                                          <p:val>
                                            <p:fltVal val="0.0"/>
                                          </p:val>
                                        </p:tav>
                                      </p:tavLst>
                                    </p:anim>
                                    <p:anim calcmode="lin" valueType="num">
                                      <p:cBhvr>
                                        <p:cTn decel="100000" dur="800" fill="hold" id="14"/>
                                        <p:tgtEl>
                                          <p:spTgt spid="2097289"/>
                                        </p:tgtEl>
                                        <p:attrNameLst>
                                          <p:attrName>ppt_x</p:attrName>
                                        </p:attrNameLst>
                                      </p:cBhvr>
                                      <p:tavLst>
                                        <p:tav tm="0">
                                          <p:val>
                                            <p:strVal val="#ppt_x+0.4"/>
                                          </p:val>
                                        </p:tav>
                                        <p:tav tm="100000">
                                          <p:val>
                                            <p:strVal val="#ppt_x-0.05"/>
                                          </p:val>
                                        </p:tav>
                                      </p:tavLst>
                                    </p:anim>
                                    <p:anim calcmode="lin" valueType="num">
                                      <p:cBhvr>
                                        <p:cTn decel="100000" dur="800" fill="hold" id="15"/>
                                        <p:tgtEl>
                                          <p:spTgt spid="2097289"/>
                                        </p:tgtEl>
                                        <p:attrNameLst>
                                          <p:attrName>ppt_y</p:attrName>
                                        </p:attrNameLst>
                                      </p:cBhvr>
                                      <p:tavLst>
                                        <p:tav tm="0">
                                          <p:val>
                                            <p:strVal val="#ppt_y-0.4"/>
                                          </p:val>
                                        </p:tav>
                                        <p:tav tm="100000">
                                          <p:val>
                                            <p:strVal val="#ppt_y+0.1"/>
                                          </p:val>
                                        </p:tav>
                                      </p:tavLst>
                                    </p:anim>
                                    <p:anim calcmode="lin" valueType="num">
                                      <p:cBhvr>
                                        <p:cTn accel="100000" dur="200" fill="hold" id="16">
                                          <p:stCondLst>
                                            <p:cond delay="800"/>
                                          </p:stCondLst>
                                        </p:cTn>
                                        <p:tgtEl>
                                          <p:spTgt spid="2097289"/>
                                        </p:tgtEl>
                                        <p:attrNameLst>
                                          <p:attrName>ppt_x</p:attrName>
                                        </p:attrNameLst>
                                      </p:cBhvr>
                                      <p:tavLst>
                                        <p:tav tm="0">
                                          <p:val>
                                            <p:strVal val="#ppt_x-0.05"/>
                                          </p:val>
                                        </p:tav>
                                        <p:tav tm="100000">
                                          <p:val>
                                            <p:strVal val="#ppt_x"/>
                                          </p:val>
                                        </p:tav>
                                      </p:tavLst>
                                    </p:anim>
                                    <p:anim calcmode="lin" valueType="num">
                                      <p:cBhvr>
                                        <p:cTn accel="100000" dur="200" fill="hold" id="17">
                                          <p:stCondLst>
                                            <p:cond delay="800"/>
                                          </p:stCondLst>
                                        </p:cTn>
                                        <p:tgtEl>
                                          <p:spTgt spid="2097289"/>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86" name=""/>
        <p:cNvGrpSpPr/>
        <p:nvPr/>
      </p:nvGrpSpPr>
      <p:grpSpPr>
        <a:xfrm/>
      </p:grpSpPr>
      <p:pic>
        <p:nvPicPr>
          <p:cNvPr id="2097292" name="图片 1"/>
          <p:cNvPicPr>
            <a:picLocks noChangeAspect="1"/>
          </p:cNvPicPr>
          <p:nvPr/>
        </p:nvPicPr>
        <p:blipFill>
          <a:blip xmlns:r="http://schemas.openxmlformats.org/officeDocument/2006/relationships" r:embed="rId1"/>
          <a:srcRect/>
          <a:stretch>
            <a:fillRect/>
          </a:stretch>
        </p:blipFill>
        <p:spPr>
          <a:xfrm>
            <a:off x="75565" y="460375"/>
            <a:ext cx="2983865" cy="5180965"/>
          </a:xfrm>
          <a:prstGeom prst="rect"/>
        </p:spPr>
      </p:pic>
      <p:pic>
        <p:nvPicPr>
          <p:cNvPr id="2097293" name="图片 6"/>
          <p:cNvPicPr>
            <a:picLocks noChangeAspect="1"/>
          </p:cNvPicPr>
          <p:nvPr/>
        </p:nvPicPr>
        <p:blipFill>
          <a:blip xmlns:r="http://schemas.openxmlformats.org/officeDocument/2006/relationships" r:embed="rId2"/>
          <a:srcRect/>
          <a:stretch>
            <a:fillRect/>
          </a:stretch>
        </p:blipFill>
        <p:spPr>
          <a:xfrm>
            <a:off x="3059430" y="443865"/>
            <a:ext cx="2934970" cy="5197475"/>
          </a:xfrm>
          <a:prstGeom prst="rect"/>
        </p:spPr>
      </p:pic>
      <p:sp>
        <p:nvSpPr>
          <p:cNvPr id="1048903" name="文本框 10"/>
          <p:cNvSpPr txBox="1"/>
          <p:nvPr/>
        </p:nvSpPr>
        <p:spPr>
          <a:xfrm>
            <a:off x="473075" y="5705475"/>
            <a:ext cx="4855210" cy="368300"/>
          </a:xfrm>
          <a:prstGeom prst="rect"/>
          <a:noFill/>
        </p:spPr>
        <p:txBody>
          <a:bodyPr anchor="t" rtlCol="0" wrap="square">
            <a:spAutoFit/>
          </a:bodyPr>
          <a:p>
            <a:pPr algn="ctr"/>
            <a:r>
              <a:rPr altLang="en-US"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截图来自《1949国民党怎样失去中国大陆》</a:t>
            </a:r>
            <a:endParaRPr altLang="en-US" lang="zh-CN">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48904" name="文本框 14"/>
          <p:cNvSpPr txBox="1"/>
          <p:nvPr/>
        </p:nvSpPr>
        <p:spPr>
          <a:xfrm>
            <a:off x="6104255" y="167005"/>
            <a:ext cx="5993765" cy="6647180"/>
          </a:xfrm>
          <a:prstGeom prst="rect"/>
          <a:noFill/>
        </p:spPr>
        <p:txBody>
          <a:bodyPr anchor="t" rtlCol="0" wrap="square">
            <a:spAutoFit/>
          </a:bodyPr>
          <a:p>
            <a:pPr>
              <a:lnSpc>
                <a:spcPct val="150000"/>
              </a:lnSpc>
            </a:pPr>
            <a:r>
              <a:rPr altLang="en-US" sz="2800" lang="zh-CN">
                <a:solidFill>
                  <a:schemeClr val="bg1"/>
                </a:solidFill>
                <a:latin typeface="楷体" panose="02010609060101010101" charset="-122"/>
                <a:ea typeface="楷体" panose="02010609060101010101" charset="-122"/>
                <a:cs typeface="楷体" panose="02010609060101010101" charset="-122"/>
              </a:rPr>
              <a:t>材料   1938年秋，日本在华北占领区内的“治安恶化，每天都听到炸毁铁路的消息，连北平也受到威胁。尤其是共产党军队以山西省山区为根据地，向平汉线和津浦线之间、山东省山区地带，继而向冀东地区扩大组织，巧妙地开展游击战，在日军防守的缝隙中猖狂地扰乱治安”。</a:t>
            </a:r>
            <a:endParaRPr altLang="en-US" sz="2800" lang="zh-CN">
              <a:solidFill>
                <a:schemeClr val="bg1"/>
              </a:solidFill>
              <a:latin typeface="楷体" panose="02010609060101010101" charset="-122"/>
              <a:ea typeface="楷体" panose="02010609060101010101" charset="-122"/>
              <a:cs typeface="楷体" panose="02010609060101010101" charset="-122"/>
            </a:endParaRPr>
          </a:p>
          <a:p>
            <a:pPr>
              <a:lnSpc>
                <a:spcPct val="150000"/>
              </a:lnSpc>
            </a:pPr>
            <a:r>
              <a:rPr altLang="zh-CN" sz="2000" lang="en-US">
                <a:solidFill>
                  <a:schemeClr val="bg1"/>
                </a:solidFill>
                <a:latin typeface="楷体" panose="02010609060101010101" charset="-122"/>
                <a:ea typeface="楷体" panose="02010609060101010101" charset="-122"/>
                <a:cs typeface="楷体" panose="02010609060101010101" charset="-122"/>
              </a:rPr>
              <a:t>——〔日〕《武藤章中将回忆录》，转引自〔日〕防卫厅防卫研究所战史室：《战史丛书18.华北的治安战1》</a:t>
            </a:r>
            <a:endParaRPr altLang="zh-CN" sz="2000" lang="en-US">
              <a:solidFill>
                <a:schemeClr val="bg1"/>
              </a:solidFill>
              <a:latin typeface="楷体" panose="02010609060101010101" charset="-122"/>
              <a:ea typeface="楷体" panose="02010609060101010101" charset="-122"/>
              <a:cs typeface="楷体" panose="02010609060101010101" charset="-122"/>
            </a:endParaRPr>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86" name=""/>
        <p:cNvGrpSpPr/>
        <p:nvPr/>
      </p:nvGrpSpPr>
      <p:grpSpPr>
        <a:xfrm/>
      </p:grpSpPr>
      <p:sp>
        <p:nvSpPr>
          <p:cNvPr id="1048604" name="文本框 4"/>
          <p:cNvSpPr txBox="1"/>
          <p:nvPr/>
        </p:nvSpPr>
        <p:spPr>
          <a:xfrm>
            <a:off x="4486910" y="511175"/>
            <a:ext cx="7000875" cy="1137285"/>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en-US" sz="3600" lang="zh-CN">
                <a:solidFill>
                  <a:srgbClr val="FF0000"/>
                </a:solidFill>
                <a:latin typeface="字体管家润行" panose="02010600010101010101" charset="-122"/>
                <a:ea typeface="字体管家润行" panose="02010600010101010101" charset="-122"/>
                <a:cs typeface="字体管家润行" panose="02010600010101010101" charset="-122"/>
              </a:rPr>
              <a:t>倒幕</a:t>
            </a:r>
            <a:r>
              <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rPr>
              <a:t>?</a:t>
            </a:r>
            <a:r>
              <a:rPr altLang="en-US" sz="3600" lang="zh-CN">
                <a:solidFill>
                  <a:srgbClr val="FF0000"/>
                </a:solidFill>
                <a:latin typeface="字体管家润行" panose="02010600010101010101" charset="-122"/>
                <a:ea typeface="字体管家润行" panose="02010600010101010101" charset="-122"/>
                <a:cs typeface="字体管家润行" panose="02010600010101010101" charset="-122"/>
              </a:rPr>
              <a:t>尊王攘夷</a:t>
            </a:r>
            <a:r>
              <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rPr>
              <a:t>?--吉田松阴</a:t>
            </a:r>
            <a:endParaRPr altLang="zh-CN" sz="3600" lang="en-US">
              <a:solidFill>
                <a:srgbClr val="FF0000"/>
              </a:solidFill>
              <a:latin typeface="字体管家润行" panose="02010600010101010101" charset="-122"/>
              <a:ea typeface="字体管家润行" panose="02010600010101010101" charset="-122"/>
              <a:cs typeface="字体管家润行" panose="02010600010101010101" charset="-122"/>
            </a:endParaRPr>
          </a:p>
          <a:p>
            <a:r>
              <a:rPr altLang="en-US" sz="3200" lang="zh-CN">
                <a:latin typeface="字体管家润行" panose="02010600010101010101" charset="-122"/>
                <a:ea typeface="字体管家润行" panose="02010600010101010101" charset="-122"/>
                <a:cs typeface="字体管家润行" panose="02010600010101010101" charset="-122"/>
                <a:sym typeface="+mn-ea"/>
              </a:rPr>
              <a:t>当今日本“继续扩充武备，大造船舰”</a:t>
            </a:r>
            <a:endParaRPr altLang="zh-CN" sz="3200" lang="en-US">
              <a:solidFill>
                <a:srgbClr val="FF0000"/>
              </a:solidFill>
              <a:latin typeface="字体管家润行" panose="02010600010101010101" charset="-122"/>
              <a:ea typeface="字体管家润行" panose="02010600010101010101" charset="-122"/>
              <a:cs typeface="字体管家润行" panose="02010600010101010101" charset="-122"/>
            </a:endParaRPr>
          </a:p>
        </p:txBody>
      </p:sp>
      <p:sp>
        <p:nvSpPr>
          <p:cNvPr id="1048605" name="文本框 7"/>
          <p:cNvSpPr txBox="1"/>
          <p:nvPr/>
        </p:nvSpPr>
        <p:spPr>
          <a:xfrm>
            <a:off x="4486275" y="4043680"/>
            <a:ext cx="7001510" cy="1938020"/>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zh-CN" sz="2400" lang="en-US">
                <a:latin typeface="仿宋" panose="02010609060101010101" charset="-122"/>
                <a:ea typeface="仿宋" panose="02010609060101010101" charset="-122"/>
                <a:cs typeface="仿宋" panose="02010609060101010101" charset="-122"/>
              </a:rPr>
              <a:t>   </a:t>
            </a:r>
            <a:r>
              <a:rPr altLang="en-US" sz="2400" lang="zh-CN">
                <a:latin typeface="仿宋" panose="02010609060101010101" charset="-122"/>
                <a:ea typeface="仿宋" panose="02010609060101010101" charset="-122"/>
                <a:cs typeface="仿宋" panose="02010609060101010101" charset="-122"/>
              </a:rPr>
              <a:t>佐久间象山：“人的一生，20岁之前只需要考虑自己即可；30岁之前，则须考虑家人和家乡；到了30岁之后40岁之前，则必须为日本的国事尽心尽力；至于40岁之后，则应该把心思都放在整个世界上了。”</a:t>
            </a:r>
            <a:endParaRPr altLang="en-US" sz="2400" lang="zh-CN">
              <a:latin typeface="仿宋" panose="02010609060101010101" charset="-122"/>
              <a:ea typeface="仿宋" panose="02010609060101010101" charset="-122"/>
              <a:cs typeface="仿宋" panose="02010609060101010101" charset="-122"/>
            </a:endParaRPr>
          </a:p>
        </p:txBody>
      </p:sp>
      <p:sp>
        <p:nvSpPr>
          <p:cNvPr id="1048606" name="文本框 8"/>
          <p:cNvSpPr txBox="1"/>
          <p:nvPr/>
        </p:nvSpPr>
        <p:spPr>
          <a:xfrm>
            <a:off x="4486275" y="1819275"/>
            <a:ext cx="7001510" cy="1938020"/>
          </a:xfrm>
          <a:prstGeom prst="rect"/>
          <a:solidFill>
            <a:schemeClr val="bg1"/>
          </a:solidFill>
          <a:effectLst>
            <a:outerShdw algn="ctr" blurRad="63500" rotWithShape="0" sx="102000" sy="102000">
              <a:prstClr val="black">
                <a:alpha val="40000"/>
              </a:prstClr>
            </a:outerShdw>
          </a:effectLst>
        </p:spPr>
        <p:txBody>
          <a:bodyPr anchor="t" rtlCol="0" wrap="square">
            <a:spAutoFit/>
          </a:bodyPr>
          <a:p>
            <a:r>
              <a:rPr altLang="zh-CN" sz="2400" lang="en-US">
                <a:latin typeface="仿宋" panose="02010609060101010101" charset="-122"/>
                <a:ea typeface="仿宋" panose="02010609060101010101" charset="-122"/>
                <a:cs typeface="仿宋" panose="02010609060101010101" charset="-122"/>
              </a:rPr>
              <a:t>    </a:t>
            </a:r>
            <a:r>
              <a:rPr altLang="en-US" sz="2400" lang="zh-CN">
                <a:latin typeface="仿宋" panose="02010609060101010101" charset="-122"/>
                <a:ea typeface="仿宋" panose="02010609060101010101" charset="-122"/>
                <a:cs typeface="仿宋" panose="02010609060101010101" charset="-122"/>
              </a:rPr>
              <a:t>坂本龙马认为，如果日本想要在今后的世界中以一个强国的姿态存在，那么首先要做的，就是“统一”——无论幕府将军还是藩国诸侯，大家都化零为整，变成一个整体。而这个整体的领导者，则应该是天皇。</a:t>
            </a:r>
            <a:endParaRPr altLang="en-US" sz="2400" lang="zh-CN">
              <a:latin typeface="仿宋" panose="02010609060101010101" charset="-122"/>
              <a:ea typeface="仿宋" panose="02010609060101010101" charset="-122"/>
              <a:cs typeface="仿宋" panose="02010609060101010101" charset="-122"/>
            </a:endParaRPr>
          </a:p>
        </p:txBody>
      </p:sp>
      <p:pic>
        <p:nvPicPr>
          <p:cNvPr id="2097170" name="图片 6"/>
          <p:cNvPicPr>
            <a:picLocks noChangeAspect="1"/>
          </p:cNvPicPr>
          <p:nvPr/>
        </p:nvPicPr>
        <p:blipFill>
          <a:blip xmlns:r="http://schemas.openxmlformats.org/officeDocument/2006/relationships" r:embed="rId1"/>
          <a:stretch>
            <a:fillRect/>
          </a:stretch>
        </p:blipFill>
        <p:spPr>
          <a:xfrm>
            <a:off x="544830" y="511175"/>
            <a:ext cx="3822700" cy="2686050"/>
          </a:xfrm>
          <a:prstGeom prst="rect"/>
          <a:effectLst>
            <a:outerShdw algn="ctr" blurRad="63500" rotWithShape="0" sx="102000" sy="102000">
              <a:prstClr val="black">
                <a:alpha val="40000"/>
              </a:prstClr>
            </a:outerShdw>
          </a:effectLst>
        </p:spPr>
      </p:pic>
      <p:sp>
        <p:nvSpPr>
          <p:cNvPr id="1048607" name="文本框 5"/>
          <p:cNvSpPr txBox="1"/>
          <p:nvPr/>
        </p:nvSpPr>
        <p:spPr>
          <a:xfrm>
            <a:off x="545465" y="3197225"/>
            <a:ext cx="3822065" cy="2784475"/>
          </a:xfrm>
          <a:prstGeom prst="rect"/>
          <a:solidFill>
            <a:schemeClr val="bg1"/>
          </a:solidFill>
          <a:effectLst>
            <a:outerShdw algn="ctr" blurRad="63500" rotWithShape="0" sx="102000" sy="102000">
              <a:prstClr val="black">
                <a:alpha val="40000"/>
              </a:prstClr>
            </a:outerShdw>
          </a:effectLst>
        </p:spPr>
        <p:txBody>
          <a:bodyPr rtlCol="0" wrap="square">
            <a:spAutoFit/>
          </a:bodyPr>
          <a:p>
            <a:pPr>
              <a:lnSpc>
                <a:spcPct val="125000"/>
              </a:lnSpc>
              <a:spcBef>
                <a:spcPts val="0"/>
              </a:spcBef>
              <a:spcAft>
                <a:spcPts val="0"/>
              </a:spcAft>
            </a:pPr>
            <a:r>
              <a:rPr altLang="zh-CN" sz="2800" lang="en-US">
                <a:latin typeface="仿宋" panose="02010609060101010101" charset="-122"/>
                <a:ea typeface="仿宋" panose="02010609060101010101" charset="-122"/>
                <a:cs typeface="仿宋" panose="02010609060101010101" charset="-122"/>
              </a:rPr>
              <a:t>  </a:t>
            </a:r>
            <a:r>
              <a:rPr altLang="en-US" sz="2800" lang="zh-CN">
                <a:latin typeface="仿宋" panose="02010609060101010101" charset="-122"/>
                <a:ea typeface="仿宋" panose="02010609060101010101" charset="-122"/>
                <a:cs typeface="仿宋" panose="02010609060101010101" charset="-122"/>
              </a:rPr>
              <a:t>福泽谕吉说：</a:t>
            </a:r>
            <a:r>
              <a:rPr altLang="zh-CN" sz="2800" lang="en-US">
                <a:latin typeface="仿宋" panose="02010609060101010101" charset="-122"/>
                <a:ea typeface="仿宋" panose="02010609060101010101" charset="-122"/>
                <a:cs typeface="仿宋" panose="02010609060101010101" charset="-122"/>
                <a:sym typeface="+mn-ea"/>
              </a:rPr>
              <a:t>“</a:t>
            </a:r>
            <a:r>
              <a:rPr altLang="en-US" sz="2800" lang="zh-CN">
                <a:latin typeface="仿宋" panose="02010609060101010101" charset="-122"/>
                <a:ea typeface="仿宋" panose="02010609060101010101" charset="-122"/>
                <a:cs typeface="仿宋" panose="02010609060101010101" charset="-122"/>
              </a:rPr>
              <a:t>美国人跨海而来，彷佛在我国人民的心头上燃起一把烈火，这把烈火一经燃烧起来便永不熄灭。</a:t>
            </a:r>
            <a:r>
              <a:rPr altLang="zh-CN" sz="2800" lang="en-US">
                <a:latin typeface="仿宋" panose="02010609060101010101" charset="-122"/>
                <a:ea typeface="仿宋" panose="02010609060101010101" charset="-122"/>
                <a:cs typeface="仿宋" panose="02010609060101010101" charset="-122"/>
                <a:sym typeface="+mn-ea"/>
              </a:rPr>
              <a:t>”</a:t>
            </a:r>
            <a:endParaRPr altLang="zh-CN" sz="2800" lang="en-US">
              <a:latin typeface="仿宋" panose="02010609060101010101" charset="-122"/>
              <a:ea typeface="仿宋" panose="02010609060101010101" charset="-122"/>
              <a:cs typeface="仿宋" panose="02010609060101010101" charset="-122"/>
              <a:sym typeface="+mn-ea"/>
            </a:endParaRPr>
          </a:p>
        </p:txBody>
      </p:sp>
    </p:spTree>
  </p:cSld>
  <p:clrMapOvr>
    <a:masterClrMapping/>
  </p:clrMapOvr>
  <p:transition spd="slow">
    <p:rand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87" name=""/>
        <p:cNvGrpSpPr/>
        <p:nvPr/>
      </p:nvGrpSpPr>
      <p:grpSpPr>
        <a:xfrm>
          <a:off x="0" y="0"/>
          <a:ext cx="0" cy="0"/>
          <a:chOff x="0" y="0"/>
          <a:chExt cx="0" cy="0"/>
        </a:xfrm>
      </p:grpSpPr>
      <p:grpSp>
        <p:nvGrpSpPr>
          <p:cNvPr id="188" name="组合 72"/>
          <p:cNvGrpSpPr/>
          <p:nvPr/>
        </p:nvGrpSpPr>
        <p:grpSpPr>
          <a:xfrm>
            <a:off x="-372982" y="-415361"/>
            <a:ext cx="1357212" cy="1358685"/>
            <a:chOff x="5150861" y="675463"/>
            <a:chExt cx="1890277" cy="1892330"/>
          </a:xfrm>
        </p:grpSpPr>
        <p:grpSp>
          <p:nvGrpSpPr>
            <p:cNvPr id="189" name="组合 39"/>
            <p:cNvGrpSpPr/>
            <p:nvPr/>
          </p:nvGrpSpPr>
          <p:grpSpPr>
            <a:xfrm>
              <a:off x="5150861" y="675463"/>
              <a:ext cx="1890277" cy="1892330"/>
              <a:chOff x="4593771" y="821687"/>
              <a:chExt cx="2997941" cy="3001197"/>
            </a:xfrm>
          </p:grpSpPr>
          <p:cxnSp>
            <p:nvCxnSpPr>
              <p:cNvPr id="3145739"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0"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1"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2"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3"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4"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5"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6"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7"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8"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49"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0"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1"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2"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3"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4"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5"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6"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7"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8"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59"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0"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1"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2"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3"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4"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5"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6"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7"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8"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69"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294"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grpSp>
        <p:nvGrpSpPr>
          <p:cNvPr id="190" name="组合 85"/>
          <p:cNvGrpSpPr/>
          <p:nvPr/>
        </p:nvGrpSpPr>
        <p:grpSpPr>
          <a:xfrm>
            <a:off x="330200" y="1163320"/>
            <a:ext cx="11579225" cy="5537835"/>
            <a:chOff x="1071525" y="1842317"/>
            <a:chExt cx="4571999" cy="2280132"/>
          </a:xfrm>
        </p:grpSpPr>
        <p:sp>
          <p:nvSpPr>
            <p:cNvPr id="1048905"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06"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pic>
        <p:nvPicPr>
          <p:cNvPr id="2097295" name="图片 4"/>
          <p:cNvPicPr>
            <a:picLocks noChangeAspect="1"/>
          </p:cNvPicPr>
          <p:nvPr/>
        </p:nvPicPr>
        <p:blipFill>
          <a:blip xmlns:r="http://schemas.openxmlformats.org/officeDocument/2006/relationships" r:embed="rId2"/>
          <a:srcRect/>
          <a:stretch>
            <a:fillRect/>
          </a:stretch>
        </p:blipFill>
        <p:spPr>
          <a:xfrm>
            <a:off x="424180" y="3750310"/>
            <a:ext cx="2490470" cy="1619250"/>
          </a:xfrm>
          <a:prstGeom prst="rect"/>
          <a:effectLst>
            <a:outerShdw algn="ctr" blurRad="63500" rotWithShape="0" sx="102000" sy="102000">
              <a:prstClr val="black">
                <a:alpha val="40000"/>
              </a:prstClr>
            </a:outerShdw>
          </a:effectLst>
        </p:spPr>
      </p:pic>
      <p:grpSp>
        <p:nvGrpSpPr>
          <p:cNvPr id="191" name="组合 8"/>
          <p:cNvGrpSpPr/>
          <p:nvPr/>
        </p:nvGrpSpPr>
        <p:grpSpPr>
          <a:xfrm>
            <a:off x="7830185" y="1193800"/>
            <a:ext cx="3970655" cy="2445678"/>
            <a:chOff x="12330" y="2176"/>
            <a:chExt cx="6253" cy="4847"/>
          </a:xfrm>
        </p:grpSpPr>
        <p:pic>
          <p:nvPicPr>
            <p:cNvPr id="2097296" name="图片 5"/>
            <p:cNvPicPr>
              <a:picLocks noChangeAspect="1"/>
            </p:cNvPicPr>
            <p:nvPr/>
          </p:nvPicPr>
          <p:blipFill>
            <a:blip xmlns:r="http://schemas.openxmlformats.org/officeDocument/2006/relationships" r:embed="rId3"/>
            <a:stretch>
              <a:fillRect/>
            </a:stretch>
          </p:blipFill>
          <p:spPr>
            <a:xfrm>
              <a:off x="12330" y="2176"/>
              <a:ext cx="6252" cy="4697"/>
            </a:xfrm>
            <a:prstGeom prst="rect"/>
          </p:spPr>
        </p:pic>
        <p:sp>
          <p:nvSpPr>
            <p:cNvPr id="1048907" name="文本框 7"/>
            <p:cNvSpPr txBox="1"/>
            <p:nvPr/>
          </p:nvSpPr>
          <p:spPr>
            <a:xfrm>
              <a:off x="12330" y="6293"/>
              <a:ext cx="6253" cy="730"/>
            </a:xfrm>
            <a:prstGeom prst="rect"/>
            <a:noFill/>
          </p:spPr>
          <p:txBody>
            <a:bodyPr anchor="t" rtlCol="0" wrap="square">
              <a:spAutoFit/>
            </a:bodyPr>
            <a:p>
              <a:pPr algn="r"/>
              <a:r>
                <a:rPr altLang="en-US" lang="zh-CN">
                  <a:solidFill>
                    <a:schemeClr val="bg1"/>
                  </a:solidFill>
                  <a:latin typeface="微软雅黑" panose="020B0503020204020204" pitchFamily="34" charset="-122"/>
                  <a:ea typeface="微软雅黑" panose="020B0503020204020204" pitchFamily="34" charset="-122"/>
                </a:rPr>
                <a:t>完县一区郭家庄村选大会</a:t>
              </a:r>
              <a:endParaRPr altLang="en-US" lang="zh-CN">
                <a:solidFill>
                  <a:schemeClr val="bg1"/>
                </a:solidFill>
                <a:latin typeface="微软雅黑" panose="020B0503020204020204" pitchFamily="34" charset="-122"/>
                <a:ea typeface="微软雅黑" panose="020B0503020204020204" pitchFamily="34" charset="-122"/>
              </a:endParaRPr>
            </a:p>
          </p:txBody>
        </p:sp>
      </p:grpSp>
      <p:grpSp>
        <p:nvGrpSpPr>
          <p:cNvPr id="192" name="组合 12"/>
          <p:cNvGrpSpPr/>
          <p:nvPr/>
        </p:nvGrpSpPr>
        <p:grpSpPr>
          <a:xfrm>
            <a:off x="7719060" y="3639185"/>
            <a:ext cx="4190365" cy="2993390"/>
            <a:chOff x="12155" y="6027"/>
            <a:chExt cx="6599" cy="4714"/>
          </a:xfrm>
        </p:grpSpPr>
        <p:pic>
          <p:nvPicPr>
            <p:cNvPr id="2097297" name="图片 9"/>
            <p:cNvPicPr>
              <a:picLocks noChangeAspect="1"/>
            </p:cNvPicPr>
            <p:nvPr/>
          </p:nvPicPr>
          <p:blipFill>
            <a:blip xmlns:r="http://schemas.openxmlformats.org/officeDocument/2006/relationships" r:embed="rId4"/>
            <a:stretch>
              <a:fillRect/>
            </a:stretch>
          </p:blipFill>
          <p:spPr>
            <a:xfrm>
              <a:off x="12330" y="6027"/>
              <a:ext cx="6253" cy="3892"/>
            </a:xfrm>
            <a:prstGeom prst="rect"/>
          </p:spPr>
        </p:pic>
        <p:sp>
          <p:nvSpPr>
            <p:cNvPr id="1048908" name="文本框 11"/>
            <p:cNvSpPr txBox="1"/>
            <p:nvPr/>
          </p:nvSpPr>
          <p:spPr>
            <a:xfrm>
              <a:off x="12155" y="9919"/>
              <a:ext cx="6599" cy="822"/>
            </a:xfrm>
            <a:prstGeom prst="rect"/>
            <a:solidFill>
              <a:schemeClr val="bg1"/>
            </a:solidFill>
          </p:spPr>
          <p:txBody>
            <a:bodyPr anchor="t" rtlCol="0" wrap="square">
              <a:spAutoFit/>
            </a:bodyPr>
            <a:p>
              <a:r>
                <a:rPr altLang="en-US" sz="1400"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1938年7月7日晋察冀群众团体青抗会、农民抗日救国会、妇女抗日救国会、儿童团纪念抗战一周年</a:t>
              </a:r>
              <a:endParaRPr altLang="en-US" sz="1400" lang="zh-CN">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grpSp>
        <p:nvGrpSpPr>
          <p:cNvPr id="193" name="组合 17"/>
          <p:cNvGrpSpPr/>
          <p:nvPr/>
        </p:nvGrpSpPr>
        <p:grpSpPr>
          <a:xfrm>
            <a:off x="424180" y="5330190"/>
            <a:ext cx="7294880" cy="1322070"/>
            <a:chOff x="669" y="8645"/>
            <a:chExt cx="11488" cy="2082"/>
          </a:xfrm>
        </p:grpSpPr>
        <p:pic>
          <p:nvPicPr>
            <p:cNvPr id="2097298" name="图片 15"/>
            <p:cNvPicPr>
              <a:picLocks noChangeAspect="1"/>
            </p:cNvPicPr>
            <p:nvPr/>
          </p:nvPicPr>
          <p:blipFill>
            <a:blip xmlns:r="http://schemas.openxmlformats.org/officeDocument/2006/relationships" r:embed="rId5">
              <a:lum contrast="-18000"/>
            </a:blip>
            <a:stretch>
              <a:fillRect/>
            </a:stretch>
          </p:blipFill>
          <p:spPr>
            <a:xfrm>
              <a:off x="669" y="8645"/>
              <a:ext cx="11488" cy="1552"/>
            </a:xfrm>
            <a:prstGeom prst="rect"/>
            <a:effectLst>
              <a:outerShdw algn="ctr" blurRad="63500" rotWithShape="0" sx="102000" sy="102000">
                <a:prstClr val="black">
                  <a:alpha val="40000"/>
                </a:prstClr>
              </a:outerShdw>
            </a:effectLst>
          </p:spPr>
        </p:pic>
        <p:sp>
          <p:nvSpPr>
            <p:cNvPr id="1048909" name="文本框 16"/>
            <p:cNvSpPr txBox="1"/>
            <p:nvPr/>
          </p:nvSpPr>
          <p:spPr>
            <a:xfrm>
              <a:off x="669" y="10197"/>
              <a:ext cx="11487" cy="531"/>
            </a:xfrm>
            <a:prstGeom prst="rect"/>
            <a:solidFill>
              <a:schemeClr val="bg1"/>
            </a:solidFill>
            <a:effectLst>
              <a:outerShdw algn="ctr" blurRad="63500" rotWithShape="0" sx="102000" sy="102000">
                <a:prstClr val="black">
                  <a:alpha val="40000"/>
                </a:prstClr>
              </a:outerShdw>
            </a:effectLst>
          </p:spPr>
          <p:txBody>
            <a:bodyPr anchor="t" rtlCol="0" wrap="square">
              <a:spAutoFit/>
            </a:bodyPr>
            <a:p>
              <a:pPr algn="ctr"/>
              <a:r>
                <a:rPr altLang="en-US" sz="1600" lang="zh-CN">
                  <a:latin typeface="微软雅黑" panose="020B0503020204020204" pitchFamily="34" charset="-122"/>
                  <a:ea typeface="微软雅黑" panose="020B0503020204020204" pitchFamily="34" charset="-122"/>
                  <a:cs typeface="微软雅黑" panose="020B0503020204020204" pitchFamily="34" charset="-122"/>
                </a:rPr>
                <a:t>《河北妇女运动史资料选辑》第四辑河北省妇女联合会编1983年版114页</a:t>
              </a:r>
              <a:endParaRPr altLang="en-US" sz="1600" lang="zh-CN">
                <a:latin typeface="微软雅黑" panose="020B0503020204020204" pitchFamily="34" charset="-122"/>
                <a:ea typeface="微软雅黑" panose="020B0503020204020204" pitchFamily="34" charset="-122"/>
                <a:cs typeface="微软雅黑" panose="020B0503020204020204" pitchFamily="34" charset="-122"/>
              </a:endParaRPr>
            </a:p>
          </p:txBody>
        </p:sp>
      </p:grpSp>
      <p:pic>
        <p:nvPicPr>
          <p:cNvPr id="2097299" name="图片 20"/>
          <p:cNvPicPr>
            <a:picLocks noChangeAspect="1"/>
          </p:cNvPicPr>
          <p:nvPr/>
        </p:nvPicPr>
        <p:blipFill>
          <a:blip xmlns:r="http://schemas.openxmlformats.org/officeDocument/2006/relationships" r:embed="rId6">
            <a:lum bright="6000" contrast="6000"/>
          </a:blip>
          <a:stretch>
            <a:fillRect/>
          </a:stretch>
        </p:blipFill>
        <p:spPr>
          <a:xfrm>
            <a:off x="3751580" y="1271270"/>
            <a:ext cx="3966845" cy="2367915"/>
          </a:xfrm>
          <a:prstGeom prst="rect"/>
          <a:effectLst>
            <a:outerShdw algn="ctr" blurRad="63500" rotWithShape="0" sx="102000" sy="102000">
              <a:prstClr val="black">
                <a:alpha val="40000"/>
              </a:prstClr>
            </a:outerShdw>
          </a:effectLst>
        </p:spPr>
      </p:pic>
      <p:pic>
        <p:nvPicPr>
          <p:cNvPr id="2097300" name="图片 21"/>
          <p:cNvPicPr>
            <a:picLocks noChangeAspect="1"/>
          </p:cNvPicPr>
          <p:nvPr/>
        </p:nvPicPr>
        <p:blipFill>
          <a:blip xmlns:r="http://schemas.openxmlformats.org/officeDocument/2006/relationships" r:embed="rId7"/>
          <a:stretch>
            <a:fillRect/>
          </a:stretch>
        </p:blipFill>
        <p:spPr>
          <a:xfrm>
            <a:off x="2954020" y="3750310"/>
            <a:ext cx="4765040" cy="1619250"/>
          </a:xfrm>
          <a:prstGeom prst="rect"/>
          <a:effectLst>
            <a:outerShdw algn="ctr" blurRad="63500" rotWithShape="0" sx="102000" sy="102000">
              <a:prstClr val="black">
                <a:alpha val="40000"/>
              </a:prstClr>
            </a:outerShdw>
          </a:effectLst>
        </p:spPr>
      </p:pic>
      <p:pic>
        <p:nvPicPr>
          <p:cNvPr id="2097301" name="图片 1"/>
          <p:cNvPicPr>
            <a:picLocks noChangeAspect="1"/>
          </p:cNvPicPr>
          <p:nvPr/>
        </p:nvPicPr>
        <p:blipFill>
          <a:blip xmlns:r="http://schemas.openxmlformats.org/officeDocument/2006/relationships" r:embed="rId8"/>
          <a:stretch>
            <a:fillRect/>
          </a:stretch>
        </p:blipFill>
        <p:spPr>
          <a:xfrm>
            <a:off x="341630" y="1271270"/>
            <a:ext cx="3413760" cy="2415540"/>
          </a:xfrm>
          <a:prstGeom prst="rect"/>
          <a:effectLst>
            <a:outerShdw algn="ctr" blurRad="63500" rotWithShape="0" sx="102000" sy="102000">
              <a:prstClr val="black">
                <a:alpha val="40000"/>
              </a:prstClr>
            </a:outerShdw>
          </a:effectLst>
        </p:spPr>
      </p:pic>
      <p:sp>
        <p:nvSpPr>
          <p:cNvPr id="1048910" name="文本框 73"/>
          <p:cNvSpPr txBox="1"/>
          <p:nvPr/>
        </p:nvSpPr>
        <p:spPr>
          <a:xfrm>
            <a:off x="594360" y="50800"/>
            <a:ext cx="6163945" cy="58356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ctr"/>
            <a:r>
              <a:rPr altLang="en-US" dirty="0" sz="3200" lang="zh-CN">
                <a:solidFill>
                  <a:schemeClr val="bg1"/>
                </a:solidFill>
                <a:effectLst/>
                <a:latin typeface="华文行楷" panose="02010800040101010101" charset="-122"/>
                <a:ea typeface="华文行楷" panose="02010800040101010101" charset="-122"/>
              </a:rPr>
              <a:t>抗日根据地的建立与发展</a:t>
            </a:r>
            <a:endParaRPr altLang="en-US" dirty="0" sz="3200" lang="zh-CN">
              <a:solidFill>
                <a:schemeClr val="bg1"/>
              </a:solidFill>
              <a:effectLst/>
              <a:latin typeface="华文行楷" panose="02010800040101010101" charset="-122"/>
              <a:ea typeface="华文行楷" panose="02010800040101010101" charset="-122"/>
            </a:endParaRPr>
          </a:p>
        </p:txBody>
      </p:sp>
      <p:sp>
        <p:nvSpPr>
          <p:cNvPr id="1048911" name="Freeform 9"/>
          <p:cNvSpPr/>
          <p:nvPr/>
        </p:nvSpPr>
        <p:spPr bwMode="auto">
          <a:xfrm>
            <a:off x="6212764" y="50737"/>
            <a:ext cx="545541" cy="543157"/>
          </a:xfrm>
          <a:custGeom>
            <a:avLst/>
            <a:gdLst>
              <a:gd name="T0" fmla="*/ 944 w 1373"/>
              <a:gd name="T1" fmla="*/ 854 h 1367"/>
              <a:gd name="T2" fmla="*/ 1373 w 1373"/>
              <a:gd name="T3" fmla="*/ 513 h 1367"/>
              <a:gd name="T4" fmla="*/ 858 w 1373"/>
              <a:gd name="T5" fmla="*/ 513 h 1367"/>
              <a:gd name="T6" fmla="*/ 687 w 1373"/>
              <a:gd name="T7" fmla="*/ 0 h 1367"/>
              <a:gd name="T8" fmla="*/ 515 w 1373"/>
              <a:gd name="T9" fmla="*/ 513 h 1367"/>
              <a:gd name="T10" fmla="*/ 0 w 1373"/>
              <a:gd name="T11" fmla="*/ 513 h 1367"/>
              <a:gd name="T12" fmla="*/ 429 w 1373"/>
              <a:gd name="T13" fmla="*/ 854 h 1367"/>
              <a:gd name="T14" fmla="*/ 257 w 1373"/>
              <a:gd name="T15" fmla="*/ 1367 h 1367"/>
              <a:gd name="T16" fmla="*/ 668 w 1373"/>
              <a:gd name="T17" fmla="*/ 1090 h 1367"/>
              <a:gd name="T18" fmla="*/ 1116 w 1373"/>
              <a:gd name="T19" fmla="*/ 1367 h 1367"/>
              <a:gd name="T20" fmla="*/ 944 w 1373"/>
              <a:gd name="T21" fmla="*/ 854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3" h="1367">
                <a:moveTo>
                  <a:pt x="944" y="854"/>
                </a:moveTo>
                <a:lnTo>
                  <a:pt x="1373" y="513"/>
                </a:lnTo>
                <a:lnTo>
                  <a:pt x="858" y="513"/>
                </a:lnTo>
                <a:lnTo>
                  <a:pt x="687" y="0"/>
                </a:lnTo>
                <a:lnTo>
                  <a:pt x="515" y="513"/>
                </a:lnTo>
                <a:lnTo>
                  <a:pt x="0" y="513"/>
                </a:lnTo>
                <a:lnTo>
                  <a:pt x="429" y="854"/>
                </a:lnTo>
                <a:lnTo>
                  <a:pt x="257" y="1367"/>
                </a:lnTo>
                <a:lnTo>
                  <a:pt x="668" y="1090"/>
                </a:lnTo>
                <a:lnTo>
                  <a:pt x="1116" y="1367"/>
                </a:lnTo>
                <a:lnTo>
                  <a:pt x="944" y="854"/>
                </a:lnTo>
                <a:close/>
              </a:path>
            </a:pathLst>
          </a:custGeom>
          <a:solidFill>
            <a:srgbClr val="C00000"/>
          </a:solidFill>
          <a:ln w="50800">
            <a:solidFill>
              <a:srgbClr val="FEF6F0"/>
            </a:solidFill>
          </a:ln>
        </p:spPr>
        <p:txBody>
          <a:bodyPr anchor="t" anchorCtr="0" bIns="45720" compatLnSpc="1" lIns="91440" numCol="1" rIns="91440" tIns="45720" vert="horz" wrap="square"/>
          <a:p>
            <a:pPr algn="l"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black"/>
              </a:solidFill>
              <a:effectLst/>
              <a:uLnTx/>
              <a:uFillTx/>
              <a:latin typeface="Segoe UI" panose="020B0502040204020203"/>
              <a:ea typeface="思源黑体 CN Light"/>
              <a:cs typeface="+mn-cs"/>
            </a:endParaRPr>
          </a:p>
        </p:txBody>
      </p:sp>
      <p:cxnSp>
        <p:nvCxnSpPr>
          <p:cNvPr id="3145770" name="直接连接符 37"/>
          <p:cNvCxnSpPr>
            <a:cxnSpLocks/>
          </p:cNvCxnSpPr>
          <p:nvPr/>
        </p:nvCxnSpPr>
        <p:spPr>
          <a:xfrm>
            <a:off x="1505553" y="635705"/>
            <a:ext cx="3233820" cy="0"/>
          </a:xfrm>
          <a:prstGeom prst="line"/>
          <a:ln w="12700">
            <a:solidFill>
              <a:srgbClr val="C8252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94" name=""/>
        <p:cNvGrpSpPr/>
        <p:nvPr/>
      </p:nvGrpSpPr>
      <p:grpSpPr>
        <a:xfrm>
          <a:off x="0" y="0"/>
          <a:ext cx="0" cy="0"/>
          <a:chOff x="0" y="0"/>
          <a:chExt cx="0" cy="0"/>
        </a:xfrm>
      </p:grpSpPr>
      <p:grpSp>
        <p:nvGrpSpPr>
          <p:cNvPr id="195" name="组合 72"/>
          <p:cNvGrpSpPr/>
          <p:nvPr/>
        </p:nvGrpSpPr>
        <p:grpSpPr>
          <a:xfrm>
            <a:off x="-372982" y="-415361"/>
            <a:ext cx="1357212" cy="1358685"/>
            <a:chOff x="5150861" y="675463"/>
            <a:chExt cx="1890277" cy="1892330"/>
          </a:xfrm>
        </p:grpSpPr>
        <p:grpSp>
          <p:nvGrpSpPr>
            <p:cNvPr id="196" name="组合 39"/>
            <p:cNvGrpSpPr/>
            <p:nvPr/>
          </p:nvGrpSpPr>
          <p:grpSpPr>
            <a:xfrm>
              <a:off x="5150861" y="675463"/>
              <a:ext cx="1890277" cy="1892330"/>
              <a:chOff x="4593771" y="821687"/>
              <a:chExt cx="2997941" cy="3001197"/>
            </a:xfrm>
          </p:grpSpPr>
          <p:cxnSp>
            <p:nvCxnSpPr>
              <p:cNvPr id="3145771"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2"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3"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4"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5"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6"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7"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8"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79"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0"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1"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2"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3"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4"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5"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6"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7"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8"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89"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0"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1"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2"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3"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4"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5"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6"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7"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8"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799"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0"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1"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02"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sp>
        <p:nvSpPr>
          <p:cNvPr id="1048912" name="文本框 73"/>
          <p:cNvSpPr txBox="1"/>
          <p:nvPr/>
        </p:nvSpPr>
        <p:spPr>
          <a:xfrm>
            <a:off x="477520" y="87630"/>
            <a:ext cx="6163945" cy="58356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ctr"/>
            <a:r>
              <a:rPr altLang="en-US" dirty="0" sz="3200" lang="zh-CN">
                <a:solidFill>
                  <a:schemeClr val="bg1"/>
                </a:solidFill>
                <a:effectLst/>
                <a:latin typeface="华文行楷" panose="02010800040101010101" charset="-122"/>
                <a:ea typeface="华文行楷" panose="02010800040101010101" charset="-122"/>
              </a:rPr>
              <a:t>抗日根据地的建立与发展</a:t>
            </a:r>
            <a:endParaRPr altLang="en-US" dirty="0" sz="3200" lang="zh-CN">
              <a:solidFill>
                <a:schemeClr val="bg1"/>
              </a:solidFill>
              <a:effectLst/>
              <a:latin typeface="华文行楷" panose="02010800040101010101" charset="-122"/>
              <a:ea typeface="华文行楷" panose="02010800040101010101" charset="-122"/>
            </a:endParaRPr>
          </a:p>
        </p:txBody>
      </p:sp>
      <p:cxnSp>
        <p:nvCxnSpPr>
          <p:cNvPr id="3145802" name="直接连接符 37"/>
          <p:cNvCxnSpPr>
            <a:cxnSpLocks/>
          </p:cNvCxnSpPr>
          <p:nvPr/>
        </p:nvCxnSpPr>
        <p:spPr>
          <a:xfrm>
            <a:off x="1505553" y="635705"/>
            <a:ext cx="3233820" cy="0"/>
          </a:xfrm>
          <a:prstGeom prst="line"/>
          <a:ln w="12700">
            <a:solidFill>
              <a:srgbClr val="C82523"/>
            </a:solidFill>
          </a:ln>
        </p:spPr>
        <p:style>
          <a:lnRef idx="1">
            <a:schemeClr val="accent1"/>
          </a:lnRef>
          <a:fillRef idx="0">
            <a:schemeClr val="accent1"/>
          </a:fillRef>
          <a:effectRef idx="0">
            <a:schemeClr val="accent1"/>
          </a:effectRef>
          <a:fontRef idx="minor">
            <a:schemeClr val="tx1"/>
          </a:fontRef>
        </p:style>
      </p:cxnSp>
      <p:sp>
        <p:nvSpPr>
          <p:cNvPr id="1048913" name="Freeform 9"/>
          <p:cNvSpPr/>
          <p:nvPr/>
        </p:nvSpPr>
        <p:spPr bwMode="auto">
          <a:xfrm>
            <a:off x="6027344" y="50737"/>
            <a:ext cx="545541" cy="543157"/>
          </a:xfrm>
          <a:custGeom>
            <a:avLst/>
            <a:gdLst>
              <a:gd name="T0" fmla="*/ 944 w 1373"/>
              <a:gd name="T1" fmla="*/ 854 h 1367"/>
              <a:gd name="T2" fmla="*/ 1373 w 1373"/>
              <a:gd name="T3" fmla="*/ 513 h 1367"/>
              <a:gd name="T4" fmla="*/ 858 w 1373"/>
              <a:gd name="T5" fmla="*/ 513 h 1367"/>
              <a:gd name="T6" fmla="*/ 687 w 1373"/>
              <a:gd name="T7" fmla="*/ 0 h 1367"/>
              <a:gd name="T8" fmla="*/ 515 w 1373"/>
              <a:gd name="T9" fmla="*/ 513 h 1367"/>
              <a:gd name="T10" fmla="*/ 0 w 1373"/>
              <a:gd name="T11" fmla="*/ 513 h 1367"/>
              <a:gd name="T12" fmla="*/ 429 w 1373"/>
              <a:gd name="T13" fmla="*/ 854 h 1367"/>
              <a:gd name="T14" fmla="*/ 257 w 1373"/>
              <a:gd name="T15" fmla="*/ 1367 h 1367"/>
              <a:gd name="T16" fmla="*/ 668 w 1373"/>
              <a:gd name="T17" fmla="*/ 1090 h 1367"/>
              <a:gd name="T18" fmla="*/ 1116 w 1373"/>
              <a:gd name="T19" fmla="*/ 1367 h 1367"/>
              <a:gd name="T20" fmla="*/ 944 w 1373"/>
              <a:gd name="T21" fmla="*/ 854 h 1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3" h="1367">
                <a:moveTo>
                  <a:pt x="944" y="854"/>
                </a:moveTo>
                <a:lnTo>
                  <a:pt x="1373" y="513"/>
                </a:lnTo>
                <a:lnTo>
                  <a:pt x="858" y="513"/>
                </a:lnTo>
                <a:lnTo>
                  <a:pt x="687" y="0"/>
                </a:lnTo>
                <a:lnTo>
                  <a:pt x="515" y="513"/>
                </a:lnTo>
                <a:lnTo>
                  <a:pt x="0" y="513"/>
                </a:lnTo>
                <a:lnTo>
                  <a:pt x="429" y="854"/>
                </a:lnTo>
                <a:lnTo>
                  <a:pt x="257" y="1367"/>
                </a:lnTo>
                <a:lnTo>
                  <a:pt x="668" y="1090"/>
                </a:lnTo>
                <a:lnTo>
                  <a:pt x="1116" y="1367"/>
                </a:lnTo>
                <a:lnTo>
                  <a:pt x="944" y="854"/>
                </a:lnTo>
                <a:close/>
              </a:path>
            </a:pathLst>
          </a:custGeom>
          <a:solidFill>
            <a:srgbClr val="C00000"/>
          </a:solidFill>
          <a:ln w="50800">
            <a:solidFill>
              <a:srgbClr val="FEF6F0"/>
            </a:solidFill>
          </a:ln>
        </p:spPr>
        <p:txBody>
          <a:bodyPr anchor="t" anchorCtr="0" bIns="45720" compatLnSpc="1" lIns="91440" numCol="1" rIns="91440" tIns="45720" vert="horz" wrap="square"/>
          <a:p>
            <a:pPr algn="l"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1200" kumimoji="0" lang="zh-CN" noProof="0" normalizeH="0" spc="0" strike="noStrike" u="none">
              <a:ln>
                <a:noFill/>
              </a:ln>
              <a:solidFill>
                <a:prstClr val="black"/>
              </a:solidFill>
              <a:effectLst/>
              <a:uLnTx/>
              <a:uFillTx/>
              <a:latin typeface="Segoe UI" panose="020B0502040204020203"/>
              <a:ea typeface="思源黑体 CN Light"/>
              <a:cs typeface="+mn-cs"/>
            </a:endParaRPr>
          </a:p>
        </p:txBody>
      </p:sp>
      <p:grpSp>
        <p:nvGrpSpPr>
          <p:cNvPr id="197" name="组合 85"/>
          <p:cNvGrpSpPr/>
          <p:nvPr/>
        </p:nvGrpSpPr>
        <p:grpSpPr>
          <a:xfrm>
            <a:off x="330200" y="1163320"/>
            <a:ext cx="11579225" cy="5537835"/>
            <a:chOff x="1071525" y="1842317"/>
            <a:chExt cx="4571999" cy="2280132"/>
          </a:xfrm>
        </p:grpSpPr>
        <p:sp>
          <p:nvSpPr>
            <p:cNvPr id="1048914"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15"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16" name="文本框 14"/>
          <p:cNvSpPr txBox="1"/>
          <p:nvPr/>
        </p:nvSpPr>
        <p:spPr>
          <a:xfrm>
            <a:off x="6276340" y="1303655"/>
            <a:ext cx="5443220" cy="3107690"/>
          </a:xfrm>
          <a:prstGeom prst="rect"/>
          <a:noFill/>
        </p:spPr>
        <p:txBody>
          <a:bodyPr anchor="t" rtlCol="0" wrap="square">
            <a:spAutoFit/>
          </a:bodyPr>
          <a:p>
            <a:r>
              <a:rPr altLang="en-US" b="1" sz="2800" lang="zh-CN">
                <a:solidFill>
                  <a:schemeClr val="bg1"/>
                </a:solidFill>
                <a:latin typeface="楷体" panose="02010609060101010101" charset="-122"/>
                <a:ea typeface="楷体" panose="02010609060101010101" charset="-122"/>
                <a:cs typeface="楷体" panose="02010609060101010101" charset="-122"/>
              </a:rPr>
              <a:t>“八路军是一支政治部队；他们的思想工作、组织群众及经济政策——以尽可能团结一切可以团结的力量，并同时改善穷人生活为主导——所有的一切都主要为战争服务”。</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r>
              <a:rPr altLang="zh-CN" b="1" sz="2800" lang="en-US">
                <a:solidFill>
                  <a:schemeClr val="bg1"/>
                </a:solidFill>
                <a:latin typeface="楷体" panose="02010609060101010101" charset="-122"/>
                <a:ea typeface="楷体" panose="02010609060101010101" charset="-122"/>
                <a:cs typeface="楷体" panose="02010609060101010101" charset="-122"/>
              </a:rPr>
              <a:t>——美军观察组成员谢伟思</a:t>
            </a:r>
            <a:endParaRPr altLang="zh-CN" b="1" sz="2800" lang="en-US">
              <a:solidFill>
                <a:schemeClr val="bg1"/>
              </a:solidFill>
              <a:latin typeface="楷体" panose="02010609060101010101" charset="-122"/>
              <a:ea typeface="楷体" panose="02010609060101010101" charset="-122"/>
              <a:cs typeface="楷体" panose="02010609060101010101" charset="-122"/>
            </a:endParaRPr>
          </a:p>
        </p:txBody>
      </p:sp>
      <p:pic>
        <p:nvPicPr>
          <p:cNvPr id="2097303" name="图片 2"/>
          <p:cNvPicPr>
            <a:picLocks noChangeAspect="1"/>
          </p:cNvPicPr>
          <p:nvPr/>
        </p:nvPicPr>
        <p:blipFill>
          <a:blip xmlns:r="http://schemas.openxmlformats.org/officeDocument/2006/relationships" r:embed="rId2"/>
          <a:srcRect/>
          <a:stretch>
            <a:fillRect/>
          </a:stretch>
        </p:blipFill>
        <p:spPr>
          <a:xfrm>
            <a:off x="522605" y="1303655"/>
            <a:ext cx="5544820" cy="2984500"/>
          </a:xfrm>
          <a:prstGeom prst="rect"/>
          <a:effectLst>
            <a:outerShdw algn="ctr" blurRad="63500" rotWithShape="0" sx="102000" sy="102000">
              <a:prstClr val="black">
                <a:alpha val="40000"/>
              </a:prstClr>
            </a:outerShdw>
          </a:effectLst>
        </p:spPr>
      </p:pic>
      <p:grpSp>
        <p:nvGrpSpPr>
          <p:cNvPr id="198" name="组合 12"/>
          <p:cNvGrpSpPr/>
          <p:nvPr/>
        </p:nvGrpSpPr>
        <p:grpSpPr>
          <a:xfrm>
            <a:off x="477520" y="4440555"/>
            <a:ext cx="3028950" cy="2009140"/>
            <a:chOff x="752" y="6993"/>
            <a:chExt cx="4770" cy="3164"/>
          </a:xfrm>
        </p:grpSpPr>
        <p:pic>
          <p:nvPicPr>
            <p:cNvPr id="2097304" name="图片 11"/>
            <p:cNvPicPr>
              <a:picLocks noChangeAspect="1"/>
            </p:cNvPicPr>
            <p:nvPr/>
          </p:nvPicPr>
          <p:blipFill>
            <a:blip xmlns:r="http://schemas.openxmlformats.org/officeDocument/2006/relationships" r:embed="rId3"/>
            <a:stretch>
              <a:fillRect/>
            </a:stretch>
          </p:blipFill>
          <p:spPr>
            <a:xfrm>
              <a:off x="752" y="6993"/>
              <a:ext cx="4770" cy="3164"/>
            </a:xfrm>
            <a:prstGeom prst="rect"/>
          </p:spPr>
        </p:pic>
        <p:sp>
          <p:nvSpPr>
            <p:cNvPr id="1048917" name="文本框 4"/>
            <p:cNvSpPr txBox="1"/>
            <p:nvPr/>
          </p:nvSpPr>
          <p:spPr>
            <a:xfrm>
              <a:off x="752" y="6993"/>
              <a:ext cx="1963" cy="580"/>
            </a:xfrm>
            <a:prstGeom prst="rect"/>
            <a:noFill/>
          </p:spPr>
          <p:txBody>
            <a:bodyPr rtlCol="0" wrap="square">
              <a:spAutoFit/>
            </a:bodyPr>
            <a:p>
              <a:r>
                <a:rPr altLang="en-US" lang="zh-CN">
                  <a:solidFill>
                    <a:schemeClr val="tx1"/>
                  </a:solidFill>
                  <a:latin typeface="微软雅黑" panose="020B0503020204020204" pitchFamily="34" charset="-122"/>
                  <a:ea typeface="微软雅黑" panose="020B0503020204020204" pitchFamily="34" charset="-122"/>
                </a:rPr>
                <a:t>妇女冬学</a:t>
              </a:r>
              <a:endParaRPr altLang="en-US" lang="zh-CN">
                <a:solidFill>
                  <a:schemeClr val="tx1"/>
                </a:solidFill>
                <a:latin typeface="微软雅黑" panose="020B0503020204020204" pitchFamily="34" charset="-122"/>
                <a:ea typeface="微软雅黑" panose="020B0503020204020204" pitchFamily="34" charset="-122"/>
              </a:endParaRPr>
            </a:p>
          </p:txBody>
        </p:sp>
      </p:grpSp>
      <p:pic>
        <p:nvPicPr>
          <p:cNvPr id="2097305" name="图片 7"/>
          <p:cNvPicPr>
            <a:picLocks noChangeAspect="1"/>
          </p:cNvPicPr>
          <p:nvPr/>
        </p:nvPicPr>
        <p:blipFill>
          <a:blip xmlns:r="http://schemas.openxmlformats.org/officeDocument/2006/relationships" r:embed="rId4"/>
          <a:stretch>
            <a:fillRect/>
          </a:stretch>
        </p:blipFill>
        <p:spPr>
          <a:xfrm>
            <a:off x="3531870" y="4440555"/>
            <a:ext cx="2993390" cy="2009140"/>
          </a:xfrm>
          <a:prstGeom prst="rect"/>
          <a:effectLst>
            <a:outerShdw algn="ctr" blurRad="63500" rotWithShape="0" sx="102000" sy="102000">
              <a:prstClr val="black">
                <a:alpha val="40000"/>
              </a:prstClr>
            </a:outerShdw>
          </a:effectLst>
        </p:spPr>
      </p:pic>
      <p:pic>
        <p:nvPicPr>
          <p:cNvPr id="2097306" name="图片 9"/>
          <p:cNvPicPr>
            <a:picLocks noChangeAspect="1"/>
          </p:cNvPicPr>
          <p:nvPr/>
        </p:nvPicPr>
        <p:blipFill>
          <a:blip xmlns:r="http://schemas.openxmlformats.org/officeDocument/2006/relationships" r:embed="rId5"/>
          <a:stretch>
            <a:fillRect/>
          </a:stretch>
        </p:blipFill>
        <p:spPr>
          <a:xfrm>
            <a:off x="6572885" y="4577080"/>
            <a:ext cx="5146675" cy="1736090"/>
          </a:xfrm>
          <a:prstGeom prst="rect"/>
          <a:effectLst>
            <a:outerShdw algn="ctr" blurRad="63500" rotWithShape="0" sx="102000" sy="102000">
              <a:prstClr val="black">
                <a:alpha val="40000"/>
              </a:prst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99" name=""/>
        <p:cNvGrpSpPr/>
        <p:nvPr/>
      </p:nvGrpSpPr>
      <p:grpSpPr>
        <a:xfrm>
          <a:off x="0" y="0"/>
          <a:ext cx="0" cy="0"/>
          <a:chOff x="0" y="0"/>
          <a:chExt cx="0" cy="0"/>
        </a:xfrm>
      </p:grpSpPr>
      <p:grpSp>
        <p:nvGrpSpPr>
          <p:cNvPr id="200" name="组合 72"/>
          <p:cNvGrpSpPr/>
          <p:nvPr/>
        </p:nvGrpSpPr>
        <p:grpSpPr>
          <a:xfrm>
            <a:off x="-372982" y="-415361"/>
            <a:ext cx="1357212" cy="1358685"/>
            <a:chOff x="5150861" y="675463"/>
            <a:chExt cx="1890277" cy="1892330"/>
          </a:xfrm>
        </p:grpSpPr>
        <p:grpSp>
          <p:nvGrpSpPr>
            <p:cNvPr id="201" name="组合 39"/>
            <p:cNvGrpSpPr/>
            <p:nvPr/>
          </p:nvGrpSpPr>
          <p:grpSpPr>
            <a:xfrm>
              <a:off x="5150861" y="675463"/>
              <a:ext cx="1890277" cy="1892330"/>
              <a:chOff x="4593771" y="821687"/>
              <a:chExt cx="2997941" cy="3001197"/>
            </a:xfrm>
          </p:grpSpPr>
          <p:cxnSp>
            <p:nvCxnSpPr>
              <p:cNvPr id="3145803"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4"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5"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6"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7"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8"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09"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0"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1"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2"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3"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4"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5"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6"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7"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8"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19"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0"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1"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2"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3"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4"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5"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6"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7"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8"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29"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0"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1"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2"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3"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07" name="图片 71"/>
            <p:cNvPicPr>
              <a:picLocks noChangeAspect="1"/>
            </p:cNvPicPr>
            <p:nvPr/>
          </p:nvPicPr>
          <p:blipFill>
            <a:blip xmlns:r="http://schemas.openxmlformats.org/officeDocument/2006/relationships" r:embed="rId1"/>
            <a:stretch>
              <a:fillRect/>
            </a:stretch>
          </p:blipFill>
          <p:spPr>
            <a:xfrm>
              <a:off x="5788621" y="1284194"/>
              <a:ext cx="608919" cy="620712"/>
            </a:xfrm>
            <a:prstGeom prst="rect"/>
          </p:spPr>
        </p:pic>
      </p:grpSp>
      <p:grpSp>
        <p:nvGrpSpPr>
          <p:cNvPr id="202" name="组合 85"/>
          <p:cNvGrpSpPr/>
          <p:nvPr/>
        </p:nvGrpSpPr>
        <p:grpSpPr>
          <a:xfrm>
            <a:off x="477520" y="922655"/>
            <a:ext cx="11579225" cy="5726430"/>
            <a:chOff x="1071525" y="1842317"/>
            <a:chExt cx="4571999" cy="2280132"/>
          </a:xfrm>
        </p:grpSpPr>
        <p:sp>
          <p:nvSpPr>
            <p:cNvPr id="1048918"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19"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20" name="文本框 7"/>
          <p:cNvSpPr txBox="1"/>
          <p:nvPr/>
        </p:nvSpPr>
        <p:spPr>
          <a:xfrm>
            <a:off x="910590" y="841375"/>
            <a:ext cx="10641965" cy="5908040"/>
          </a:xfrm>
          <a:prstGeom prst="rect"/>
          <a:noFill/>
        </p:spPr>
        <p:txBody>
          <a:bodyPr anchor="t" rtlCol="0" wrap="square">
            <a:spAutoFit/>
          </a:bodyPr>
          <a:p>
            <a:pPr algn="l">
              <a:lnSpc>
                <a:spcPct val="150000"/>
              </a:lnSpc>
            </a:pPr>
            <a:r>
              <a:rPr altLang="en-US" b="1" sz="2800" lang="zh-CN">
                <a:solidFill>
                  <a:schemeClr val="bg1"/>
                </a:solidFill>
                <a:latin typeface="楷体" panose="02010609060101010101" charset="-122"/>
                <a:ea typeface="楷体" panose="02010609060101010101" charset="-122"/>
                <a:cs typeface="楷体" panose="02010609060101010101" charset="-122"/>
              </a:rPr>
              <a:t> （1941年和1942年</a:t>
            </a:r>
            <a:r>
              <a:rPr altLang="en-US" b="1" sz="2800" lang="zh-CN">
                <a:solidFill>
                  <a:schemeClr val="bg1"/>
                </a:solidFill>
                <a:latin typeface="楷体" panose="02010609060101010101" charset="-122"/>
                <a:ea typeface="楷体" panose="02010609060101010101" charset="-122"/>
                <a:cs typeface="楷体" panose="02010609060101010101" charset="-122"/>
                <a:sym typeface="+mn-ea"/>
              </a:rPr>
              <a:t>）</a:t>
            </a:r>
            <a:r>
              <a:rPr altLang="en-US" b="1" sz="2800" lang="zh-CN">
                <a:solidFill>
                  <a:schemeClr val="bg1"/>
                </a:solidFill>
                <a:latin typeface="楷体" panose="02010609060101010101" charset="-122"/>
                <a:ea typeface="楷体" panose="02010609060101010101" charset="-122"/>
                <a:cs typeface="楷体" panose="02010609060101010101" charset="-122"/>
              </a:rPr>
              <a:t>在敌人的疯狂进攻下，抗日根据地遭到严重摧残，不仅面积大为缩小，人口也降到5000万以下，八路军、新四军等人民抗日武装则由50万人减至40余万人，经济条件十分艰难，有的部队指战员甚至是在有半年吃树叶、地瓜秧、花生皮稀稀掺一点粮食的情况下进行作战的，即使环境相对稳定的陕甘宁边区也“曾经弄到几乎没有衣穿，没有油吃，没有纸，没有菜，战士没有鞋袜，工作人员在冬天没有被盖”的程度，敌后抗战进入了极端困难时期。</a:t>
            </a:r>
            <a:endParaRPr altLang="en-US" b="1" sz="2800" lang="zh-CN">
              <a:solidFill>
                <a:schemeClr val="bg1"/>
              </a:solidFill>
              <a:latin typeface="楷体" panose="02010609060101010101" charset="-122"/>
              <a:ea typeface="楷体" panose="02010609060101010101" charset="-122"/>
              <a:cs typeface="楷体" panose="02010609060101010101" charset="-122"/>
            </a:endParaRPr>
          </a:p>
          <a:p>
            <a:pPr algn="r">
              <a:lnSpc>
                <a:spcPct val="150000"/>
              </a:lnSpc>
            </a:pPr>
            <a:r>
              <a:rPr altLang="zh-CN" b="1" sz="2800" lang="en-US">
                <a:solidFill>
                  <a:schemeClr val="bg1"/>
                </a:solidFill>
                <a:latin typeface="楷体" panose="02010609060101010101" charset="-122"/>
                <a:ea typeface="楷体" panose="02010609060101010101" charset="-122"/>
                <a:cs typeface="楷体" panose="02010609060101010101" charset="-122"/>
              </a:rPr>
              <a:t>——</a:t>
            </a:r>
            <a:r>
              <a:rPr altLang="en-US" b="1" sz="2800" lang="zh-CN">
                <a:solidFill>
                  <a:schemeClr val="bg1"/>
                </a:solidFill>
                <a:latin typeface="楷体" panose="02010609060101010101" charset="-122"/>
                <a:ea typeface="楷体" panose="02010609060101010101" charset="-122"/>
                <a:cs typeface="楷体" panose="02010609060101010101" charset="-122"/>
              </a:rPr>
              <a:t>《毛泽东选集》第3卷第892页，人民出版社1991年版 </a:t>
            </a:r>
            <a:endParaRPr altLang="en-US" b="1" sz="2800" lang="zh-CN">
              <a:solidFill>
                <a:schemeClr val="bg1"/>
              </a:solidFill>
              <a:latin typeface="楷体" panose="02010609060101010101" charset="-122"/>
              <a:ea typeface="楷体" panose="02010609060101010101" charset="-122"/>
              <a:cs typeface="楷体" panose="02010609060101010101" charset="-122"/>
            </a:endParaRPr>
          </a:p>
        </p:txBody>
      </p:sp>
      <p:sp>
        <p:nvSpPr>
          <p:cNvPr id="1048921" name="文本框 1"/>
          <p:cNvSpPr txBox="1"/>
          <p:nvPr/>
        </p:nvSpPr>
        <p:spPr>
          <a:xfrm>
            <a:off x="1214120" y="169545"/>
            <a:ext cx="11054080" cy="521970"/>
          </a:xfrm>
          <a:prstGeom prst="rect"/>
          <a:noFill/>
        </p:spPr>
        <p:txBody>
          <a:bodyPr anchor="t" rtlCol="0" wrap="square">
            <a:spAutoFit/>
          </a:bodyPr>
          <a:p>
            <a:pPr algn="l"/>
            <a:r>
              <a:rPr altLang="en-US" sz="2800" lang="zh-CN">
                <a:solidFill>
                  <a:schemeClr val="bg1"/>
                </a:solidFill>
                <a:latin typeface="华文行楷" panose="02010800040101010101" charset="-122"/>
                <a:ea typeface="华文行楷" panose="02010800040101010101" charset="-122"/>
                <a:cs typeface="华文行楷" panose="02010800040101010101" charset="-122"/>
              </a:rPr>
              <a:t>敌后，是敌人的后方，是“前线中的前线”，是“超级前线”。</a:t>
            </a:r>
            <a:endParaRPr altLang="en-US" sz="2800" lang="zh-CN">
              <a:solidFill>
                <a:schemeClr val="bg1"/>
              </a:solidFill>
              <a:latin typeface="华文行楷" panose="02010800040101010101" charset="-122"/>
              <a:ea typeface="华文行楷" panose="02010800040101010101" charset="-122"/>
              <a:cs typeface="华文行楷" panose="0201080004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921"/>
                                        </p:tgtEl>
                                        <p:attrNameLst>
                                          <p:attrName>style.visibility</p:attrName>
                                        </p:attrNameLst>
                                      </p:cBhvr>
                                      <p:to>
                                        <p:strVal val="visible"/>
                                      </p:to>
                                    </p:set>
                                    <p:animEffect transition="in" filter="blinds(horizontal)">
                                      <p:cBhvr>
                                        <p:cTn dur="500" id="7"/>
                                        <p:tgtEl>
                                          <p:spTgt spid="1048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21"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203" name=""/>
        <p:cNvGrpSpPr/>
        <p:nvPr/>
      </p:nvGrpSpPr>
      <p:grpSpPr>
        <a:xfrm/>
      </p:grpSpPr>
      <p:pic>
        <p:nvPicPr>
          <p:cNvPr id="2097308" name="图片 2"/>
          <p:cNvPicPr>
            <a:picLocks noChangeAspect="1" noChangeArrowheads="1"/>
          </p:cNvPicPr>
          <p:nvPr/>
        </p:nvPicPr>
        <p:blipFill>
          <a:blip xmlns:r="http://schemas.openxmlformats.org/officeDocument/2006/relationships" r:embed="rId1"/>
          <a:srcRect/>
          <a:stretch>
            <a:fillRect/>
          </a:stretch>
        </p:blipFill>
        <p:spPr bwMode="auto">
          <a:xfrm>
            <a:off x="198500" y="777771"/>
            <a:ext cx="4525963" cy="5301824"/>
          </a:xfrm>
          <a:prstGeom prst="rect"/>
          <a:noFill/>
          <a:ln>
            <a:noFill/>
          </a:ln>
        </p:spPr>
      </p:pic>
      <p:pic>
        <p:nvPicPr>
          <p:cNvPr id="2097309" name="Picture 2" descr="http://inews.gtimg.com/newsapp_match/0/871562819/0"/>
          <p:cNvPicPr>
            <a:picLocks noChangeAspect="1"/>
          </p:cNvPicPr>
          <p:nvPr/>
        </p:nvPicPr>
        <p:blipFill>
          <a:blip xmlns:r="http://schemas.openxmlformats.org/officeDocument/2006/relationships" r:embed="rId2"/>
          <a:stretch>
            <a:fillRect/>
          </a:stretch>
        </p:blipFill>
        <p:spPr>
          <a:xfrm>
            <a:off x="4854575" y="777875"/>
            <a:ext cx="7257415" cy="5301615"/>
          </a:xfrm>
          <a:prstGeom prst="rect"/>
          <a:noFill/>
          <a:ln w="9525">
            <a:noFill/>
          </a:ln>
        </p:spPr>
      </p:pic>
    </p:spTree>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30" presetSubtype="0">
                                  <p:stCondLst>
                                    <p:cond delay="0"/>
                                  </p:stCondLst>
                                  <p:childTnLst>
                                    <p:set>
                                      <p:cBhvr>
                                        <p:cTn dur="1" fill="hold" id="6">
                                          <p:stCondLst>
                                            <p:cond delay="0"/>
                                          </p:stCondLst>
                                        </p:cTn>
                                        <p:tgtEl>
                                          <p:spTgt spid="2097308"/>
                                        </p:tgtEl>
                                        <p:attrNameLst>
                                          <p:attrName>style.visibility</p:attrName>
                                        </p:attrNameLst>
                                      </p:cBhvr>
                                      <p:to>
                                        <p:strVal val="visible"/>
                                      </p:to>
                                    </p:set>
                                    <p:animEffect transition="in" filter="fade">
                                      <p:cBhvr>
                                        <p:cTn decel="100000" dur="800" id="7"/>
                                        <p:tgtEl>
                                          <p:spTgt spid="2097308"/>
                                        </p:tgtEl>
                                      </p:cBhvr>
                                    </p:animEffect>
                                    <p:anim calcmode="lin" valueType="num">
                                      <p:cBhvr>
                                        <p:cTn decel="100000" dur="800" fill="hold" id="8"/>
                                        <p:tgtEl>
                                          <p:spTgt spid="2097308"/>
                                        </p:tgtEl>
                                        <p:attrNameLst>
                                          <p:attrName>style.rotation</p:attrName>
                                        </p:attrNameLst>
                                      </p:cBhvr>
                                      <p:tavLst>
                                        <p:tav tm="0">
                                          <p:val>
                                            <p:fltVal val="-90.0"/>
                                          </p:val>
                                        </p:tav>
                                        <p:tav tm="100000">
                                          <p:val>
                                            <p:fltVal val="0.0"/>
                                          </p:val>
                                        </p:tav>
                                      </p:tavLst>
                                    </p:anim>
                                    <p:anim calcmode="lin" valueType="num">
                                      <p:cBhvr>
                                        <p:cTn decel="100000" dur="800" fill="hold" id="9"/>
                                        <p:tgtEl>
                                          <p:spTgt spid="2097308"/>
                                        </p:tgtEl>
                                        <p:attrNameLst>
                                          <p:attrName>ppt_x</p:attrName>
                                        </p:attrNameLst>
                                      </p:cBhvr>
                                      <p:tavLst>
                                        <p:tav tm="0">
                                          <p:val>
                                            <p:strVal val="#ppt_x+0.4"/>
                                          </p:val>
                                        </p:tav>
                                        <p:tav tm="100000">
                                          <p:val>
                                            <p:strVal val="#ppt_x-0.05"/>
                                          </p:val>
                                        </p:tav>
                                      </p:tavLst>
                                    </p:anim>
                                    <p:anim calcmode="lin" valueType="num">
                                      <p:cBhvr>
                                        <p:cTn decel="100000" dur="800" fill="hold" id="10"/>
                                        <p:tgtEl>
                                          <p:spTgt spid="2097308"/>
                                        </p:tgtEl>
                                        <p:attrNameLst>
                                          <p:attrName>ppt_y</p:attrName>
                                        </p:attrNameLst>
                                      </p:cBhvr>
                                      <p:tavLst>
                                        <p:tav tm="0">
                                          <p:val>
                                            <p:strVal val="#ppt_y-0.4"/>
                                          </p:val>
                                        </p:tav>
                                        <p:tav tm="100000">
                                          <p:val>
                                            <p:strVal val="#ppt_y+0.1"/>
                                          </p:val>
                                        </p:tav>
                                      </p:tavLst>
                                    </p:anim>
                                    <p:anim calcmode="lin" valueType="num">
                                      <p:cBhvr>
                                        <p:cTn accel="100000" dur="200" fill="hold" id="11">
                                          <p:stCondLst>
                                            <p:cond delay="800"/>
                                          </p:stCondLst>
                                        </p:cTn>
                                        <p:tgtEl>
                                          <p:spTgt spid="2097308"/>
                                        </p:tgtEl>
                                        <p:attrNameLst>
                                          <p:attrName>ppt_x</p:attrName>
                                        </p:attrNameLst>
                                      </p:cBhvr>
                                      <p:tavLst>
                                        <p:tav tm="0">
                                          <p:val>
                                            <p:strVal val="#ppt_x-0.05"/>
                                          </p:val>
                                        </p:tav>
                                        <p:tav tm="100000">
                                          <p:val>
                                            <p:strVal val="#ppt_x"/>
                                          </p:val>
                                        </p:tav>
                                      </p:tavLst>
                                    </p:anim>
                                    <p:anim calcmode="lin" valueType="num">
                                      <p:cBhvr>
                                        <p:cTn accel="100000" dur="200" fill="hold" id="12">
                                          <p:stCondLst>
                                            <p:cond delay="800"/>
                                          </p:stCondLst>
                                        </p:cTn>
                                        <p:tgtEl>
                                          <p:spTgt spid="209730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204" name=""/>
        <p:cNvGrpSpPr/>
        <p:nvPr/>
      </p:nvGrpSpPr>
      <p:grpSpPr>
        <a:xfrm/>
      </p:grpSpPr>
      <p:pic>
        <p:nvPicPr>
          <p:cNvPr id="2097310" name="图片 2"/>
          <p:cNvPicPr>
            <a:picLocks noChangeAspect="1"/>
          </p:cNvPicPr>
          <p:nvPr/>
        </p:nvPicPr>
        <p:blipFill>
          <a:blip xmlns:r="http://schemas.openxmlformats.org/officeDocument/2006/relationships" r:embed="rId1"/>
          <a:stretch>
            <a:fillRect/>
          </a:stretch>
        </p:blipFill>
        <p:spPr>
          <a:xfrm>
            <a:off x="617855" y="565785"/>
            <a:ext cx="3832860" cy="5486400"/>
          </a:xfrm>
          <a:prstGeom prst="rect"/>
        </p:spPr>
      </p:pic>
      <p:sp>
        <p:nvSpPr>
          <p:cNvPr id="1048922" name="文本框 3"/>
          <p:cNvSpPr txBox="1"/>
          <p:nvPr/>
        </p:nvSpPr>
        <p:spPr>
          <a:xfrm>
            <a:off x="717550" y="5175250"/>
            <a:ext cx="3733800" cy="460375"/>
          </a:xfrm>
          <a:prstGeom prst="rect"/>
          <a:noFill/>
        </p:spPr>
        <p:txBody>
          <a:bodyPr anchor="t" rtlCol="0" wrap="square">
            <a:spAutoFit/>
          </a:bodyPr>
          <a:p>
            <a:r>
              <a:rPr altLang="en-US" sz="2400" lang="zh-CN">
                <a:solidFill>
                  <a:schemeClr val="bg1"/>
                </a:solidFill>
                <a:latin typeface="华文行楷" panose="02010800040101010101" charset="-122"/>
                <a:ea typeface="华文行楷" panose="02010800040101010101" charset="-122"/>
                <a:cs typeface="华文行楷" panose="02010800040101010101" charset="-122"/>
              </a:rPr>
              <a:t>国军装备的苏联T-26坦克</a:t>
            </a:r>
            <a:endParaRPr altLang="en-US" sz="2400" lang="zh-CN">
              <a:solidFill>
                <a:schemeClr val="bg1"/>
              </a:solidFill>
              <a:latin typeface="华文行楷" panose="02010800040101010101" charset="-122"/>
              <a:ea typeface="华文行楷" panose="02010800040101010101" charset="-122"/>
              <a:cs typeface="华文行楷" panose="02010800040101010101" charset="-122"/>
            </a:endParaRPr>
          </a:p>
        </p:txBody>
      </p:sp>
      <p:sp>
        <p:nvSpPr>
          <p:cNvPr id="1048923" name="文本框 4"/>
          <p:cNvSpPr txBox="1"/>
          <p:nvPr/>
        </p:nvSpPr>
        <p:spPr>
          <a:xfrm>
            <a:off x="4576445" y="406400"/>
            <a:ext cx="7344410" cy="6179820"/>
          </a:xfrm>
          <a:prstGeom prst="rect"/>
          <a:noFill/>
        </p:spPr>
        <p:txBody>
          <a:bodyPr anchor="t" rtlCol="0" wrap="square">
            <a:spAutoFit/>
          </a:bodyPr>
          <a:p>
            <a:pPr>
              <a:lnSpc>
                <a:spcPct val="110000"/>
              </a:lnSpc>
              <a:spcBef>
                <a:spcPts val="0"/>
              </a:spcBef>
              <a:spcAft>
                <a:spcPts val="0"/>
              </a:spcAft>
            </a:pPr>
            <a:r>
              <a:rPr altLang="zh-CN" sz="2400" lang="en-US">
                <a:solidFill>
                  <a:schemeClr val="bg1"/>
                </a:solidFill>
                <a:latin typeface="楷体" panose="02010609060101010101" charset="-122"/>
                <a:ea typeface="楷体" panose="02010609060101010101" charset="-122"/>
                <a:cs typeface="楷体" panose="02010609060101010101" charset="-122"/>
              </a:rPr>
              <a:t>    </a:t>
            </a:r>
            <a:r>
              <a:rPr altLang="en-US" sz="2400" lang="zh-CN">
                <a:solidFill>
                  <a:schemeClr val="bg1"/>
                </a:solidFill>
                <a:latin typeface="楷体" panose="02010609060101010101" charset="-122"/>
                <a:ea typeface="楷体" panose="02010609060101010101" charset="-122"/>
                <a:cs typeface="楷体" panose="02010609060101010101" charset="-122"/>
              </a:rPr>
              <a:t>苏联、美国、英国对中国抗战的援助，分经济、军事、人员、道义几个方面。苏联是最早援助中国的国家。苏联从1937年9月到1941年6月，援助飞机1235架，大炮1600门、机枪14000挺、步枪5万支，子弹1亿8千万发，借款一亿七千三百余万美元。</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altLang="en-US" sz="2400" lang="zh-CN">
                <a:solidFill>
                  <a:schemeClr val="bg1"/>
                </a:solidFill>
                <a:latin typeface="楷体" panose="02010609060101010101" charset="-122"/>
                <a:ea typeface="楷体" panose="02010609060101010101" charset="-122"/>
                <a:cs typeface="楷体" panose="02010609060101010101" charset="-122"/>
              </a:rPr>
              <a:t>      美国从1941年5月至战争的结束，美国援华的租借物资和劳务的总计8.46亿美元，其中的各种军用装备价值5.17亿美元，另外还有经济贷款6亿9千800万美元。美国对中国人员方面的援助，最显著的是陈纳德的飞虎队，他们在开辟驼峰航线、对抗日机方面发挥了重要作用，帮助了中国掌握了制空权。</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nSpc>
                <a:spcPct val="110000"/>
              </a:lnSpc>
              <a:spcBef>
                <a:spcPts val="0"/>
              </a:spcBef>
              <a:spcAft>
                <a:spcPts val="0"/>
              </a:spcAft>
            </a:pPr>
            <a:r>
              <a:rPr altLang="en-US" sz="2400" lang="zh-CN">
                <a:solidFill>
                  <a:schemeClr val="bg1"/>
                </a:solidFill>
                <a:latin typeface="楷体" panose="02010609060101010101" charset="-122"/>
                <a:ea typeface="楷体" panose="02010609060101010101" charset="-122"/>
                <a:cs typeface="楷体" panose="02010609060101010101" charset="-122"/>
              </a:rPr>
              <a:t>      英国在欧洲的战场上对德作战，分4次向中国提供贷款1800万英镑。实际上英国在二战期间对中国没有一分钱的援助。</a:t>
            </a:r>
            <a:endParaRPr altLang="en-US" sz="2400" lang="zh-CN">
              <a:solidFill>
                <a:schemeClr val="bg1"/>
              </a:solidFill>
              <a:latin typeface="楷体" panose="02010609060101010101" charset="-122"/>
              <a:ea typeface="楷体" panose="02010609060101010101" charset="-122"/>
              <a:cs typeface="楷体" panose="02010609060101010101" charset="-122"/>
            </a:endParaRPr>
          </a:p>
          <a:p>
            <a:pPr algn="r">
              <a:lnSpc>
                <a:spcPct val="110000"/>
              </a:lnSpc>
              <a:spcBef>
                <a:spcPts val="0"/>
              </a:spcBef>
              <a:spcAft>
                <a:spcPts val="0"/>
              </a:spcAft>
            </a:pPr>
            <a:r>
              <a:rPr altLang="zh-CN" sz="2400" lang="en-US">
                <a:solidFill>
                  <a:schemeClr val="bg1"/>
                </a:solidFill>
                <a:latin typeface="楷体" panose="02010609060101010101" charset="-122"/>
                <a:ea typeface="楷体" panose="02010609060101010101" charset="-122"/>
                <a:cs typeface="楷体" panose="02010609060101010101" charset="-122"/>
              </a:rPr>
              <a:t>——</a:t>
            </a:r>
            <a:r>
              <a:rPr altLang="en-US" sz="2400" lang="zh-CN">
                <a:solidFill>
                  <a:schemeClr val="bg1"/>
                </a:solidFill>
                <a:latin typeface="楷体" panose="02010609060101010101" charset="-122"/>
                <a:ea typeface="楷体" panose="02010609060101010101" charset="-122"/>
                <a:cs typeface="楷体" panose="02010609060101010101" charset="-122"/>
              </a:rPr>
              <a:t>杨天石教授</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205" name=""/>
        <p:cNvGrpSpPr/>
        <p:nvPr/>
      </p:nvGrpSpPr>
      <p:grpSpPr>
        <a:xfrm/>
      </p:grpSpPr>
      <p:sp>
        <p:nvSpPr>
          <p:cNvPr id="1048924" name="文本框 1"/>
          <p:cNvSpPr txBox="1"/>
          <p:nvPr/>
        </p:nvSpPr>
        <p:spPr>
          <a:xfrm>
            <a:off x="367665" y="207010"/>
            <a:ext cx="11548110" cy="6185535"/>
          </a:xfrm>
          <a:prstGeom prst="rect"/>
          <a:noFill/>
        </p:spPr>
        <p:txBody>
          <a:bodyPr anchor="t" rtlCol="0" wrap="square">
            <a:spAutoFit/>
            <a:scene3d>
              <a:camera prst="orthographicFront"/>
              <a:lightRig dir="t" rig="threePt"/>
            </a:scene3d>
          </a:bodyPr>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空军方面，苏联志愿队于民国二十六年十一月成立，协助中国空军对日作战，因俄方一切保守秘密，活动记载极为有限，甚至人员的姓名都用化名。徐中约教授所编著的《中国近代史》一书中记载，至民国二十八年底，有二千名苏联飞行员派至中国。据《外籍空军志愿队参加抗日战史》的资料显示，志愿队人数最多是在二十八年十月份，有四百二十五人；最少在民国二十九年六月，仅余四十八人。” </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——[台]王正华：《抗战时期外国对华军事援助》，环球书局民国76年4月版，128页 注意：同上书对此的注释中公布《外籍空军志愿队参加抗日战史》中的数字出自国防部史政编译局档案，152.1/2320  （从抗战爆发到德苏战争前）“据当时俄军事顾问赵列潘诺夫（A.I.Cherepanov）的忆述，共提供飞机八百八十五架，大炮九百四十门，机关枪八千三百挺，及其他武器多种。”</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a:p>
            <a:pPr>
              <a:lnSpc>
                <a:spcPct val="150000"/>
              </a:lnSpc>
            </a:pPr>
            <a:r>
              <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——[台]王正华：《抗战时期外国对华军事援助》，环球书局民国76年4月版，121页</a:t>
            </a:r>
            <a:endParaRPr altLang="en-US" sz="2400" lang="zh-CN">
              <a:solidFill>
                <a:schemeClr val="bg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208" name=""/>
        <p:cNvGrpSpPr/>
        <p:nvPr/>
      </p:nvGrpSpPr>
      <p:grpSpPr>
        <a:xfrm/>
      </p:grpSpPr>
      <p:pic>
        <p:nvPicPr>
          <p:cNvPr id="2097311" name="图片 1"/>
          <p:cNvPicPr>
            <a:picLocks noChangeAspect="1"/>
          </p:cNvPicPr>
          <p:nvPr/>
        </p:nvPicPr>
        <p:blipFill>
          <a:blip xmlns:r="http://schemas.openxmlformats.org/officeDocument/2006/relationships" r:embed="rId1"/>
          <a:stretch>
            <a:fillRect/>
          </a:stretch>
        </p:blipFill>
        <p:spPr>
          <a:xfrm>
            <a:off x="358140" y="616585"/>
            <a:ext cx="3530600" cy="5624830"/>
          </a:xfrm>
          <a:prstGeom prst="rect"/>
        </p:spPr>
      </p:pic>
      <p:pic>
        <p:nvPicPr>
          <p:cNvPr id="2097312" name="图片 2"/>
          <p:cNvPicPr>
            <a:picLocks noChangeAspect="1"/>
          </p:cNvPicPr>
          <p:nvPr/>
        </p:nvPicPr>
        <p:blipFill>
          <a:blip xmlns:r="http://schemas.openxmlformats.org/officeDocument/2006/relationships" r:embed="rId2"/>
          <a:stretch>
            <a:fillRect/>
          </a:stretch>
        </p:blipFill>
        <p:spPr>
          <a:xfrm>
            <a:off x="4125595" y="616585"/>
            <a:ext cx="3768725" cy="5624830"/>
          </a:xfrm>
          <a:prstGeom prst="rect"/>
        </p:spPr>
      </p:pic>
      <p:pic>
        <p:nvPicPr>
          <p:cNvPr id="2097313" name="图片 4"/>
          <p:cNvPicPr>
            <a:picLocks noChangeAspect="1"/>
          </p:cNvPicPr>
          <p:nvPr/>
        </p:nvPicPr>
        <p:blipFill>
          <a:blip xmlns:r="http://schemas.openxmlformats.org/officeDocument/2006/relationships" r:embed="rId3"/>
          <a:stretch>
            <a:fillRect/>
          </a:stretch>
        </p:blipFill>
        <p:spPr>
          <a:xfrm>
            <a:off x="8063865" y="635000"/>
            <a:ext cx="3804285" cy="5606415"/>
          </a:xfrm>
          <a:prstGeom prst="rec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209" name=""/>
        <p:cNvGrpSpPr/>
        <p:nvPr/>
      </p:nvGrpSpPr>
      <p:grpSpPr>
        <a:xfrm/>
      </p:grpSpPr>
      <p:pic>
        <p:nvPicPr>
          <p:cNvPr id="2097314" name="图片 2"/>
          <p:cNvPicPr>
            <a:picLocks noChangeAspect="1"/>
          </p:cNvPicPr>
          <p:nvPr/>
        </p:nvPicPr>
        <p:blipFill>
          <a:blip xmlns:r="http://schemas.openxmlformats.org/officeDocument/2006/relationships" r:embed="rId1"/>
          <a:stretch>
            <a:fillRect/>
          </a:stretch>
        </p:blipFill>
        <p:spPr>
          <a:xfrm>
            <a:off x="563880" y="399415"/>
            <a:ext cx="6096000" cy="3657600"/>
          </a:xfrm>
          <a:prstGeom prst="rect"/>
        </p:spPr>
      </p:pic>
      <p:sp>
        <p:nvSpPr>
          <p:cNvPr id="1048927" name="文本框 11"/>
          <p:cNvSpPr txBox="1"/>
          <p:nvPr/>
        </p:nvSpPr>
        <p:spPr>
          <a:xfrm>
            <a:off x="564515" y="4175760"/>
            <a:ext cx="6094730" cy="230695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据统计，前后在中国军队服役的日本人共有7万。其中4千人参加了第四野战军，在军中组成一支“鬼子部队”，在四平战役中立下大功。其余的日本人分别投身解放军的医护、培训、军工和生产系统里面，成为解放军中重要的有生力量之一。</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315" name="图片 4"/>
          <p:cNvPicPr>
            <a:picLocks noChangeAspect="1"/>
          </p:cNvPicPr>
          <p:nvPr/>
        </p:nvPicPr>
        <p:blipFill>
          <a:blip xmlns:r="http://schemas.openxmlformats.org/officeDocument/2006/relationships" r:embed="rId2"/>
          <a:stretch>
            <a:fillRect/>
          </a:stretch>
        </p:blipFill>
        <p:spPr>
          <a:xfrm>
            <a:off x="6940550" y="399415"/>
            <a:ext cx="4654550" cy="3198495"/>
          </a:xfrm>
          <a:prstGeom prst="rect"/>
        </p:spPr>
      </p:pic>
      <p:sp>
        <p:nvSpPr>
          <p:cNvPr id="1048928" name="文本框 5"/>
          <p:cNvSpPr txBox="1"/>
          <p:nvPr/>
        </p:nvSpPr>
        <p:spPr>
          <a:xfrm>
            <a:off x="6940550" y="399415"/>
            <a:ext cx="4653915" cy="398780"/>
          </a:xfrm>
          <a:prstGeom prst="rect"/>
          <a:noFill/>
        </p:spPr>
        <p:txBody>
          <a:bodyPr anchor="t" rtlCol="0" wrap="square">
            <a:spAutoFit/>
          </a:bodyPr>
          <a:p>
            <a:r>
              <a:rPr altLang="en-US" sz="2000" lang="zh-CN">
                <a:solidFill>
                  <a:schemeClr val="bg1"/>
                </a:solidFill>
              </a:rPr>
              <a:t>在华日本人反战同盟晋察冀支部</a:t>
            </a:r>
            <a:endParaRPr altLang="en-US" sz="2000" lang="zh-CN">
              <a:solidFill>
                <a:schemeClr val="bg1"/>
              </a:solidFill>
            </a:endParaRPr>
          </a:p>
        </p:txBody>
      </p:sp>
      <p:pic>
        <p:nvPicPr>
          <p:cNvPr id="2097316" name="图片 6"/>
          <p:cNvPicPr>
            <a:picLocks noChangeAspect="1"/>
          </p:cNvPicPr>
          <p:nvPr/>
        </p:nvPicPr>
        <p:blipFill>
          <a:blip xmlns:r="http://schemas.openxmlformats.org/officeDocument/2006/relationships" r:embed="rId3"/>
          <a:stretch>
            <a:fillRect/>
          </a:stretch>
        </p:blipFill>
        <p:spPr>
          <a:xfrm>
            <a:off x="6940550" y="3764915"/>
            <a:ext cx="4654550" cy="2839720"/>
          </a:xfrm>
          <a:prstGeom prst="rect"/>
        </p:spPr>
      </p:pic>
      <p:sp>
        <p:nvSpPr>
          <p:cNvPr id="1048929" name="文本框 7"/>
          <p:cNvSpPr txBox="1"/>
          <p:nvPr/>
        </p:nvSpPr>
        <p:spPr>
          <a:xfrm>
            <a:off x="7063740" y="6236335"/>
            <a:ext cx="2540000" cy="368300"/>
          </a:xfrm>
          <a:prstGeom prst="rect"/>
          <a:noFill/>
        </p:spPr>
        <p:txBody>
          <a:bodyPr anchor="t" rtlCol="0" wrap="square">
            <a:spAutoFit/>
          </a:bodyPr>
          <a:p>
            <a:r>
              <a:rPr altLang="en-US" lang="zh-CN">
                <a:solidFill>
                  <a:schemeClr val="bg1"/>
                </a:solidFill>
              </a:rPr>
              <a:t>前日籍解放军小林宽澄</a:t>
            </a:r>
            <a:endParaRPr altLang="en-US" lang="zh-CN">
              <a:solidFill>
                <a:schemeClr val="bg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210" name=""/>
        <p:cNvGrpSpPr/>
        <p:nvPr/>
      </p:nvGrpSpPr>
      <p:grpSpPr>
        <a:xfrm>
          <a:off x="0" y="0"/>
          <a:ext cx="0" cy="0"/>
          <a:chOff x="0" y="0"/>
          <a:chExt cx="0" cy="0"/>
        </a:xfrm>
      </p:grpSpPr>
      <p:pic>
        <p:nvPicPr>
          <p:cNvPr id="2097317" name="图片 5"/>
          <p:cNvPicPr>
            <a:picLocks noChangeAspect="1"/>
          </p:cNvPicPr>
          <p:nvPr/>
        </p:nvPicPr>
        <p:blipFill>
          <a:blip xmlns:r="http://schemas.openxmlformats.org/officeDocument/2006/relationships" r:embed="rId1"/>
          <a:srcRect/>
          <a:stretch>
            <a:fillRect/>
          </a:stretch>
        </p:blipFill>
        <p:spPr>
          <a:xfrm>
            <a:off x="6822440" y="4632325"/>
            <a:ext cx="4829175" cy="405130"/>
          </a:xfrm>
          <a:prstGeom prst="rect"/>
        </p:spPr>
      </p:pic>
      <p:grpSp>
        <p:nvGrpSpPr>
          <p:cNvPr id="211" name="组合 72"/>
          <p:cNvGrpSpPr/>
          <p:nvPr/>
        </p:nvGrpSpPr>
        <p:grpSpPr>
          <a:xfrm>
            <a:off x="-372982" y="-415361"/>
            <a:ext cx="1357212" cy="1358685"/>
            <a:chOff x="5150861" y="675463"/>
            <a:chExt cx="1890277" cy="1892330"/>
          </a:xfrm>
        </p:grpSpPr>
        <p:grpSp>
          <p:nvGrpSpPr>
            <p:cNvPr id="212" name="组合 39"/>
            <p:cNvGrpSpPr/>
            <p:nvPr/>
          </p:nvGrpSpPr>
          <p:grpSpPr>
            <a:xfrm>
              <a:off x="5150861" y="675463"/>
              <a:ext cx="1890277" cy="1892330"/>
              <a:chOff x="4593771" y="821687"/>
              <a:chExt cx="2997941" cy="3001197"/>
            </a:xfrm>
          </p:grpSpPr>
          <p:cxnSp>
            <p:nvCxnSpPr>
              <p:cNvPr id="3145834" name="直接连接符 40"/>
              <p:cNvCxnSpPr>
                <a:cxnSpLocks/>
              </p:cNvCxnSpPr>
              <p:nvPr/>
            </p:nvCxnSpPr>
            <p:spPr>
              <a:xfrm rot="-5400000">
                <a:off x="4826000" y="209005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5" name="直接连接符 41"/>
              <p:cNvCxnSpPr>
                <a:cxnSpLocks/>
              </p:cNvCxnSpPr>
              <p:nvPr/>
            </p:nvCxnSpPr>
            <p:spPr>
              <a:xfrm rot="-4703226">
                <a:off x="4851997" y="183440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6" name="直接连接符 42"/>
              <p:cNvCxnSpPr>
                <a:cxnSpLocks/>
              </p:cNvCxnSpPr>
              <p:nvPr/>
            </p:nvCxnSpPr>
            <p:spPr>
              <a:xfrm rot="-4006452">
                <a:off x="4928924" y="158922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7" name="直接连接符 43"/>
              <p:cNvCxnSpPr>
                <a:cxnSpLocks/>
              </p:cNvCxnSpPr>
              <p:nvPr/>
            </p:nvCxnSpPr>
            <p:spPr>
              <a:xfrm rot="-3309677">
                <a:off x="5053630" y="136454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8" name="直接连接符 44"/>
              <p:cNvCxnSpPr>
                <a:cxnSpLocks/>
              </p:cNvCxnSpPr>
              <p:nvPr/>
            </p:nvCxnSpPr>
            <p:spPr>
              <a:xfrm rot="-2612903">
                <a:off x="5221012" y="116957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39" name="直接连接符 45"/>
              <p:cNvCxnSpPr>
                <a:cxnSpLocks/>
              </p:cNvCxnSpPr>
              <p:nvPr/>
            </p:nvCxnSpPr>
            <p:spPr>
              <a:xfrm rot="-1916129">
                <a:off x="5424216" y="101227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0" name="直接连接符 46"/>
              <p:cNvCxnSpPr>
                <a:cxnSpLocks/>
              </p:cNvCxnSpPr>
              <p:nvPr/>
            </p:nvCxnSpPr>
            <p:spPr>
              <a:xfrm rot="-1219355">
                <a:off x="5654922" y="8991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1" name="直接连接符 47"/>
              <p:cNvCxnSpPr>
                <a:cxnSpLocks/>
              </p:cNvCxnSpPr>
              <p:nvPr/>
            </p:nvCxnSpPr>
            <p:spPr>
              <a:xfrm rot="-522580">
                <a:off x="5903687" y="8347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2" name="直接连接符 48"/>
              <p:cNvCxnSpPr>
                <a:cxnSpLocks/>
              </p:cNvCxnSpPr>
              <p:nvPr/>
            </p:nvCxnSpPr>
            <p:spPr>
              <a:xfrm rot="174194">
                <a:off x="6160324" y="82168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3" name="直接连接符 49"/>
              <p:cNvCxnSpPr>
                <a:cxnSpLocks/>
              </p:cNvCxnSpPr>
              <p:nvPr/>
            </p:nvCxnSpPr>
            <p:spPr>
              <a:xfrm rot="870968">
                <a:off x="6414329" y="86059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4" name="直接连接符 50"/>
              <p:cNvCxnSpPr>
                <a:cxnSpLocks/>
              </p:cNvCxnSpPr>
              <p:nvPr/>
            </p:nvCxnSpPr>
            <p:spPr>
              <a:xfrm rot="1567742">
                <a:off x="6655301" y="94984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5" name="直接连接符 51"/>
              <p:cNvCxnSpPr>
                <a:cxnSpLocks/>
              </p:cNvCxnSpPr>
              <p:nvPr/>
            </p:nvCxnSpPr>
            <p:spPr>
              <a:xfrm rot="2264517">
                <a:off x="6873375" y="108577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6" name="直接连接符 52"/>
              <p:cNvCxnSpPr>
                <a:cxnSpLocks/>
              </p:cNvCxnSpPr>
              <p:nvPr/>
            </p:nvCxnSpPr>
            <p:spPr>
              <a:xfrm rot="2961291">
                <a:off x="7059623" y="126281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7" name="直接连接符 53"/>
              <p:cNvCxnSpPr>
                <a:cxnSpLocks/>
              </p:cNvCxnSpPr>
              <p:nvPr/>
            </p:nvCxnSpPr>
            <p:spPr>
              <a:xfrm rot="3658065">
                <a:off x="7206421" y="147372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8" name="直接连接符 54"/>
              <p:cNvCxnSpPr>
                <a:cxnSpLocks/>
              </p:cNvCxnSpPr>
              <p:nvPr/>
            </p:nvCxnSpPr>
            <p:spPr>
              <a:xfrm rot="4354839">
                <a:off x="7307757" y="170986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49" name="直接连接符 55"/>
              <p:cNvCxnSpPr>
                <a:cxnSpLocks/>
              </p:cNvCxnSpPr>
              <p:nvPr/>
            </p:nvCxnSpPr>
            <p:spPr>
              <a:xfrm rot="5051613">
                <a:off x="7359484" y="1961573"/>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0" name="直接连接符 56"/>
              <p:cNvCxnSpPr>
                <a:cxnSpLocks/>
              </p:cNvCxnSpPr>
              <p:nvPr/>
            </p:nvCxnSpPr>
            <p:spPr>
              <a:xfrm rot="5748387">
                <a:off x="7359484" y="2218541"/>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1" name="直接连接符 57"/>
              <p:cNvCxnSpPr>
                <a:cxnSpLocks/>
              </p:cNvCxnSpPr>
              <p:nvPr/>
            </p:nvCxnSpPr>
            <p:spPr>
              <a:xfrm rot="6445161">
                <a:off x="7307757" y="2470248"/>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2" name="直接连接符 58"/>
              <p:cNvCxnSpPr>
                <a:cxnSpLocks/>
              </p:cNvCxnSpPr>
              <p:nvPr/>
            </p:nvCxnSpPr>
            <p:spPr>
              <a:xfrm rot="7141935">
                <a:off x="7206421" y="270639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3" name="直接连接符 59"/>
              <p:cNvCxnSpPr>
                <a:cxnSpLocks/>
              </p:cNvCxnSpPr>
              <p:nvPr/>
            </p:nvCxnSpPr>
            <p:spPr>
              <a:xfrm rot="7838710">
                <a:off x="7059623" y="2917300"/>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4" name="直接连接符 60"/>
              <p:cNvCxnSpPr>
                <a:cxnSpLocks/>
              </p:cNvCxnSpPr>
              <p:nvPr/>
            </p:nvCxnSpPr>
            <p:spPr>
              <a:xfrm rot="8535484">
                <a:off x="6873374" y="309434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5" name="直接连接符 61"/>
              <p:cNvCxnSpPr>
                <a:cxnSpLocks/>
              </p:cNvCxnSpPr>
              <p:nvPr/>
            </p:nvCxnSpPr>
            <p:spPr>
              <a:xfrm rot="9232258">
                <a:off x="6655301" y="323026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6" name="直接连接符 62"/>
              <p:cNvCxnSpPr>
                <a:cxnSpLocks/>
              </p:cNvCxnSpPr>
              <p:nvPr/>
            </p:nvCxnSpPr>
            <p:spPr>
              <a:xfrm rot="9929033">
                <a:off x="6414328" y="331951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7" name="直接连接符 63"/>
              <p:cNvCxnSpPr>
                <a:cxnSpLocks/>
              </p:cNvCxnSpPr>
              <p:nvPr/>
            </p:nvCxnSpPr>
            <p:spPr>
              <a:xfrm rot="10625806">
                <a:off x="6160324" y="335842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8" name="直接连接符 64"/>
              <p:cNvCxnSpPr>
                <a:cxnSpLocks/>
              </p:cNvCxnSpPr>
              <p:nvPr/>
            </p:nvCxnSpPr>
            <p:spPr>
              <a:xfrm rot="11322581">
                <a:off x="5903687" y="334541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59" name="直接连接符 65"/>
              <p:cNvCxnSpPr>
                <a:cxnSpLocks/>
              </p:cNvCxnSpPr>
              <p:nvPr/>
            </p:nvCxnSpPr>
            <p:spPr>
              <a:xfrm rot="12019356">
                <a:off x="5654922" y="3281002"/>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0" name="直接连接符 66"/>
              <p:cNvCxnSpPr>
                <a:cxnSpLocks/>
              </p:cNvCxnSpPr>
              <p:nvPr/>
            </p:nvCxnSpPr>
            <p:spPr>
              <a:xfrm rot="12716129">
                <a:off x="5424216" y="3167835"/>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1" name="直接连接符 67"/>
              <p:cNvCxnSpPr>
                <a:cxnSpLocks/>
              </p:cNvCxnSpPr>
              <p:nvPr/>
            </p:nvCxnSpPr>
            <p:spPr>
              <a:xfrm rot="13412904">
                <a:off x="5221012" y="3010544"/>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2" name="直接连接符 68"/>
              <p:cNvCxnSpPr>
                <a:cxnSpLocks/>
              </p:cNvCxnSpPr>
              <p:nvPr/>
            </p:nvCxnSpPr>
            <p:spPr>
              <a:xfrm rot="14109679">
                <a:off x="5053630" y="2815567"/>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3" name="直接连接符 69"/>
              <p:cNvCxnSpPr>
                <a:cxnSpLocks/>
              </p:cNvCxnSpPr>
              <p:nvPr/>
            </p:nvCxnSpPr>
            <p:spPr>
              <a:xfrm rot="14806452">
                <a:off x="4928924" y="2590889"/>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cxnSp>
            <p:nvCxnSpPr>
              <p:cNvPr id="3145864" name="直接连接符 70"/>
              <p:cNvCxnSpPr>
                <a:cxnSpLocks/>
              </p:cNvCxnSpPr>
              <p:nvPr/>
            </p:nvCxnSpPr>
            <p:spPr>
              <a:xfrm rot="15503227">
                <a:off x="4851997" y="2345706"/>
                <a:ext cx="0" cy="464457"/>
              </a:xfrm>
              <a:prstGeom prst="line"/>
              <a:ln>
                <a:solidFill>
                  <a:srgbClr val="AB2421"/>
                </a:solidFill>
              </a:ln>
            </p:spPr>
            <p:style>
              <a:lnRef idx="1">
                <a:schemeClr val="accent1"/>
              </a:lnRef>
              <a:fillRef idx="0">
                <a:schemeClr val="accent1"/>
              </a:fillRef>
              <a:effectRef idx="0">
                <a:schemeClr val="accent1"/>
              </a:effectRef>
              <a:fontRef idx="minor">
                <a:schemeClr val="tx1"/>
              </a:fontRef>
            </p:style>
          </p:cxnSp>
        </p:grpSp>
        <p:pic>
          <p:nvPicPr>
            <p:cNvPr id="2097318" name="图片 71"/>
            <p:cNvPicPr>
              <a:picLocks noChangeAspect="1"/>
            </p:cNvPicPr>
            <p:nvPr/>
          </p:nvPicPr>
          <p:blipFill>
            <a:blip xmlns:r="http://schemas.openxmlformats.org/officeDocument/2006/relationships" r:embed="rId2"/>
            <a:stretch>
              <a:fillRect/>
            </a:stretch>
          </p:blipFill>
          <p:spPr>
            <a:xfrm>
              <a:off x="5788621" y="1284194"/>
              <a:ext cx="608919" cy="620712"/>
            </a:xfrm>
            <a:prstGeom prst="rect"/>
          </p:spPr>
        </p:pic>
      </p:grpSp>
      <p:grpSp>
        <p:nvGrpSpPr>
          <p:cNvPr id="213" name="组合 85"/>
          <p:cNvGrpSpPr/>
          <p:nvPr/>
        </p:nvGrpSpPr>
        <p:grpSpPr>
          <a:xfrm>
            <a:off x="330200" y="1163320"/>
            <a:ext cx="11579225" cy="5537835"/>
            <a:chOff x="1071525" y="1842317"/>
            <a:chExt cx="4571999" cy="2280132"/>
          </a:xfrm>
        </p:grpSpPr>
        <p:sp>
          <p:nvSpPr>
            <p:cNvPr id="1048930" name="矩形: 圆角 35"/>
            <p:cNvSpPr/>
            <p:nvPr/>
          </p:nvSpPr>
          <p:spPr>
            <a:xfrm>
              <a:off x="1071525" y="1842317"/>
              <a:ext cx="4571999" cy="2280132"/>
            </a:xfrm>
            <a:prstGeom prst="roundRect">
              <a:avLst>
                <a:gd name="adj" fmla="val 2666"/>
              </a:avLst>
            </a:prstGeom>
            <a:noFill/>
            <a:ln w="12700" cap="flat" cmpd="sng" algn="ctr">
              <a:solidFill>
                <a:srgbClr val="A80000"/>
              </a:solidFill>
              <a:prstDash val="solid"/>
              <a:miter lim="800000"/>
            </a:ln>
            <a:effectLst/>
          </p:spPr>
          <p:txBody>
            <a:bodyPr anchor="ctr" rtlCol="0"/>
            <a:p>
              <a:pPr algn="ctr" defTabSz="914400" eaLnBrk="1" fontAlgn="auto" hangingPunct="1" indent="0" latinLnBrk="0" lvl="0" marL="0" marR="0" rtl="0">
                <a:lnSpc>
                  <a:spcPct val="100000"/>
                </a:lnSpc>
                <a:spcBef>
                  <a:spcPts val="0"/>
                </a:spcBef>
                <a:spcAft>
                  <a:spcPts val="0"/>
                </a:spcAft>
                <a:buClrTx/>
                <a:buSzTx/>
                <a:buFontTx/>
                <a:buNone/>
              </a:pPr>
              <a:endParaRPr altLang="en-US" baseline="0" b="0" cap="none" sz="1800" i="0" kern="0" kumimoji="0" lang="zh-CN" noProof="0" normalizeH="0" spc="0" strike="noStrike" u="none">
                <a:ln>
                  <a:noFill/>
                </a:ln>
                <a:solidFill>
                  <a:prstClr val="white"/>
                </a:solidFill>
                <a:effectLst/>
                <a:uLnTx/>
                <a:uFillTx/>
                <a:latin typeface="Segoe UI" panose="020B0502040204020203"/>
                <a:ea typeface="思源黑体 CN Light"/>
                <a:cs typeface="+mn-cs"/>
              </a:endParaRPr>
            </a:p>
          </p:txBody>
        </p:sp>
        <p:sp>
          <p:nvSpPr>
            <p:cNvPr id="1048931" name="矩形 78"/>
            <p:cNvSpPr/>
            <p:nvPr/>
          </p:nvSpPr>
          <p:spPr>
            <a:xfrm>
              <a:off x="1202817" y="2015307"/>
              <a:ext cx="4397358" cy="210719"/>
            </a:xfrm>
            <a:prstGeom prst="rect"/>
          </p:spPr>
          <p:txBody>
            <a:bodyPr wrap="square">
              <a:spAutoFit/>
            </a:bodyPr>
            <a:p>
              <a:pPr algn="l" defTabSz="914400" eaLnBrk="1" fontAlgn="auto" hangingPunct="1" indent="0" latinLnBrk="0" lvl="0" marR="0" rtl="0">
                <a:lnSpc>
                  <a:spcPct val="140000"/>
                </a:lnSpc>
                <a:spcBef>
                  <a:spcPts val="0"/>
                </a:spcBef>
                <a:spcAft>
                  <a:spcPts val="0"/>
                </a:spcAft>
                <a:buClrTx/>
                <a:buSzTx/>
                <a:buFont typeface="Arial" panose="020B0604020202020204" pitchFamily="34" charset="0"/>
                <a:buNone/>
              </a:pPr>
              <a:endParaRPr altLang="zh-CN" dirty="0" lang="en-US">
                <a:solidFill>
                  <a:prstClr val="black">
                    <a:lumMod val="85000"/>
                    <a:lumOff val="15000"/>
                  </a:prstClr>
                </a:solidFill>
                <a:latin typeface="思源黑体 CN Light" panose="020B0300000000000000" pitchFamily="34" charset="-122"/>
                <a:ea typeface="思源黑体 CN Light" panose="020B0300000000000000" pitchFamily="34" charset="-122"/>
              </a:endParaRPr>
            </a:p>
          </p:txBody>
        </p:sp>
      </p:grpSp>
      <p:sp>
        <p:nvSpPr>
          <p:cNvPr id="1048932" name="文本框 73"/>
          <p:cNvSpPr txBox="1"/>
          <p:nvPr/>
        </p:nvSpPr>
        <p:spPr>
          <a:xfrm>
            <a:off x="1299845" y="236855"/>
            <a:ext cx="4653280" cy="706755"/>
          </a:xfrm>
          <a:prstGeom prst="rect"/>
          <a:noFill/>
        </p:spPr>
        <p:txBody>
          <a:bodyPr rtlCol="0" wrap="square">
            <a:spAutoFit/>
          </a:bodyPr>
          <a:lstStyle>
            <a:defPPr>
              <a:defRPr lang="zh-CN"/>
            </a:defPPr>
            <a:lvl1pPr fontAlgn="auto" indent="0" lvl="0" marR="0">
              <a:lnSpc>
                <a:spcPct val="100000"/>
              </a:lnSpc>
              <a:spcBef>
                <a:spcPts val="0"/>
              </a:spcBef>
              <a:spcAft>
                <a:spcPts val="0"/>
              </a:spcAft>
              <a:buClrTx/>
              <a:buSzTx/>
              <a:buFontTx/>
              <a:buNone/>
              <a:defRPr baseline="0" b="0" cap="none" sz="4000" i="0" kumimoji="0" normalizeH="0" spc="300" strike="noStrike" u="none">
                <a:ln>
                  <a:noFill/>
                </a:ln>
                <a:solidFill>
                  <a:srgbClr val="AF2E2A"/>
                </a:solidFill>
                <a:effectLst/>
                <a:uLnTx/>
                <a:uFillTx/>
                <a:latin typeface="思源黑体 CN Bold"/>
                <a:ea typeface="思源黑体 CN Bold"/>
              </a:defRPr>
            </a:lvl1pPr>
          </a:lstStyle>
          <a:p>
            <a:pPr algn="l"/>
            <a:r>
              <a:rPr altLang="en-US" b="1" dirty="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rPr>
              <a:t>抗日神剧几时休？</a:t>
            </a:r>
            <a:endParaRPr altLang="en-US" b="1" dirty="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endParaRPr>
          </a:p>
        </p:txBody>
      </p:sp>
      <p:pic>
        <p:nvPicPr>
          <p:cNvPr id="2097319" name="图片 4"/>
          <p:cNvPicPr>
            <a:picLocks noChangeAspect="1"/>
          </p:cNvPicPr>
          <p:nvPr/>
        </p:nvPicPr>
        <p:blipFill>
          <a:blip xmlns:r="http://schemas.openxmlformats.org/officeDocument/2006/relationships" r:embed="rId3"/>
          <a:srcRect/>
          <a:stretch>
            <a:fillRect/>
          </a:stretch>
        </p:blipFill>
        <p:spPr>
          <a:xfrm>
            <a:off x="6822440" y="3907155"/>
            <a:ext cx="4828540" cy="367030"/>
          </a:xfrm>
          <a:prstGeom prst="rect"/>
          <a:effectLst>
            <a:outerShdw algn="ctr" blurRad="63500" rotWithShape="0" sx="102000" sy="102000">
              <a:prstClr val="black">
                <a:alpha val="40000"/>
              </a:prstClr>
            </a:outerShdw>
          </a:effectLst>
        </p:spPr>
      </p:pic>
      <p:pic>
        <p:nvPicPr>
          <p:cNvPr id="2097320" name="图片 8"/>
          <p:cNvPicPr>
            <a:picLocks noChangeAspect="1"/>
          </p:cNvPicPr>
          <p:nvPr/>
        </p:nvPicPr>
        <p:blipFill>
          <a:blip xmlns:r="http://schemas.openxmlformats.org/officeDocument/2006/relationships" r:embed="rId4"/>
          <a:stretch>
            <a:fillRect/>
          </a:stretch>
        </p:blipFill>
        <p:spPr>
          <a:xfrm>
            <a:off x="6822440" y="5037455"/>
            <a:ext cx="4828540" cy="495300"/>
          </a:xfrm>
          <a:prstGeom prst="rect"/>
        </p:spPr>
      </p:pic>
      <p:pic>
        <p:nvPicPr>
          <p:cNvPr id="2097321" name="图片 9"/>
          <p:cNvPicPr>
            <a:picLocks noChangeAspect="1"/>
          </p:cNvPicPr>
          <p:nvPr/>
        </p:nvPicPr>
        <p:blipFill>
          <a:blip xmlns:r="http://schemas.openxmlformats.org/officeDocument/2006/relationships" r:embed="rId5"/>
          <a:stretch>
            <a:fillRect/>
          </a:stretch>
        </p:blipFill>
        <p:spPr>
          <a:xfrm>
            <a:off x="6822440" y="5532755"/>
            <a:ext cx="4829175" cy="495300"/>
          </a:xfrm>
          <a:prstGeom prst="rect"/>
        </p:spPr>
      </p:pic>
      <p:pic>
        <p:nvPicPr>
          <p:cNvPr id="2097322" name="图片 10"/>
          <p:cNvPicPr>
            <a:picLocks noChangeAspect="1"/>
          </p:cNvPicPr>
          <p:nvPr/>
        </p:nvPicPr>
        <p:blipFill>
          <a:blip xmlns:r="http://schemas.openxmlformats.org/officeDocument/2006/relationships" r:embed="rId6"/>
          <a:stretch>
            <a:fillRect/>
          </a:stretch>
        </p:blipFill>
        <p:spPr>
          <a:xfrm>
            <a:off x="6822440" y="6028055"/>
            <a:ext cx="4828540" cy="495300"/>
          </a:xfrm>
          <a:prstGeom prst="rect"/>
        </p:spPr>
      </p:pic>
      <p:sp>
        <p:nvSpPr>
          <p:cNvPr id="1048933" name="文本框 11"/>
          <p:cNvSpPr txBox="1"/>
          <p:nvPr/>
        </p:nvSpPr>
        <p:spPr>
          <a:xfrm>
            <a:off x="4361815" y="1230630"/>
            <a:ext cx="7289800" cy="2676525"/>
          </a:xfrm>
          <a:prstGeom prst="rect"/>
          <a:noFill/>
        </p:spPr>
        <p:txBody>
          <a:bodyPr anchor="t" rtlCol="0" wrap="square">
            <a:spAutoFit/>
          </a:bodyPr>
          <a:p>
            <a:r>
              <a:rPr altLang="en-US" sz="2400" lang="zh-CN">
                <a:solidFill>
                  <a:schemeClr val="bg1"/>
                </a:solidFill>
                <a:latin typeface="楷体" panose="02010609060101010101" charset="-122"/>
                <a:ea typeface="楷体" panose="02010609060101010101" charset="-122"/>
                <a:cs typeface="楷体" panose="02010609060101010101" charset="-122"/>
              </a:rPr>
              <a:t>1942年1月15日《敌寇在华北的强化治安运动》一文指出：“所谓‘三光政策’就是敌人每次‘扫荡’我根据地时，常挨村洗劫，将男女杀光，东西抢光，房屋烧光，造成一片焦土，使我军民无法安居，形成所谓‘无人区’。在实行‘三光政策’时，敌人特别注意对我生产工具与牲畜之破坏与掠夺，企图根本摧毁我生产，以饿死我军民。”</a:t>
            </a:r>
            <a:endParaRPr altLang="en-US" sz="2400" lang="zh-CN">
              <a:solidFill>
                <a:schemeClr val="bg1"/>
              </a:solidFill>
              <a:latin typeface="楷体" panose="02010609060101010101" charset="-122"/>
              <a:ea typeface="楷体" panose="02010609060101010101" charset="-122"/>
              <a:cs typeface="楷体" panose="02010609060101010101" charset="-122"/>
            </a:endParaRPr>
          </a:p>
        </p:txBody>
      </p:sp>
      <p:pic>
        <p:nvPicPr>
          <p:cNvPr id="2097323" name="图片 12"/>
          <p:cNvPicPr>
            <a:picLocks noChangeAspect="1"/>
          </p:cNvPicPr>
          <p:nvPr/>
        </p:nvPicPr>
        <p:blipFill>
          <a:blip xmlns:r="http://schemas.openxmlformats.org/officeDocument/2006/relationships" r:embed="rId7"/>
          <a:stretch>
            <a:fillRect/>
          </a:stretch>
        </p:blipFill>
        <p:spPr>
          <a:xfrm>
            <a:off x="718185" y="4011930"/>
            <a:ext cx="5600700" cy="2511425"/>
          </a:xfrm>
          <a:prstGeom prst="rect"/>
          <a:effectLst>
            <a:outerShdw algn="ctr" blurRad="63500" rotWithShape="0" sx="102000" sy="102000">
              <a:prstClr val="black">
                <a:alpha val="40000"/>
              </a:prstClr>
            </a:outerShdw>
          </a:effectLst>
        </p:spPr>
      </p:pic>
      <p:pic>
        <p:nvPicPr>
          <p:cNvPr id="2097324" name="图片 13"/>
          <p:cNvPicPr>
            <a:picLocks noChangeAspect="1"/>
          </p:cNvPicPr>
          <p:nvPr/>
        </p:nvPicPr>
        <p:blipFill>
          <a:blip xmlns:r="http://schemas.openxmlformats.org/officeDocument/2006/relationships" r:embed="rId8">
            <a:clrChange>
              <a:clrFrom>
                <a:srgbClr val="FFFFFF">
                  <a:alpha val="100000"/>
                </a:srgbClr>
              </a:clrFrom>
              <a:clrTo>
                <a:srgbClr val="FFFFFF">
                  <a:alpha val="100000"/>
                  <a:alpha val="0"/>
                </a:srgbClr>
              </a:clrTo>
            </a:clrChange>
          </a:blip>
          <a:srcRect/>
          <a:stretch>
            <a:fillRect/>
          </a:stretch>
        </p:blipFill>
        <p:spPr>
          <a:xfrm>
            <a:off x="718185" y="1286510"/>
            <a:ext cx="3522345" cy="2564765"/>
          </a:xfrm>
          <a:prstGeom prst="rect"/>
          <a:solidFill>
            <a:schemeClr val="bg1"/>
          </a:solidFill>
          <a:effectLst>
            <a:outerShdw algn="ctr" blurRad="63500" rotWithShape="0" sx="102000" sy="102000">
              <a:prstClr val="black">
                <a:alpha val="40000"/>
              </a:prstClr>
            </a:outerShdw>
          </a:effectLst>
        </p:spPr>
      </p:pic>
      <p:pic>
        <p:nvPicPr>
          <p:cNvPr id="2097325" name="图片 14"/>
          <p:cNvPicPr>
            <a:picLocks noChangeAspect="1"/>
          </p:cNvPicPr>
          <p:nvPr/>
        </p:nvPicPr>
        <p:blipFill>
          <a:blip xmlns:r="http://schemas.openxmlformats.org/officeDocument/2006/relationships" r:embed="rId9"/>
          <a:srcRect b="-21795"/>
          <a:stretch>
            <a:fillRect/>
          </a:stretch>
        </p:blipFill>
        <p:spPr>
          <a:xfrm>
            <a:off x="6822440" y="4274185"/>
            <a:ext cx="4828540" cy="358140"/>
          </a:xfrm>
          <a:prstGeom prst="rect"/>
          <a:effectLst>
            <a:outerShdw algn="ctr" blurRad="63500" rotWithShape="0" sx="102000" sy="102000">
              <a:prstClr val="black">
                <a:alpha val="40000"/>
              </a:prstClr>
            </a:outerShdw>
          </a:effectLst>
        </p:spPr>
      </p:pic>
    </p:spTree>
  </p:cSld>
  <p:clrMapOvr>
    <a:masterClrMapping/>
  </p:clrMapOvr>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214" name=""/>
        <p:cNvGrpSpPr/>
        <p:nvPr/>
      </p:nvGrpSpPr>
      <p:grpSpPr>
        <a:xfrm/>
      </p:grpSpPr>
      <p:sp>
        <p:nvSpPr>
          <p:cNvPr id="1048934" name="矩形 5"/>
          <p:cNvSpPr/>
          <p:nvPr/>
        </p:nvSpPr>
        <p:spPr>
          <a:xfrm>
            <a:off x="257810" y="444500"/>
            <a:ext cx="11701145" cy="5966460"/>
          </a:xfrm>
          <a:prstGeom prst="rect"/>
          <a:noFill/>
          <a:ln w="31750">
            <a:solidFill>
              <a:srgbClr val="D04941"/>
            </a:solidFill>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sz="1600" lang="zh-CN"/>
          </a:p>
        </p:txBody>
      </p:sp>
      <p:sp>
        <p:nvSpPr>
          <p:cNvPr id="1048935" name="文本框 6"/>
          <p:cNvSpPr txBox="1"/>
          <p:nvPr/>
        </p:nvSpPr>
        <p:spPr>
          <a:xfrm>
            <a:off x="363855" y="197485"/>
            <a:ext cx="10498455" cy="706755"/>
          </a:xfrm>
          <a:prstGeom prst="rect"/>
          <a:noFill/>
          <a:effectLst>
            <a:outerShdw algn="ctr" blurRad="63500" dir="6000000" rotWithShape="0" sx="102000" sy="102000">
              <a:prstClr val="black">
                <a:alpha val="40000"/>
              </a:prstClr>
            </a:outerShdw>
            <a:reflection algn="bl" blurRad="6350" dir="5400000" endA="300" endPos="55000" rotWithShape="0" stA="50000" sy="-100000"/>
          </a:effectLst>
        </p:spPr>
        <p:txBody>
          <a:bodyPr wrap="square">
            <a:spAutoFit/>
          </a:bodyPr>
          <a:lstStyle>
            <a:defPPr>
              <a:defRPr lang="en-US"/>
            </a:defPPr>
            <a:lvl1pPr>
              <a:defRPr sz="3200">
                <a:solidFill>
                  <a:schemeClr val="bg1"/>
                </a:solidFill>
                <a:latin typeface="思源宋体 CN Heavy" panose="02020900000000000000" pitchFamily="18" charset="-122"/>
                <a:ea typeface="思源宋体 CN Heavy" panose="02020900000000000000" pitchFamily="18" charset="-122"/>
              </a:defRPr>
            </a:lvl1pPr>
          </a:lstStyle>
          <a:p>
            <a:pPr algn="l"/>
            <a:r>
              <a:rPr altLang="en-US" dirty="0" sz="400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rPr>
              <a:t>历史书中的一句话，有时就是别人的一辈子</a:t>
            </a:r>
            <a:endParaRPr altLang="en-US" dirty="0" sz="4000" lang="zh-CN">
              <a:solidFill>
                <a:schemeClr val="bg1"/>
              </a:solidFill>
              <a:effectLst>
                <a:outerShdw algn="tl" blurRad="38100" dir="2700000" dist="38100">
                  <a:srgbClr val="000000">
                    <a:alpha val="43137"/>
                  </a:srgbClr>
                </a:outerShdw>
              </a:effectLst>
              <a:latin typeface="华文行楷" panose="02010800040101010101" charset="-122"/>
              <a:ea typeface="华文行楷" panose="02010800040101010101" charset="-122"/>
            </a:endParaRPr>
          </a:p>
        </p:txBody>
      </p:sp>
      <p:pic>
        <p:nvPicPr>
          <p:cNvPr id="2097326" name="图片 1"/>
          <p:cNvPicPr>
            <a:picLocks noChangeAspect="1"/>
          </p:cNvPicPr>
          <p:nvPr/>
        </p:nvPicPr>
        <p:blipFill>
          <a:blip xmlns:r="http://schemas.openxmlformats.org/officeDocument/2006/relationships" r:embed="rId1"/>
          <a:stretch>
            <a:fillRect/>
          </a:stretch>
        </p:blipFill>
        <p:spPr>
          <a:xfrm>
            <a:off x="573405" y="1308100"/>
            <a:ext cx="6005195" cy="3634105"/>
          </a:xfrm>
          <a:prstGeom prst="rect"/>
          <a:effectLst>
            <a:outerShdw algn="ctr" blurRad="63500" rotWithShape="0" sx="102000" sy="102000">
              <a:prstClr val="black">
                <a:alpha val="40000"/>
              </a:prstClr>
            </a:outerShdw>
          </a:effectLst>
        </p:spPr>
      </p:pic>
      <p:pic>
        <p:nvPicPr>
          <p:cNvPr id="2097327" name="图片 4"/>
          <p:cNvPicPr>
            <a:picLocks noChangeAspect="1"/>
          </p:cNvPicPr>
          <p:nvPr/>
        </p:nvPicPr>
        <p:blipFill>
          <a:blip xmlns:r="http://schemas.openxmlformats.org/officeDocument/2006/relationships" r:embed="rId2"/>
          <a:srcRect/>
          <a:stretch>
            <a:fillRect/>
          </a:stretch>
        </p:blipFill>
        <p:spPr>
          <a:xfrm>
            <a:off x="454025" y="1308100"/>
            <a:ext cx="10868660" cy="3634740"/>
          </a:xfrm>
          <a:prstGeom prst="rect"/>
        </p:spPr>
      </p:pic>
      <p:sp>
        <p:nvSpPr>
          <p:cNvPr id="1048936" name="文本框 5"/>
          <p:cNvSpPr txBox="1"/>
          <p:nvPr/>
        </p:nvSpPr>
        <p:spPr>
          <a:xfrm>
            <a:off x="2654935" y="4734560"/>
            <a:ext cx="7411085" cy="1322070"/>
          </a:xfrm>
          <a:prstGeom prst="rect"/>
          <a:noFill/>
        </p:spPr>
        <p:txBody>
          <a:bodyPr anchor="t" rtlCol="0" wrap="square">
            <a:spAutoFit/>
          </a:bodyPr>
          <a:p>
            <a:r>
              <a:rPr altLang="en-US" sz="4000" lang="zh-CN">
                <a:solidFill>
                  <a:schemeClr val="bg1"/>
                </a:solidFill>
                <a:latin typeface="字体管家润行" panose="02010600010101010101" charset="-122"/>
                <a:ea typeface="字体管家润行" panose="02010600010101010101" charset="-122"/>
              </a:rPr>
              <a:t>铭记历史，不是为了延续仇恨</a:t>
            </a:r>
            <a:endParaRPr altLang="en-US" sz="4000" lang="zh-CN">
              <a:solidFill>
                <a:schemeClr val="bg1"/>
              </a:solidFill>
              <a:latin typeface="字体管家润行" panose="02010600010101010101" charset="-122"/>
              <a:ea typeface="字体管家润行" panose="02010600010101010101" charset="-122"/>
            </a:endParaRPr>
          </a:p>
          <a:p>
            <a:r>
              <a:rPr altLang="en-US" sz="4000" lang="zh-CN">
                <a:solidFill>
                  <a:schemeClr val="bg1"/>
                </a:solidFill>
                <a:latin typeface="字体管家润行" panose="02010600010101010101" charset="-122"/>
                <a:ea typeface="字体管家润行" panose="02010600010101010101" charset="-122"/>
              </a:rPr>
              <a:t>而是要增强人们对和平的坚守</a:t>
            </a:r>
            <a:endParaRPr altLang="en-US" sz="4000" lang="zh-CN">
              <a:solidFill>
                <a:schemeClr val="bg1"/>
              </a:solidFill>
              <a:latin typeface="字体管家润行" panose="02010600010101010101" charset="-122"/>
              <a:ea typeface="字体管家润行" panose="02010600010101010101" charset="-122"/>
            </a:endParaRPr>
          </a:p>
        </p:txBody>
      </p:sp>
    </p:spTree>
  </p:cSld>
  <p:clrMapOvr>
    <a:masterClrMapping/>
  </p:clrMapOvr>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grpId="0" id="5" nodeType="afterEffect" presetClass="entr" presetID="10" presetSubtype="0">
                                  <p:stCondLst>
                                    <p:cond delay="0"/>
                                  </p:stCondLst>
                                  <p:childTnLst>
                                    <p:set>
                                      <p:cBhvr>
                                        <p:cTn dur="1" fill="hold" id="6">
                                          <p:stCondLst>
                                            <p:cond delay="0"/>
                                          </p:stCondLst>
                                        </p:cTn>
                                        <p:tgtEl>
                                          <p:spTgt spid="1048935"/>
                                        </p:tgtEl>
                                        <p:attrNameLst>
                                          <p:attrName>style.visibility</p:attrName>
                                        </p:attrNameLst>
                                      </p:cBhvr>
                                      <p:to>
                                        <p:strVal val="visible"/>
                                      </p:to>
                                    </p:set>
                                    <p:animEffect transition="in" filter="fade">
                                      <p:cBhvr>
                                        <p:cTn dur="500" id="7"/>
                                        <p:tgtEl>
                                          <p:spTgt spid="1048935"/>
                                        </p:tgtEl>
                                      </p:cBhvr>
                                    </p:animEffect>
                                  </p:childTnLst>
                                </p:cTn>
                              </p:par>
                            </p:childTnLst>
                          </p:cTn>
                        </p:par>
                        <p:par>
                          <p:cTn fill="hold" id="8">
                            <p:stCondLst>
                              <p:cond delay="500"/>
                            </p:stCondLst>
                            <p:childTnLst>
                              <p:par>
                                <p:cTn fill="hold" grpId="0" id="9" nodeType="afterEffect" presetClass="entr" presetID="10" presetSubtype="0">
                                  <p:stCondLst>
                                    <p:cond delay="0"/>
                                  </p:stCondLst>
                                  <p:childTnLst>
                                    <p:set>
                                      <p:cBhvr>
                                        <p:cTn dur="1" fill="hold" id="10">
                                          <p:stCondLst>
                                            <p:cond delay="0"/>
                                          </p:stCondLst>
                                        </p:cTn>
                                        <p:tgtEl>
                                          <p:spTgt spid="1048934"/>
                                        </p:tgtEl>
                                        <p:attrNameLst>
                                          <p:attrName>style.visibility</p:attrName>
                                        </p:attrNameLst>
                                      </p:cBhvr>
                                      <p:to>
                                        <p:strVal val="visible"/>
                                      </p:to>
                                    </p:set>
                                    <p:animEffect transition="in" filter="fade">
                                      <p:cBhvr>
                                        <p:cTn dur="500" id="11"/>
                                        <p:tgtEl>
                                          <p:spTgt spid="1048934"/>
                                        </p:tgtEl>
                                      </p:cBhvr>
                                    </p:animEffect>
                                  </p:childTnLst>
                                </p:cTn>
                              </p:par>
                            </p:childTnLst>
                          </p:cTn>
                        </p:par>
                      </p:childTnLst>
                    </p:cTn>
                  </p:par>
                  <p:par>
                    <p:cTn fill="hold" id="12">
                      <p:stCondLst>
                        <p:cond delay="indefinite"/>
                      </p:stCondLst>
                      <p:childTnLst>
                        <p:par>
                          <p:cTn fill="hold" id="13">
                            <p:stCondLst>
                              <p:cond delay="0"/>
                            </p:stCondLst>
                            <p:childTnLst>
                              <p:par>
                                <p:cTn fill="hold" id="14" nodeType="clickEffect" presetClass="entr" presetID="3" presetSubtype="10">
                                  <p:stCondLst>
                                    <p:cond delay="0"/>
                                  </p:stCondLst>
                                  <p:childTnLst>
                                    <p:set>
                                      <p:cBhvr>
                                        <p:cTn dur="1" fill="hold" id="15">
                                          <p:stCondLst>
                                            <p:cond delay="0"/>
                                          </p:stCondLst>
                                        </p:cTn>
                                        <p:tgtEl>
                                          <p:spTgt spid="2097327"/>
                                        </p:tgtEl>
                                        <p:attrNameLst>
                                          <p:attrName>style.visibility</p:attrName>
                                        </p:attrNameLst>
                                      </p:cBhvr>
                                      <p:to>
                                        <p:strVal val="visible"/>
                                      </p:to>
                                    </p:set>
                                    <p:animEffect transition="in" filter="blinds(horizontal)">
                                      <p:cBhvr>
                                        <p:cTn dur="500" id="16"/>
                                        <p:tgtEl>
                                          <p:spTgt spid="2097327"/>
                                        </p:tgtEl>
                                      </p:cBhvr>
                                    </p:animEffect>
                                  </p:childTnLst>
                                </p:cTn>
                              </p:par>
                            </p:childTnLst>
                          </p:cTn>
                        </p:par>
                      </p:childTnLst>
                    </p:cTn>
                  </p:par>
                  <p:par>
                    <p:cTn fill="hold" id="17">
                      <p:stCondLst>
                        <p:cond delay="indefinite"/>
                      </p:stCondLst>
                      <p:childTnLst>
                        <p:par>
                          <p:cTn fill="hold" id="18">
                            <p:stCondLst>
                              <p:cond delay="0"/>
                            </p:stCondLst>
                            <p:childTnLst>
                              <p:par>
                                <p:cTn fill="hold" grpId="0" id="19" nodeType="clickEffect" presetClass="entr" presetID="3" presetSubtype="10">
                                  <p:stCondLst>
                                    <p:cond delay="0"/>
                                  </p:stCondLst>
                                  <p:childTnLst>
                                    <p:set>
                                      <p:cBhvr>
                                        <p:cTn dur="1" fill="hold" id="20">
                                          <p:stCondLst>
                                            <p:cond delay="0"/>
                                          </p:stCondLst>
                                        </p:cTn>
                                        <p:tgtEl>
                                          <p:spTgt spid="1048936"/>
                                        </p:tgtEl>
                                        <p:attrNameLst>
                                          <p:attrName>style.visibility</p:attrName>
                                        </p:attrNameLst>
                                      </p:cBhvr>
                                      <p:to>
                                        <p:strVal val="visible"/>
                                      </p:to>
                                    </p:set>
                                    <p:animEffect transition="in" filter="blinds(horizontal)">
                                      <p:cBhvr>
                                        <p:cTn dur="500" id="21"/>
                                        <p:tgtEl>
                                          <p:spTgt spid="10489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934" grpId="0" bldLvl="0" animBg="1"/>
      <p:bldP spid="1048935" grpId="0" bldLvl="0" animBg="1"/>
      <p:bldP spid="104893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87" name=""/>
        <p:cNvGrpSpPr/>
        <p:nvPr/>
      </p:nvGrpSpPr>
      <p:grpSpPr>
        <a:xfrm/>
      </p:grpSpPr>
      <p:sp>
        <p:nvSpPr>
          <p:cNvPr id="1048608" name="矩形 15"/>
          <p:cNvSpPr/>
          <p:nvPr/>
        </p:nvSpPr>
        <p:spPr>
          <a:xfrm>
            <a:off x="458470" y="316230"/>
            <a:ext cx="11275695" cy="6294755"/>
          </a:xfrm>
          <a:prstGeom prst="rect"/>
          <a:solidFill>
            <a:schemeClr val="bg1">
              <a:alpha val="88000"/>
            </a:schemeClr>
          </a:solidFill>
          <a:ln>
            <a:solidFill>
              <a:schemeClr val="tx1">
                <a:lumMod val="85000"/>
                <a:lumOff val="1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rtlCol="0"/>
          <a:p>
            <a:pPr algn="ctr"/>
            <a:endParaRPr altLang="en-US" lang="zh-CN"/>
          </a:p>
        </p:txBody>
      </p:sp>
      <p:pic>
        <p:nvPicPr>
          <p:cNvPr id="2097171" name="图片 17"/>
          <p:cNvPicPr>
            <a:picLocks/>
          </p:cNvPicPr>
          <p:nvPr/>
        </p:nvPicPr>
        <p:blipFill>
          <a:blip xmlns:r="http://schemas.openxmlformats.org/officeDocument/2006/relationships" r:embed="rId1" cstate="print"/>
          <a:srcRect/>
          <a:stretch>
            <a:fillRect/>
          </a:stretch>
        </p:blipFill>
        <p:spPr>
          <a:xfrm rot="21540000">
            <a:off x="509905" y="361950"/>
            <a:ext cx="5237480" cy="6102350"/>
          </a:xfrm>
          <a:prstGeom prst="rect"/>
          <a:ln>
            <a:noFill/>
          </a:ln>
          <a:effectLst>
            <a:outerShdw algn="ctr" blurRad="63500" rotWithShape="0" sx="102000" sy="102000">
              <a:prstClr val="black">
                <a:alpha val="40000"/>
              </a:prstClr>
            </a:outerShdw>
          </a:effectLst>
        </p:spPr>
      </p:pic>
      <p:sp>
        <p:nvSpPr>
          <p:cNvPr id="1048609" name="文本框 1"/>
          <p:cNvSpPr txBox="1"/>
          <p:nvPr/>
        </p:nvSpPr>
        <p:spPr>
          <a:xfrm>
            <a:off x="5887085" y="316230"/>
            <a:ext cx="5430520" cy="2459355"/>
          </a:xfrm>
          <a:prstGeom prst="rect"/>
          <a:solidFill>
            <a:schemeClr val="bg1">
              <a:alpha val="95000"/>
            </a:schemeClr>
          </a:solidFill>
        </p:spPr>
        <p:txBody>
          <a:bodyPr rtlCol="0" wrap="square">
            <a:spAutoFit/>
          </a:bodyPr>
          <a:p>
            <a:pPr>
              <a:lnSpc>
                <a:spcPct val="110000"/>
              </a:lnSpc>
              <a:spcBef>
                <a:spcPts val="0"/>
              </a:spcBef>
              <a:spcAft>
                <a:spcPts val="0"/>
              </a:spcAft>
            </a:pPr>
            <a:r>
              <a:rPr altLang="zh-CN" sz="2400" lang="en-US">
                <a:latin typeface="方正楷体_GBK" panose="02000000000000000000" charset="-122"/>
                <a:ea typeface="方正楷体_GBK" panose="02000000000000000000" charset="-122"/>
                <a:cs typeface="方正楷体_GBK" panose="02000000000000000000" charset="-122"/>
              </a:rPr>
              <a:t>    17</a:t>
            </a:r>
            <a:r>
              <a:rPr altLang="en-US" sz="2400" lang="zh-CN">
                <a:latin typeface="方正楷体_GBK" panose="02000000000000000000" charset="-122"/>
                <a:ea typeface="方正楷体_GBK" panose="02000000000000000000" charset="-122"/>
                <a:cs typeface="方正楷体_GBK" panose="02000000000000000000" charset="-122"/>
              </a:rPr>
              <a:t>世纪时，西方科学便已东渐，流入日本。。。他们在英美政治、西方科学、医学和地理方面的知识着实令人叹服。。。掌握着详细的美国地图，也知晓美国的政治制度。</a:t>
            </a:r>
            <a:endParaRPr altLang="en-US" sz="2400" lang="zh-CN">
              <a:latin typeface="方正楷体_GBK" panose="02000000000000000000" charset="-122"/>
              <a:ea typeface="方正楷体_GBK" panose="02000000000000000000" charset="-122"/>
              <a:cs typeface="方正楷体_GBK" panose="02000000000000000000" charset="-122"/>
            </a:endParaRPr>
          </a:p>
          <a:p>
            <a:pPr algn="r">
              <a:lnSpc>
                <a:spcPct val="110000"/>
              </a:lnSpc>
              <a:spcBef>
                <a:spcPts val="0"/>
              </a:spcBef>
              <a:spcAft>
                <a:spcPts val="0"/>
              </a:spcAft>
            </a:pPr>
            <a:r>
              <a:rPr altLang="zh-CN" sz="2000" lang="en-US">
                <a:latin typeface="方正楷体_GBK" panose="02000000000000000000" charset="-122"/>
                <a:ea typeface="方正楷体_GBK" panose="02000000000000000000" charset="-122"/>
                <a:cs typeface="方正楷体_GBK" panose="02000000000000000000" charset="-122"/>
              </a:rPr>
              <a:t>——</a:t>
            </a:r>
            <a:r>
              <a:rPr altLang="en-US" sz="2000" lang="zh-CN">
                <a:latin typeface="方正楷体_GBK" panose="02000000000000000000" charset="-122"/>
                <a:ea typeface="方正楷体_GBK" panose="02000000000000000000" charset="-122"/>
                <a:cs typeface="方正楷体_GBK" panose="02000000000000000000" charset="-122"/>
              </a:rPr>
              <a:t>伊恩∙布鲁玛《创造日本：</a:t>
            </a:r>
            <a:r>
              <a:rPr altLang="zh-CN" sz="2000" lang="en-US">
                <a:latin typeface="方正楷体_GBK" panose="02000000000000000000" charset="-122"/>
                <a:ea typeface="方正楷体_GBK" panose="02000000000000000000" charset="-122"/>
                <a:cs typeface="方正楷体_GBK" panose="02000000000000000000" charset="-122"/>
              </a:rPr>
              <a:t>1853-1964</a:t>
            </a:r>
            <a:r>
              <a:rPr altLang="en-US" sz="2000" lang="zh-CN">
                <a:latin typeface="方正楷体_GBK" panose="02000000000000000000" charset="-122"/>
                <a:ea typeface="方正楷体_GBK" panose="02000000000000000000" charset="-122"/>
                <a:cs typeface="方正楷体_GBK" panose="02000000000000000000" charset="-122"/>
              </a:rPr>
              <a:t>》</a:t>
            </a:r>
            <a:endParaRPr altLang="en-US" sz="2000" lang="zh-CN">
              <a:latin typeface="方正楷体_GBK" panose="02000000000000000000" charset="-122"/>
              <a:ea typeface="方正楷体_GBK" panose="02000000000000000000" charset="-122"/>
              <a:cs typeface="方正楷体_GBK" panose="02000000000000000000" charset="-122"/>
            </a:endParaRPr>
          </a:p>
        </p:txBody>
      </p:sp>
      <p:pic>
        <p:nvPicPr>
          <p:cNvPr id="2097172" name="图片 2"/>
          <p:cNvPicPr>
            <a:picLocks noChangeAspect="1"/>
          </p:cNvPicPr>
          <p:nvPr/>
        </p:nvPicPr>
        <p:blipFill>
          <a:blip xmlns:r="http://schemas.openxmlformats.org/officeDocument/2006/relationships" r:embed="rId2"/>
          <a:stretch>
            <a:fillRect/>
          </a:stretch>
        </p:blipFill>
        <p:spPr>
          <a:xfrm>
            <a:off x="5887085" y="2931160"/>
            <a:ext cx="5429885" cy="3514090"/>
          </a:xfrm>
          <a:prstGeom prst="rect"/>
          <a:effectLst>
            <a:outerShdw algn="ctr" blurRad="63500" rotWithShape="0" sx="102000" sy="102000">
              <a:prstClr val="black">
                <a:alpha val="40000"/>
              </a:prstClr>
            </a:outerShdw>
          </a:effectLst>
        </p:spPr>
      </p:pic>
    </p:spTree>
  </p:cSld>
  <p:clrMapOvr>
    <a:masterClrMapping/>
  </p:clrMapOvr>
  <p:transition spd="slow">
    <p:random/>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90" name=""/>
        <p:cNvGrpSpPr/>
        <p:nvPr/>
      </p:nvGrpSpPr>
      <p:grpSpPr>
        <a:xfrm/>
      </p:grpSpPr>
      <p:sp>
        <p:nvSpPr>
          <p:cNvPr id="1048612" name="文本框 1"/>
          <p:cNvSpPr txBox="1"/>
          <p:nvPr/>
        </p:nvSpPr>
        <p:spPr>
          <a:xfrm>
            <a:off x="738505" y="450850"/>
            <a:ext cx="5222875" cy="768350"/>
          </a:xfrm>
          <a:prstGeom prst="rect"/>
          <a:noFill/>
        </p:spPr>
        <p:txBody>
          <a:bodyPr anchor="t" rtlCol="0" wrap="square">
            <a:spAutoFit/>
          </a:bodyPr>
          <a:p>
            <a:r>
              <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rPr>
              <a:t>明治维新（</a:t>
            </a:r>
            <a:r>
              <a:rPr altLang="zh-CN" sz="4400" lang="en-US">
                <a:solidFill>
                  <a:schemeClr val="tx1"/>
                </a:solidFill>
                <a:effectLst/>
                <a:latin typeface="字体管家润行" panose="02010600010101010101" charset="-122"/>
                <a:ea typeface="字体管家润行" panose="02010600010101010101" charset="-122"/>
                <a:cs typeface="字体管家润行" panose="02010600010101010101" charset="-122"/>
              </a:rPr>
              <a:t>1868</a:t>
            </a:r>
            <a:r>
              <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rPr>
              <a:t>年）</a:t>
            </a:r>
            <a:endParaRPr altLang="en-US" sz="4400" lang="zh-CN">
              <a:solidFill>
                <a:schemeClr val="tx1"/>
              </a:solidFill>
              <a:effectLst/>
              <a:latin typeface="字体管家润行" panose="02010600010101010101" charset="-122"/>
              <a:ea typeface="字体管家润行" panose="02010600010101010101" charset="-122"/>
              <a:cs typeface="字体管家润行" panose="02010600010101010101" charset="-122"/>
            </a:endParaRPr>
          </a:p>
        </p:txBody>
      </p:sp>
      <p:graphicFrame>
        <p:nvGraphicFramePr>
          <p:cNvPr id="4194304" name="表格 3"/>
          <p:cNvGraphicFramePr>
            <a:graphicFrameLocks/>
          </p:cNvGraphicFramePr>
          <p:nvPr>
            <p:custDataLst>
              <p:tags r:id="rId1"/>
            </p:custDataLst>
          </p:nvPr>
        </p:nvGraphicFramePr>
        <p:xfrm>
          <a:off x="1604010" y="1278255"/>
          <a:ext cx="9007475" cy="3774440"/>
        </p:xfrm>
        <a:graphic>
          <a:graphicData uri="http://schemas.openxmlformats.org/drawingml/2006/table">
            <a:tbl>
              <a:tblPr firstRow="1" bandRow="1">
                <a:tableStyleId>{D7AC3CCA-C797-4891-BE02-D94E43425B78}</a:tableStyleId>
              </a:tblPr>
              <a:tblGrid>
                <a:gridCol w="2209800"/>
                <a:gridCol w="6797675"/>
              </a:tblGrid>
              <a:tr h="579120">
                <a:tc>
                  <a:txBody>
                    <a:bodyPr/>
                    <a:p>
                      <a:pPr algn="ctr">
                        <a:buNone/>
                      </a:pPr>
                      <a:r>
                        <a:rPr altLang="en-US" sz="3200" lang="zh-CN">
                          <a:solidFill>
                            <a:srgbClr val="FF0000"/>
                          </a:solidFill>
                          <a:latin typeface="字体管家润行" panose="02010600010101010101" charset="-122"/>
                          <a:ea typeface="字体管家润行" panose="02010600010101010101" charset="-122"/>
                        </a:rPr>
                        <a:t>方面</a:t>
                      </a:r>
                      <a:endParaRPr altLang="en-US" sz="3200" lang="zh-CN">
                        <a:solidFill>
                          <a:srgbClr val="FF0000"/>
                        </a:solidFill>
                        <a:latin typeface="字体管家润行" panose="02010600010101010101" charset="-122"/>
                        <a:ea typeface="字体管家润行" panose="02010600010101010101" charset="-122"/>
                      </a:endParaRPr>
                    </a:p>
                  </a:txBody>
                  <a:tcPr>
                    <a:solidFill>
                      <a:schemeClr val="bg2"/>
                    </a:solidFill>
                  </a:tcPr>
                </a:tc>
                <a:tc>
                  <a:txBody>
                    <a:bodyPr/>
                    <a:p>
                      <a:pPr algn="ctr">
                        <a:buNone/>
                      </a:pPr>
                      <a:r>
                        <a:rPr altLang="en-US" sz="3200" lang="zh-CN">
                          <a:solidFill>
                            <a:srgbClr val="FF0000"/>
                          </a:solidFill>
                          <a:latin typeface="字体管家润行" panose="02010600010101010101" charset="-122"/>
                          <a:ea typeface="字体管家润行" panose="02010600010101010101" charset="-122"/>
                        </a:rPr>
                        <a:t>措施</a:t>
                      </a:r>
                      <a:endParaRPr altLang="en-US" sz="3200" lang="zh-CN">
                        <a:solidFill>
                          <a:srgbClr val="FF0000"/>
                        </a:solidFill>
                        <a:latin typeface="字体管家润行" panose="02010600010101010101" charset="-122"/>
                        <a:ea typeface="字体管家润行" panose="02010600010101010101" charset="-122"/>
                      </a:endParaRPr>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640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r h="1275080">
                <a:tc>
                  <a:txBody>
                    <a:bodyPr/>
                    <a:p>
                      <a:pPr>
                        <a:buNone/>
                      </a:pPr>
                      <a:endParaRPr altLang="en-US" lang="zh-CN"/>
                    </a:p>
                    <a:p>
                      <a:pPr>
                        <a:buNone/>
                      </a:pPr>
                      <a:endParaRPr altLang="en-US" lang="zh-CN"/>
                    </a:p>
                  </a:txBody>
                  <a:tcPr>
                    <a:solidFill>
                      <a:schemeClr val="bg2"/>
                    </a:solidFill>
                  </a:tcPr>
                </a:tc>
                <a:tc>
                  <a:txBody>
                    <a:bodyPr/>
                    <a:p>
                      <a:pPr>
                        <a:buNone/>
                      </a:pPr>
                      <a:endParaRPr altLang="en-US" lang="zh-CN"/>
                    </a:p>
                  </a:txBody>
                  <a:tcPr>
                    <a:solidFill>
                      <a:schemeClr val="bg2"/>
                    </a:solidFill>
                  </a:tcPr>
                </a:tc>
              </a:tr>
            </a:tbl>
          </a:graphicData>
        </a:graphic>
      </p:graphicFrame>
      <p:sp>
        <p:nvSpPr>
          <p:cNvPr id="1048613" name="文本框 4"/>
          <p:cNvSpPr txBox="1"/>
          <p:nvPr/>
        </p:nvSpPr>
        <p:spPr>
          <a:xfrm>
            <a:off x="2180590" y="1885950"/>
            <a:ext cx="1080135" cy="583565"/>
          </a:xfrm>
          <a:prstGeom prst="rect"/>
          <a:noFill/>
        </p:spPr>
        <p:txBody>
          <a:bodyPr anchor="t" rtlCol="0" wrap="square">
            <a:spAutoFit/>
          </a:bodyPr>
          <a:p>
            <a:pPr algn="ctr"/>
            <a:r>
              <a:rPr altLang="en-US" sz="3200" lang="zh-CN">
                <a:latin typeface="字体管家润行" panose="02010600010101010101" charset="-122"/>
                <a:ea typeface="字体管家润行" panose="02010600010101010101" charset="-122"/>
                <a:cs typeface="字体管家润行" panose="02010600010101010101" charset="-122"/>
              </a:rPr>
              <a:t>政治                   </a:t>
            </a:r>
            <a:endParaRPr altLang="en-US" sz="3200" lang="zh-CN">
              <a:latin typeface="字体管家润行" panose="02010600010101010101" charset="-122"/>
              <a:ea typeface="字体管家润行" panose="02010600010101010101" charset="-122"/>
              <a:cs typeface="字体管家润行" panose="02010600010101010101" charset="-122"/>
            </a:endParaRPr>
          </a:p>
        </p:txBody>
      </p:sp>
      <p:sp>
        <p:nvSpPr>
          <p:cNvPr id="1048614" name="文本框 5"/>
          <p:cNvSpPr txBox="1"/>
          <p:nvPr/>
        </p:nvSpPr>
        <p:spPr>
          <a:xfrm>
            <a:off x="4144010" y="1885950"/>
            <a:ext cx="3840480" cy="583565"/>
          </a:xfrm>
          <a:prstGeom prst="rect"/>
          <a:noFill/>
        </p:spPr>
        <p:txBody>
          <a:bodyPr anchor="t" rtlCol="0" wrap="non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sym typeface="+mn-ea"/>
              </a:rPr>
              <a:t>废藩置县、中央集权</a:t>
            </a:r>
            <a:endParaRPr altLang="en-US" sz="3200" lang="zh-CN">
              <a:solidFill>
                <a:srgbClr val="FF0000"/>
              </a:solidFill>
              <a:effectLst/>
              <a:latin typeface="华文行楷" panose="02010800040101010101" charset="-122"/>
              <a:ea typeface="华文行楷" panose="02010800040101010101" charset="-122"/>
              <a:sym typeface="+mn-ea"/>
            </a:endParaRPr>
          </a:p>
        </p:txBody>
      </p:sp>
      <p:sp>
        <p:nvSpPr>
          <p:cNvPr id="1048615" name="文本框 6"/>
          <p:cNvSpPr txBox="1"/>
          <p:nvPr/>
        </p:nvSpPr>
        <p:spPr>
          <a:xfrm>
            <a:off x="2180590" y="2551430"/>
            <a:ext cx="995680" cy="583565"/>
          </a:xfrm>
          <a:prstGeom prst="rect"/>
          <a:noFill/>
        </p:spPr>
        <p:txBody>
          <a:bodyPr anchor="t" rtlCol="0" wrap="none">
            <a:spAutoFit/>
          </a:bodyPr>
          <a:p>
            <a:r>
              <a:rPr altLang="en-US" dirty="0" sz="3200" lang="zh-CN">
                <a:solidFill>
                  <a:schemeClr val="tx1"/>
                </a:solidFill>
                <a:latin typeface="字体管家润行" panose="02010600010101010101" charset="-122"/>
                <a:ea typeface="字体管家润行" panose="02010600010101010101" charset="-122"/>
                <a:cs typeface="+mn-ea"/>
                <a:sym typeface="+mn-ea"/>
              </a:rPr>
              <a:t>经济</a:t>
            </a:r>
            <a:endParaRPr altLang="en-US" dirty="0" sz="3200" lang="zh-CN">
              <a:solidFill>
                <a:schemeClr val="tx1"/>
              </a:solidFill>
              <a:latin typeface="字体管家润行" panose="02010600010101010101" charset="-122"/>
              <a:ea typeface="字体管家润行" panose="02010600010101010101" charset="-122"/>
              <a:cs typeface="+mn-ea"/>
              <a:sym typeface="+mn-ea"/>
            </a:endParaRPr>
          </a:p>
        </p:txBody>
      </p:sp>
      <p:sp>
        <p:nvSpPr>
          <p:cNvPr id="1048616" name="文本框 7"/>
          <p:cNvSpPr txBox="1"/>
          <p:nvPr/>
        </p:nvSpPr>
        <p:spPr>
          <a:xfrm>
            <a:off x="4144010" y="3134995"/>
            <a:ext cx="5142230" cy="583565"/>
          </a:xfrm>
          <a:prstGeom prst="rect"/>
          <a:noFill/>
        </p:spPr>
        <p:txBody>
          <a:bodyPr anchor="t" rtlCol="0" wrap="squar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rPr>
              <a:t>实行征兵制，建立新式军队</a:t>
            </a:r>
            <a:endParaRPr altLang="en-US" sz="3200" lang="zh-CN">
              <a:solidFill>
                <a:srgbClr val="FF0000"/>
              </a:solidFill>
              <a:effectLst/>
              <a:latin typeface="华文行楷" panose="02010800040101010101" charset="-122"/>
              <a:ea typeface="华文行楷" panose="02010800040101010101" charset="-122"/>
            </a:endParaRPr>
          </a:p>
        </p:txBody>
      </p:sp>
      <p:sp>
        <p:nvSpPr>
          <p:cNvPr id="1048617" name="文本框 8"/>
          <p:cNvSpPr txBox="1"/>
          <p:nvPr/>
        </p:nvSpPr>
        <p:spPr>
          <a:xfrm>
            <a:off x="4144010" y="2551430"/>
            <a:ext cx="3840480" cy="583565"/>
          </a:xfrm>
          <a:prstGeom prst="rect"/>
          <a:noFill/>
        </p:spPr>
        <p:txBody>
          <a:bodyPr anchor="t" rtlCol="0" wrap="none">
            <a:spAutoFit/>
            <a:scene3d>
              <a:camera prst="orthographicFront"/>
              <a:lightRig dir="t" rig="soft">
                <a:rot lat="0" lon="0" rev="15600000"/>
              </a:lightRig>
            </a:scene3d>
            <a:sp3d extrusionH="57150" prstMaterial="softEdge">
              <a:bevelT w="25400" h="38100"/>
            </a:sp3d>
          </a:bodyPr>
          <a:p>
            <a:r>
              <a:rPr altLang="en-US" dirty="0" sz="3200" lang="zh-CN">
                <a:solidFill>
                  <a:srgbClr val="FF0000"/>
                </a:solidFill>
                <a:effectLst/>
                <a:latin typeface="华文行楷" panose="02010800040101010101" charset="-122"/>
                <a:ea typeface="华文行楷" panose="02010800040101010101" charset="-122"/>
                <a:cs typeface="+mn-ea"/>
                <a:sym typeface="+mn-ea"/>
              </a:rPr>
              <a:t>引进技术、殖产兴业</a:t>
            </a:r>
            <a:endParaRPr altLang="en-US" dirty="0" sz="3200" lang="zh-CN">
              <a:solidFill>
                <a:srgbClr val="FF0000"/>
              </a:solidFill>
              <a:effectLst/>
              <a:latin typeface="华文行楷" panose="02010800040101010101" charset="-122"/>
              <a:ea typeface="华文行楷" panose="02010800040101010101" charset="-122"/>
              <a:cs typeface="+mn-ea"/>
              <a:sym typeface="+mn-ea"/>
            </a:endParaRPr>
          </a:p>
        </p:txBody>
      </p:sp>
      <p:sp>
        <p:nvSpPr>
          <p:cNvPr id="1048618" name="文本框 9"/>
          <p:cNvSpPr txBox="1"/>
          <p:nvPr/>
        </p:nvSpPr>
        <p:spPr>
          <a:xfrm>
            <a:off x="2180590" y="3134995"/>
            <a:ext cx="2540000" cy="583565"/>
          </a:xfrm>
          <a:prstGeom prst="rect"/>
          <a:noFill/>
        </p:spPr>
        <p:txBody>
          <a:bodyPr anchor="t" rtlCol="0" wrap="square">
            <a:spAutoFit/>
          </a:bodyPr>
          <a:p>
            <a:r>
              <a:rPr altLang="en-US" sz="3200" lang="zh-CN">
                <a:latin typeface="字体管家润行" panose="02010600010101010101" charset="-122"/>
                <a:ea typeface="字体管家润行" panose="02010600010101010101" charset="-122"/>
              </a:rPr>
              <a:t>军事</a:t>
            </a:r>
            <a:endParaRPr altLang="en-US" sz="3200" lang="zh-CN">
              <a:latin typeface="字体管家润行" panose="02010600010101010101" charset="-122"/>
              <a:ea typeface="字体管家润行" panose="02010600010101010101" charset="-122"/>
            </a:endParaRPr>
          </a:p>
        </p:txBody>
      </p:sp>
      <p:sp>
        <p:nvSpPr>
          <p:cNvPr id="1048619" name="文本框 10"/>
          <p:cNvSpPr txBox="1"/>
          <p:nvPr/>
        </p:nvSpPr>
        <p:spPr>
          <a:xfrm>
            <a:off x="1604010" y="3834130"/>
            <a:ext cx="2254885" cy="583565"/>
          </a:xfrm>
          <a:prstGeom prst="rect"/>
          <a:noFill/>
        </p:spPr>
        <p:txBody>
          <a:bodyPr anchor="t" rtlCol="0" wrap="square">
            <a:spAutoFit/>
          </a:bodyPr>
          <a:p>
            <a:pPr algn="ctr"/>
            <a:r>
              <a:rPr altLang="en-US" sz="3200" lang="zh-CN">
                <a:latin typeface="字体管家润行" panose="02010600010101010101" charset="-122"/>
                <a:ea typeface="字体管家润行" panose="02010600010101010101" charset="-122"/>
              </a:rPr>
              <a:t>文化教育</a:t>
            </a:r>
            <a:endParaRPr altLang="en-US" sz="3200" lang="zh-CN">
              <a:latin typeface="字体管家润行" panose="02010600010101010101" charset="-122"/>
              <a:ea typeface="字体管家润行" panose="02010600010101010101" charset="-122"/>
            </a:endParaRPr>
          </a:p>
        </p:txBody>
      </p:sp>
      <p:sp>
        <p:nvSpPr>
          <p:cNvPr id="1048620" name="文本框 11"/>
          <p:cNvSpPr txBox="1"/>
          <p:nvPr/>
        </p:nvSpPr>
        <p:spPr>
          <a:xfrm>
            <a:off x="4144010" y="3834130"/>
            <a:ext cx="6508115" cy="1076325"/>
          </a:xfrm>
          <a:prstGeom prst="rect"/>
          <a:noFill/>
        </p:spPr>
        <p:txBody>
          <a:bodyPr anchor="t" rtlCol="0" wrap="square">
            <a:spAutoFit/>
            <a:scene3d>
              <a:camera prst="orthographicFront"/>
              <a:lightRig dir="t" rig="soft">
                <a:rot lat="0" lon="0" rev="15600000"/>
              </a:lightRig>
            </a:scene3d>
            <a:sp3d extrusionH="57150" prstMaterial="softEdge">
              <a:bevelT w="25400" h="38100"/>
            </a:sp3d>
          </a:bodyPr>
          <a:p>
            <a:r>
              <a:rPr altLang="en-US" sz="3200" lang="zh-CN">
                <a:solidFill>
                  <a:srgbClr val="FF0000"/>
                </a:solidFill>
                <a:effectLst/>
                <a:latin typeface="华文行楷" panose="02010800040101010101" charset="-122"/>
                <a:ea typeface="华文行楷" panose="02010800040101010101" charset="-122"/>
                <a:cs typeface="华文行楷" panose="02010800040101010101" charset="-122"/>
              </a:rPr>
              <a:t>“文明开化”，向西方学习，改造日本的教育、文化和生活方式</a:t>
            </a:r>
            <a:endParaRPr altLang="en-US" sz="3200" lang="zh-CN">
              <a:solidFill>
                <a:srgbClr val="FF0000"/>
              </a:solidFill>
              <a:effectLst/>
              <a:latin typeface="华文行楷" panose="02010800040101010101" charset="-122"/>
              <a:ea typeface="华文行楷" panose="02010800040101010101" charset="-122"/>
              <a:cs typeface="华文行楷" panose="02010800040101010101" charset="-122"/>
            </a:endParaRPr>
          </a:p>
        </p:txBody>
      </p:sp>
      <p:sp>
        <p:nvSpPr>
          <p:cNvPr id="1048621" name="文本框 12"/>
          <p:cNvSpPr txBox="1"/>
          <p:nvPr/>
        </p:nvSpPr>
        <p:spPr>
          <a:xfrm>
            <a:off x="962025" y="5201285"/>
            <a:ext cx="10292080" cy="1124585"/>
          </a:xfrm>
          <a:prstGeom prst="rect"/>
          <a:noFill/>
        </p:spPr>
        <p:txBody>
          <a:bodyPr anchor="t" rtlCol="0" wrap="square">
            <a:spAutoFit/>
          </a:bodyPr>
          <a:p>
            <a:pPr>
              <a:lnSpc>
                <a:spcPct val="120000"/>
              </a:lnSpc>
              <a:spcBef>
                <a:spcPts val="0"/>
              </a:spcBef>
              <a:spcAft>
                <a:spcPts val="0"/>
              </a:spcAft>
            </a:pPr>
            <a:r>
              <a:rPr altLang="zh-CN" sz="2800" lang="en-US">
                <a:latin typeface="华文行楷" panose="02010800040101010101" charset="-122"/>
                <a:ea typeface="华文行楷" panose="02010800040101010101" charset="-122"/>
                <a:cs typeface="华文行楷" panose="02010800040101010101" charset="-122"/>
              </a:rPr>
              <a:t>    </a:t>
            </a:r>
            <a:r>
              <a:rPr altLang="en-US" sz="2800" lang="zh-CN">
                <a:latin typeface="华文行楷" panose="02010800040101010101" charset="-122"/>
                <a:ea typeface="华文行楷" panose="02010800040101010101" charset="-122"/>
                <a:cs typeface="华文行楷" panose="02010800040101010101" charset="-122"/>
              </a:rPr>
              <a:t>“天皇制度成为一个有力之统合力量，影响力大得异常。它是国家、社会、个人等认同的共同起点。” </a:t>
            </a:r>
            <a:r>
              <a:rPr altLang="zh-CN" sz="2800" lang="en-US">
                <a:latin typeface="华文行楷" panose="02010800040101010101" charset="-122"/>
                <a:ea typeface="华文行楷" panose="02010800040101010101" charset="-122"/>
                <a:cs typeface="华文行楷" panose="02010800040101010101" charset="-122"/>
              </a:rPr>
              <a:t>——美国学者戈登</a:t>
            </a:r>
            <a:endParaRPr altLang="zh-CN" sz="2800" lang="en-US">
              <a:latin typeface="华文行楷" panose="02010800040101010101" charset="-122"/>
              <a:ea typeface="华文行楷" panose="02010800040101010101" charset="-122"/>
              <a:cs typeface="华文行楷" panose="02010800040101010101" charset="-122"/>
            </a:endParaRPr>
          </a:p>
        </p:txBody>
      </p:sp>
    </p:spTree>
  </p:cSld>
  <p:clrMapOvr>
    <a:masterClrMapping/>
  </p:clrMapOvr>
  <p:transition spd="slow">
    <p:random/>
  </p:transition>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p:bgPr>
    </p:bg>
    <p:spTree>
      <p:nvGrpSpPr>
        <p:cNvPr id="91" name=""/>
        <p:cNvGrpSpPr/>
        <p:nvPr/>
      </p:nvGrpSpPr>
      <p:grpSpPr>
        <a:xfrm/>
      </p:grpSpPr>
      <p:pic>
        <p:nvPicPr>
          <p:cNvPr id="2097173" name="图片 3"/>
          <p:cNvPicPr>
            <a:picLocks noChangeAspect="1"/>
          </p:cNvPicPr>
          <p:nvPr/>
        </p:nvPicPr>
        <p:blipFill>
          <a:blip xmlns:r="http://schemas.openxmlformats.org/officeDocument/2006/relationships" r:embed="rId1"/>
          <a:stretch>
            <a:fillRect/>
          </a:stretch>
        </p:blipFill>
        <p:spPr>
          <a:xfrm>
            <a:off x="6715125" y="3162300"/>
            <a:ext cx="4935855" cy="3219450"/>
          </a:xfrm>
          <a:prstGeom prst="rect"/>
          <a:effectLst>
            <a:outerShdw algn="ctr" blurRad="63500" rotWithShape="0" sx="102000" sy="102000">
              <a:prstClr val="black">
                <a:alpha val="40000"/>
              </a:prstClr>
            </a:outerShdw>
          </a:effectLst>
        </p:spPr>
      </p:pic>
      <p:sp>
        <p:nvSpPr>
          <p:cNvPr id="1048622" name="文本框 7"/>
          <p:cNvSpPr txBox="1"/>
          <p:nvPr/>
        </p:nvSpPr>
        <p:spPr>
          <a:xfrm>
            <a:off x="302260" y="328930"/>
            <a:ext cx="921385" cy="4295775"/>
          </a:xfrm>
          <a:prstGeom prst="rect"/>
          <a:noFill/>
        </p:spPr>
        <p:txBody>
          <a:bodyPr rtlCol="0" vert="eaVert" wrap="square">
            <a:spAutoFit/>
          </a:bodyPr>
          <a:p>
            <a:r>
              <a:rPr altLang="en-US" sz="4800" lang="zh-CN">
                <a:solidFill>
                  <a:srgbClr val="C00000"/>
                </a:solidFill>
                <a:effectLst>
                  <a:outerShdw algn="tl" blurRad="38100" dir="2700000" dist="38100">
                    <a:srgbClr val="000000">
                      <a:alpha val="43137"/>
                    </a:srgbClr>
                  </a:outerShdw>
                </a:effectLst>
                <a:latin typeface="字体管家润行" panose="02010600010101010101" charset="-122"/>
                <a:ea typeface="字体管家润行" panose="02010600010101010101" charset="-122"/>
              </a:rPr>
              <a:t>众说纷纭</a:t>
            </a:r>
            <a:endParaRPr altLang="en-US" sz="4800" lang="zh-CN">
              <a:solidFill>
                <a:srgbClr val="C00000"/>
              </a:solidFill>
              <a:effectLst>
                <a:outerShdw algn="tl" blurRad="38100" dir="2700000" dist="38100">
                  <a:srgbClr val="000000">
                    <a:alpha val="43137"/>
                  </a:srgbClr>
                </a:outerShdw>
              </a:effectLst>
              <a:latin typeface="字体管家润行" panose="02010600010101010101" charset="-122"/>
              <a:ea typeface="字体管家润行" panose="02010600010101010101" charset="-122"/>
            </a:endParaRPr>
          </a:p>
        </p:txBody>
      </p:sp>
      <p:sp>
        <p:nvSpPr>
          <p:cNvPr id="1048623" name="文本框 9"/>
          <p:cNvSpPr txBox="1"/>
          <p:nvPr/>
        </p:nvSpPr>
        <p:spPr>
          <a:xfrm>
            <a:off x="1223010" y="485140"/>
            <a:ext cx="6445885" cy="2676525"/>
          </a:xfrm>
          <a:prstGeom prst="rect"/>
          <a:noFill/>
          <a:effectLst>
            <a:outerShdw algn="ctr" blurRad="63500" rotWithShape="0" sx="102000" sy="102000">
              <a:prstClr val="black">
                <a:alpha val="40000"/>
              </a:prstClr>
            </a:outerShdw>
          </a:effectLst>
        </p:spPr>
        <p:txBody>
          <a:bodyPr anchor="t" rtlCol="0" wrap="square">
            <a:spAutoFit/>
          </a:bodyPr>
          <a:p>
            <a:r>
              <a:rPr altLang="zh-CN" sz="2800" lang="en-US">
                <a:latin typeface="方正楷体_GBK" panose="02000000000000000000" charset="-122"/>
                <a:ea typeface="方正楷体_GBK" panose="02000000000000000000" charset="-122"/>
                <a:cs typeface="方正楷体_GBK" panose="02000000000000000000" charset="-122"/>
              </a:rPr>
              <a:t>  </a:t>
            </a:r>
            <a:r>
              <a:rPr altLang="en-US" sz="2800" lang="zh-CN">
                <a:latin typeface="方正楷体_GBK" panose="02000000000000000000" charset="-122"/>
                <a:ea typeface="方正楷体_GBK" panose="02000000000000000000" charset="-122"/>
                <a:cs typeface="方正楷体_GBK" panose="02000000000000000000" charset="-122"/>
              </a:rPr>
              <a:t>1891年，日本全境的铁路已超过3300公里……相比之下，疆域辽阔的大清帝国铁路竟只有日本的1/9。从修铁路这一事项就可以观察到，中日百年之国运异途，显非天数，而尽为人算。</a:t>
            </a:r>
            <a:endParaRPr altLang="en-US" sz="2800" lang="zh-CN">
              <a:latin typeface="方正楷体_GBK" panose="02000000000000000000" charset="-122"/>
              <a:ea typeface="方正楷体_GBK" panose="02000000000000000000" charset="-122"/>
              <a:cs typeface="方正楷体_GBK" panose="02000000000000000000" charset="-122"/>
            </a:endParaRPr>
          </a:p>
          <a:p>
            <a:pPr algn="r"/>
            <a:r>
              <a:rPr altLang="en-US" sz="2800" lang="zh-CN">
                <a:latin typeface="方正楷体_GBK" panose="02000000000000000000" charset="-122"/>
                <a:ea typeface="方正楷体_GBK" panose="02000000000000000000" charset="-122"/>
                <a:cs typeface="方正楷体_GBK" panose="02000000000000000000" charset="-122"/>
              </a:rPr>
              <a:t>——吴晓波《跌荡一百年》</a:t>
            </a:r>
            <a:endParaRPr altLang="en-US" sz="2800" lang="zh-CN">
              <a:latin typeface="方正楷体_GBK" panose="02000000000000000000" charset="-122"/>
              <a:ea typeface="方正楷体_GBK" panose="02000000000000000000" charset="-122"/>
              <a:cs typeface="方正楷体_GBK" panose="02000000000000000000" charset="-122"/>
            </a:endParaRPr>
          </a:p>
        </p:txBody>
      </p:sp>
      <p:pic>
        <p:nvPicPr>
          <p:cNvPr id="2097174" name="图片 11"/>
          <p:cNvPicPr>
            <a:picLocks noChangeAspect="1"/>
          </p:cNvPicPr>
          <p:nvPr/>
        </p:nvPicPr>
        <p:blipFill>
          <a:blip xmlns:r="http://schemas.openxmlformats.org/officeDocument/2006/relationships" r:embed="rId2"/>
          <a:stretch>
            <a:fillRect/>
          </a:stretch>
        </p:blipFill>
        <p:spPr>
          <a:xfrm>
            <a:off x="7668895" y="485140"/>
            <a:ext cx="3949700" cy="2572385"/>
          </a:xfrm>
          <a:prstGeom prst="rect"/>
          <a:effectLst>
            <a:outerShdw algn="ctr" blurRad="63500" rotWithShape="0" sx="102000" sy="102000">
              <a:prstClr val="black">
                <a:alpha val="40000"/>
              </a:prstClr>
            </a:outerShdw>
          </a:effectLst>
        </p:spPr>
      </p:pic>
      <p:pic>
        <p:nvPicPr>
          <p:cNvPr id="2097175" name="图片 12"/>
          <p:cNvPicPr>
            <a:picLocks noChangeAspect="1"/>
          </p:cNvPicPr>
          <p:nvPr/>
        </p:nvPicPr>
        <p:blipFill>
          <a:blip xmlns:r="http://schemas.openxmlformats.org/officeDocument/2006/relationships" r:embed="rId3"/>
          <a:stretch>
            <a:fillRect/>
          </a:stretch>
        </p:blipFill>
        <p:spPr>
          <a:xfrm>
            <a:off x="599440" y="3161665"/>
            <a:ext cx="5853430" cy="3220085"/>
          </a:xfrm>
          <a:prstGeom prst="rect"/>
          <a:effectLst>
            <a:outerShdw algn="ctr" blurRad="63500" rotWithShape="0" sx="102000" sy="102000">
              <a:prstClr val="black">
                <a:alpha val="40000"/>
              </a:prstClr>
            </a:outerShdw>
          </a:effectLst>
        </p:spPr>
      </p:pic>
      <p:pic>
        <p:nvPicPr>
          <p:cNvPr id="2097176" name="图片 6"/>
          <p:cNvPicPr>
            <a:picLocks noChangeAspect="1"/>
          </p:cNvPicPr>
          <p:nvPr/>
        </p:nvPicPr>
        <p:blipFill>
          <a:blip xmlns:r="http://schemas.openxmlformats.org/officeDocument/2006/relationships" r:embed="rId4"/>
          <a:stretch>
            <a:fillRect/>
          </a:stretch>
        </p:blipFill>
        <p:spPr>
          <a:xfrm>
            <a:off x="6715125" y="3161665"/>
            <a:ext cx="4903470" cy="3219450"/>
          </a:xfrm>
          <a:prstGeom prst="rect"/>
        </p:spPr>
      </p:pic>
    </p:spTree>
  </p:cSld>
  <p:clrMapOvr>
    <a:masterClrMapping/>
  </p:clrMapOvr>
  <p:transition spd="slow">
    <p:random/>
  </p:transition>
  <p:timing>
    <p:tnLst>
      <p:par>
        <p:cTn dur="indefinite" id="1" nodeType="tmRoot" restart="never">
          <p:childTnLst>
            <p:seq concurrent="1" nextAc="seek">
              <p:cTn dur="indefinite" id="2" nodeType="mainSeq">
                <p:childTnLst>
                  <p:par>
                    <p:cTn fill="hold" id="3">
                      <p:stCondLst>
                        <p:cond delay="indefinite"/>
                        <p:cond evt="onBegin" delay="0">
                          <p:tn val="2"/>
                        </p:cond>
                      </p:stCondLst>
                      <p:childTnLst>
                        <p:par>
                          <p:cTn fill="hold" id="4">
                            <p:stCondLst>
                              <p:cond delay="0"/>
                            </p:stCondLst>
                            <p:childTnLst>
                              <p:par>
                                <p:cTn fill="hold" id="5" nodeType="withEffect" presetClass="entr" presetID="3" presetSubtype="10">
                                  <p:stCondLst>
                                    <p:cond delay="0"/>
                                  </p:stCondLst>
                                  <p:childTnLst>
                                    <p:set>
                                      <p:cBhvr>
                                        <p:cTn dur="1" fill="hold" id="6">
                                          <p:stCondLst>
                                            <p:cond delay="0"/>
                                          </p:stCondLst>
                                        </p:cTn>
                                        <p:tgtEl>
                                          <p:spTgt spid="2097176"/>
                                        </p:tgtEl>
                                        <p:attrNameLst>
                                          <p:attrName>style.visibility</p:attrName>
                                        </p:attrNameLst>
                                      </p:cBhvr>
                                      <p:to>
                                        <p:strVal val="visible"/>
                                      </p:to>
                                    </p:set>
                                    <p:animEffect transition="in" filter="blinds(horizontal)">
                                      <p:cBhvr>
                                        <p:cTn dur="500" id="7"/>
                                        <p:tgtEl>
                                          <p:spTgt spid="2097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92" name=""/>
        <p:cNvGrpSpPr/>
        <p:nvPr/>
      </p:nvGrpSpPr>
      <p:grpSpPr>
        <a:xfrm/>
      </p:grpSpPr>
      <p:pic>
        <p:nvPicPr>
          <p:cNvPr id="2097177" name="内容占位符 3"/>
          <p:cNvPicPr>
            <a:picLocks noChangeAspect="1"/>
          </p:cNvPicPr>
          <p:nvPr>
            <p:ph idx="1"/>
          </p:nvPr>
        </p:nvPicPr>
        <p:blipFill>
          <a:blip xmlns:r="http://schemas.openxmlformats.org/officeDocument/2006/relationships" r:embed="rId1"/>
          <a:stretch>
            <a:fillRect/>
          </a:stretch>
        </p:blipFill>
        <p:spPr>
          <a:xfrm>
            <a:off x="201930" y="223520"/>
            <a:ext cx="3101340" cy="5530850"/>
          </a:xfrm>
          <a:prstGeom prst="rect"/>
        </p:spPr>
      </p:pic>
      <p:pic>
        <p:nvPicPr>
          <p:cNvPr id="2097178" name="图片 4"/>
          <p:cNvPicPr>
            <a:picLocks noChangeAspect="1"/>
          </p:cNvPicPr>
          <p:nvPr/>
        </p:nvPicPr>
        <p:blipFill>
          <a:blip xmlns:r="http://schemas.openxmlformats.org/officeDocument/2006/relationships" r:embed="rId2"/>
          <a:stretch>
            <a:fillRect/>
          </a:stretch>
        </p:blipFill>
        <p:spPr>
          <a:xfrm>
            <a:off x="3519805" y="223520"/>
            <a:ext cx="3849370" cy="2887345"/>
          </a:xfrm>
          <a:prstGeom prst="rect"/>
        </p:spPr>
      </p:pic>
      <p:pic>
        <p:nvPicPr>
          <p:cNvPr id="2097179" name="图片 5"/>
          <p:cNvPicPr>
            <a:picLocks noChangeAspect="1"/>
          </p:cNvPicPr>
          <p:nvPr/>
        </p:nvPicPr>
        <p:blipFill>
          <a:blip xmlns:r="http://schemas.openxmlformats.org/officeDocument/2006/relationships" r:embed="rId3"/>
          <a:stretch>
            <a:fillRect/>
          </a:stretch>
        </p:blipFill>
        <p:spPr>
          <a:xfrm>
            <a:off x="7585710" y="223520"/>
            <a:ext cx="4338955" cy="2887345"/>
          </a:xfrm>
          <a:prstGeom prst="rect"/>
        </p:spPr>
      </p:pic>
      <p:pic>
        <p:nvPicPr>
          <p:cNvPr id="2097180" name="图片 6"/>
          <p:cNvPicPr>
            <a:picLocks noChangeAspect="1"/>
          </p:cNvPicPr>
          <p:nvPr/>
        </p:nvPicPr>
        <p:blipFill>
          <a:blip xmlns:r="http://schemas.openxmlformats.org/officeDocument/2006/relationships" r:embed="rId4"/>
          <a:stretch>
            <a:fillRect/>
          </a:stretch>
        </p:blipFill>
        <p:spPr>
          <a:xfrm>
            <a:off x="3519805" y="3269615"/>
            <a:ext cx="3894455" cy="2484755"/>
          </a:xfrm>
          <a:prstGeom prst="rect"/>
        </p:spPr>
      </p:pic>
      <p:sp>
        <p:nvSpPr>
          <p:cNvPr id="1048624" name="文本框 7"/>
          <p:cNvSpPr txBox="1"/>
          <p:nvPr/>
        </p:nvSpPr>
        <p:spPr>
          <a:xfrm>
            <a:off x="7586345" y="3269615"/>
            <a:ext cx="4338320" cy="3136900"/>
          </a:xfrm>
          <a:prstGeom prst="rect"/>
          <a:solidFill>
            <a:schemeClr val="bg1"/>
          </a:solidFill>
        </p:spPr>
        <p:txBody>
          <a:bodyPr anchor="t" rtlCol="0" wrap="square">
            <a:spAutoFit/>
            <a:scene3d>
              <a:camera prst="orthographicFront"/>
              <a:lightRig dir="t" rig="threePt"/>
            </a:scene3d>
          </a:bodyPr>
          <a:p>
            <a:pPr>
              <a:lnSpc>
                <a:spcPct val="110000"/>
              </a:lnSpc>
              <a:spcBef>
                <a:spcPts val="0"/>
              </a:spcBef>
              <a:spcAft>
                <a:spcPts val="0"/>
              </a:spcAft>
            </a:pPr>
            <a:r>
              <a:rPr altLang="en-US" lang="zh-CN">
                <a:solidFill>
                  <a:schemeClr val="tx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rPr>
              <a:t>幕末的日本，民众识字率已经很高了，据统计男子有45%识字，女子有15%识字。1874年，俄国学者梅契年科夫来日本讲学，他在《回忆明治维新》中，惊叹日本的民间识字率之高，就连车夫、女佣等底层百姓一有空就看通俗读本。据他了解，明治前江户城里青少年的就学率达到70-86%，识字率超过50%，而在同时期的欧洲，英国的识字率是20-25%，法国是14%，沙俄首都莫斯科约为20%。</a:t>
            </a:r>
            <a:endParaRPr altLang="en-US" lang="zh-CN">
              <a:solidFill>
                <a:schemeClr val="tx1"/>
              </a:solidFill>
              <a:effectLst>
                <a:outerShdw algn="tl" blurRad="38100" dir="2700000" dist="19050" rotWithShape="0">
                  <a:schemeClr val="dk1">
                    <a:alpha val="40000"/>
                  </a:schemeClr>
                </a:outerShdw>
              </a:effectLst>
              <a:latin typeface="楷体" panose="02010609060101010101" charset="-122"/>
              <a:ea typeface="楷体" panose="02010609060101010101" charset="-122"/>
              <a:cs typeface="楷体" panose="02010609060101010101" charset="-122"/>
            </a:endParaRPr>
          </a:p>
        </p:txBody>
      </p:sp>
      <p:sp>
        <p:nvSpPr>
          <p:cNvPr id="1048625" name="文本框 8"/>
          <p:cNvSpPr txBox="1"/>
          <p:nvPr/>
        </p:nvSpPr>
        <p:spPr>
          <a:xfrm>
            <a:off x="1336040" y="5842635"/>
            <a:ext cx="4041140" cy="706755"/>
          </a:xfrm>
          <a:prstGeom prst="rect"/>
          <a:noFill/>
        </p:spPr>
        <p:txBody>
          <a:bodyPr rtlCol="0" wrap="square">
            <a:spAutoFit/>
          </a:bodyPr>
          <a:p>
            <a:pPr algn="dist"/>
            <a:r>
              <a:rPr altLang="en-US" sz="4000" lang="zh-CN">
                <a:solidFill>
                  <a:schemeClr val="bg1"/>
                </a:solidFill>
                <a:latin typeface="华文行楷" panose="02010800040101010101" charset="-122"/>
                <a:ea typeface="华文行楷" panose="02010800040101010101" charset="-122"/>
              </a:rPr>
              <a:t>识字率</a:t>
            </a:r>
            <a:r>
              <a:rPr altLang="en-US" sz="4000" lang="zh-CN">
                <a:solidFill>
                  <a:schemeClr val="bg1"/>
                </a:solidFill>
                <a:latin typeface="Arial" panose="020B0604020202020204" pitchFamily="34" charset="0"/>
                <a:ea typeface="华文行楷" panose="02010800040101010101" charset="-122"/>
                <a:cs typeface="Arial" panose="020B0604020202020204" pitchFamily="34" charset="0"/>
              </a:rPr>
              <a:t>≠</a:t>
            </a:r>
            <a:r>
              <a:rPr altLang="en-US" sz="4000" lang="zh-CN">
                <a:solidFill>
                  <a:schemeClr val="bg1"/>
                </a:solidFill>
                <a:latin typeface="华文行楷" panose="02010800040101010101" charset="-122"/>
                <a:ea typeface="华文行楷" panose="02010800040101010101" charset="-122"/>
              </a:rPr>
              <a:t>文明度</a:t>
            </a:r>
            <a:endParaRPr altLang="en-US" sz="4000" lang="zh-CN">
              <a:solidFill>
                <a:schemeClr val="bg1"/>
              </a:solidFill>
              <a:latin typeface="华文行楷" panose="02010800040101010101" charset="-122"/>
              <a:ea typeface="华文行楷" panose="02010800040101010101" charset="-122"/>
            </a:endParaRPr>
          </a:p>
        </p:txBody>
      </p:sp>
    </p:spTree>
    <p:custDataLst>
      <p:tags r:id="rId5"/>
    </p:custData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3" presetSubtype="10">
                                  <p:stCondLst>
                                    <p:cond delay="0"/>
                                  </p:stCondLst>
                                  <p:childTnLst>
                                    <p:set>
                                      <p:cBhvr>
                                        <p:cTn dur="1" fill="hold" id="6">
                                          <p:stCondLst>
                                            <p:cond delay="0"/>
                                          </p:stCondLst>
                                        </p:cTn>
                                        <p:tgtEl>
                                          <p:spTgt spid="1048625"/>
                                        </p:tgtEl>
                                        <p:attrNameLst>
                                          <p:attrName>style.visibility</p:attrName>
                                        </p:attrNameLst>
                                      </p:cBhvr>
                                      <p:to>
                                        <p:strVal val="visible"/>
                                      </p:to>
                                    </p:set>
                                    <p:animEffect transition="in" filter="blinds(horizontal)">
                                      <p:cBhvr>
                                        <p:cTn dur="500" id="7"/>
                                        <p:tgtEl>
                                          <p:spTgt spid="10486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25"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wm#"/>
  <p:tag name="KSO_WM_TEMPLATE_CATEGORY" val="custom"/>
  <p:tag name="KSO_WM_TEMPLATE_INDEX" val="20205176"/>
</p:tagLst>
</file>

<file path=ppt/tags/tag64.xml><?xml version="1.0" encoding="utf-8"?>
<p:tagLst xmlns:p="http://schemas.openxmlformats.org/presentationml/2006/main">
  <p:tag name="KSO_WM_UNIT_TABLE_BEAUTIFY" val="smartTable{c593f8b0-8117-454e-bba5-6f26f63cc030}"/>
</p:tagLst>
</file>

<file path=ppt/tags/tag65.xml><?xml version="1.0" encoding="utf-8"?>
<p:tagLst xmlns:p="http://schemas.openxmlformats.org/presentationml/2006/main">
  <p:tag name="KSO_WM_BEAUTIFY_FLAG" val="#wm#"/>
  <p:tag name="KSO_WM_TEMPLATE_CATEGORY" val="custom"/>
  <p:tag name="KSO_WM_TEMPLATE_INDEX" val="20205176"/>
</p:tagLst>
</file>

<file path=ppt/tags/tag66.xml><?xml version="1.0" encoding="utf-8"?>
<p:tagLst xmlns:p="http://schemas.openxmlformats.org/presentationml/2006/main">
  <p:tag name="KSO_WM_UNIT_TABLE_BEAUTIFY" val="smartTable{670cacb5-3e3a-4ad8-b6b7-5c7a833dc4f7}"/>
</p:tagLst>
</file>

<file path=ppt/tags/tag67.xml><?xml version="1.0" encoding="utf-8"?>
<p:tagLst xmlns:p="http://schemas.openxmlformats.org/presentationml/2006/main">
  <p:tag name="KSO_WM_UNIT_TABLE_BEAUTIFY" val="smartTable{a903dd68-c202-4659-a85b-36dd9bbda20d}"/>
</p:tagLst>
</file>

<file path=ppt/tags/tag68.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9.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wm#"/>
  <p:tag name="KSO_WM_TEMPLATE_CATEGORY" val="custom"/>
  <p:tag name="KSO_WM_TEMPLATE_INDEX" val="20180908"/>
</p:tagLst>
</file>

<file path=ppt/tags/tag71.xml><?xml version="1.0" encoding="utf-8"?>
<p:tagLst xmlns:p="http://schemas.openxmlformats.org/presentationml/2006/main">
  <p:tag name="KSO_WM_BEAUTIFY_FLAG" val="#wm#"/>
  <p:tag name="KSO_WM_TEMPLATE_CATEGORY" val="custom"/>
  <p:tag name="KSO_WM_TEMPLATE_INDEX" val="20180908"/>
</p:tagLst>
</file>

<file path=ppt/tags/tag72.xml><?xml version="1.0" encoding="utf-8"?>
<p:tagLst xmlns:p="http://schemas.openxmlformats.org/presentationml/2006/main">
  <p:tag name="KSO_WM_BEAUTIFY_FLAG" val="#wm#"/>
  <p:tag name="KSO_WM_TEMPLATE_CATEGORY" val="custom"/>
  <p:tag name="KSO_WM_TEMPLATE_INDEX" val="20180908"/>
</p:tagLst>
</file>

<file path=ppt/tags/tag73.xml><?xml version="1.0" encoding="utf-8"?>
<p:tagLst xmlns:p="http://schemas.openxmlformats.org/presentationml/2006/main">
  <p:tag name="KSO_WM_BEAUTIFY_FLAG" val="#wm#"/>
  <p:tag name="KSO_WM_TEMPLATE_CATEGORY" val="custom"/>
  <p:tag name="KSO_WM_TEMPLATE_INDEX" val="20180908"/>
</p:tagLst>
</file>

<file path=ppt/tags/tag74.xml><?xml version="1.0" encoding="utf-8"?>
<p:tagLst xmlns:p="http://schemas.openxmlformats.org/presentationml/2006/main">
  <p:tag name="KSO_WM_BEAUTIFY_FLAG" val="#wm#"/>
  <p:tag name="KSO_WM_TEMPLATE_CATEGORY" val="custom"/>
  <p:tag name="KSO_WM_TEMPLATE_INDEX" val="20180908"/>
</p:tagLst>
</file>

<file path=ppt/tags/tag75.xml><?xml version="1.0" encoding="utf-8"?>
<p:tagLst xmlns:p="http://schemas.openxmlformats.org/presentationml/2006/main">
  <p:tag name="KSO_WM_BEAUTIFY_FLAG" val="#wm#"/>
  <p:tag name="KSO_WM_TEMPLATE_CATEGORY" val="custom"/>
  <p:tag name="KSO_WM_TEMPLATE_INDEX" val="20180908"/>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ppt/theme/theme2.xml><?xml version="1.0" encoding="utf-8"?>
<a:theme xmlns:a="http://schemas.openxmlformats.org/drawingml/2006/main" name="Office 主题">
  <a:themeElements>
    <a:clrScheme name="Office">
      <a:dk1>
        <a:sysClr lastClr="000000" val="windowText"/>
      </a:dk1>
      <a:lt1>
        <a:sysClr lastClr="FFFFFF" val="window"/>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algn="ctr" blurRad="57150" dir="5400000" dist="19050"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theme>
</file>

<file path=docProps/app.xml><?xml version="1.0" encoding="utf-8"?>
<Properties xmlns="http://schemas.openxmlformats.org/officeDocument/2006/extended-properties">
  <Application>WPS 演示</Application>
  <ScaleCrop>0</ScaleCrop>
  <LinksUpToDate>0</LinksUpToDate>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creator>ELE-AL00</dc:creator>
  <cp:lastModifiedBy>李金杰</cp:lastModifiedBy>
  <dcterms:created xsi:type="dcterms:W3CDTF">2020-09-25T21:07:00Z</dcterms:created>
  <dcterms:modified xsi:type="dcterms:W3CDTF">2020-10-29T11:30:34Z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2052-11.1.0.9999</vt:lpwstr>
  </property>
</Properties>
</file>