
<file path=[Content_Types].xml><?xml version="1.0" encoding="utf-8"?>
<Types xmlns="http://schemas.openxmlformats.org/package/2006/content-types">
  <Default Extension="jpeg" ContentType="image/jpeg"/>
  <Default Extension="gif" ContentType="image/gif"/>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 id="2147483661" r:id="rId3"/>
    <p:sldMasterId id="2147483673" r:id="rId4"/>
    <p:sldMasterId id="2147483684" r:id="rId5"/>
    <p:sldMasterId id="2147483695" r:id="rId6"/>
    <p:sldMasterId id="2147483706" r:id="rId7"/>
    <p:sldMasterId id="2147483717" r:id="rId8"/>
  </p:sldMasterIdLst>
  <p:notesMasterIdLst>
    <p:notesMasterId r:id="rId10"/>
  </p:notesMasterIdLst>
  <p:handoutMasterIdLst>
    <p:handoutMasterId r:id="rId29"/>
  </p:handoutMasterIdLst>
  <p:sldIdLst>
    <p:sldId id="421" r:id="rId9"/>
    <p:sldId id="447" r:id="rId11"/>
    <p:sldId id="296" r:id="rId12"/>
    <p:sldId id="425" r:id="rId13"/>
    <p:sldId id="426" r:id="rId14"/>
    <p:sldId id="430" r:id="rId15"/>
    <p:sldId id="431" r:id="rId16"/>
    <p:sldId id="435" r:id="rId17"/>
    <p:sldId id="434" r:id="rId18"/>
    <p:sldId id="428" r:id="rId19"/>
    <p:sldId id="436" r:id="rId20"/>
    <p:sldId id="432" r:id="rId21"/>
    <p:sldId id="433" r:id="rId22"/>
    <p:sldId id="429" r:id="rId23"/>
    <p:sldId id="423" r:id="rId24"/>
    <p:sldId id="465" r:id="rId25"/>
    <p:sldId id="437" r:id="rId26"/>
    <p:sldId id="320" r:id="rId27"/>
    <p:sldId id="315"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0000"/>
    <a:srgbClr val="FEFEFE"/>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015" autoAdjust="0"/>
    <p:restoredTop sz="87410" autoAdjust="0"/>
  </p:normalViewPr>
  <p:slideViewPr>
    <p:cSldViewPr snapToGrid="0">
      <p:cViewPr varScale="1">
        <p:scale>
          <a:sx n="61" d="100"/>
          <a:sy n="61" d="100"/>
        </p:scale>
        <p:origin x="-1140" y="-84"/>
      </p:cViewPr>
      <p:guideLst>
        <p:guide orient="horz" pos="2160"/>
        <p:guide pos="3840"/>
      </p:guideLst>
    </p:cSldViewPr>
  </p:slideViewPr>
  <p:notesTextViewPr>
    <p:cViewPr>
      <p:scale>
        <a:sx n="3" d="2"/>
        <a:sy n="3" d="2"/>
      </p:scale>
      <p:origin x="0" y="0"/>
    </p:cViewPr>
  </p:notesTextViewPr>
  <p:notesViewPr>
    <p:cSldViewPr snapToGrid="0">
      <p:cViewPr varScale="1">
        <p:scale>
          <a:sx n="57" d="100"/>
          <a:sy n="57" d="100"/>
        </p:scale>
        <p:origin x="2832" y="6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1.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handoutMaster" Target="handoutMasters/handoutMaster1.xml"/><Relationship Id="rId28" Type="http://schemas.openxmlformats.org/officeDocument/2006/relationships/slide" Target="slides/slide19.xml"/><Relationship Id="rId27" Type="http://schemas.openxmlformats.org/officeDocument/2006/relationships/slide" Target="slides/slide18.xml"/><Relationship Id="rId26" Type="http://schemas.openxmlformats.org/officeDocument/2006/relationships/slide" Target="slides/slide17.xml"/><Relationship Id="rId25" Type="http://schemas.openxmlformats.org/officeDocument/2006/relationships/slide" Target="slides/slide16.xml"/><Relationship Id="rId24" Type="http://schemas.openxmlformats.org/officeDocument/2006/relationships/slide" Target="slides/slide15.xml"/><Relationship Id="rId23" Type="http://schemas.openxmlformats.org/officeDocument/2006/relationships/slide" Target="slides/slide14.xml"/><Relationship Id="rId22" Type="http://schemas.openxmlformats.org/officeDocument/2006/relationships/slide" Target="slides/slide13.xml"/><Relationship Id="rId21" Type="http://schemas.openxmlformats.org/officeDocument/2006/relationships/slide" Target="slides/slide12.xml"/><Relationship Id="rId20" Type="http://schemas.openxmlformats.org/officeDocument/2006/relationships/slide" Target="slides/slide11.xml"/><Relationship Id="rId2" Type="http://schemas.openxmlformats.org/officeDocument/2006/relationships/theme" Target="theme/theme1.xml"/><Relationship Id="rId19" Type="http://schemas.openxmlformats.org/officeDocument/2006/relationships/slide" Target="slides/slide10.xml"/><Relationship Id="rId18" Type="http://schemas.openxmlformats.org/officeDocument/2006/relationships/slide" Target="slides/slide9.xml"/><Relationship Id="rId17" Type="http://schemas.openxmlformats.org/officeDocument/2006/relationships/slide" Target="slides/slide8.xml"/><Relationship Id="rId16" Type="http://schemas.openxmlformats.org/officeDocument/2006/relationships/slide" Target="slides/slide7.xml"/><Relationship Id="rId15" Type="http://schemas.openxmlformats.org/officeDocument/2006/relationships/slide" Target="slides/slide6.xml"/><Relationship Id="rId14" Type="http://schemas.openxmlformats.org/officeDocument/2006/relationships/slide" Target="slides/slide5.xml"/><Relationship Id="rId13" Type="http://schemas.openxmlformats.org/officeDocument/2006/relationships/slide" Target="slides/slide4.xml"/><Relationship Id="rId12" Type="http://schemas.openxmlformats.org/officeDocument/2006/relationships/slide" Target="slides/slide3.xml"/><Relationship Id="rId11" Type="http://schemas.openxmlformats.org/officeDocument/2006/relationships/slide" Target="slides/slide2.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849F42C-2DAE-424C-A4B8-3140182C3E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5" Type="http://schemas.openxmlformats.org/officeDocument/2006/relationships/image" Target="../media/image1.jpeg"/><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7" Type="http://schemas.openxmlformats.org/officeDocument/2006/relationships/image" Target="../media/image1.jpeg"/><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3"/>
            </p:custDataLst>
          </p:nvPr>
        </p:nvSpPr>
        <p:spPr/>
        <p:txBody>
          <a:bodyPr/>
          <a:lstStyle/>
          <a:p>
            <a:endParaRPr lang="zh-CN" altLang="en-US" dirty="0"/>
          </a:p>
        </p:txBody>
      </p:sp>
      <p:sp>
        <p:nvSpPr>
          <p:cNvPr id="18" name="灯片编号占位符 17"/>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dirty="0"/>
          </a:p>
        </p:txBody>
      </p:sp>
      <p:pic>
        <p:nvPicPr>
          <p:cNvPr id="4" name="图片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3200" y="0"/>
            <a:ext cx="122936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562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825625"/>
            <a:ext cx="51562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40318" y="2505075"/>
            <a:ext cx="5158316"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717"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7" name="图片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1" y="365125"/>
            <a:ext cx="7683500" cy="58118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white">
                    <a:lumMod val="50000"/>
                  </a:prstClr>
                </a:solidFill>
              </a:rPr>
            </a:fld>
            <a:endParaRPr lang="zh-CN" altLang="en-US" dirty="0">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a:solidFill>
                <a:prstClr val="white">
                  <a:lumMod val="50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white">
                    <a:lumMod val="50000"/>
                  </a:prstClr>
                </a:solidFill>
              </a:rPr>
            </a:fld>
            <a:endParaRPr lang="zh-CN" altLang="en-US">
              <a:solidFill>
                <a:prstClr val="white">
                  <a:lumMod val="50000"/>
                </a:prstClr>
              </a:solidFill>
            </a:endParaRPr>
          </a:p>
        </p:txBody>
      </p:sp>
    </p:spTree>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fld>
            <a:endParaRPr lang="zh-CN" altLang="en-US" dirty="0">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dirty="0">
              <a:solidFill>
                <a:prstClr val="white">
                  <a:lumMod val="50000"/>
                </a:prst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fld>
            <a:endParaRPr lang="zh-CN" altLang="en-US">
              <a:solidFill>
                <a:prstClr val="white">
                  <a:lumMod val="50000"/>
                </a:prstClr>
              </a:solidFill>
            </a:endParaRPr>
          </a:p>
        </p:txBody>
      </p:sp>
    </p:spTree>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solidFill>
                  <a:prstClr val="white">
                    <a:lumMod val="50000"/>
                  </a:prstClr>
                </a:solidFill>
              </a:rPr>
            </a:fld>
            <a:endParaRPr lang="zh-CN" altLang="en-US">
              <a:solidFill>
                <a:prstClr val="white">
                  <a:lumMod val="50000"/>
                </a:prstClr>
              </a:solidFill>
            </a:endParaRPr>
          </a:p>
        </p:txBody>
      </p:sp>
      <p:sp>
        <p:nvSpPr>
          <p:cNvPr id="3" name="页脚占位符 2"/>
          <p:cNvSpPr>
            <a:spLocks noGrp="1"/>
          </p:cNvSpPr>
          <p:nvPr>
            <p:ph type="ftr" sz="quarter" idx="11"/>
          </p:nvPr>
        </p:nvSpPr>
        <p:spPr/>
        <p:txBody>
          <a:bodyPr/>
          <a:lstStyle/>
          <a:p>
            <a:endParaRPr lang="zh-CN" altLang="en-US">
              <a:solidFill>
                <a:prstClr val="white">
                  <a:lumMod val="50000"/>
                </a:prstClr>
              </a:solidFill>
            </a:endParaRPr>
          </a:p>
        </p:txBody>
      </p:sp>
      <p:sp>
        <p:nvSpPr>
          <p:cNvPr id="4" name="灯片编号占位符 3"/>
          <p:cNvSpPr>
            <a:spLocks noGrp="1"/>
          </p:cNvSpPr>
          <p:nvPr>
            <p:ph type="sldNum" sz="quarter" idx="12"/>
          </p:nvPr>
        </p:nvSpPr>
        <p:spPr/>
        <p:txBody>
          <a:bodyPr/>
          <a:lstStyle/>
          <a:p>
            <a:fld id="{E87C0E1D-24C4-406F-9615-DBDA8D2D1F93}" type="slidenum">
              <a:rPr lang="zh-CN" altLang="en-US" smtClean="0">
                <a:solidFill>
                  <a:prstClr val="white">
                    <a:lumMod val="50000"/>
                  </a:prstClr>
                </a:solidFill>
              </a:rPr>
            </a:fld>
            <a:endParaRPr lang="zh-CN" altLang="en-US">
              <a:solidFill>
                <a:prstClr val="white">
                  <a:lumMod val="50000"/>
                </a:prstClr>
              </a:solidFill>
            </a:endParaRPr>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endParaRPr lang="zh-CN" altLang="en-US" dirty="0"/>
          </a:p>
        </p:txBody>
      </p:sp>
    </p:spTree>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fld>
            <a:endParaRPr lang="zh-CN" altLang="en-US">
              <a:solidFill>
                <a:prstClr val="white">
                  <a:lumMod val="50000"/>
                </a:prstClr>
              </a:solidFill>
            </a:endParaRPr>
          </a:p>
        </p:txBody>
      </p:sp>
      <p:sp>
        <p:nvSpPr>
          <p:cNvPr id="6" name="页脚占位符 5"/>
          <p:cNvSpPr>
            <a:spLocks noGrp="1"/>
          </p:cNvSpPr>
          <p:nvPr>
            <p:ph type="ftr" sz="quarter" idx="11"/>
          </p:nvPr>
        </p:nvSpPr>
        <p:spPr/>
        <p:txBody>
          <a:bodyPr/>
          <a:lstStyle/>
          <a:p>
            <a:endParaRPr lang="zh-CN" altLang="en-US">
              <a:solidFill>
                <a:prstClr val="white">
                  <a:lumMod val="50000"/>
                </a:prstClr>
              </a:solidFill>
            </a:endParaRPr>
          </a:p>
        </p:txBody>
      </p:sp>
      <p:sp>
        <p:nvSpPr>
          <p:cNvPr id="7" name="灯片编号占位符 6"/>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fld>
            <a:endParaRPr lang="zh-CN" altLang="en-US">
              <a:solidFill>
                <a:prstClr val="white">
                  <a:lumMod val="50000"/>
                </a:prstClr>
              </a:solidFill>
            </a:endParaRPr>
          </a:p>
        </p:txBody>
      </p:sp>
    </p:spTree>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fld>
            <a:endParaRPr lang="zh-CN" altLang="en-US">
              <a:solidFill>
                <a:prstClr val="white">
                  <a:lumMod val="50000"/>
                </a:prstClr>
              </a:solidFill>
            </a:endParaRPr>
          </a:p>
        </p:txBody>
      </p:sp>
      <p:sp>
        <p:nvSpPr>
          <p:cNvPr id="8" name="页脚占位符 7"/>
          <p:cNvSpPr>
            <a:spLocks noGrp="1"/>
          </p:cNvSpPr>
          <p:nvPr>
            <p:ph type="ftr" sz="quarter" idx="11"/>
          </p:nvPr>
        </p:nvSpPr>
        <p:spPr/>
        <p:txBody>
          <a:bodyPr/>
          <a:lstStyle/>
          <a:p>
            <a:endParaRPr lang="zh-CN" altLang="en-US">
              <a:solidFill>
                <a:prstClr val="white">
                  <a:lumMod val="50000"/>
                </a:prstClr>
              </a:solidFill>
            </a:endParaRPr>
          </a:p>
        </p:txBody>
      </p:sp>
      <p:sp>
        <p:nvSpPr>
          <p:cNvPr id="9" name="灯片编号占位符 8"/>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fld>
            <a:endParaRPr lang="zh-CN" altLang="en-US">
              <a:solidFill>
                <a:prstClr val="white">
                  <a:lumMod val="50000"/>
                </a:prstClr>
              </a:solidFill>
            </a:endParaRPr>
          </a:p>
        </p:txBody>
      </p:sp>
    </p:spTree>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endParaRPr lang="zh-CN" altLang="en-US" dirty="0"/>
          </a:p>
        </p:txBody>
      </p:sp>
      <p:sp>
        <p:nvSpPr>
          <p:cNvPr id="3" name="日期占位符 2"/>
          <p:cNvSpPr>
            <a:spLocks noGrp="1"/>
          </p:cNvSpPr>
          <p:nvPr>
            <p:ph type="dt" sz="half" idx="10"/>
          </p:nvPr>
        </p:nvSpPr>
        <p:spPr/>
        <p:txBody>
          <a:bodyPr/>
          <a:lstStyle/>
          <a:p>
            <a:fld id="{20DD7636-5BE1-44BC-BB5F-15739D9E18E1}" type="datetimeFigureOut">
              <a:rPr lang="zh-CN" altLang="en-US" smtClean="0">
                <a:solidFill>
                  <a:prstClr val="white">
                    <a:lumMod val="50000"/>
                  </a:prstClr>
                </a:solidFill>
              </a:rPr>
            </a:fld>
            <a:endParaRPr lang="zh-CN" altLang="en-US">
              <a:solidFill>
                <a:prstClr val="white">
                  <a:lumMod val="50000"/>
                </a:prstClr>
              </a:solidFill>
            </a:endParaRPr>
          </a:p>
        </p:txBody>
      </p:sp>
      <p:sp>
        <p:nvSpPr>
          <p:cNvPr id="4" name="页脚占位符 3"/>
          <p:cNvSpPr>
            <a:spLocks noGrp="1"/>
          </p:cNvSpPr>
          <p:nvPr>
            <p:ph type="ftr" sz="quarter" idx="11"/>
          </p:nvPr>
        </p:nvSpPr>
        <p:spPr/>
        <p:txBody>
          <a:bodyPr/>
          <a:lstStyle/>
          <a:p>
            <a:endParaRPr lang="zh-CN" altLang="en-US">
              <a:solidFill>
                <a:prstClr val="white">
                  <a:lumMod val="50000"/>
                </a:prstClr>
              </a:solidFill>
            </a:endParaRPr>
          </a:p>
        </p:txBody>
      </p:sp>
      <p:sp>
        <p:nvSpPr>
          <p:cNvPr id="5" name="灯片编号占位符 4"/>
          <p:cNvSpPr>
            <a:spLocks noGrp="1"/>
          </p:cNvSpPr>
          <p:nvPr>
            <p:ph type="sldNum" sz="quarter" idx="12"/>
          </p:nvPr>
        </p:nvSpPr>
        <p:spPr/>
        <p:txBody>
          <a:bodyPr/>
          <a:lstStyle/>
          <a:p>
            <a:fld id="{E87C0E1D-24C4-406F-9615-DBDA8D2D1F93}" type="slidenum">
              <a:rPr lang="zh-CN" altLang="en-US" smtClean="0">
                <a:solidFill>
                  <a:prstClr val="white">
                    <a:lumMod val="50000"/>
                  </a:prstClr>
                </a:solidFill>
              </a:rPr>
            </a:fld>
            <a:endParaRPr lang="zh-CN" altLang="en-US">
              <a:solidFill>
                <a:prstClr val="white">
                  <a:lumMod val="50000"/>
                </a:prstClr>
              </a:solidFill>
            </a:endParaRPr>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endParaRPr lang="zh-CN" altLang="en-US" dirty="0"/>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fld>
            <a:endParaRPr lang="zh-CN" altLang="en-US">
              <a:solidFill>
                <a:prstClr val="white">
                  <a:lumMod val="50000"/>
                </a:prstClr>
              </a:solidFill>
            </a:endParaRPr>
          </a:p>
        </p:txBody>
      </p:sp>
      <p:sp>
        <p:nvSpPr>
          <p:cNvPr id="3" name="页脚占位符 2"/>
          <p:cNvSpPr>
            <a:spLocks noGrp="1"/>
          </p:cNvSpPr>
          <p:nvPr>
            <p:ph type="ftr" sz="quarter" idx="11"/>
          </p:nvPr>
        </p:nvSpPr>
        <p:spPr/>
        <p:txBody>
          <a:bodyPr/>
          <a:lstStyle/>
          <a:p>
            <a:endParaRPr lang="zh-CN" altLang="en-US">
              <a:solidFill>
                <a:prstClr val="white">
                  <a:lumMod val="50000"/>
                </a:prst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fld>
            <a:endParaRPr lang="zh-CN" altLang="en-US">
              <a:solidFill>
                <a:prstClr val="white">
                  <a:lumMod val="50000"/>
                </a:prstClr>
              </a:solidFill>
            </a:endParaRPr>
          </a:p>
        </p:txBody>
      </p:sp>
    </p:spTree>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solidFill>
                  <a:prstClr val="white">
                    <a:lumMod val="50000"/>
                  </a:prstClr>
                </a:solidFill>
              </a:rPr>
            </a:fld>
            <a:endParaRPr lang="zh-CN" altLang="en-US" dirty="0">
              <a:solidFill>
                <a:prstClr val="white">
                  <a:lumMod val="50000"/>
                </a:prstClr>
              </a:solidFill>
            </a:endParaRPr>
          </a:p>
        </p:txBody>
      </p:sp>
      <p:sp>
        <p:nvSpPr>
          <p:cNvPr id="6" name="页脚占位符 5"/>
          <p:cNvSpPr>
            <a:spLocks noGrp="1"/>
          </p:cNvSpPr>
          <p:nvPr>
            <p:ph type="ftr" sz="quarter" idx="11"/>
          </p:nvPr>
        </p:nvSpPr>
        <p:spPr/>
        <p:txBody>
          <a:bodyPr/>
          <a:lstStyle/>
          <a:p>
            <a:endParaRPr lang="zh-CN" altLang="en-US" dirty="0">
              <a:solidFill>
                <a:prstClr val="white">
                  <a:lumMod val="50000"/>
                </a:prstClr>
              </a:solidFill>
            </a:endParaRPr>
          </a:p>
        </p:txBody>
      </p:sp>
      <p:sp>
        <p:nvSpPr>
          <p:cNvPr id="7" name="灯片编号占位符 6"/>
          <p:cNvSpPr>
            <a:spLocks noGrp="1"/>
          </p:cNvSpPr>
          <p:nvPr>
            <p:ph type="sldNum" sz="quarter" idx="12"/>
          </p:nvPr>
        </p:nvSpPr>
        <p:spPr/>
        <p:txBody>
          <a:bodyPr/>
          <a:lstStyle/>
          <a:p>
            <a:fld id="{FABC47A4-756D-490B-A52F-7D9E2C9FC05F}" type="slidenum">
              <a:rPr lang="zh-CN" altLang="en-US" smtClean="0">
                <a:solidFill>
                  <a:prstClr val="white">
                    <a:lumMod val="50000"/>
                  </a:prstClr>
                </a:solidFill>
              </a:rPr>
            </a:fld>
            <a:endParaRPr lang="zh-CN" altLang="en-US">
              <a:solidFill>
                <a:prstClr val="white">
                  <a:lumMod val="50000"/>
                </a:prstClr>
              </a:solidFill>
            </a:endParaRPr>
          </a:p>
        </p:txBody>
      </p:sp>
    </p:spTree>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endParaRPr lang="zh-CN" altLang="en-US" dirty="0"/>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fld>
            <a:endParaRPr lang="zh-CN" altLang="en-US">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a:solidFill>
                <a:prstClr val="white">
                  <a:lumMod val="50000"/>
                </a:prst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fld>
            <a:endParaRPr lang="zh-CN" altLang="en-US">
              <a:solidFill>
                <a:prstClr val="white">
                  <a:lumMod val="50000"/>
                </a:prstClr>
              </a:solidFill>
            </a:endParaRPr>
          </a:p>
        </p:txBody>
      </p:sp>
    </p:spTree>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fld>
            <a:endParaRPr lang="zh-CN" altLang="en-US">
              <a:solidFill>
                <a:prstClr val="white">
                  <a:lumMod val="50000"/>
                </a:prstClr>
              </a:solidFill>
            </a:endParaRPr>
          </a:p>
        </p:txBody>
      </p:sp>
      <p:sp>
        <p:nvSpPr>
          <p:cNvPr id="4" name="页脚占位符 3"/>
          <p:cNvSpPr>
            <a:spLocks noGrp="1"/>
          </p:cNvSpPr>
          <p:nvPr>
            <p:ph type="ftr" sz="quarter" idx="11"/>
          </p:nvPr>
        </p:nvSpPr>
        <p:spPr/>
        <p:txBody>
          <a:bodyPr/>
          <a:lstStyle/>
          <a:p>
            <a:endParaRPr lang="zh-CN" altLang="en-US">
              <a:solidFill>
                <a:prstClr val="white">
                  <a:lumMod val="50000"/>
                </a:prst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fld>
            <a:endParaRPr lang="zh-CN" altLang="en-US">
              <a:solidFill>
                <a:prstClr val="white">
                  <a:lumMod val="50000"/>
                </a:prstClr>
              </a:solidFill>
            </a:endParaRPr>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white">
                    <a:lumMod val="50000"/>
                  </a:prstClr>
                </a:solidFill>
              </a:rPr>
            </a:fld>
            <a:endParaRPr lang="zh-CN" altLang="en-US" dirty="0">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a:solidFill>
                <a:prstClr val="white">
                  <a:lumMod val="50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white">
                    <a:lumMod val="50000"/>
                  </a:prstClr>
                </a:solidFill>
              </a:rPr>
            </a:fld>
            <a:endParaRPr lang="zh-CN" altLang="en-US">
              <a:solidFill>
                <a:prstClr val="white">
                  <a:lumMod val="50000"/>
                </a:prstClr>
              </a:solidFill>
            </a:endParaRPr>
          </a:p>
        </p:txBody>
      </p:sp>
    </p:spTree>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fld>
            <a:endParaRPr lang="zh-CN" altLang="en-US" dirty="0">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dirty="0">
              <a:solidFill>
                <a:prstClr val="white">
                  <a:lumMod val="50000"/>
                </a:prst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fld>
            <a:endParaRPr lang="zh-CN" altLang="en-US">
              <a:solidFill>
                <a:prstClr val="white">
                  <a:lumMod val="50000"/>
                </a:prstClr>
              </a:solidFill>
            </a:endParaRPr>
          </a:p>
        </p:txBody>
      </p:sp>
    </p:spTree>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solidFill>
                  <a:prstClr val="white">
                    <a:lumMod val="50000"/>
                  </a:prstClr>
                </a:solidFill>
              </a:rPr>
            </a:fld>
            <a:endParaRPr lang="zh-CN" altLang="en-US">
              <a:solidFill>
                <a:prstClr val="white">
                  <a:lumMod val="50000"/>
                </a:prstClr>
              </a:solidFill>
            </a:endParaRPr>
          </a:p>
        </p:txBody>
      </p:sp>
      <p:sp>
        <p:nvSpPr>
          <p:cNvPr id="3" name="页脚占位符 2"/>
          <p:cNvSpPr>
            <a:spLocks noGrp="1"/>
          </p:cNvSpPr>
          <p:nvPr>
            <p:ph type="ftr" sz="quarter" idx="11"/>
          </p:nvPr>
        </p:nvSpPr>
        <p:spPr/>
        <p:txBody>
          <a:bodyPr/>
          <a:lstStyle/>
          <a:p>
            <a:endParaRPr lang="zh-CN" altLang="en-US">
              <a:solidFill>
                <a:prstClr val="white">
                  <a:lumMod val="50000"/>
                </a:prstClr>
              </a:solidFill>
            </a:endParaRPr>
          </a:p>
        </p:txBody>
      </p:sp>
      <p:sp>
        <p:nvSpPr>
          <p:cNvPr id="4" name="灯片编号占位符 3"/>
          <p:cNvSpPr>
            <a:spLocks noGrp="1"/>
          </p:cNvSpPr>
          <p:nvPr>
            <p:ph type="sldNum" sz="quarter" idx="12"/>
          </p:nvPr>
        </p:nvSpPr>
        <p:spPr/>
        <p:txBody>
          <a:bodyPr/>
          <a:lstStyle/>
          <a:p>
            <a:fld id="{E87C0E1D-24C4-406F-9615-DBDA8D2D1F93}" type="slidenum">
              <a:rPr lang="zh-CN" altLang="en-US" smtClean="0">
                <a:solidFill>
                  <a:prstClr val="white">
                    <a:lumMod val="50000"/>
                  </a:prstClr>
                </a:solidFill>
              </a:rPr>
            </a:fld>
            <a:endParaRPr lang="zh-CN" altLang="en-US">
              <a:solidFill>
                <a:prstClr val="white">
                  <a:lumMod val="50000"/>
                </a:prstClr>
              </a:solidFill>
            </a:endParaRPr>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endParaRPr lang="zh-CN" altLang="en-US" dirty="0"/>
          </a:p>
        </p:txBody>
      </p:sp>
    </p:spTree>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fld>
            <a:endParaRPr lang="zh-CN" altLang="en-US">
              <a:solidFill>
                <a:prstClr val="white">
                  <a:lumMod val="50000"/>
                </a:prstClr>
              </a:solidFill>
            </a:endParaRPr>
          </a:p>
        </p:txBody>
      </p:sp>
      <p:sp>
        <p:nvSpPr>
          <p:cNvPr id="6" name="页脚占位符 5"/>
          <p:cNvSpPr>
            <a:spLocks noGrp="1"/>
          </p:cNvSpPr>
          <p:nvPr>
            <p:ph type="ftr" sz="quarter" idx="11"/>
          </p:nvPr>
        </p:nvSpPr>
        <p:spPr/>
        <p:txBody>
          <a:bodyPr/>
          <a:lstStyle/>
          <a:p>
            <a:endParaRPr lang="zh-CN" altLang="en-US">
              <a:solidFill>
                <a:prstClr val="white">
                  <a:lumMod val="50000"/>
                </a:prstClr>
              </a:solidFill>
            </a:endParaRPr>
          </a:p>
        </p:txBody>
      </p:sp>
      <p:sp>
        <p:nvSpPr>
          <p:cNvPr id="7" name="灯片编号占位符 6"/>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fld>
            <a:endParaRPr lang="zh-CN" altLang="en-US">
              <a:solidFill>
                <a:prstClr val="white">
                  <a:lumMod val="50000"/>
                </a:prstClr>
              </a:solidFill>
            </a:endParaRPr>
          </a:p>
        </p:txBody>
      </p:sp>
    </p:spTree>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fld>
            <a:endParaRPr lang="zh-CN" altLang="en-US">
              <a:solidFill>
                <a:prstClr val="white">
                  <a:lumMod val="50000"/>
                </a:prstClr>
              </a:solidFill>
            </a:endParaRPr>
          </a:p>
        </p:txBody>
      </p:sp>
      <p:sp>
        <p:nvSpPr>
          <p:cNvPr id="8" name="页脚占位符 7"/>
          <p:cNvSpPr>
            <a:spLocks noGrp="1"/>
          </p:cNvSpPr>
          <p:nvPr>
            <p:ph type="ftr" sz="quarter" idx="11"/>
          </p:nvPr>
        </p:nvSpPr>
        <p:spPr/>
        <p:txBody>
          <a:bodyPr/>
          <a:lstStyle/>
          <a:p>
            <a:endParaRPr lang="zh-CN" altLang="en-US">
              <a:solidFill>
                <a:prstClr val="white">
                  <a:lumMod val="50000"/>
                </a:prstClr>
              </a:solidFill>
            </a:endParaRPr>
          </a:p>
        </p:txBody>
      </p:sp>
      <p:sp>
        <p:nvSpPr>
          <p:cNvPr id="9" name="灯片编号占位符 8"/>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fld>
            <a:endParaRPr lang="zh-CN" altLang="en-US">
              <a:solidFill>
                <a:prstClr val="white">
                  <a:lumMod val="50000"/>
                </a:prstClr>
              </a:solidFill>
            </a:endParaRPr>
          </a:p>
        </p:txBody>
      </p:sp>
    </p:spTree>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endParaRPr lang="zh-CN" altLang="en-US" dirty="0"/>
          </a:p>
        </p:txBody>
      </p:sp>
      <p:sp>
        <p:nvSpPr>
          <p:cNvPr id="3" name="日期占位符 2"/>
          <p:cNvSpPr>
            <a:spLocks noGrp="1"/>
          </p:cNvSpPr>
          <p:nvPr>
            <p:ph type="dt" sz="half" idx="10"/>
          </p:nvPr>
        </p:nvSpPr>
        <p:spPr/>
        <p:txBody>
          <a:bodyPr/>
          <a:lstStyle/>
          <a:p>
            <a:fld id="{20DD7636-5BE1-44BC-BB5F-15739D9E18E1}" type="datetimeFigureOut">
              <a:rPr lang="zh-CN" altLang="en-US" smtClean="0">
                <a:solidFill>
                  <a:prstClr val="white">
                    <a:lumMod val="50000"/>
                  </a:prstClr>
                </a:solidFill>
              </a:rPr>
            </a:fld>
            <a:endParaRPr lang="zh-CN" altLang="en-US">
              <a:solidFill>
                <a:prstClr val="white">
                  <a:lumMod val="50000"/>
                </a:prstClr>
              </a:solidFill>
            </a:endParaRPr>
          </a:p>
        </p:txBody>
      </p:sp>
      <p:sp>
        <p:nvSpPr>
          <p:cNvPr id="4" name="页脚占位符 3"/>
          <p:cNvSpPr>
            <a:spLocks noGrp="1"/>
          </p:cNvSpPr>
          <p:nvPr>
            <p:ph type="ftr" sz="quarter" idx="11"/>
          </p:nvPr>
        </p:nvSpPr>
        <p:spPr/>
        <p:txBody>
          <a:bodyPr/>
          <a:lstStyle/>
          <a:p>
            <a:endParaRPr lang="zh-CN" altLang="en-US">
              <a:solidFill>
                <a:prstClr val="white">
                  <a:lumMod val="50000"/>
                </a:prstClr>
              </a:solidFill>
            </a:endParaRPr>
          </a:p>
        </p:txBody>
      </p:sp>
      <p:sp>
        <p:nvSpPr>
          <p:cNvPr id="5" name="灯片编号占位符 4"/>
          <p:cNvSpPr>
            <a:spLocks noGrp="1"/>
          </p:cNvSpPr>
          <p:nvPr>
            <p:ph type="sldNum" sz="quarter" idx="12"/>
          </p:nvPr>
        </p:nvSpPr>
        <p:spPr/>
        <p:txBody>
          <a:bodyPr/>
          <a:lstStyle/>
          <a:p>
            <a:fld id="{E87C0E1D-24C4-406F-9615-DBDA8D2D1F93}" type="slidenum">
              <a:rPr lang="zh-CN" altLang="en-US" smtClean="0">
                <a:solidFill>
                  <a:prstClr val="white">
                    <a:lumMod val="50000"/>
                  </a:prstClr>
                </a:solidFill>
              </a:rPr>
            </a:fld>
            <a:endParaRPr lang="zh-CN" altLang="en-US">
              <a:solidFill>
                <a:prstClr val="white">
                  <a:lumMod val="50000"/>
                </a:prstClr>
              </a:solidFill>
            </a:endParaRPr>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endParaRPr lang="zh-CN" altLang="en-US" dirty="0"/>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fld>
            <a:endParaRPr lang="zh-CN" altLang="en-US">
              <a:solidFill>
                <a:prstClr val="white">
                  <a:lumMod val="50000"/>
                </a:prstClr>
              </a:solidFill>
            </a:endParaRPr>
          </a:p>
        </p:txBody>
      </p:sp>
      <p:sp>
        <p:nvSpPr>
          <p:cNvPr id="3" name="页脚占位符 2"/>
          <p:cNvSpPr>
            <a:spLocks noGrp="1"/>
          </p:cNvSpPr>
          <p:nvPr>
            <p:ph type="ftr" sz="quarter" idx="11"/>
          </p:nvPr>
        </p:nvSpPr>
        <p:spPr/>
        <p:txBody>
          <a:bodyPr/>
          <a:lstStyle/>
          <a:p>
            <a:endParaRPr lang="zh-CN" altLang="en-US">
              <a:solidFill>
                <a:prstClr val="white">
                  <a:lumMod val="50000"/>
                </a:prst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fld>
            <a:endParaRPr lang="zh-CN" altLang="en-US">
              <a:solidFill>
                <a:prstClr val="white">
                  <a:lumMod val="50000"/>
                </a:prstClr>
              </a:solidFill>
            </a:endParaRPr>
          </a:p>
        </p:txBody>
      </p:sp>
    </p:spTree>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solidFill>
                  <a:prstClr val="white">
                    <a:lumMod val="50000"/>
                  </a:prstClr>
                </a:solidFill>
              </a:rPr>
            </a:fld>
            <a:endParaRPr lang="zh-CN" altLang="en-US" dirty="0">
              <a:solidFill>
                <a:prstClr val="white">
                  <a:lumMod val="50000"/>
                </a:prstClr>
              </a:solidFill>
            </a:endParaRPr>
          </a:p>
        </p:txBody>
      </p:sp>
      <p:sp>
        <p:nvSpPr>
          <p:cNvPr id="6" name="页脚占位符 5"/>
          <p:cNvSpPr>
            <a:spLocks noGrp="1"/>
          </p:cNvSpPr>
          <p:nvPr>
            <p:ph type="ftr" sz="quarter" idx="11"/>
          </p:nvPr>
        </p:nvSpPr>
        <p:spPr/>
        <p:txBody>
          <a:bodyPr/>
          <a:lstStyle/>
          <a:p>
            <a:endParaRPr lang="zh-CN" altLang="en-US" dirty="0">
              <a:solidFill>
                <a:prstClr val="white">
                  <a:lumMod val="50000"/>
                </a:prstClr>
              </a:solidFill>
            </a:endParaRPr>
          </a:p>
        </p:txBody>
      </p:sp>
      <p:sp>
        <p:nvSpPr>
          <p:cNvPr id="7" name="灯片编号占位符 6"/>
          <p:cNvSpPr>
            <a:spLocks noGrp="1"/>
          </p:cNvSpPr>
          <p:nvPr>
            <p:ph type="sldNum" sz="quarter" idx="12"/>
          </p:nvPr>
        </p:nvSpPr>
        <p:spPr/>
        <p:txBody>
          <a:bodyPr/>
          <a:lstStyle/>
          <a:p>
            <a:fld id="{FABC47A4-756D-490B-A52F-7D9E2C9FC05F}" type="slidenum">
              <a:rPr lang="zh-CN" altLang="en-US" smtClean="0">
                <a:solidFill>
                  <a:prstClr val="white">
                    <a:lumMod val="50000"/>
                  </a:prstClr>
                </a:solidFill>
              </a:rPr>
            </a:fld>
            <a:endParaRPr lang="zh-CN" altLang="en-US">
              <a:solidFill>
                <a:prstClr val="white">
                  <a:lumMod val="50000"/>
                </a:prstClr>
              </a:solidFill>
            </a:endParaRPr>
          </a:p>
        </p:txBody>
      </p:sp>
    </p:spTree>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endParaRPr lang="zh-CN" altLang="en-US" dirty="0"/>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fld>
            <a:endParaRPr lang="zh-CN" altLang="en-US">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a:solidFill>
                <a:prstClr val="white">
                  <a:lumMod val="50000"/>
                </a:prst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fld>
            <a:endParaRPr lang="zh-CN" altLang="en-US">
              <a:solidFill>
                <a:prstClr val="white">
                  <a:lumMod val="50000"/>
                </a:prstClr>
              </a:solidFill>
            </a:endParaRPr>
          </a:p>
        </p:txBody>
      </p:sp>
    </p:spTree>
  </p:cSld>
  <p:clrMapOvr>
    <a:masterClrMapping/>
  </p:clrMapOvr>
  <p:transitio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fld>
            <a:endParaRPr lang="zh-CN" altLang="en-US">
              <a:solidFill>
                <a:prstClr val="white">
                  <a:lumMod val="50000"/>
                </a:prstClr>
              </a:solidFill>
            </a:endParaRPr>
          </a:p>
        </p:txBody>
      </p:sp>
      <p:sp>
        <p:nvSpPr>
          <p:cNvPr id="4" name="页脚占位符 3"/>
          <p:cNvSpPr>
            <a:spLocks noGrp="1"/>
          </p:cNvSpPr>
          <p:nvPr>
            <p:ph type="ftr" sz="quarter" idx="11"/>
          </p:nvPr>
        </p:nvSpPr>
        <p:spPr/>
        <p:txBody>
          <a:bodyPr/>
          <a:lstStyle/>
          <a:p>
            <a:endParaRPr lang="zh-CN" altLang="en-US">
              <a:solidFill>
                <a:prstClr val="white">
                  <a:lumMod val="50000"/>
                </a:prst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fld>
            <a:endParaRPr lang="zh-CN" altLang="en-US">
              <a:solidFill>
                <a:prstClr val="white">
                  <a:lumMod val="50000"/>
                </a:prstClr>
              </a:solidFill>
            </a:endParaRPr>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white">
                    <a:lumMod val="50000"/>
                  </a:prstClr>
                </a:solidFill>
              </a:rPr>
            </a:fld>
            <a:endParaRPr lang="zh-CN" altLang="en-US" dirty="0">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a:solidFill>
                <a:prstClr val="white">
                  <a:lumMod val="50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white">
                    <a:lumMod val="50000"/>
                  </a:prstClr>
                </a:solidFill>
              </a:rPr>
            </a:fld>
            <a:endParaRPr lang="zh-CN" altLang="en-US">
              <a:solidFill>
                <a:prstClr val="white">
                  <a:lumMod val="50000"/>
                </a:prstClr>
              </a:solidFill>
            </a:endParaRPr>
          </a:p>
        </p:txBody>
      </p:sp>
    </p:spTree>
  </p:cSld>
  <p:clrMapOvr>
    <a:masterClrMapping/>
  </p:clrMapOvr>
  <p:transition>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fld>
            <a:endParaRPr lang="zh-CN" altLang="en-US" dirty="0">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dirty="0">
              <a:solidFill>
                <a:prstClr val="white">
                  <a:lumMod val="50000"/>
                </a:prst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fld>
            <a:endParaRPr lang="zh-CN" altLang="en-US">
              <a:solidFill>
                <a:prstClr val="white">
                  <a:lumMod val="50000"/>
                </a:prstClr>
              </a:solidFill>
            </a:endParaRPr>
          </a:p>
        </p:txBody>
      </p:sp>
    </p:spTree>
  </p:cSld>
  <p:clrMapOvr>
    <a:masterClrMapping/>
  </p:clrMapOvr>
  <p:transition>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solidFill>
                  <a:prstClr val="white">
                    <a:lumMod val="50000"/>
                  </a:prstClr>
                </a:solidFill>
              </a:rPr>
            </a:fld>
            <a:endParaRPr lang="zh-CN" altLang="en-US">
              <a:solidFill>
                <a:prstClr val="white">
                  <a:lumMod val="50000"/>
                </a:prstClr>
              </a:solidFill>
            </a:endParaRPr>
          </a:p>
        </p:txBody>
      </p:sp>
      <p:sp>
        <p:nvSpPr>
          <p:cNvPr id="3" name="页脚占位符 2"/>
          <p:cNvSpPr>
            <a:spLocks noGrp="1"/>
          </p:cNvSpPr>
          <p:nvPr>
            <p:ph type="ftr" sz="quarter" idx="11"/>
          </p:nvPr>
        </p:nvSpPr>
        <p:spPr/>
        <p:txBody>
          <a:bodyPr/>
          <a:lstStyle/>
          <a:p>
            <a:endParaRPr lang="zh-CN" altLang="en-US">
              <a:solidFill>
                <a:prstClr val="white">
                  <a:lumMod val="50000"/>
                </a:prstClr>
              </a:solidFill>
            </a:endParaRPr>
          </a:p>
        </p:txBody>
      </p:sp>
      <p:sp>
        <p:nvSpPr>
          <p:cNvPr id="4" name="灯片编号占位符 3"/>
          <p:cNvSpPr>
            <a:spLocks noGrp="1"/>
          </p:cNvSpPr>
          <p:nvPr>
            <p:ph type="sldNum" sz="quarter" idx="12"/>
          </p:nvPr>
        </p:nvSpPr>
        <p:spPr/>
        <p:txBody>
          <a:bodyPr/>
          <a:lstStyle/>
          <a:p>
            <a:fld id="{E87C0E1D-24C4-406F-9615-DBDA8D2D1F93}" type="slidenum">
              <a:rPr lang="zh-CN" altLang="en-US" smtClean="0">
                <a:solidFill>
                  <a:prstClr val="white">
                    <a:lumMod val="50000"/>
                  </a:prstClr>
                </a:solidFill>
              </a:rPr>
            </a:fld>
            <a:endParaRPr lang="zh-CN" altLang="en-US">
              <a:solidFill>
                <a:prstClr val="white">
                  <a:lumMod val="50000"/>
                </a:prstClr>
              </a:solidFill>
            </a:endParaRPr>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endParaRPr lang="zh-CN" altLang="en-US" dirty="0"/>
          </a:p>
        </p:txBody>
      </p:sp>
    </p:spTree>
  </p:cSld>
  <p:clrMapOvr>
    <a:masterClrMapping/>
  </p:clrMapOvr>
  <p:transition>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fld>
            <a:endParaRPr lang="zh-CN" altLang="en-US">
              <a:solidFill>
                <a:prstClr val="white">
                  <a:lumMod val="50000"/>
                </a:prstClr>
              </a:solidFill>
            </a:endParaRPr>
          </a:p>
        </p:txBody>
      </p:sp>
      <p:sp>
        <p:nvSpPr>
          <p:cNvPr id="6" name="页脚占位符 5"/>
          <p:cNvSpPr>
            <a:spLocks noGrp="1"/>
          </p:cNvSpPr>
          <p:nvPr>
            <p:ph type="ftr" sz="quarter" idx="11"/>
          </p:nvPr>
        </p:nvSpPr>
        <p:spPr/>
        <p:txBody>
          <a:bodyPr/>
          <a:lstStyle/>
          <a:p>
            <a:endParaRPr lang="zh-CN" altLang="en-US">
              <a:solidFill>
                <a:prstClr val="white">
                  <a:lumMod val="50000"/>
                </a:prstClr>
              </a:solidFill>
            </a:endParaRPr>
          </a:p>
        </p:txBody>
      </p:sp>
      <p:sp>
        <p:nvSpPr>
          <p:cNvPr id="7" name="灯片编号占位符 6"/>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fld>
            <a:endParaRPr lang="zh-CN" altLang="en-US">
              <a:solidFill>
                <a:prstClr val="white">
                  <a:lumMod val="50000"/>
                </a:prstClr>
              </a:solidFill>
            </a:endParaRPr>
          </a:p>
        </p:txBody>
      </p:sp>
    </p:spTree>
  </p:cSld>
  <p:clrMapOvr>
    <a:masterClrMapping/>
  </p:clrMapOvr>
  <p:transition>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fld>
            <a:endParaRPr lang="zh-CN" altLang="en-US">
              <a:solidFill>
                <a:prstClr val="white">
                  <a:lumMod val="50000"/>
                </a:prstClr>
              </a:solidFill>
            </a:endParaRPr>
          </a:p>
        </p:txBody>
      </p:sp>
      <p:sp>
        <p:nvSpPr>
          <p:cNvPr id="8" name="页脚占位符 7"/>
          <p:cNvSpPr>
            <a:spLocks noGrp="1"/>
          </p:cNvSpPr>
          <p:nvPr>
            <p:ph type="ftr" sz="quarter" idx="11"/>
          </p:nvPr>
        </p:nvSpPr>
        <p:spPr/>
        <p:txBody>
          <a:bodyPr/>
          <a:lstStyle/>
          <a:p>
            <a:endParaRPr lang="zh-CN" altLang="en-US">
              <a:solidFill>
                <a:prstClr val="white">
                  <a:lumMod val="50000"/>
                </a:prstClr>
              </a:solidFill>
            </a:endParaRPr>
          </a:p>
        </p:txBody>
      </p:sp>
      <p:sp>
        <p:nvSpPr>
          <p:cNvPr id="9" name="灯片编号占位符 8"/>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fld>
            <a:endParaRPr lang="zh-CN" altLang="en-US">
              <a:solidFill>
                <a:prstClr val="white">
                  <a:lumMod val="50000"/>
                </a:prstClr>
              </a:solidFill>
            </a:endParaRPr>
          </a:p>
        </p:txBody>
      </p:sp>
    </p:spTree>
  </p:cSld>
  <p:clrMapOvr>
    <a:masterClrMapping/>
  </p:clrMapOvr>
  <p:transition>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endParaRPr lang="zh-CN" altLang="en-US" dirty="0"/>
          </a:p>
        </p:txBody>
      </p:sp>
      <p:sp>
        <p:nvSpPr>
          <p:cNvPr id="3" name="日期占位符 2"/>
          <p:cNvSpPr>
            <a:spLocks noGrp="1"/>
          </p:cNvSpPr>
          <p:nvPr>
            <p:ph type="dt" sz="half" idx="10"/>
          </p:nvPr>
        </p:nvSpPr>
        <p:spPr/>
        <p:txBody>
          <a:bodyPr/>
          <a:lstStyle/>
          <a:p>
            <a:fld id="{20DD7636-5BE1-44BC-BB5F-15739D9E18E1}" type="datetimeFigureOut">
              <a:rPr lang="zh-CN" altLang="en-US" smtClean="0">
                <a:solidFill>
                  <a:prstClr val="white">
                    <a:lumMod val="50000"/>
                  </a:prstClr>
                </a:solidFill>
              </a:rPr>
            </a:fld>
            <a:endParaRPr lang="zh-CN" altLang="en-US">
              <a:solidFill>
                <a:prstClr val="white">
                  <a:lumMod val="50000"/>
                </a:prstClr>
              </a:solidFill>
            </a:endParaRPr>
          </a:p>
        </p:txBody>
      </p:sp>
      <p:sp>
        <p:nvSpPr>
          <p:cNvPr id="4" name="页脚占位符 3"/>
          <p:cNvSpPr>
            <a:spLocks noGrp="1"/>
          </p:cNvSpPr>
          <p:nvPr>
            <p:ph type="ftr" sz="quarter" idx="11"/>
          </p:nvPr>
        </p:nvSpPr>
        <p:spPr/>
        <p:txBody>
          <a:bodyPr/>
          <a:lstStyle/>
          <a:p>
            <a:endParaRPr lang="zh-CN" altLang="en-US">
              <a:solidFill>
                <a:prstClr val="white">
                  <a:lumMod val="50000"/>
                </a:prstClr>
              </a:solidFill>
            </a:endParaRPr>
          </a:p>
        </p:txBody>
      </p:sp>
      <p:sp>
        <p:nvSpPr>
          <p:cNvPr id="5" name="灯片编号占位符 4"/>
          <p:cNvSpPr>
            <a:spLocks noGrp="1"/>
          </p:cNvSpPr>
          <p:nvPr>
            <p:ph type="sldNum" sz="quarter" idx="12"/>
          </p:nvPr>
        </p:nvSpPr>
        <p:spPr/>
        <p:txBody>
          <a:bodyPr/>
          <a:lstStyle/>
          <a:p>
            <a:fld id="{E87C0E1D-24C4-406F-9615-DBDA8D2D1F93}" type="slidenum">
              <a:rPr lang="zh-CN" altLang="en-US" smtClean="0">
                <a:solidFill>
                  <a:prstClr val="white">
                    <a:lumMod val="50000"/>
                  </a:prstClr>
                </a:solidFill>
              </a:rPr>
            </a:fld>
            <a:endParaRPr lang="zh-CN" altLang="en-US">
              <a:solidFill>
                <a:prstClr val="white">
                  <a:lumMod val="50000"/>
                </a:prstClr>
              </a:solidFill>
            </a:endParaRPr>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endParaRPr lang="zh-CN" altLang="en-US" dirty="0"/>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fld>
            <a:endParaRPr lang="zh-CN" altLang="en-US">
              <a:solidFill>
                <a:prstClr val="white">
                  <a:lumMod val="50000"/>
                </a:prstClr>
              </a:solidFill>
            </a:endParaRPr>
          </a:p>
        </p:txBody>
      </p:sp>
      <p:sp>
        <p:nvSpPr>
          <p:cNvPr id="3" name="页脚占位符 2"/>
          <p:cNvSpPr>
            <a:spLocks noGrp="1"/>
          </p:cNvSpPr>
          <p:nvPr>
            <p:ph type="ftr" sz="quarter" idx="11"/>
          </p:nvPr>
        </p:nvSpPr>
        <p:spPr/>
        <p:txBody>
          <a:bodyPr/>
          <a:lstStyle/>
          <a:p>
            <a:endParaRPr lang="zh-CN" altLang="en-US">
              <a:solidFill>
                <a:prstClr val="white">
                  <a:lumMod val="50000"/>
                </a:prst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fld>
            <a:endParaRPr lang="zh-CN" altLang="en-US">
              <a:solidFill>
                <a:prstClr val="white">
                  <a:lumMod val="50000"/>
                </a:prstClr>
              </a:solidFill>
            </a:endParaRPr>
          </a:p>
        </p:txBody>
      </p:sp>
    </p:spTree>
  </p:cSld>
  <p:clrMapOvr>
    <a:masterClrMapping/>
  </p:clrMapOvr>
  <p:transition>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solidFill>
                  <a:prstClr val="white">
                    <a:lumMod val="50000"/>
                  </a:prstClr>
                </a:solidFill>
              </a:rPr>
            </a:fld>
            <a:endParaRPr lang="zh-CN" altLang="en-US" dirty="0">
              <a:solidFill>
                <a:prstClr val="white">
                  <a:lumMod val="50000"/>
                </a:prstClr>
              </a:solidFill>
            </a:endParaRPr>
          </a:p>
        </p:txBody>
      </p:sp>
      <p:sp>
        <p:nvSpPr>
          <p:cNvPr id="6" name="页脚占位符 5"/>
          <p:cNvSpPr>
            <a:spLocks noGrp="1"/>
          </p:cNvSpPr>
          <p:nvPr>
            <p:ph type="ftr" sz="quarter" idx="11"/>
          </p:nvPr>
        </p:nvSpPr>
        <p:spPr/>
        <p:txBody>
          <a:bodyPr/>
          <a:lstStyle/>
          <a:p>
            <a:endParaRPr lang="zh-CN" altLang="en-US" dirty="0">
              <a:solidFill>
                <a:prstClr val="white">
                  <a:lumMod val="50000"/>
                </a:prstClr>
              </a:solidFill>
            </a:endParaRPr>
          </a:p>
        </p:txBody>
      </p:sp>
      <p:sp>
        <p:nvSpPr>
          <p:cNvPr id="7" name="灯片编号占位符 6"/>
          <p:cNvSpPr>
            <a:spLocks noGrp="1"/>
          </p:cNvSpPr>
          <p:nvPr>
            <p:ph type="sldNum" sz="quarter" idx="12"/>
          </p:nvPr>
        </p:nvSpPr>
        <p:spPr/>
        <p:txBody>
          <a:bodyPr/>
          <a:lstStyle/>
          <a:p>
            <a:fld id="{FABC47A4-756D-490B-A52F-7D9E2C9FC05F}" type="slidenum">
              <a:rPr lang="zh-CN" altLang="en-US" smtClean="0">
                <a:solidFill>
                  <a:prstClr val="white">
                    <a:lumMod val="50000"/>
                  </a:prstClr>
                </a:solidFill>
              </a:rPr>
            </a:fld>
            <a:endParaRPr lang="zh-CN" altLang="en-US">
              <a:solidFill>
                <a:prstClr val="white">
                  <a:lumMod val="50000"/>
                </a:prstClr>
              </a:solidFill>
            </a:endParaRPr>
          </a:p>
        </p:txBody>
      </p:sp>
    </p:spTree>
  </p:cSld>
  <p:clrMapOvr>
    <a:masterClrMapping/>
  </p:clrMapOvr>
  <p:transition>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endParaRPr lang="zh-CN" altLang="en-US" dirty="0"/>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fld>
            <a:endParaRPr lang="zh-CN" altLang="en-US">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a:solidFill>
                <a:prstClr val="white">
                  <a:lumMod val="50000"/>
                </a:prst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fld>
            <a:endParaRPr lang="zh-CN" altLang="en-US">
              <a:solidFill>
                <a:prstClr val="white">
                  <a:lumMod val="50000"/>
                </a:prstClr>
              </a:solidFill>
            </a:endParaRPr>
          </a:p>
        </p:txBody>
      </p:sp>
    </p:spTree>
  </p:cSld>
  <p:clrMapOvr>
    <a:masterClrMapping/>
  </p:clrMapOvr>
  <p:transition>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fld>
            <a:endParaRPr lang="zh-CN" altLang="en-US">
              <a:solidFill>
                <a:prstClr val="white">
                  <a:lumMod val="50000"/>
                </a:prstClr>
              </a:solidFill>
            </a:endParaRPr>
          </a:p>
        </p:txBody>
      </p:sp>
      <p:sp>
        <p:nvSpPr>
          <p:cNvPr id="4" name="页脚占位符 3"/>
          <p:cNvSpPr>
            <a:spLocks noGrp="1"/>
          </p:cNvSpPr>
          <p:nvPr>
            <p:ph type="ftr" sz="quarter" idx="11"/>
          </p:nvPr>
        </p:nvSpPr>
        <p:spPr/>
        <p:txBody>
          <a:bodyPr/>
          <a:lstStyle/>
          <a:p>
            <a:endParaRPr lang="zh-CN" altLang="en-US">
              <a:solidFill>
                <a:prstClr val="white">
                  <a:lumMod val="50000"/>
                </a:prst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fld>
            <a:endParaRPr lang="zh-CN" altLang="en-US">
              <a:solidFill>
                <a:prstClr val="white">
                  <a:lumMod val="50000"/>
                </a:prstClr>
              </a:solidFill>
            </a:endParaRPr>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transition>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white">
                    <a:lumMod val="50000"/>
                  </a:prstClr>
                </a:solidFill>
              </a:rPr>
            </a:fld>
            <a:endParaRPr lang="zh-CN" altLang="en-US" dirty="0">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a:solidFill>
                <a:prstClr val="white">
                  <a:lumMod val="50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white">
                    <a:lumMod val="50000"/>
                  </a:prstClr>
                </a:solidFill>
              </a:rPr>
            </a:fld>
            <a:endParaRPr lang="zh-CN" altLang="en-US">
              <a:solidFill>
                <a:prstClr val="white">
                  <a:lumMod val="50000"/>
                </a:prstClr>
              </a:solidFill>
            </a:endParaRPr>
          </a:p>
        </p:txBody>
      </p:sp>
    </p:spTree>
  </p:cSld>
  <p:clrMapOvr>
    <a:masterClrMapping/>
  </p:clrMapOvr>
  <p:transition>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fld>
            <a:endParaRPr lang="zh-CN" altLang="en-US" dirty="0">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dirty="0">
              <a:solidFill>
                <a:prstClr val="white">
                  <a:lumMod val="50000"/>
                </a:prst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fld>
            <a:endParaRPr lang="zh-CN" altLang="en-US">
              <a:solidFill>
                <a:prstClr val="white">
                  <a:lumMod val="50000"/>
                </a:prstClr>
              </a:solidFill>
            </a:endParaRPr>
          </a:p>
        </p:txBody>
      </p:sp>
    </p:spTree>
  </p:cSld>
  <p:clrMapOvr>
    <a:masterClrMapping/>
  </p:clrMapOvr>
  <p:transition>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solidFill>
                  <a:prstClr val="white">
                    <a:lumMod val="50000"/>
                  </a:prstClr>
                </a:solidFill>
              </a:rPr>
            </a:fld>
            <a:endParaRPr lang="zh-CN" altLang="en-US">
              <a:solidFill>
                <a:prstClr val="white">
                  <a:lumMod val="50000"/>
                </a:prstClr>
              </a:solidFill>
            </a:endParaRPr>
          </a:p>
        </p:txBody>
      </p:sp>
      <p:sp>
        <p:nvSpPr>
          <p:cNvPr id="3" name="页脚占位符 2"/>
          <p:cNvSpPr>
            <a:spLocks noGrp="1"/>
          </p:cNvSpPr>
          <p:nvPr>
            <p:ph type="ftr" sz="quarter" idx="11"/>
          </p:nvPr>
        </p:nvSpPr>
        <p:spPr/>
        <p:txBody>
          <a:bodyPr/>
          <a:lstStyle/>
          <a:p>
            <a:endParaRPr lang="zh-CN" altLang="en-US">
              <a:solidFill>
                <a:prstClr val="white">
                  <a:lumMod val="50000"/>
                </a:prstClr>
              </a:solidFill>
            </a:endParaRPr>
          </a:p>
        </p:txBody>
      </p:sp>
      <p:sp>
        <p:nvSpPr>
          <p:cNvPr id="4" name="灯片编号占位符 3"/>
          <p:cNvSpPr>
            <a:spLocks noGrp="1"/>
          </p:cNvSpPr>
          <p:nvPr>
            <p:ph type="sldNum" sz="quarter" idx="12"/>
          </p:nvPr>
        </p:nvSpPr>
        <p:spPr/>
        <p:txBody>
          <a:bodyPr/>
          <a:lstStyle/>
          <a:p>
            <a:fld id="{E87C0E1D-24C4-406F-9615-DBDA8D2D1F93}" type="slidenum">
              <a:rPr lang="zh-CN" altLang="en-US" smtClean="0">
                <a:solidFill>
                  <a:prstClr val="white">
                    <a:lumMod val="50000"/>
                  </a:prstClr>
                </a:solidFill>
              </a:rPr>
            </a:fld>
            <a:endParaRPr lang="zh-CN" altLang="en-US">
              <a:solidFill>
                <a:prstClr val="white">
                  <a:lumMod val="50000"/>
                </a:prstClr>
              </a:solidFill>
            </a:endParaRPr>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endParaRPr lang="zh-CN" altLang="en-US" dirty="0"/>
          </a:p>
        </p:txBody>
      </p:sp>
    </p:spTree>
  </p:cSld>
  <p:clrMapOvr>
    <a:masterClrMapping/>
  </p:clrMapOvr>
  <p:transition>
    <p:rand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fld>
            <a:endParaRPr lang="zh-CN" altLang="en-US">
              <a:solidFill>
                <a:prstClr val="white">
                  <a:lumMod val="50000"/>
                </a:prstClr>
              </a:solidFill>
            </a:endParaRPr>
          </a:p>
        </p:txBody>
      </p:sp>
      <p:sp>
        <p:nvSpPr>
          <p:cNvPr id="6" name="页脚占位符 5"/>
          <p:cNvSpPr>
            <a:spLocks noGrp="1"/>
          </p:cNvSpPr>
          <p:nvPr>
            <p:ph type="ftr" sz="quarter" idx="11"/>
          </p:nvPr>
        </p:nvSpPr>
        <p:spPr/>
        <p:txBody>
          <a:bodyPr/>
          <a:lstStyle/>
          <a:p>
            <a:endParaRPr lang="zh-CN" altLang="en-US">
              <a:solidFill>
                <a:prstClr val="white">
                  <a:lumMod val="50000"/>
                </a:prstClr>
              </a:solidFill>
            </a:endParaRPr>
          </a:p>
        </p:txBody>
      </p:sp>
      <p:sp>
        <p:nvSpPr>
          <p:cNvPr id="7" name="灯片编号占位符 6"/>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fld>
            <a:endParaRPr lang="zh-CN" altLang="en-US">
              <a:solidFill>
                <a:prstClr val="white">
                  <a:lumMod val="50000"/>
                </a:prstClr>
              </a:solidFill>
            </a:endParaRPr>
          </a:p>
        </p:txBody>
      </p:sp>
    </p:spTree>
  </p:cSld>
  <p:clrMapOvr>
    <a:masterClrMapping/>
  </p:clrMapOvr>
  <p:transition>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fld>
            <a:endParaRPr lang="zh-CN" altLang="en-US">
              <a:solidFill>
                <a:prstClr val="white">
                  <a:lumMod val="50000"/>
                </a:prstClr>
              </a:solidFill>
            </a:endParaRPr>
          </a:p>
        </p:txBody>
      </p:sp>
      <p:sp>
        <p:nvSpPr>
          <p:cNvPr id="8" name="页脚占位符 7"/>
          <p:cNvSpPr>
            <a:spLocks noGrp="1"/>
          </p:cNvSpPr>
          <p:nvPr>
            <p:ph type="ftr" sz="quarter" idx="11"/>
          </p:nvPr>
        </p:nvSpPr>
        <p:spPr/>
        <p:txBody>
          <a:bodyPr/>
          <a:lstStyle/>
          <a:p>
            <a:endParaRPr lang="zh-CN" altLang="en-US">
              <a:solidFill>
                <a:prstClr val="white">
                  <a:lumMod val="50000"/>
                </a:prstClr>
              </a:solidFill>
            </a:endParaRPr>
          </a:p>
        </p:txBody>
      </p:sp>
      <p:sp>
        <p:nvSpPr>
          <p:cNvPr id="9" name="灯片编号占位符 8"/>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fld>
            <a:endParaRPr lang="zh-CN" altLang="en-US">
              <a:solidFill>
                <a:prstClr val="white">
                  <a:lumMod val="50000"/>
                </a:prstClr>
              </a:solidFill>
            </a:endParaRPr>
          </a:p>
        </p:txBody>
      </p:sp>
    </p:spTree>
  </p:cSld>
  <p:clrMapOvr>
    <a:masterClrMapping/>
  </p:clrMapOvr>
  <p:transition>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endParaRPr lang="zh-CN" altLang="en-US" dirty="0"/>
          </a:p>
        </p:txBody>
      </p:sp>
      <p:sp>
        <p:nvSpPr>
          <p:cNvPr id="3" name="日期占位符 2"/>
          <p:cNvSpPr>
            <a:spLocks noGrp="1"/>
          </p:cNvSpPr>
          <p:nvPr>
            <p:ph type="dt" sz="half" idx="10"/>
          </p:nvPr>
        </p:nvSpPr>
        <p:spPr/>
        <p:txBody>
          <a:bodyPr/>
          <a:lstStyle/>
          <a:p>
            <a:fld id="{20DD7636-5BE1-44BC-BB5F-15739D9E18E1}" type="datetimeFigureOut">
              <a:rPr lang="zh-CN" altLang="en-US" smtClean="0">
                <a:solidFill>
                  <a:prstClr val="white">
                    <a:lumMod val="50000"/>
                  </a:prstClr>
                </a:solidFill>
              </a:rPr>
            </a:fld>
            <a:endParaRPr lang="zh-CN" altLang="en-US">
              <a:solidFill>
                <a:prstClr val="white">
                  <a:lumMod val="50000"/>
                </a:prstClr>
              </a:solidFill>
            </a:endParaRPr>
          </a:p>
        </p:txBody>
      </p:sp>
      <p:sp>
        <p:nvSpPr>
          <p:cNvPr id="4" name="页脚占位符 3"/>
          <p:cNvSpPr>
            <a:spLocks noGrp="1"/>
          </p:cNvSpPr>
          <p:nvPr>
            <p:ph type="ftr" sz="quarter" idx="11"/>
          </p:nvPr>
        </p:nvSpPr>
        <p:spPr/>
        <p:txBody>
          <a:bodyPr/>
          <a:lstStyle/>
          <a:p>
            <a:endParaRPr lang="zh-CN" altLang="en-US">
              <a:solidFill>
                <a:prstClr val="white">
                  <a:lumMod val="50000"/>
                </a:prstClr>
              </a:solidFill>
            </a:endParaRPr>
          </a:p>
        </p:txBody>
      </p:sp>
      <p:sp>
        <p:nvSpPr>
          <p:cNvPr id="5" name="灯片编号占位符 4"/>
          <p:cNvSpPr>
            <a:spLocks noGrp="1"/>
          </p:cNvSpPr>
          <p:nvPr>
            <p:ph type="sldNum" sz="quarter" idx="12"/>
          </p:nvPr>
        </p:nvSpPr>
        <p:spPr/>
        <p:txBody>
          <a:bodyPr/>
          <a:lstStyle/>
          <a:p>
            <a:fld id="{E87C0E1D-24C4-406F-9615-DBDA8D2D1F93}" type="slidenum">
              <a:rPr lang="zh-CN" altLang="en-US" smtClean="0">
                <a:solidFill>
                  <a:prstClr val="white">
                    <a:lumMod val="50000"/>
                  </a:prstClr>
                </a:solidFill>
              </a:rPr>
            </a:fld>
            <a:endParaRPr lang="zh-CN" altLang="en-US">
              <a:solidFill>
                <a:prstClr val="white">
                  <a:lumMod val="50000"/>
                </a:prstClr>
              </a:solidFill>
            </a:endParaRPr>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endParaRPr lang="zh-CN" altLang="en-US" dirty="0"/>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fld>
            <a:endParaRPr lang="zh-CN" altLang="en-US">
              <a:solidFill>
                <a:prstClr val="white">
                  <a:lumMod val="50000"/>
                </a:prstClr>
              </a:solidFill>
            </a:endParaRPr>
          </a:p>
        </p:txBody>
      </p:sp>
      <p:sp>
        <p:nvSpPr>
          <p:cNvPr id="3" name="页脚占位符 2"/>
          <p:cNvSpPr>
            <a:spLocks noGrp="1"/>
          </p:cNvSpPr>
          <p:nvPr>
            <p:ph type="ftr" sz="quarter" idx="11"/>
          </p:nvPr>
        </p:nvSpPr>
        <p:spPr/>
        <p:txBody>
          <a:bodyPr/>
          <a:lstStyle/>
          <a:p>
            <a:endParaRPr lang="zh-CN" altLang="en-US">
              <a:solidFill>
                <a:prstClr val="white">
                  <a:lumMod val="50000"/>
                </a:prst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fld>
            <a:endParaRPr lang="zh-CN" altLang="en-US">
              <a:solidFill>
                <a:prstClr val="white">
                  <a:lumMod val="50000"/>
                </a:prstClr>
              </a:solidFill>
            </a:endParaRPr>
          </a:p>
        </p:txBody>
      </p:sp>
    </p:spTree>
  </p:cSld>
  <p:clrMapOvr>
    <a:masterClrMapping/>
  </p:clrMapOvr>
  <p:transition>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solidFill>
                  <a:prstClr val="white">
                    <a:lumMod val="50000"/>
                  </a:prstClr>
                </a:solidFill>
              </a:rPr>
            </a:fld>
            <a:endParaRPr lang="zh-CN" altLang="en-US" dirty="0">
              <a:solidFill>
                <a:prstClr val="white">
                  <a:lumMod val="50000"/>
                </a:prstClr>
              </a:solidFill>
            </a:endParaRPr>
          </a:p>
        </p:txBody>
      </p:sp>
      <p:sp>
        <p:nvSpPr>
          <p:cNvPr id="6" name="页脚占位符 5"/>
          <p:cNvSpPr>
            <a:spLocks noGrp="1"/>
          </p:cNvSpPr>
          <p:nvPr>
            <p:ph type="ftr" sz="quarter" idx="11"/>
          </p:nvPr>
        </p:nvSpPr>
        <p:spPr/>
        <p:txBody>
          <a:bodyPr/>
          <a:lstStyle/>
          <a:p>
            <a:endParaRPr lang="zh-CN" altLang="en-US" dirty="0">
              <a:solidFill>
                <a:prstClr val="white">
                  <a:lumMod val="50000"/>
                </a:prstClr>
              </a:solidFill>
            </a:endParaRPr>
          </a:p>
        </p:txBody>
      </p:sp>
      <p:sp>
        <p:nvSpPr>
          <p:cNvPr id="7" name="灯片编号占位符 6"/>
          <p:cNvSpPr>
            <a:spLocks noGrp="1"/>
          </p:cNvSpPr>
          <p:nvPr>
            <p:ph type="sldNum" sz="quarter" idx="12"/>
          </p:nvPr>
        </p:nvSpPr>
        <p:spPr/>
        <p:txBody>
          <a:bodyPr/>
          <a:lstStyle/>
          <a:p>
            <a:fld id="{FABC47A4-756D-490B-A52F-7D9E2C9FC05F}" type="slidenum">
              <a:rPr lang="zh-CN" altLang="en-US" smtClean="0">
                <a:solidFill>
                  <a:prstClr val="white">
                    <a:lumMod val="50000"/>
                  </a:prstClr>
                </a:solidFill>
              </a:rPr>
            </a:fld>
            <a:endParaRPr lang="zh-CN" altLang="en-US">
              <a:solidFill>
                <a:prstClr val="white">
                  <a:lumMod val="50000"/>
                </a:prstClr>
              </a:solidFill>
            </a:endParaRPr>
          </a:p>
        </p:txBody>
      </p:sp>
    </p:spTree>
  </p:cSld>
  <p:clrMapOvr>
    <a:masterClrMapping/>
  </p:clrMapOvr>
  <p:transition>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endParaRPr lang="zh-CN" altLang="en-US" dirty="0"/>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fld>
            <a:endParaRPr lang="zh-CN" altLang="en-US">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a:solidFill>
                <a:prstClr val="white">
                  <a:lumMod val="50000"/>
                </a:prst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fld>
            <a:endParaRPr lang="zh-CN" altLang="en-US">
              <a:solidFill>
                <a:prstClr val="white">
                  <a:lumMod val="50000"/>
                </a:prstClr>
              </a:solidFill>
            </a:endParaRPr>
          </a:p>
        </p:txBody>
      </p:sp>
    </p:spTree>
  </p:cSld>
  <p:clrMapOvr>
    <a:masterClrMapping/>
  </p:clrMapOvr>
  <p:transition>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fld>
            <a:endParaRPr lang="zh-CN" altLang="en-US">
              <a:solidFill>
                <a:prstClr val="white">
                  <a:lumMod val="50000"/>
                </a:prstClr>
              </a:solidFill>
            </a:endParaRPr>
          </a:p>
        </p:txBody>
      </p:sp>
      <p:sp>
        <p:nvSpPr>
          <p:cNvPr id="4" name="页脚占位符 3"/>
          <p:cNvSpPr>
            <a:spLocks noGrp="1"/>
          </p:cNvSpPr>
          <p:nvPr>
            <p:ph type="ftr" sz="quarter" idx="11"/>
          </p:nvPr>
        </p:nvSpPr>
        <p:spPr/>
        <p:txBody>
          <a:bodyPr/>
          <a:lstStyle/>
          <a:p>
            <a:endParaRPr lang="zh-CN" altLang="en-US">
              <a:solidFill>
                <a:prstClr val="white">
                  <a:lumMod val="50000"/>
                </a:prst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fld>
            <a:endParaRPr lang="zh-CN" altLang="en-US">
              <a:solidFill>
                <a:prstClr val="white">
                  <a:lumMod val="50000"/>
                </a:prstClr>
              </a:solidFill>
            </a:endParaRPr>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transition>
    <p:rand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562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825625"/>
            <a:ext cx="51562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40318" y="2505075"/>
            <a:ext cx="5158316"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717"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1" y="365125"/>
            <a:ext cx="7683500" cy="58118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64.xml"/><Relationship Id="rId17" Type="http://schemas.openxmlformats.org/officeDocument/2006/relationships/tags" Target="../tags/tag63.xml"/><Relationship Id="rId16" Type="http://schemas.openxmlformats.org/officeDocument/2006/relationships/tags" Target="../tags/tag62.xml"/><Relationship Id="rId15" Type="http://schemas.openxmlformats.org/officeDocument/2006/relationships/tags" Target="../tags/tag61.xml"/><Relationship Id="rId14" Type="http://schemas.openxmlformats.org/officeDocument/2006/relationships/tags" Target="../tags/tag60.xml"/><Relationship Id="rId13" Type="http://schemas.openxmlformats.org/officeDocument/2006/relationships/tags" Target="../tags/tag59.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4" Type="http://schemas.openxmlformats.org/officeDocument/2006/relationships/theme" Target="../theme/theme2.xml"/><Relationship Id="rId13" Type="http://schemas.openxmlformats.org/officeDocument/2006/relationships/image" Target="../media/image3.jpeg"/><Relationship Id="rId12" Type="http://schemas.openxmlformats.org/officeDocument/2006/relationships/image" Target="../media/image2.png"/><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6" Type="http://schemas.openxmlformats.org/officeDocument/2006/relationships/theme" Target="../theme/theme3.xml"/><Relationship Id="rId15" Type="http://schemas.openxmlformats.org/officeDocument/2006/relationships/tags" Target="../tags/tag67.xml"/><Relationship Id="rId14" Type="http://schemas.openxmlformats.org/officeDocument/2006/relationships/tags" Target="../tags/tag66.xml"/><Relationship Id="rId13" Type="http://schemas.openxmlformats.org/officeDocument/2006/relationships/tags" Target="../tags/tag65.xml"/><Relationship Id="rId12" Type="http://schemas.microsoft.com/office/2007/relationships/hdphoto" Target="../media/image5.wdp"/><Relationship Id="rId11" Type="http://schemas.openxmlformats.org/officeDocument/2006/relationships/image" Target="../media/image4.png"/><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6" Type="http://schemas.openxmlformats.org/officeDocument/2006/relationships/theme" Target="../theme/theme4.xml"/><Relationship Id="rId15" Type="http://schemas.openxmlformats.org/officeDocument/2006/relationships/tags" Target="../tags/tag70.xml"/><Relationship Id="rId14" Type="http://schemas.openxmlformats.org/officeDocument/2006/relationships/tags" Target="../tags/tag69.xml"/><Relationship Id="rId13" Type="http://schemas.openxmlformats.org/officeDocument/2006/relationships/tags" Target="../tags/tag68.xml"/><Relationship Id="rId12" Type="http://schemas.microsoft.com/office/2007/relationships/hdphoto" Target="../media/image5.wdp"/><Relationship Id="rId11" Type="http://schemas.openxmlformats.org/officeDocument/2006/relationships/image" Target="../media/image4.png"/><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2.xml"/><Relationship Id="rId8" Type="http://schemas.openxmlformats.org/officeDocument/2006/relationships/slideLayout" Target="../slideLayouts/slideLayout51.xml"/><Relationship Id="rId7" Type="http://schemas.openxmlformats.org/officeDocument/2006/relationships/slideLayout" Target="../slideLayouts/slideLayout50.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 Id="rId3" Type="http://schemas.openxmlformats.org/officeDocument/2006/relationships/slideLayout" Target="../slideLayouts/slideLayout46.xml"/><Relationship Id="rId2" Type="http://schemas.openxmlformats.org/officeDocument/2006/relationships/slideLayout" Target="../slideLayouts/slideLayout45.xml"/><Relationship Id="rId16" Type="http://schemas.openxmlformats.org/officeDocument/2006/relationships/theme" Target="../theme/theme5.xml"/><Relationship Id="rId15" Type="http://schemas.openxmlformats.org/officeDocument/2006/relationships/tags" Target="../tags/tag73.xml"/><Relationship Id="rId14" Type="http://schemas.openxmlformats.org/officeDocument/2006/relationships/tags" Target="../tags/tag72.xml"/><Relationship Id="rId13" Type="http://schemas.openxmlformats.org/officeDocument/2006/relationships/tags" Target="../tags/tag71.xml"/><Relationship Id="rId12" Type="http://schemas.microsoft.com/office/2007/relationships/hdphoto" Target="../media/image5.wdp"/><Relationship Id="rId11" Type="http://schemas.openxmlformats.org/officeDocument/2006/relationships/image" Target="../media/image4.png"/><Relationship Id="rId10" Type="http://schemas.openxmlformats.org/officeDocument/2006/relationships/slideLayout" Target="../slideLayouts/slideLayout53.xml"/><Relationship Id="rId1"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2.xml"/><Relationship Id="rId8" Type="http://schemas.openxmlformats.org/officeDocument/2006/relationships/slideLayout" Target="../slideLayouts/slideLayout61.xml"/><Relationship Id="rId7" Type="http://schemas.openxmlformats.org/officeDocument/2006/relationships/slideLayout" Target="../slideLayouts/slideLayout60.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 Id="rId3" Type="http://schemas.openxmlformats.org/officeDocument/2006/relationships/slideLayout" Target="../slideLayouts/slideLayout56.xml"/><Relationship Id="rId2" Type="http://schemas.openxmlformats.org/officeDocument/2006/relationships/slideLayout" Target="../slideLayouts/slideLayout55.xml"/><Relationship Id="rId16" Type="http://schemas.openxmlformats.org/officeDocument/2006/relationships/theme" Target="../theme/theme6.xml"/><Relationship Id="rId15" Type="http://schemas.openxmlformats.org/officeDocument/2006/relationships/tags" Target="../tags/tag76.xml"/><Relationship Id="rId14" Type="http://schemas.openxmlformats.org/officeDocument/2006/relationships/tags" Target="../tags/tag75.xml"/><Relationship Id="rId13" Type="http://schemas.openxmlformats.org/officeDocument/2006/relationships/tags" Target="../tags/tag74.xml"/><Relationship Id="rId12" Type="http://schemas.microsoft.com/office/2007/relationships/hdphoto" Target="../media/image5.wdp"/><Relationship Id="rId11" Type="http://schemas.openxmlformats.org/officeDocument/2006/relationships/image" Target="../media/image4.png"/><Relationship Id="rId10" Type="http://schemas.openxmlformats.org/officeDocument/2006/relationships/slideLayout" Target="../slideLayouts/slideLayout63.xml"/><Relationship Id="rId1"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2.xml"/><Relationship Id="rId8" Type="http://schemas.openxmlformats.org/officeDocument/2006/relationships/slideLayout" Target="../slideLayouts/slideLayout71.xml"/><Relationship Id="rId7" Type="http://schemas.openxmlformats.org/officeDocument/2006/relationships/slideLayout" Target="../slideLayouts/slideLayout70.xml"/><Relationship Id="rId6" Type="http://schemas.openxmlformats.org/officeDocument/2006/relationships/slideLayout" Target="../slideLayouts/slideLayout69.xml"/><Relationship Id="rId5" Type="http://schemas.openxmlformats.org/officeDocument/2006/relationships/slideLayout" Target="../slideLayouts/slideLayout68.xml"/><Relationship Id="rId4" Type="http://schemas.openxmlformats.org/officeDocument/2006/relationships/slideLayout" Target="../slideLayouts/slideLayout67.xml"/><Relationship Id="rId3" Type="http://schemas.openxmlformats.org/officeDocument/2006/relationships/slideLayout" Target="../slideLayouts/slideLayout66.xml"/><Relationship Id="rId2" Type="http://schemas.openxmlformats.org/officeDocument/2006/relationships/slideLayout" Target="../slideLayouts/slideLayout65.xml"/><Relationship Id="rId13" Type="http://schemas.openxmlformats.org/officeDocument/2006/relationships/theme" Target="../theme/theme7.xml"/><Relationship Id="rId12" Type="http://schemas.openxmlformats.org/officeDocument/2006/relationships/image" Target="../media/image6.jpeg"/><Relationship Id="rId11" Type="http://schemas.openxmlformats.org/officeDocument/2006/relationships/slideLayout" Target="../slideLayouts/slideLayout74.xml"/><Relationship Id="rId10" Type="http://schemas.openxmlformats.org/officeDocument/2006/relationships/slideLayout" Target="../slideLayouts/slideLayout73.xml"/><Relationship Id="rId1"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706439"/>
            <a:ext cx="12192000" cy="27463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smtClean="0">
              <a:solidFill>
                <a:srgbClr val="000000"/>
              </a:solidFill>
            </a:endParaRPr>
          </a:p>
        </p:txBody>
      </p:sp>
      <p:sp>
        <p:nvSpPr>
          <p:cNvPr id="27652" name="Rectangle 4"/>
          <p:cNvSpPr>
            <a:spLocks noChangeArrowheads="1"/>
          </p:cNvSpPr>
          <p:nvPr/>
        </p:nvSpPr>
        <p:spPr bwMode="auto">
          <a:xfrm>
            <a:off x="0" y="711200"/>
            <a:ext cx="2150533" cy="266700"/>
          </a:xfrm>
          <a:prstGeom prst="rect">
            <a:avLst/>
          </a:prstGeom>
          <a:gradFill rotWithShape="0">
            <a:gsLst>
              <a:gs pos="0">
                <a:srgbClr val="DADADA"/>
              </a:gs>
              <a:gs pos="100000">
                <a:srgbClr val="EAEAEA"/>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smtClean="0">
              <a:solidFill>
                <a:srgbClr val="000000"/>
              </a:solidFill>
            </a:endParaRPr>
          </a:p>
        </p:txBody>
      </p:sp>
      <p:sp>
        <p:nvSpPr>
          <p:cNvPr id="27653" name="Rectangle 5"/>
          <p:cNvSpPr>
            <a:spLocks noChangeArrowheads="1"/>
          </p:cNvSpPr>
          <p:nvPr/>
        </p:nvSpPr>
        <p:spPr bwMode="auto">
          <a:xfrm rot="32400000">
            <a:off x="10041467" y="711200"/>
            <a:ext cx="2150533" cy="266700"/>
          </a:xfrm>
          <a:prstGeom prst="rect">
            <a:avLst/>
          </a:prstGeom>
          <a:gradFill rotWithShape="0">
            <a:gsLst>
              <a:gs pos="0">
                <a:srgbClr val="EAEAEA"/>
              </a:gs>
              <a:gs pos="100000">
                <a:srgbClr val="DADADA"/>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smtClean="0">
              <a:solidFill>
                <a:srgbClr val="000000"/>
              </a:solidFill>
            </a:endParaRPr>
          </a:p>
        </p:txBody>
      </p:sp>
      <p:pic>
        <p:nvPicPr>
          <p:cNvPr id="27657" name="Picture 9" descr="netease-bobo19-summer-no102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549717" cy="68580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alphaModFix amt="44000"/>
            <a:extLst>
              <a:ext uri="{BEBA8EAE-BF5A-486C-A8C5-ECC9F3942E4B}">
                <a14:imgProps xmlns:a14="http://schemas.microsoft.com/office/drawing/2010/main">
                  <a14:imgLayer r:embed="rId12">
                    <a14:imgEffect>
                      <a14:sharpenSoften amount="4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13"/>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14"/>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solidFill>
                  <a:prstClr val="white">
                    <a:lumMod val="50000"/>
                  </a:prstClr>
                </a:solidFill>
              </a:rPr>
            </a:fld>
            <a:endParaRPr lang="zh-CN" altLang="en-US" dirty="0">
              <a:solidFill>
                <a:prstClr val="white">
                  <a:lumMod val="50000"/>
                </a:prstClr>
              </a:solidFill>
            </a:endParaRPr>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solidFill>
                <a:prstClr val="white">
                  <a:lumMod val="50000"/>
                </a:prstClr>
              </a:solidFill>
            </a:endParaRPr>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solidFill>
                  <a:prstClr val="white">
                    <a:lumMod val="50000"/>
                  </a:prstClr>
                </a:solidFill>
              </a:rPr>
            </a:fld>
            <a:endParaRPr lang="zh-CN" altLang="en-US">
              <a:solidFill>
                <a:prstClr val="white">
                  <a:lumMod val="50000"/>
                </a:prstClr>
              </a:solidFill>
            </a:endParaRPr>
          </a:p>
        </p:txBody>
      </p:sp>
      <p:sp>
        <p:nvSpPr>
          <p:cNvPr id="2" name="KSO_TEMPLATE" hidden="1"/>
          <p:cNvSpPr/>
          <p:nvPr>
            <p:custDataLst>
              <p:tags r:id="rId1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alphaModFix amt="44000"/>
            <a:extLst>
              <a:ext uri="{BEBA8EAE-BF5A-486C-A8C5-ECC9F3942E4B}">
                <a14:imgProps xmlns:a14="http://schemas.microsoft.com/office/drawing/2010/main">
                  <a14:imgLayer r:embed="rId12">
                    <a14:imgEffect>
                      <a14:sharpenSoften amount="4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13"/>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14"/>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solidFill>
                  <a:prstClr val="white">
                    <a:lumMod val="50000"/>
                  </a:prstClr>
                </a:solidFill>
              </a:rPr>
            </a:fld>
            <a:endParaRPr lang="zh-CN" altLang="en-US" dirty="0">
              <a:solidFill>
                <a:prstClr val="white">
                  <a:lumMod val="50000"/>
                </a:prstClr>
              </a:solidFill>
            </a:endParaRPr>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solidFill>
                <a:prstClr val="white">
                  <a:lumMod val="50000"/>
                </a:prstClr>
              </a:solidFill>
            </a:endParaRPr>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solidFill>
                  <a:prstClr val="white">
                    <a:lumMod val="50000"/>
                  </a:prstClr>
                </a:solidFill>
              </a:rPr>
            </a:fld>
            <a:endParaRPr lang="zh-CN" altLang="en-US">
              <a:solidFill>
                <a:prstClr val="white">
                  <a:lumMod val="50000"/>
                </a:prstClr>
              </a:solidFill>
            </a:endParaRPr>
          </a:p>
        </p:txBody>
      </p:sp>
      <p:sp>
        <p:nvSpPr>
          <p:cNvPr id="2" name="KSO_TEMPLATE" hidden="1"/>
          <p:cNvSpPr/>
          <p:nvPr>
            <p:custDataLst>
              <p:tags r:id="rId1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alphaModFix amt="44000"/>
            <a:extLst>
              <a:ext uri="{BEBA8EAE-BF5A-486C-A8C5-ECC9F3942E4B}">
                <a14:imgProps xmlns:a14="http://schemas.microsoft.com/office/drawing/2010/main">
                  <a14:imgLayer r:embed="rId12">
                    <a14:imgEffect>
                      <a14:sharpenSoften amount="4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13"/>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14"/>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solidFill>
                  <a:prstClr val="white">
                    <a:lumMod val="50000"/>
                  </a:prstClr>
                </a:solidFill>
              </a:rPr>
            </a:fld>
            <a:endParaRPr lang="zh-CN" altLang="en-US" dirty="0">
              <a:solidFill>
                <a:prstClr val="white">
                  <a:lumMod val="50000"/>
                </a:prstClr>
              </a:solidFill>
            </a:endParaRPr>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solidFill>
                <a:prstClr val="white">
                  <a:lumMod val="50000"/>
                </a:prstClr>
              </a:solidFill>
            </a:endParaRPr>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solidFill>
                  <a:prstClr val="white">
                    <a:lumMod val="50000"/>
                  </a:prstClr>
                </a:solidFill>
              </a:rPr>
            </a:fld>
            <a:endParaRPr lang="zh-CN" altLang="en-US">
              <a:solidFill>
                <a:prstClr val="white">
                  <a:lumMod val="50000"/>
                </a:prstClr>
              </a:solidFill>
            </a:endParaRPr>
          </a:p>
        </p:txBody>
      </p:sp>
      <p:sp>
        <p:nvSpPr>
          <p:cNvPr id="2" name="KSO_TEMPLATE" hidden="1"/>
          <p:cNvSpPr/>
          <p:nvPr>
            <p:custDataLst>
              <p:tags r:id="rId1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alphaModFix amt="44000"/>
            <a:extLst>
              <a:ext uri="{BEBA8EAE-BF5A-486C-A8C5-ECC9F3942E4B}">
                <a14:imgProps xmlns:a14="http://schemas.microsoft.com/office/drawing/2010/main">
                  <a14:imgLayer r:embed="rId12">
                    <a14:imgEffect>
                      <a14:sharpenSoften amount="4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13"/>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14"/>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solidFill>
                  <a:prstClr val="white">
                    <a:lumMod val="50000"/>
                  </a:prstClr>
                </a:solidFill>
              </a:rPr>
            </a:fld>
            <a:endParaRPr lang="zh-CN" altLang="en-US" dirty="0">
              <a:solidFill>
                <a:prstClr val="white">
                  <a:lumMod val="50000"/>
                </a:prstClr>
              </a:solidFill>
            </a:endParaRPr>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solidFill>
                <a:prstClr val="white">
                  <a:lumMod val="50000"/>
                </a:prstClr>
              </a:solidFill>
            </a:endParaRPr>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solidFill>
                  <a:prstClr val="white">
                    <a:lumMod val="50000"/>
                  </a:prstClr>
                </a:solidFill>
              </a:rPr>
            </a:fld>
            <a:endParaRPr lang="zh-CN" altLang="en-US">
              <a:solidFill>
                <a:prstClr val="white">
                  <a:lumMod val="50000"/>
                </a:prstClr>
              </a:solidFill>
            </a:endParaRPr>
          </a:p>
        </p:txBody>
      </p:sp>
      <p:sp>
        <p:nvSpPr>
          <p:cNvPr id="2" name="KSO_TEMPLATE" hidden="1"/>
          <p:cNvSpPr/>
          <p:nvPr>
            <p:custDataLst>
              <p:tags r:id="rId1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59556" name="Rectangle 1188"/>
          <p:cNvSpPr>
            <a:spLocks noChangeArrowheads="1"/>
          </p:cNvSpPr>
          <p:nvPr userDrawn="1"/>
        </p:nvSpPr>
        <p:spPr bwMode="auto">
          <a:xfrm>
            <a:off x="5486401" y="50801"/>
            <a:ext cx="6720417"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4572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9144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371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18288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pPr>
            <a:r>
              <a:rPr kumimoji="1" lang="zh-CN" altLang="en-US" sz="2800" smtClean="0">
                <a:solidFill>
                  <a:srgbClr val="D6D7BB"/>
                </a:solidFill>
                <a:latin typeface="Times New Roman" panose="02020603050405020304" pitchFamily="18" charset="0"/>
              </a:rPr>
              <a:t>第</a:t>
            </a:r>
            <a:r>
              <a:rPr kumimoji="1" lang="en-US" altLang="zh-CN" sz="2800" smtClean="0">
                <a:solidFill>
                  <a:srgbClr val="D6D7BB"/>
                </a:solidFill>
                <a:latin typeface="Times New Roman" panose="02020603050405020304" pitchFamily="18" charset="0"/>
              </a:rPr>
              <a:t>25</a:t>
            </a:r>
            <a:r>
              <a:rPr kumimoji="1" lang="zh-CN" altLang="en-US" sz="2800" smtClean="0">
                <a:solidFill>
                  <a:srgbClr val="D6D7BB"/>
                </a:solidFill>
                <a:latin typeface="Times New Roman" panose="02020603050405020304" pitchFamily="18" charset="0"/>
              </a:rPr>
              <a:t>课 世界多极化趋势</a:t>
            </a:r>
            <a:endParaRPr kumimoji="1" lang="zh-CN" altLang="en-US" sz="2800" smtClean="0">
              <a:solidFill>
                <a:srgbClr val="D6D7BB"/>
              </a:solidFill>
              <a:latin typeface="Times New Roman" panose="02020603050405020304" pitchFamily="18" charset="0"/>
            </a:endParaRPr>
          </a:p>
        </p:txBody>
      </p:sp>
      <p:sp>
        <p:nvSpPr>
          <p:cNvPr id="59557" name="Rectangle 1189"/>
          <p:cNvSpPr>
            <a:spLocks noChangeArrowheads="1"/>
          </p:cNvSpPr>
          <p:nvPr userDrawn="1"/>
        </p:nvSpPr>
        <p:spPr bwMode="auto">
          <a:xfrm>
            <a:off x="0" y="706439"/>
            <a:ext cx="12192000" cy="27463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1800" smtClean="0">
              <a:solidFill>
                <a:srgbClr val="000000"/>
              </a:solidFill>
            </a:endParaRPr>
          </a:p>
        </p:txBody>
      </p:sp>
      <p:sp>
        <p:nvSpPr>
          <p:cNvPr id="59558" name="Rectangle 1190"/>
          <p:cNvSpPr>
            <a:spLocks noChangeArrowheads="1"/>
          </p:cNvSpPr>
          <p:nvPr userDrawn="1"/>
        </p:nvSpPr>
        <p:spPr bwMode="auto">
          <a:xfrm>
            <a:off x="0" y="984250"/>
            <a:ext cx="12192000" cy="5873750"/>
          </a:xfrm>
          <a:prstGeom prst="rect">
            <a:avLst/>
          </a:prstGeom>
          <a:solidFill>
            <a:srgbClr val="E2DF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1800"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ctr" rtl="0" fontAlgn="base">
        <a:spcBef>
          <a:spcPct val="0"/>
        </a:spcBef>
        <a:spcAft>
          <a:spcPct val="0"/>
        </a:spcAft>
        <a:defRPr kumimoji="1" sz="4400" kern="12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p:titleStyle>
    <p:body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7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jpeg"/><Relationship Id="rId1"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tags" Target="../tags/tag7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4.xml"/><Relationship Id="rId2" Type="http://schemas.openxmlformats.org/officeDocument/2006/relationships/image" Target="../media/image20.GIF"/><Relationship Id="rId1" Type="http://schemas.openxmlformats.org/officeDocument/2006/relationships/image" Target="../media/image19.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77216" y="919275"/>
            <a:ext cx="9800018" cy="707886"/>
          </a:xfrm>
          <a:prstGeom prst="rect">
            <a:avLst/>
          </a:prstGeom>
          <a:noFill/>
        </p:spPr>
        <p:txBody>
          <a:bodyPr wrap="square" rtlCol="0">
            <a:spAutoFit/>
            <a:scene3d>
              <a:camera prst="orthographicFront"/>
              <a:lightRig rig="threePt" dir="t"/>
            </a:scene3d>
          </a:bodyPr>
          <a:lstStyle/>
          <a:p>
            <a:r>
              <a:rPr lang="zh-CN" altLang="en-US" sz="4000" b="1" dirty="0" smtClean="0"/>
              <a:t>第</a:t>
            </a:r>
            <a:r>
              <a:rPr lang="en-US" sz="4000" b="1" dirty="0" smtClean="0"/>
              <a:t>3</a:t>
            </a:r>
            <a:r>
              <a:rPr lang="zh-CN" altLang="en-US" sz="4000" b="1" dirty="0" smtClean="0"/>
              <a:t>课    现代食物的生产、储备与食品安全</a:t>
            </a:r>
            <a:endParaRPr lang="zh-CN" altLang="en-US" sz="4000" dirty="0"/>
          </a:p>
        </p:txBody>
      </p:sp>
      <p:sp>
        <p:nvSpPr>
          <p:cNvPr id="3" name="矩形 2"/>
          <p:cNvSpPr/>
          <p:nvPr/>
        </p:nvSpPr>
        <p:spPr>
          <a:xfrm>
            <a:off x="412899" y="1860238"/>
            <a:ext cx="11422639" cy="5016758"/>
          </a:xfrm>
          <a:prstGeom prst="rect">
            <a:avLst/>
          </a:prstGeom>
        </p:spPr>
        <p:txBody>
          <a:bodyPr wrap="square">
            <a:spAutoFit/>
          </a:bodyPr>
          <a:lstStyle/>
          <a:p>
            <a:pPr algn="just">
              <a:spcAft>
                <a:spcPts val="0"/>
              </a:spcAft>
            </a:pPr>
            <a:r>
              <a:rPr lang="zh-CN" altLang="zh-CN" sz="4000" b="1" kern="100"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t>【课标要求】</a:t>
            </a:r>
            <a:endParaRPr lang="en-US" altLang="zh-CN" sz="3200" kern="100"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endParaRPr>
          </a:p>
          <a:p>
            <a:pPr marL="333375" indent="266700" algn="just"/>
            <a:r>
              <a:rPr lang="zh-CN" altLang="en-US" sz="3200" b="1" dirty="0" smtClean="0">
                <a:solidFill>
                  <a:srgbClr val="0033CC"/>
                </a:solidFill>
                <a:latin typeface="宋体" panose="02010600030101010101" pitchFamily="2" charset="-122"/>
                <a:ea typeface="宋体" panose="02010600030101010101" pitchFamily="2" charset="-122"/>
              </a:rPr>
              <a:t>  通过本单元学习，了解人类从食物采集者转变为食物生产者的过程及意义；知道古代不同地区食物生产者的特点及其对社会生活的影响；了解新航路开辟后各大洲之间的食物物种交流及其对人类历史的影响；了解农业现代化的过程，感受人类在食物生产、储备等方面的进步，认识清除饥饿和食品安全对于人类社会发展的重大意义。</a:t>
            </a:r>
            <a:endParaRPr lang="zh-CN" altLang="en-US" sz="3200" b="1" dirty="0" smtClean="0">
              <a:solidFill>
                <a:srgbClr val="0033CC"/>
              </a:solidFill>
              <a:latin typeface="宋体" panose="02010600030101010101" pitchFamily="2" charset="-122"/>
              <a:ea typeface="宋体" panose="02010600030101010101" pitchFamily="2" charset="-122"/>
            </a:endParaRPr>
          </a:p>
          <a:p>
            <a:pPr marL="333375" indent="266700" algn="just"/>
            <a:endParaRPr lang="zh-CN" altLang="zh-CN" sz="3200" b="1" kern="100" dirty="0">
              <a:solidFill>
                <a:srgbClr val="0033CC"/>
              </a:solidFill>
              <a:latin typeface="宋体" panose="02010600030101010101" pitchFamily="2" charset="-122"/>
              <a:ea typeface="宋体" panose="02010600030101010101" pitchFamily="2" charset="-122"/>
              <a:cs typeface="Times New Roman" panose="02020603050405020304" pitchFamily="18" charset="0"/>
            </a:endParaRPr>
          </a:p>
          <a:p>
            <a:pPr marL="333375" indent="266700" algn="just">
              <a:spcAft>
                <a:spcPts val="0"/>
              </a:spcAft>
            </a:pPr>
            <a:endParaRPr lang="zh-CN" altLang="zh-CN" sz="3200" b="1" kern="100" dirty="0">
              <a:solidFill>
                <a:srgbClr val="0033CC"/>
              </a:solidFill>
              <a:latin typeface="Calibri" panose="020F0502020204030204" pitchFamily="34" charset="0"/>
              <a:ea typeface="宋体" panose="02010600030101010101" pitchFamily="2" charset="-122"/>
              <a:cs typeface="Times New Roman" panose="02020603050405020304" pitchFamily="18" charset="0"/>
            </a:endParaRPr>
          </a:p>
          <a:p>
            <a:pPr algn="just">
              <a:spcAft>
                <a:spcPts val="0"/>
              </a:spcAft>
            </a:pPr>
            <a:endParaRPr lang="zh-CN" altLang="en-US" sz="2400" kern="100" dirty="0">
              <a:solidFill>
                <a:srgbClr val="000000"/>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4" name="文本框 3"/>
          <p:cNvSpPr txBox="1"/>
          <p:nvPr/>
        </p:nvSpPr>
        <p:spPr>
          <a:xfrm>
            <a:off x="0" y="0"/>
            <a:ext cx="4440639" cy="461665"/>
          </a:xfrm>
          <a:prstGeom prst="rect">
            <a:avLst/>
          </a:prstGeom>
          <a:noFill/>
        </p:spPr>
        <p:txBody>
          <a:bodyPr wrap="none" rtlCol="0">
            <a:spAutoFit/>
          </a:bodyPr>
          <a:lstStyle/>
          <a:p>
            <a:r>
              <a:rPr lang="zh-CN" altLang="en-US" sz="2400" dirty="0" smtClean="0"/>
              <a:t>第一单元   食物生产与社会生活</a:t>
            </a:r>
            <a:endParaRPr lang="zh-CN" altLang="en-US" sz="2400" dirty="0"/>
          </a:p>
        </p:txBody>
      </p:sp>
      <p:sp>
        <p:nvSpPr>
          <p:cNvPr id="5" name="文本框 4"/>
          <p:cNvSpPr txBox="1"/>
          <p:nvPr/>
        </p:nvSpPr>
        <p:spPr>
          <a:xfrm>
            <a:off x="6312890" y="5590832"/>
            <a:ext cx="5314275" cy="646331"/>
          </a:xfrm>
          <a:prstGeom prst="rect">
            <a:avLst/>
          </a:prstGeom>
          <a:noFill/>
        </p:spPr>
        <p:txBody>
          <a:bodyPr wrap="none" rtlCol="0">
            <a:spAutoFit/>
          </a:bodyPr>
          <a:lstStyle/>
          <a:p>
            <a:r>
              <a:rPr lang="zh-CN" altLang="en-US" sz="3600" dirty="0" smtClean="0">
                <a:solidFill>
                  <a:srgbClr val="FF0000"/>
                </a:solidFill>
              </a:rPr>
              <a:t>平阴县第一中学    刘玉华</a:t>
            </a:r>
            <a:endParaRPr lang="zh-CN" altLang="en-US" sz="3600" dirty="0">
              <a:solidFill>
                <a:srgbClr val="FF0000"/>
              </a:solidFill>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86819" y="555928"/>
            <a:ext cx="5657520" cy="584775"/>
          </a:xfrm>
          <a:prstGeom prst="rect">
            <a:avLst/>
          </a:prstGeom>
          <a:noFill/>
        </p:spPr>
        <p:txBody>
          <a:bodyPr wrap="square" rtlCol="0">
            <a:spAutoFit/>
          </a:bodyPr>
          <a:lstStyle/>
          <a:p>
            <a:r>
              <a:rPr lang="zh-CN" altLang="en-US" sz="3200" b="1" dirty="0" smtClean="0"/>
              <a:t>二、食物储备技术的进步：</a:t>
            </a:r>
            <a:endParaRPr lang="en-US" altLang="zh-CN" sz="3200" b="1" dirty="0" smtClean="0"/>
          </a:p>
        </p:txBody>
      </p:sp>
      <p:sp>
        <p:nvSpPr>
          <p:cNvPr id="9" name="文本框 8"/>
          <p:cNvSpPr txBox="1"/>
          <p:nvPr/>
        </p:nvSpPr>
        <p:spPr>
          <a:xfrm>
            <a:off x="4778477" y="20678"/>
            <a:ext cx="5692878" cy="481863"/>
          </a:xfrm>
          <a:prstGeom prst="rect">
            <a:avLst/>
          </a:prstGeom>
          <a:noFill/>
        </p:spPr>
        <p:txBody>
          <a:bodyPr wrap="square" rtlCol="0">
            <a:spAutoFit/>
            <a:scene3d>
              <a:camera prst="orthographicFront"/>
              <a:lightRig rig="threePt" dir="t"/>
            </a:scene3d>
          </a:bodyPr>
          <a:lstStyle>
            <a:defPPr>
              <a:defRPr lang="zh-CN"/>
            </a:defPPr>
            <a:lvl1pPr algn="ctr">
              <a:lnSpc>
                <a:spcPct val="150000"/>
              </a:lnSpc>
              <a:defRPr sz="200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defRPr>
            </a:lvl1pPr>
          </a:lstStyle>
          <a:p>
            <a:r>
              <a:rPr lang="zh-CN" altLang="en-US" dirty="0" smtClean="0"/>
              <a:t>第</a:t>
            </a:r>
            <a:r>
              <a:rPr lang="en-US" dirty="0" smtClean="0"/>
              <a:t>3</a:t>
            </a:r>
            <a:r>
              <a:rPr lang="zh-CN" altLang="en-US" dirty="0" smtClean="0"/>
              <a:t>课 现代食物的生产、储备与食品安全</a:t>
            </a:r>
            <a:endParaRPr lang="zh-CN" altLang="en-US" dirty="0"/>
          </a:p>
        </p:txBody>
      </p:sp>
      <p:sp>
        <p:nvSpPr>
          <p:cNvPr id="4" name="矩形 3"/>
          <p:cNvSpPr/>
          <p:nvPr/>
        </p:nvSpPr>
        <p:spPr>
          <a:xfrm>
            <a:off x="615184" y="1167562"/>
            <a:ext cx="5416868" cy="5262979"/>
          </a:xfrm>
          <a:prstGeom prst="rect">
            <a:avLst/>
          </a:prstGeom>
        </p:spPr>
        <p:txBody>
          <a:bodyPr wrap="none">
            <a:spAutoFit/>
          </a:bodyPr>
          <a:lstStyle/>
          <a:p>
            <a:r>
              <a:rPr lang="en-US" altLang="zh-CN" sz="2800" b="1" dirty="0" smtClean="0">
                <a:latin typeface="宋体" panose="02010600030101010101" pitchFamily="2" charset="-122"/>
                <a:ea typeface="宋体" panose="02010600030101010101" pitchFamily="2" charset="-122"/>
              </a:rPr>
              <a:t>1</a:t>
            </a:r>
            <a:r>
              <a:rPr lang="zh-CN" altLang="en-US" sz="2800" b="1" dirty="0" smtClean="0">
                <a:latin typeface="宋体" panose="02010600030101010101" pitchFamily="2" charset="-122"/>
                <a:ea typeface="宋体" panose="02010600030101010101" pitchFamily="2" charset="-122"/>
              </a:rPr>
              <a:t>、传统储备技术：</a:t>
            </a:r>
            <a:endParaRPr lang="en-US" altLang="zh-CN" sz="2800" b="1" dirty="0" smtClean="0">
              <a:latin typeface="宋体" panose="02010600030101010101" pitchFamily="2" charset="-122"/>
              <a:ea typeface="宋体" panose="02010600030101010101" pitchFamily="2" charset="-122"/>
            </a:endParaRPr>
          </a:p>
          <a:p>
            <a:endParaRPr lang="en-US" altLang="zh-CN" sz="2800" b="1" dirty="0" smtClean="0">
              <a:latin typeface="宋体" panose="02010600030101010101" pitchFamily="2" charset="-122"/>
              <a:ea typeface="宋体" panose="02010600030101010101" pitchFamily="2" charset="-122"/>
            </a:endParaRPr>
          </a:p>
          <a:p>
            <a:endParaRPr lang="en-US" altLang="zh-CN" sz="2800" b="1" dirty="0" smtClean="0">
              <a:latin typeface="宋体" panose="02010600030101010101" pitchFamily="2" charset="-122"/>
              <a:ea typeface="宋体" panose="02010600030101010101" pitchFamily="2" charset="-122"/>
            </a:endParaRPr>
          </a:p>
          <a:p>
            <a:endParaRPr lang="en-US" altLang="zh-CN" sz="2800" b="1" dirty="0" smtClean="0">
              <a:latin typeface="宋体" panose="02010600030101010101" pitchFamily="2" charset="-122"/>
              <a:ea typeface="宋体" panose="02010600030101010101" pitchFamily="2" charset="-122"/>
            </a:endParaRPr>
          </a:p>
          <a:p>
            <a:endParaRPr lang="en-US" altLang="zh-CN" sz="2800" b="1" dirty="0" smtClean="0">
              <a:latin typeface="宋体" panose="02010600030101010101" pitchFamily="2" charset="-122"/>
              <a:ea typeface="宋体" panose="02010600030101010101" pitchFamily="2" charset="-122"/>
            </a:endParaRPr>
          </a:p>
          <a:p>
            <a:r>
              <a:rPr lang="en-US" altLang="zh-CN" sz="2800" b="1" dirty="0" smtClean="0">
                <a:latin typeface="宋体" panose="02010600030101010101" pitchFamily="2" charset="-122"/>
                <a:ea typeface="宋体" panose="02010600030101010101" pitchFamily="2" charset="-122"/>
              </a:rPr>
              <a:t>2</a:t>
            </a:r>
            <a:r>
              <a:rPr lang="zh-CN" altLang="en-US" sz="2800" b="1" dirty="0" smtClean="0">
                <a:latin typeface="宋体" panose="02010600030101010101" pitchFamily="2" charset="-122"/>
                <a:ea typeface="宋体" panose="02010600030101010101" pitchFamily="2" charset="-122"/>
              </a:rPr>
              <a:t>、</a:t>
            </a:r>
            <a:r>
              <a:rPr lang="en-US" altLang="zh-CN" sz="2800" b="1" dirty="0" smtClean="0">
                <a:latin typeface="宋体" panose="02010600030101010101" pitchFamily="2" charset="-122"/>
                <a:ea typeface="宋体" panose="02010600030101010101" pitchFamily="2" charset="-122"/>
              </a:rPr>
              <a:t>20</a:t>
            </a:r>
            <a:r>
              <a:rPr lang="zh-CN" altLang="en-US" sz="2800" b="1" dirty="0" smtClean="0">
                <a:latin typeface="宋体" panose="02010600030101010101" pitchFamily="2" charset="-122"/>
                <a:ea typeface="宋体" panose="02010600030101010101" pitchFamily="2" charset="-122"/>
              </a:rPr>
              <a:t>世纪以来储粮技术的进步：</a:t>
            </a:r>
            <a:endParaRPr lang="en-US" altLang="zh-CN" sz="2800" b="1" dirty="0" smtClean="0">
              <a:latin typeface="宋体" panose="02010600030101010101" pitchFamily="2" charset="-122"/>
              <a:ea typeface="宋体" panose="02010600030101010101" pitchFamily="2" charset="-122"/>
            </a:endParaRPr>
          </a:p>
          <a:p>
            <a:endParaRPr lang="en-US" altLang="zh-CN" sz="2800" b="1" dirty="0" smtClean="0">
              <a:latin typeface="宋体" panose="02010600030101010101" pitchFamily="2" charset="-122"/>
              <a:ea typeface="宋体" panose="02010600030101010101" pitchFamily="2" charset="-122"/>
            </a:endParaRPr>
          </a:p>
          <a:p>
            <a:endParaRPr lang="en-US" altLang="zh-CN" sz="2800" b="1" dirty="0" smtClean="0">
              <a:latin typeface="宋体" panose="02010600030101010101" pitchFamily="2" charset="-122"/>
              <a:ea typeface="宋体" panose="02010600030101010101" pitchFamily="2" charset="-122"/>
            </a:endParaRPr>
          </a:p>
          <a:p>
            <a:endParaRPr lang="en-US" altLang="zh-CN" sz="2800" b="1" dirty="0" smtClean="0">
              <a:latin typeface="宋体" panose="02010600030101010101" pitchFamily="2" charset="-122"/>
              <a:ea typeface="宋体" panose="02010600030101010101" pitchFamily="2" charset="-122"/>
            </a:endParaRPr>
          </a:p>
          <a:p>
            <a:endParaRPr lang="en-US" altLang="zh-CN" sz="2800" b="1" dirty="0" smtClean="0">
              <a:latin typeface="宋体" panose="02010600030101010101" pitchFamily="2" charset="-122"/>
              <a:ea typeface="宋体" panose="02010600030101010101" pitchFamily="2" charset="-122"/>
            </a:endParaRPr>
          </a:p>
          <a:p>
            <a:endParaRPr lang="en-US" altLang="zh-CN" sz="2800" b="1" dirty="0" smtClean="0">
              <a:latin typeface="宋体" panose="02010600030101010101" pitchFamily="2" charset="-122"/>
              <a:ea typeface="宋体" panose="02010600030101010101" pitchFamily="2" charset="-122"/>
            </a:endParaRPr>
          </a:p>
          <a:p>
            <a:r>
              <a:rPr lang="en-US" altLang="zh-CN" sz="2800" b="1" dirty="0" smtClean="0">
                <a:latin typeface="宋体" panose="02010600030101010101" pitchFamily="2" charset="-122"/>
                <a:ea typeface="宋体" panose="02010600030101010101" pitchFamily="2" charset="-122"/>
              </a:rPr>
              <a:t>3</a:t>
            </a:r>
            <a:r>
              <a:rPr lang="zh-CN" altLang="en-US" sz="2800" b="1" dirty="0" smtClean="0">
                <a:latin typeface="宋体" panose="02010600030101010101" pitchFamily="2" charset="-122"/>
                <a:ea typeface="宋体" panose="02010600030101010101" pitchFamily="2" charset="-122"/>
              </a:rPr>
              <a:t>、冷冻食品工业的发展：</a:t>
            </a:r>
            <a:endParaRPr lang="zh-CN" altLang="en-US" sz="2800" dirty="0">
              <a:latin typeface="宋体" panose="02010600030101010101" pitchFamily="2" charset="-122"/>
              <a:ea typeface="宋体" panose="02010600030101010101" pitchFamily="2" charset="-122"/>
            </a:endParaRPr>
          </a:p>
        </p:txBody>
      </p:sp>
      <p:sp>
        <p:nvSpPr>
          <p:cNvPr id="2049" name="Rectangle 1"/>
          <p:cNvSpPr>
            <a:spLocks noChangeArrowheads="1"/>
          </p:cNvSpPr>
          <p:nvPr/>
        </p:nvSpPr>
        <p:spPr bwMode="auto">
          <a:xfrm>
            <a:off x="805911" y="1704814"/>
            <a:ext cx="10321872" cy="138499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0033CC"/>
                </a:solidFill>
                <a:effectLst/>
                <a:latin typeface="Calibri" panose="020F0502020204030204" pitchFamily="34" charset="0"/>
                <a:ea typeface="宋体" panose="02010600030101010101" pitchFamily="2" charset="-122"/>
                <a:cs typeface="Iowan Old Style"/>
              </a:rPr>
              <a:t>①</a:t>
            </a:r>
            <a:r>
              <a:rPr kumimoji="0" lang="zh-CN" altLang="en-US" sz="2800" b="1" i="0" u="none" strike="noStrike" cap="none" normalizeH="0" baseline="0" dirty="0" smtClean="0">
                <a:ln>
                  <a:noFill/>
                </a:ln>
                <a:solidFill>
                  <a:srgbClr val="0033CC"/>
                </a:solidFill>
                <a:effectLst/>
                <a:latin typeface="Calibri" panose="020F0502020204030204" pitchFamily="34" charset="0"/>
                <a:ea typeface="宋体" panose="02010600030101010101" pitchFamily="2" charset="-122"/>
                <a:cs typeface="Iowan Old Style"/>
              </a:rPr>
              <a:t>在原始农业社会，人们利用</a:t>
            </a: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Iowan Old Style"/>
              </a:rPr>
              <a:t>地窖和陶器</a:t>
            </a:r>
            <a:r>
              <a:rPr kumimoji="0" lang="zh-CN" altLang="en-US" sz="2800" b="1" i="0" u="none" strike="noStrike" cap="none" normalizeH="0" baseline="0" dirty="0" smtClean="0">
                <a:ln>
                  <a:noFill/>
                </a:ln>
                <a:solidFill>
                  <a:srgbClr val="0033CC"/>
                </a:solidFill>
                <a:effectLst/>
                <a:latin typeface="Calibri" panose="020F0502020204030204" pitchFamily="34" charset="0"/>
                <a:ea typeface="宋体" panose="02010600030101010101" pitchFamily="2" charset="-122"/>
                <a:cs typeface="Iowan Old Style"/>
              </a:rPr>
              <a:t>存储余粮。</a:t>
            </a:r>
            <a:endParaRPr kumimoji="0" lang="zh-CN" altLang="en-US" sz="3600" b="1" i="0" u="none" strike="noStrike" cap="none" normalizeH="0" baseline="0" dirty="0" smtClean="0">
              <a:ln>
                <a:noFill/>
              </a:ln>
              <a:solidFill>
                <a:srgbClr val="0033CC"/>
              </a:solidFill>
              <a:effectLst/>
              <a:latin typeface="Arial" panose="020B0604020202020204" pitchFamily="34" charset="0"/>
              <a:ea typeface="宋体" panose="02010600030101010101" pitchFamily="2" charset="-122"/>
              <a:cs typeface="宋体" panose="02010600030101010101" pitchFamily="2" charset="-122"/>
            </a:endParaRPr>
          </a:p>
          <a:p>
            <a:pPr lvl="0" indent="266700" eaLnBrk="0" fontAlgn="base" hangingPunct="0">
              <a:spcBef>
                <a:spcPct val="0"/>
              </a:spcBef>
              <a:spcAft>
                <a:spcPct val="0"/>
              </a:spcAft>
            </a:pPr>
            <a:r>
              <a:rPr lang="en-US" altLang="zh-CN" sz="2800" b="1" dirty="0" smtClean="0">
                <a:solidFill>
                  <a:srgbClr val="0033CC"/>
                </a:solidFill>
                <a:latin typeface="Calibri" panose="020F0502020204030204" pitchFamily="34" charset="0"/>
                <a:ea typeface="宋体" panose="02010600030101010101" pitchFamily="2" charset="-122"/>
                <a:cs typeface="Iowan Old Style"/>
              </a:rPr>
              <a:t>②</a:t>
            </a:r>
            <a:r>
              <a:rPr kumimoji="0" lang="zh-CN" altLang="en-US" sz="2800" b="1" i="0" u="none" strike="noStrike" cap="none" normalizeH="0" baseline="0" dirty="0" smtClean="0">
                <a:ln>
                  <a:noFill/>
                </a:ln>
                <a:solidFill>
                  <a:srgbClr val="0033CC"/>
                </a:solidFill>
                <a:effectLst/>
                <a:latin typeface="Calibri" panose="020F0502020204030204" pitchFamily="34" charset="0"/>
                <a:ea typeface="宋体" panose="02010600030101010101" pitchFamily="2" charset="-122"/>
                <a:cs typeface="Iowan Old Style"/>
              </a:rPr>
              <a:t>随着古代农业的发展，粮仓的储备技术逐渐改进，</a:t>
            </a:r>
            <a:endParaRPr kumimoji="0" lang="en-US" altLang="zh-CN" sz="2800" b="1" i="0" u="none" strike="noStrike" cap="none" normalizeH="0" baseline="0" dirty="0" smtClean="0">
              <a:ln>
                <a:noFill/>
              </a:ln>
              <a:solidFill>
                <a:srgbClr val="0033CC"/>
              </a:solidFill>
              <a:effectLst/>
              <a:latin typeface="Calibri" panose="020F0502020204030204" pitchFamily="34" charset="0"/>
              <a:ea typeface="宋体" panose="02010600030101010101" pitchFamily="2" charset="-122"/>
              <a:cs typeface="Iowan Old Style"/>
            </a:endParaRPr>
          </a:p>
          <a:p>
            <a:pPr lvl="0" indent="266700" eaLnBrk="0" fontAlgn="base" hangingPunct="0">
              <a:spcBef>
                <a:spcPct val="0"/>
              </a:spcBef>
              <a:spcAft>
                <a:spcPct val="0"/>
              </a:spcAft>
            </a:pPr>
            <a:r>
              <a:rPr lang="en-US" altLang="zh-CN" sz="2800" b="1" dirty="0" smtClean="0">
                <a:solidFill>
                  <a:srgbClr val="0033CC"/>
                </a:solidFill>
                <a:latin typeface="Calibri" panose="020F0502020204030204" pitchFamily="34" charset="0"/>
                <a:ea typeface="宋体" panose="02010600030101010101" pitchFamily="2" charset="-122"/>
                <a:cs typeface="Iowan Old Style"/>
              </a:rPr>
              <a:t>    </a:t>
            </a:r>
            <a:r>
              <a:rPr kumimoji="0" lang="zh-CN" altLang="en-US" sz="2800" b="1" i="0" u="none" strike="noStrike" cap="none" normalizeH="0" baseline="0" dirty="0" smtClean="0">
                <a:ln>
                  <a:noFill/>
                </a:ln>
                <a:solidFill>
                  <a:srgbClr val="0033CC"/>
                </a:solidFill>
                <a:effectLst/>
                <a:latin typeface="Calibri" panose="020F0502020204030204" pitchFamily="34" charset="0"/>
                <a:ea typeface="宋体" panose="02010600030101010101" pitchFamily="2" charset="-122"/>
                <a:cs typeface="Iowan Old Style"/>
              </a:rPr>
              <a:t>不仅</a:t>
            </a: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Iowan Old Style"/>
              </a:rPr>
              <a:t>防鼠防盗、防潮防火</a:t>
            </a:r>
            <a:r>
              <a:rPr kumimoji="0" lang="zh-CN" altLang="en-US" sz="2800" b="1" i="0" u="none" strike="noStrike" cap="none" normalizeH="0" baseline="0" dirty="0" smtClean="0">
                <a:ln>
                  <a:noFill/>
                </a:ln>
                <a:solidFill>
                  <a:srgbClr val="0033CC"/>
                </a:solidFill>
                <a:effectLst/>
                <a:latin typeface="Calibri" panose="020F0502020204030204" pitchFamily="34" charset="0"/>
                <a:ea typeface="宋体" panose="02010600030101010101" pitchFamily="2" charset="-122"/>
                <a:cs typeface="Iowan Old Style"/>
              </a:rPr>
              <a:t>，还具有良好的</a:t>
            </a:r>
            <a:r>
              <a:rPr kumimoji="0" lang="zh-CN" altLang="en-US" sz="2800" b="1" i="0" u="none" strike="noStrike" cap="none" normalizeH="0" baseline="0" dirty="0" smtClean="0">
                <a:ln>
                  <a:noFill/>
                </a:ln>
                <a:solidFill>
                  <a:srgbClr val="0033CC"/>
                </a:solidFill>
                <a:effectLst/>
                <a:latin typeface="Arial" panose="020B0604020202020204"/>
                <a:ea typeface="宋体" panose="02010600030101010101" pitchFamily="2" charset="-122"/>
                <a:cs typeface="Iowan Old Style"/>
              </a:rPr>
              <a:t>“</a:t>
            </a: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Iowan Old Style"/>
              </a:rPr>
              <a:t>保鲜</a:t>
            </a:r>
            <a:r>
              <a:rPr kumimoji="0" lang="zh-CN" altLang="en-US" sz="2800" b="1" i="0" u="none" strike="noStrike" cap="none" normalizeH="0" baseline="0" dirty="0" smtClean="0">
                <a:ln>
                  <a:noFill/>
                </a:ln>
                <a:solidFill>
                  <a:srgbClr val="0033CC"/>
                </a:solidFill>
                <a:effectLst/>
                <a:latin typeface="Arial" panose="020B0604020202020204"/>
                <a:ea typeface="宋体" panose="02010600030101010101" pitchFamily="2" charset="-122"/>
                <a:cs typeface="Iowan Old Style"/>
              </a:rPr>
              <a:t>”</a:t>
            </a:r>
            <a:r>
              <a:rPr kumimoji="0" lang="zh-CN" altLang="en-US" sz="2800" b="1" i="0" u="none" strike="noStrike" cap="none" normalizeH="0" baseline="0" dirty="0" smtClean="0">
                <a:ln>
                  <a:noFill/>
                </a:ln>
                <a:solidFill>
                  <a:srgbClr val="0033CC"/>
                </a:solidFill>
                <a:effectLst/>
                <a:latin typeface="Calibri" panose="020F0502020204030204" pitchFamily="34" charset="0"/>
                <a:ea typeface="宋体" panose="02010600030101010101" pitchFamily="2" charset="-122"/>
                <a:cs typeface="Iowan Old Style"/>
              </a:rPr>
              <a:t>功能。</a:t>
            </a:r>
            <a:endParaRPr kumimoji="0" lang="zh-CN" altLang="en-US" sz="5400" b="1" i="0" u="none" strike="noStrike" cap="none" normalizeH="0" baseline="0" dirty="0" smtClean="0">
              <a:ln>
                <a:noFill/>
              </a:ln>
              <a:solidFill>
                <a:srgbClr val="0033CC"/>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050" name="Rectangle 2"/>
          <p:cNvSpPr>
            <a:spLocks noChangeArrowheads="1"/>
          </p:cNvSpPr>
          <p:nvPr/>
        </p:nvSpPr>
        <p:spPr bwMode="auto">
          <a:xfrm>
            <a:off x="805815" y="3952875"/>
            <a:ext cx="10968355" cy="181483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0033CC"/>
                </a:solidFill>
                <a:effectLst/>
                <a:latin typeface="Calibri" panose="020F0502020204030204" pitchFamily="34" charset="0"/>
                <a:ea typeface="宋体" panose="02010600030101010101" pitchFamily="2" charset="-122"/>
                <a:cs typeface="Songti SC"/>
              </a:rPr>
              <a:t>①20</a:t>
            </a:r>
            <a:r>
              <a:rPr kumimoji="0" lang="zh-CN" altLang="en-US" sz="2800" b="1" i="0" u="none" strike="noStrike" cap="none" normalizeH="0" baseline="0" dirty="0" smtClean="0">
                <a:ln>
                  <a:noFill/>
                </a:ln>
                <a:solidFill>
                  <a:srgbClr val="0033CC"/>
                </a:solidFill>
                <a:effectLst/>
                <a:latin typeface="Calibri" panose="020F0502020204030204" pitchFamily="34" charset="0"/>
                <a:ea typeface="宋体" panose="02010600030101010101" pitchFamily="2" charset="-122"/>
                <a:cs typeface="Songti SC"/>
              </a:rPr>
              <a:t>世纪</a:t>
            </a:r>
            <a:r>
              <a:rPr kumimoji="0" lang="en-US" altLang="zh-CN"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Songti SC"/>
              </a:rPr>
              <a:t>50</a:t>
            </a: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Songti SC"/>
              </a:rPr>
              <a:t>年代</a:t>
            </a:r>
            <a:r>
              <a:rPr kumimoji="0" lang="zh-CN" altLang="en-US" sz="2800" b="1" i="0" u="none" strike="noStrike" cap="none" normalizeH="0" baseline="0" dirty="0" smtClean="0">
                <a:ln>
                  <a:noFill/>
                </a:ln>
                <a:solidFill>
                  <a:srgbClr val="0033CC"/>
                </a:solidFill>
                <a:effectLst/>
                <a:latin typeface="Calibri" panose="020F0502020204030204" pitchFamily="34" charset="0"/>
                <a:ea typeface="宋体" panose="02010600030101010101" pitchFamily="2" charset="-122"/>
                <a:cs typeface="Songti SC"/>
              </a:rPr>
              <a:t>，</a:t>
            </a: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Songti SC"/>
              </a:rPr>
              <a:t>美国</a:t>
            </a:r>
            <a:r>
              <a:rPr kumimoji="0" lang="zh-CN" altLang="en-US" sz="2800" b="1" i="0" u="none" strike="noStrike" cap="none" normalizeH="0" baseline="0" dirty="0" smtClean="0">
                <a:ln>
                  <a:noFill/>
                </a:ln>
                <a:solidFill>
                  <a:srgbClr val="0033CC"/>
                </a:solidFill>
                <a:effectLst/>
                <a:latin typeface="Calibri" panose="020F0502020204030204" pitchFamily="34" charset="0"/>
                <a:ea typeface="宋体" panose="02010600030101010101" pitchFamily="2" charset="-122"/>
                <a:cs typeface="Songti SC"/>
              </a:rPr>
              <a:t>已经使用</a:t>
            </a: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Songti SC"/>
              </a:rPr>
              <a:t>机械通风</a:t>
            </a:r>
            <a:r>
              <a:rPr kumimoji="0" lang="zh-CN" altLang="en-US" sz="2800" b="1" i="0" u="none" strike="noStrike" cap="none" normalizeH="0" baseline="0" dirty="0" smtClean="0">
                <a:ln>
                  <a:noFill/>
                </a:ln>
                <a:solidFill>
                  <a:srgbClr val="0033CC"/>
                </a:solidFill>
                <a:effectLst/>
                <a:latin typeface="Calibri" panose="020F0502020204030204" pitchFamily="34" charset="0"/>
                <a:ea typeface="宋体" panose="02010600030101010101" pitchFamily="2" charset="-122"/>
                <a:cs typeface="Songti SC"/>
              </a:rPr>
              <a:t>储粮技术。</a:t>
            </a:r>
            <a:endParaRPr kumimoji="0" lang="zh-CN" altLang="en-US" sz="2800" b="1" i="0" u="none" strike="noStrike" cap="none" normalizeH="0" baseline="0" dirty="0" smtClean="0">
              <a:ln>
                <a:noFill/>
              </a:ln>
              <a:solidFill>
                <a:srgbClr val="0033CC"/>
              </a:solidFill>
              <a:effectLst/>
              <a:latin typeface="Arial" panose="020B0604020202020204" pitchFamily="34" charset="0"/>
              <a:ea typeface="宋体" panose="02010600030101010101" pitchFamily="2" charset="-122"/>
              <a:cs typeface="宋体" panose="02010600030101010101" pitchFamily="2" charset="-122"/>
            </a:endParaRPr>
          </a:p>
          <a:p>
            <a:pPr lvl="0" indent="266700" eaLnBrk="0" fontAlgn="base" hangingPunct="0">
              <a:spcBef>
                <a:spcPct val="0"/>
              </a:spcBef>
              <a:spcAft>
                <a:spcPct val="0"/>
              </a:spcAft>
            </a:pPr>
            <a:r>
              <a:rPr lang="en-US" altLang="zh-CN" sz="2800" b="1" dirty="0" smtClean="0">
                <a:solidFill>
                  <a:srgbClr val="0033CC"/>
                </a:solidFill>
                <a:latin typeface="Calibri" panose="020F0502020204030204" pitchFamily="34" charset="0"/>
                <a:ea typeface="宋体" panose="02010600030101010101" pitchFamily="2" charset="-122"/>
                <a:cs typeface="Songti SC"/>
              </a:rPr>
              <a:t>②</a:t>
            </a:r>
            <a:r>
              <a:rPr lang="zh-CN" altLang="en-US" sz="2800" b="1" dirty="0" smtClean="0">
                <a:solidFill>
                  <a:srgbClr val="0033CC"/>
                </a:solidFill>
                <a:latin typeface="Calibri" panose="020F0502020204030204" pitchFamily="34" charset="0"/>
                <a:ea typeface="宋体" panose="02010600030101010101" pitchFamily="2" charset="-122"/>
                <a:cs typeface="Songti SC"/>
              </a:rPr>
              <a:t>中国从</a:t>
            </a:r>
            <a:r>
              <a:rPr lang="en-US" altLang="zh-CN" sz="2800" b="1" dirty="0" smtClean="0">
                <a:solidFill>
                  <a:srgbClr val="FF0000"/>
                </a:solidFill>
                <a:latin typeface="Calibri" panose="020F0502020204030204" pitchFamily="34" charset="0"/>
                <a:ea typeface="宋体" panose="02010600030101010101" pitchFamily="2" charset="-122"/>
                <a:cs typeface="Songti SC"/>
              </a:rPr>
              <a:t>20</a:t>
            </a:r>
            <a:r>
              <a:rPr lang="zh-CN" altLang="en-US" sz="2800" b="1" dirty="0" smtClean="0">
                <a:solidFill>
                  <a:srgbClr val="FF0000"/>
                </a:solidFill>
                <a:latin typeface="Calibri" panose="020F0502020204030204" pitchFamily="34" charset="0"/>
                <a:ea typeface="宋体" panose="02010600030101010101" pitchFamily="2" charset="-122"/>
                <a:cs typeface="Songti SC"/>
              </a:rPr>
              <a:t>世纪</a:t>
            </a:r>
            <a:r>
              <a:rPr lang="en-US" altLang="zh-CN" sz="2800" b="1" dirty="0" smtClean="0">
                <a:solidFill>
                  <a:srgbClr val="FF0000"/>
                </a:solidFill>
                <a:latin typeface="Calibri" panose="020F0502020204030204" pitchFamily="34" charset="0"/>
                <a:ea typeface="宋体" panose="02010600030101010101" pitchFamily="2" charset="-122"/>
                <a:cs typeface="Songti SC"/>
              </a:rPr>
              <a:t>70</a:t>
            </a:r>
            <a:r>
              <a:rPr lang="zh-CN" altLang="en-US" sz="2800" b="1" dirty="0" smtClean="0">
                <a:solidFill>
                  <a:srgbClr val="FF0000"/>
                </a:solidFill>
                <a:latin typeface="Calibri" panose="020F0502020204030204" pitchFamily="34" charset="0"/>
                <a:ea typeface="宋体" panose="02010600030101010101" pitchFamily="2" charset="-122"/>
                <a:cs typeface="Songti SC"/>
              </a:rPr>
              <a:t>年代</a:t>
            </a:r>
            <a:r>
              <a:rPr lang="zh-CN" altLang="en-US" sz="2800" b="1" dirty="0" smtClean="0">
                <a:solidFill>
                  <a:srgbClr val="0033CC"/>
                </a:solidFill>
                <a:latin typeface="Calibri" panose="020F0502020204030204" pitchFamily="34" charset="0"/>
                <a:ea typeface="宋体" panose="02010600030101010101" pitchFamily="2" charset="-122"/>
                <a:cs typeface="Songti SC"/>
              </a:rPr>
              <a:t>，开始采用</a:t>
            </a:r>
            <a:r>
              <a:rPr lang="zh-CN" altLang="en-US" sz="2800" b="1" dirty="0" smtClean="0">
                <a:solidFill>
                  <a:srgbClr val="FF0000"/>
                </a:solidFill>
                <a:latin typeface="Calibri" panose="020F0502020204030204" pitchFamily="34" charset="0"/>
                <a:ea typeface="宋体" panose="02010600030101010101" pitchFamily="2" charset="-122"/>
                <a:cs typeface="Songti SC"/>
              </a:rPr>
              <a:t>机械制冷低温储粮</a:t>
            </a:r>
            <a:r>
              <a:rPr lang="zh-CN" altLang="en-US" sz="2800" b="1" dirty="0" smtClean="0">
                <a:solidFill>
                  <a:srgbClr val="0033CC"/>
                </a:solidFill>
                <a:latin typeface="Calibri" panose="020F0502020204030204" pitchFamily="34" charset="0"/>
                <a:ea typeface="宋体" panose="02010600030101010101" pitchFamily="2" charset="-122"/>
                <a:cs typeface="Songti SC"/>
              </a:rPr>
              <a:t>技术</a:t>
            </a:r>
            <a:r>
              <a:rPr kumimoji="0" lang="zh-CN" altLang="en-US" sz="2800" b="1" i="0" u="none" strike="noStrike" cap="none" normalizeH="0" baseline="0" dirty="0" smtClean="0">
                <a:ln>
                  <a:noFill/>
                </a:ln>
                <a:solidFill>
                  <a:srgbClr val="0033CC"/>
                </a:solidFill>
                <a:effectLst/>
                <a:latin typeface="Calibri" panose="020F0502020204030204" pitchFamily="34" charset="0"/>
                <a:ea typeface="宋体" panose="02010600030101010101" pitchFamily="2" charset="-122"/>
                <a:cs typeface="Songti SC"/>
              </a:rPr>
              <a:t>。</a:t>
            </a:r>
            <a:endParaRPr kumimoji="0" lang="zh-CN" altLang="en-US" sz="2800" b="1" i="0" u="none" strike="noStrike" cap="none" normalizeH="0" baseline="0" dirty="0" smtClean="0">
              <a:ln>
                <a:noFill/>
              </a:ln>
              <a:solidFill>
                <a:srgbClr val="0033CC"/>
              </a:solidFill>
              <a:effectLst/>
              <a:latin typeface="Arial" panose="020B0604020202020204" pitchFamily="34" charset="0"/>
              <a:ea typeface="宋体" panose="02010600030101010101" pitchFamily="2" charset="-122"/>
              <a:cs typeface="宋体" panose="02010600030101010101" pitchFamily="2" charset="-122"/>
            </a:endParaRPr>
          </a:p>
          <a:p>
            <a:pPr lvl="0" indent="266700" eaLnBrk="0" fontAlgn="base" hangingPunct="0">
              <a:spcBef>
                <a:spcPct val="0"/>
              </a:spcBef>
              <a:spcAft>
                <a:spcPct val="0"/>
              </a:spcAft>
            </a:pPr>
            <a:r>
              <a:rPr lang="en-US" altLang="zh-CN" sz="2800" b="1" dirty="0" smtClean="0">
                <a:solidFill>
                  <a:srgbClr val="0033CC"/>
                </a:solidFill>
                <a:latin typeface="Calibri" panose="020F0502020204030204" pitchFamily="34" charset="0"/>
                <a:ea typeface="宋体" panose="02010600030101010101" pitchFamily="2" charset="-122"/>
                <a:cs typeface="Songti SC"/>
              </a:rPr>
              <a:t>③</a:t>
            </a:r>
            <a:r>
              <a:rPr lang="en-US" altLang="zh-CN" sz="2800" b="1" dirty="0" smtClean="0">
                <a:solidFill>
                  <a:srgbClr val="FF0000"/>
                </a:solidFill>
                <a:latin typeface="Calibri" panose="020F0502020204030204" pitchFamily="34" charset="0"/>
                <a:ea typeface="宋体" panose="02010600030101010101" pitchFamily="2" charset="-122"/>
                <a:cs typeface="Songti SC"/>
              </a:rPr>
              <a:t>21</a:t>
            </a:r>
            <a:r>
              <a:rPr lang="zh-CN" altLang="en-US" sz="2800" b="1" dirty="0" smtClean="0">
                <a:solidFill>
                  <a:srgbClr val="FF0000"/>
                </a:solidFill>
                <a:latin typeface="Calibri" panose="020F0502020204030204" pitchFamily="34" charset="0"/>
                <a:ea typeface="宋体" panose="02010600030101010101" pitchFamily="2" charset="-122"/>
                <a:cs typeface="Songti SC"/>
              </a:rPr>
              <a:t>世纪以来</a:t>
            </a:r>
            <a:r>
              <a:rPr lang="zh-CN" altLang="en-US" sz="2800" b="1" dirty="0" smtClean="0">
                <a:solidFill>
                  <a:srgbClr val="0033CC"/>
                </a:solidFill>
                <a:latin typeface="Calibri" panose="020F0502020204030204" pitchFamily="34" charset="0"/>
                <a:ea typeface="宋体" panose="02010600030101010101" pitchFamily="2" charset="-122"/>
                <a:cs typeface="Songti SC"/>
              </a:rPr>
              <a:t>，</a:t>
            </a:r>
            <a:r>
              <a:rPr lang="zh-CN" altLang="en-US" sz="2800" b="1" dirty="0" smtClean="0">
                <a:solidFill>
                  <a:srgbClr val="FF0000"/>
                </a:solidFill>
                <a:latin typeface="Calibri" panose="020F0502020204030204" pitchFamily="34" charset="0"/>
                <a:ea typeface="宋体" panose="02010600030101010101" pitchFamily="2" charset="-122"/>
                <a:cs typeface="Songti SC"/>
              </a:rPr>
              <a:t>新型制冷设备</a:t>
            </a:r>
            <a:r>
              <a:rPr lang="zh-CN" altLang="en-US" sz="2800" b="1" dirty="0" smtClean="0">
                <a:solidFill>
                  <a:srgbClr val="0033CC"/>
                </a:solidFill>
                <a:latin typeface="Calibri" panose="020F0502020204030204" pitchFamily="34" charset="0"/>
                <a:ea typeface="宋体" panose="02010600030101010101" pitchFamily="2" charset="-122"/>
                <a:cs typeface="Songti SC"/>
              </a:rPr>
              <a:t>，使</a:t>
            </a:r>
            <a:r>
              <a:rPr kumimoji="0" lang="zh-CN" altLang="en-US" sz="2800" b="1" i="0" u="none" strike="noStrike" cap="none" normalizeH="0" baseline="0" dirty="0" smtClean="0">
                <a:ln>
                  <a:noFill/>
                </a:ln>
                <a:solidFill>
                  <a:srgbClr val="0033CC"/>
                </a:solidFill>
                <a:effectLst/>
                <a:latin typeface="Calibri" panose="020F0502020204030204" pitchFamily="34" charset="0"/>
                <a:ea typeface="宋体" panose="02010600030101010101" pitchFamily="2" charset="-122"/>
                <a:cs typeface="Songti SC"/>
              </a:rPr>
              <a:t>粮仓容量不断扩大，</a:t>
            </a: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Songti SC"/>
              </a:rPr>
              <a:t>低温、低氧</a:t>
            </a:r>
            <a:endPar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Songti SC"/>
            </a:endParaRPr>
          </a:p>
          <a:p>
            <a:pPr lvl="0" indent="266700" eaLnBrk="0" fontAlgn="base" hangingPunct="0">
              <a:spcBef>
                <a:spcPct val="0"/>
              </a:spcBef>
              <a:spcAft>
                <a:spcPct val="0"/>
              </a:spcAft>
            </a:pP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Songti SC"/>
              </a:rPr>
              <a:t>   </a:t>
            </a:r>
            <a:r>
              <a:rPr kumimoji="0" lang="zh-CN" altLang="en-US" sz="2800" b="1" i="0" u="none" strike="noStrike" cap="none" normalizeH="0" baseline="0" dirty="0" smtClean="0">
                <a:ln>
                  <a:noFill/>
                </a:ln>
                <a:solidFill>
                  <a:srgbClr val="0033CC"/>
                </a:solidFill>
                <a:effectLst/>
                <a:latin typeface="Calibri" panose="020F0502020204030204" pitchFamily="34" charset="0"/>
                <a:ea typeface="宋体" panose="02010600030101010101" pitchFamily="2" charset="-122"/>
                <a:cs typeface="Songti SC"/>
              </a:rPr>
              <a:t>等储藏</a:t>
            </a: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Songti SC"/>
              </a:rPr>
              <a:t>技术</a:t>
            </a:r>
            <a:r>
              <a:rPr kumimoji="0" lang="zh-CN" altLang="en-US" sz="2800" b="1" i="0" u="none" strike="noStrike" cap="none" normalizeH="0" baseline="0" dirty="0" smtClean="0">
                <a:ln>
                  <a:noFill/>
                </a:ln>
                <a:solidFill>
                  <a:srgbClr val="0033CC"/>
                </a:solidFill>
                <a:effectLst/>
                <a:latin typeface="Calibri" panose="020F0502020204030204" pitchFamily="34" charset="0"/>
                <a:ea typeface="宋体" panose="02010600030101010101" pitchFamily="2" charset="-122"/>
                <a:cs typeface="Songti SC"/>
              </a:rPr>
              <a:t>广泛应用，粮食储备</a:t>
            </a: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Songti SC"/>
              </a:rPr>
              <a:t>自动化和智能化</a:t>
            </a:r>
            <a:r>
              <a:rPr kumimoji="0" lang="zh-CN" altLang="en-US" sz="2800" b="1" i="0" u="none" strike="noStrike" cap="none" normalizeH="0" baseline="0" dirty="0" smtClean="0">
                <a:ln>
                  <a:noFill/>
                </a:ln>
                <a:solidFill>
                  <a:srgbClr val="0033CC"/>
                </a:solidFill>
                <a:effectLst/>
                <a:latin typeface="Calibri" panose="020F0502020204030204" pitchFamily="34" charset="0"/>
                <a:ea typeface="宋体" panose="02010600030101010101" pitchFamily="2" charset="-122"/>
                <a:cs typeface="Songti SC"/>
              </a:rPr>
              <a:t>水平不断提高。</a:t>
            </a:r>
            <a:endParaRPr kumimoji="0" lang="zh-CN" altLang="en-US" sz="2800" b="1" i="0" u="none" strike="noStrike" cap="none" normalizeH="0" baseline="0" dirty="0" smtClean="0">
              <a:ln>
                <a:noFill/>
              </a:ln>
              <a:solidFill>
                <a:srgbClr val="0033CC"/>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2049"/>
                                        </p:tgtEl>
                                        <p:attrNameLst>
                                          <p:attrName>style.visibility</p:attrName>
                                        </p:attrNameLst>
                                      </p:cBhvr>
                                      <p:to>
                                        <p:strVal val="visible"/>
                                      </p:to>
                                    </p:set>
                                    <p:animEffect transition="in" filter="diamond(in)">
                                      <p:cBhvr>
                                        <p:cTn id="11" dur="2000"/>
                                        <p:tgtEl>
                                          <p:spTgt spid="204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050"/>
                                        </p:tgtEl>
                                        <p:attrNameLst>
                                          <p:attrName>style.visibility</p:attrName>
                                        </p:attrNameLst>
                                      </p:cBhvr>
                                      <p:to>
                                        <p:strVal val="visible"/>
                                      </p:to>
                                    </p:set>
                                    <p:anim calcmode="lin" valueType="num">
                                      <p:cBhvr additive="base">
                                        <p:cTn id="16" dur="500" fill="hold"/>
                                        <p:tgtEl>
                                          <p:spTgt spid="2050"/>
                                        </p:tgtEl>
                                        <p:attrNameLst>
                                          <p:attrName>ppt_x</p:attrName>
                                        </p:attrNameLst>
                                      </p:cBhvr>
                                      <p:tavLst>
                                        <p:tav tm="0">
                                          <p:val>
                                            <p:strVal val="#ppt_x"/>
                                          </p:val>
                                        </p:tav>
                                        <p:tav tm="100000">
                                          <p:val>
                                            <p:strVal val="#ppt_x"/>
                                          </p:val>
                                        </p:tav>
                                      </p:tavLst>
                                    </p:anim>
                                    <p:anim calcmode="lin" valueType="num">
                                      <p:cBhvr additive="base">
                                        <p:cTn id="17"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49" grpId="0"/>
      <p:bldP spid="2050"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8"/>
          <p:cNvSpPr txBox="1"/>
          <p:nvPr/>
        </p:nvSpPr>
        <p:spPr>
          <a:xfrm>
            <a:off x="4778477" y="20678"/>
            <a:ext cx="5692878" cy="481863"/>
          </a:xfrm>
          <a:prstGeom prst="rect">
            <a:avLst/>
          </a:prstGeom>
          <a:noFill/>
        </p:spPr>
        <p:txBody>
          <a:bodyPr wrap="square" rtlCol="0">
            <a:spAutoFit/>
            <a:scene3d>
              <a:camera prst="orthographicFront"/>
              <a:lightRig rig="threePt" dir="t"/>
            </a:scene3d>
          </a:bodyPr>
          <a:lstStyle>
            <a:defPPr>
              <a:defRPr lang="zh-CN"/>
            </a:defPPr>
            <a:lvl1pPr algn="ctr">
              <a:lnSpc>
                <a:spcPct val="150000"/>
              </a:lnSpc>
              <a:defRPr sz="200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defRPr>
            </a:lvl1pPr>
          </a:lstStyle>
          <a:p>
            <a:r>
              <a:rPr lang="zh-CN" altLang="en-US" dirty="0" smtClean="0"/>
              <a:t>第</a:t>
            </a:r>
            <a:r>
              <a:rPr lang="en-US" dirty="0" smtClean="0"/>
              <a:t>3</a:t>
            </a:r>
            <a:r>
              <a:rPr lang="zh-CN" altLang="en-US" dirty="0" smtClean="0"/>
              <a:t>课 现代食物的生产、储备与食品安全</a:t>
            </a:r>
            <a:endParaRPr lang="zh-CN" altLang="en-US" dirty="0"/>
          </a:p>
        </p:txBody>
      </p:sp>
      <p:pic>
        <p:nvPicPr>
          <p:cNvPr id="107522" name="Picture 2" descr="https://timgsa.baidu.com/timg?image&amp;quality=80&amp;size=b9999_10000&amp;sec=1589022181924&amp;di=9e5e7c22490f25638b25708b9ee942e1&amp;imgtype=0&amp;src=http%3A%2F%2Fimg3.imgtn.bdimg.com%2Fit%2Fu%3D974822818%2C871447581%26fm%3D214%26gp%3D0.jpg"/>
          <p:cNvPicPr>
            <a:picLocks noChangeAspect="1" noChangeArrowheads="1"/>
          </p:cNvPicPr>
          <p:nvPr/>
        </p:nvPicPr>
        <p:blipFill>
          <a:blip r:embed="rId1"/>
          <a:srcRect/>
          <a:stretch>
            <a:fillRect/>
          </a:stretch>
        </p:blipFill>
        <p:spPr bwMode="auto">
          <a:xfrm>
            <a:off x="310558" y="716068"/>
            <a:ext cx="6024954" cy="3964421"/>
          </a:xfrm>
          <a:prstGeom prst="rect">
            <a:avLst/>
          </a:prstGeom>
          <a:noFill/>
        </p:spPr>
      </p:pic>
      <p:pic>
        <p:nvPicPr>
          <p:cNvPr id="107524" name="Picture 4" descr="https://timgsa.baidu.com/timg?image&amp;quality=80&amp;size=b9999_10000&amp;sec=1589022340758&amp;di=bd32cb4bb9133ac12f37ae396c032a51&amp;imgtype=0&amp;src=http%3A%2F%2F5b0988e595225.cdn.sohucs.com%2Fq_70%2Cc_zoom%2Cw_640%2Fimages%2F20180628%2Fa119584bcfae49bb9dd0561400315492.jpeg"/>
          <p:cNvPicPr>
            <a:picLocks noChangeAspect="1" noChangeArrowheads="1"/>
          </p:cNvPicPr>
          <p:nvPr/>
        </p:nvPicPr>
        <p:blipFill>
          <a:blip r:embed="rId2"/>
          <a:srcRect/>
          <a:stretch>
            <a:fillRect/>
          </a:stretch>
        </p:blipFill>
        <p:spPr bwMode="auto">
          <a:xfrm>
            <a:off x="5951941" y="2500393"/>
            <a:ext cx="5959399" cy="3977899"/>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86819" y="555928"/>
            <a:ext cx="5657520" cy="584775"/>
          </a:xfrm>
          <a:prstGeom prst="rect">
            <a:avLst/>
          </a:prstGeom>
          <a:noFill/>
        </p:spPr>
        <p:txBody>
          <a:bodyPr wrap="square" rtlCol="0">
            <a:spAutoFit/>
          </a:bodyPr>
          <a:lstStyle/>
          <a:p>
            <a:r>
              <a:rPr lang="zh-CN" altLang="en-US" sz="3200" b="1" dirty="0" smtClean="0"/>
              <a:t>二、食物储备技术的进步：</a:t>
            </a:r>
            <a:endParaRPr lang="en-US" altLang="zh-CN" sz="3200" b="1" dirty="0" smtClean="0"/>
          </a:p>
        </p:txBody>
      </p:sp>
      <p:sp>
        <p:nvSpPr>
          <p:cNvPr id="9" name="文本框 8"/>
          <p:cNvSpPr txBox="1"/>
          <p:nvPr/>
        </p:nvSpPr>
        <p:spPr>
          <a:xfrm>
            <a:off x="4778477" y="20678"/>
            <a:ext cx="5692878" cy="481863"/>
          </a:xfrm>
          <a:prstGeom prst="rect">
            <a:avLst/>
          </a:prstGeom>
          <a:noFill/>
        </p:spPr>
        <p:txBody>
          <a:bodyPr wrap="square" rtlCol="0">
            <a:spAutoFit/>
            <a:scene3d>
              <a:camera prst="orthographicFront"/>
              <a:lightRig rig="threePt" dir="t"/>
            </a:scene3d>
          </a:bodyPr>
          <a:lstStyle>
            <a:defPPr>
              <a:defRPr lang="zh-CN"/>
            </a:defPPr>
            <a:lvl1pPr algn="ctr">
              <a:lnSpc>
                <a:spcPct val="150000"/>
              </a:lnSpc>
              <a:defRPr sz="200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defRPr>
            </a:lvl1pPr>
          </a:lstStyle>
          <a:p>
            <a:r>
              <a:rPr lang="zh-CN" altLang="en-US" dirty="0" smtClean="0"/>
              <a:t>第</a:t>
            </a:r>
            <a:r>
              <a:rPr lang="en-US" dirty="0" smtClean="0"/>
              <a:t>3</a:t>
            </a:r>
            <a:r>
              <a:rPr lang="zh-CN" altLang="en-US" dirty="0" smtClean="0"/>
              <a:t>课 现代食物的生产、储备与食品安全</a:t>
            </a:r>
            <a:endParaRPr lang="zh-CN" altLang="en-US" dirty="0"/>
          </a:p>
        </p:txBody>
      </p:sp>
      <p:sp>
        <p:nvSpPr>
          <p:cNvPr id="4" name="矩形 3"/>
          <p:cNvSpPr/>
          <p:nvPr/>
        </p:nvSpPr>
        <p:spPr>
          <a:xfrm>
            <a:off x="615184" y="1167562"/>
            <a:ext cx="5416868" cy="1384995"/>
          </a:xfrm>
          <a:prstGeom prst="rect">
            <a:avLst/>
          </a:prstGeom>
        </p:spPr>
        <p:txBody>
          <a:bodyPr wrap="none">
            <a:spAutoFit/>
          </a:bodyPr>
          <a:lstStyle/>
          <a:p>
            <a:r>
              <a:rPr lang="en-US" altLang="zh-CN" sz="2800" b="1" dirty="0" smtClean="0">
                <a:latin typeface="宋体" panose="02010600030101010101" pitchFamily="2" charset="-122"/>
                <a:ea typeface="宋体" panose="02010600030101010101" pitchFamily="2" charset="-122"/>
              </a:rPr>
              <a:t>1</a:t>
            </a:r>
            <a:r>
              <a:rPr lang="zh-CN" altLang="en-US" sz="2800" b="1" dirty="0" smtClean="0">
                <a:latin typeface="宋体" panose="02010600030101010101" pitchFamily="2" charset="-122"/>
                <a:ea typeface="宋体" panose="02010600030101010101" pitchFamily="2" charset="-122"/>
              </a:rPr>
              <a:t>、传统储备技术：</a:t>
            </a:r>
            <a:endParaRPr lang="en-US" altLang="zh-CN" sz="2800" b="1" dirty="0" smtClean="0">
              <a:latin typeface="宋体" panose="02010600030101010101" pitchFamily="2" charset="-122"/>
              <a:ea typeface="宋体" panose="02010600030101010101" pitchFamily="2" charset="-122"/>
            </a:endParaRPr>
          </a:p>
          <a:p>
            <a:r>
              <a:rPr lang="en-US" altLang="zh-CN" sz="2800" b="1" dirty="0" smtClean="0">
                <a:latin typeface="宋体" panose="02010600030101010101" pitchFamily="2" charset="-122"/>
                <a:ea typeface="宋体" panose="02010600030101010101" pitchFamily="2" charset="-122"/>
              </a:rPr>
              <a:t>2</a:t>
            </a:r>
            <a:r>
              <a:rPr lang="zh-CN" altLang="en-US" sz="2800" b="1" dirty="0" smtClean="0">
                <a:latin typeface="宋体" panose="02010600030101010101" pitchFamily="2" charset="-122"/>
                <a:ea typeface="宋体" panose="02010600030101010101" pitchFamily="2" charset="-122"/>
              </a:rPr>
              <a:t>、</a:t>
            </a:r>
            <a:r>
              <a:rPr lang="en-US" altLang="zh-CN" sz="2800" b="1" dirty="0" smtClean="0">
                <a:latin typeface="宋体" panose="02010600030101010101" pitchFamily="2" charset="-122"/>
                <a:ea typeface="宋体" panose="02010600030101010101" pitchFamily="2" charset="-122"/>
              </a:rPr>
              <a:t>20</a:t>
            </a:r>
            <a:r>
              <a:rPr lang="zh-CN" altLang="en-US" sz="2800" b="1" dirty="0" smtClean="0">
                <a:latin typeface="宋体" panose="02010600030101010101" pitchFamily="2" charset="-122"/>
                <a:ea typeface="宋体" panose="02010600030101010101" pitchFamily="2" charset="-122"/>
              </a:rPr>
              <a:t>世纪以来储粮技术的进步：</a:t>
            </a:r>
            <a:endParaRPr lang="en-US" altLang="zh-CN" sz="2800" b="1" dirty="0" smtClean="0">
              <a:latin typeface="宋体" panose="02010600030101010101" pitchFamily="2" charset="-122"/>
              <a:ea typeface="宋体" panose="02010600030101010101" pitchFamily="2" charset="-122"/>
            </a:endParaRPr>
          </a:p>
          <a:p>
            <a:r>
              <a:rPr lang="en-US" altLang="zh-CN" sz="2800" b="1" dirty="0" smtClean="0">
                <a:latin typeface="宋体" panose="02010600030101010101" pitchFamily="2" charset="-122"/>
                <a:ea typeface="宋体" panose="02010600030101010101" pitchFamily="2" charset="-122"/>
              </a:rPr>
              <a:t>3</a:t>
            </a:r>
            <a:r>
              <a:rPr lang="zh-CN" altLang="en-US" sz="2800" b="1" dirty="0" smtClean="0">
                <a:latin typeface="宋体" panose="02010600030101010101" pitchFamily="2" charset="-122"/>
                <a:ea typeface="宋体" panose="02010600030101010101" pitchFamily="2" charset="-122"/>
              </a:rPr>
              <a:t>、冷冻食品工业的发展：</a:t>
            </a:r>
            <a:endParaRPr lang="zh-CN" altLang="en-US" sz="2800" dirty="0">
              <a:latin typeface="宋体" panose="02010600030101010101" pitchFamily="2" charset="-122"/>
              <a:ea typeface="宋体" panose="02010600030101010101" pitchFamily="2" charset="-122"/>
            </a:endParaRPr>
          </a:p>
        </p:txBody>
      </p:sp>
      <p:sp>
        <p:nvSpPr>
          <p:cNvPr id="105473" name="Rectangle 1"/>
          <p:cNvSpPr>
            <a:spLocks noChangeArrowheads="1"/>
          </p:cNvSpPr>
          <p:nvPr/>
        </p:nvSpPr>
        <p:spPr bwMode="auto">
          <a:xfrm>
            <a:off x="774915" y="2774197"/>
            <a:ext cx="10430360" cy="3323987"/>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50000"/>
              </a:lnSpc>
              <a:spcBef>
                <a:spcPct val="0"/>
              </a:spcBef>
              <a:spcAft>
                <a:spcPct val="0"/>
              </a:spcAft>
              <a:buClrTx/>
              <a:buSzTx/>
              <a:buFontTx/>
              <a:buNone/>
            </a:pPr>
            <a:r>
              <a:rPr kumimoji="0" lang="en-US" altLang="zh-CN" sz="2800" b="1" i="0" u="none" strike="noStrike" cap="none" normalizeH="0" baseline="0" dirty="0" smtClean="0">
                <a:ln>
                  <a:noFill/>
                </a:ln>
                <a:solidFill>
                  <a:srgbClr val="0033CC"/>
                </a:solidFill>
                <a:effectLst/>
                <a:latin typeface="Calibri" panose="020F0502020204030204" pitchFamily="34" charset="0"/>
                <a:ea typeface="宋体" panose="02010600030101010101" pitchFamily="2" charset="-122"/>
                <a:cs typeface="Iowan Old Style"/>
              </a:rPr>
              <a:t>    ①</a:t>
            </a:r>
            <a:r>
              <a:rPr kumimoji="0" lang="zh-CN" altLang="en-US" sz="2800" b="1" i="0" u="none" strike="noStrike" cap="none" normalizeH="0" baseline="0" dirty="0" smtClean="0">
                <a:ln>
                  <a:noFill/>
                </a:ln>
                <a:solidFill>
                  <a:srgbClr val="0033CC"/>
                </a:solidFill>
                <a:effectLst/>
                <a:latin typeface="Calibri" panose="020F0502020204030204" pitchFamily="34" charset="0"/>
                <a:ea typeface="宋体" panose="02010600030101010101" pitchFamily="2" charset="-122"/>
                <a:cs typeface="Iowan Old Style"/>
              </a:rPr>
              <a:t>自</a:t>
            </a:r>
            <a:r>
              <a:rPr kumimoji="0" lang="en-US" altLang="zh-CN" sz="2800" b="1" i="0" u="none" strike="noStrike" cap="none" normalizeH="0" baseline="0" dirty="0" smtClean="0">
                <a:ln>
                  <a:noFill/>
                </a:ln>
                <a:solidFill>
                  <a:srgbClr val="0033CC"/>
                </a:solidFill>
                <a:effectLst/>
                <a:latin typeface="Calibri" panose="020F0502020204030204" pitchFamily="34" charset="0"/>
                <a:ea typeface="宋体" panose="02010600030101010101" pitchFamily="2" charset="-122"/>
                <a:cs typeface="Iowan Old Style"/>
              </a:rPr>
              <a:t>20</a:t>
            </a:r>
            <a:r>
              <a:rPr kumimoji="0" lang="zh-CN" altLang="en-US" sz="2800" b="1" i="0" u="none" strike="noStrike" cap="none" normalizeH="0" baseline="0" dirty="0" smtClean="0">
                <a:ln>
                  <a:noFill/>
                </a:ln>
                <a:solidFill>
                  <a:srgbClr val="0033CC"/>
                </a:solidFill>
                <a:effectLst/>
                <a:latin typeface="Calibri" panose="020F0502020204030204" pitchFamily="34" charset="0"/>
                <a:ea typeface="宋体" panose="02010600030101010101" pitchFamily="2" charset="-122"/>
                <a:cs typeface="Iowan Old Style"/>
              </a:rPr>
              <a:t>世纪</a:t>
            </a:r>
            <a:r>
              <a:rPr kumimoji="0" lang="en-US" altLang="zh-CN" sz="2800" b="1" i="0" u="none" strike="noStrike" cap="none" normalizeH="0" baseline="0" dirty="0" smtClean="0">
                <a:ln>
                  <a:noFill/>
                </a:ln>
                <a:solidFill>
                  <a:srgbClr val="0033CC"/>
                </a:solidFill>
                <a:effectLst/>
                <a:latin typeface="Calibri" panose="020F0502020204030204" pitchFamily="34" charset="0"/>
                <a:ea typeface="宋体" panose="02010600030101010101" pitchFamily="2" charset="-122"/>
                <a:cs typeface="Iowan Old Style"/>
              </a:rPr>
              <a:t>20</a:t>
            </a:r>
            <a:r>
              <a:rPr kumimoji="0" lang="zh-CN" altLang="en-US" sz="2800" b="1" i="0" u="none" strike="noStrike" cap="none" normalizeH="0" baseline="0" dirty="0" smtClean="0">
                <a:ln>
                  <a:noFill/>
                </a:ln>
                <a:solidFill>
                  <a:srgbClr val="0033CC"/>
                </a:solidFill>
                <a:effectLst/>
                <a:latin typeface="Calibri" panose="020F0502020204030204" pitchFamily="34" charset="0"/>
                <a:ea typeface="宋体" panose="02010600030101010101" pitchFamily="2" charset="-122"/>
                <a:cs typeface="Iowan Old Style"/>
              </a:rPr>
              <a:t>年代起，</a:t>
            </a: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Iowan Old Style"/>
              </a:rPr>
              <a:t>速冻加工、冷冻设备、冷冻食品</a:t>
            </a:r>
            <a:r>
              <a:rPr kumimoji="0" lang="zh-CN" altLang="en-US" sz="2800" b="1" i="0" u="none" strike="noStrike" cap="none" normalizeH="0" baseline="0" dirty="0" smtClean="0">
                <a:ln>
                  <a:noFill/>
                </a:ln>
                <a:solidFill>
                  <a:srgbClr val="0033CC"/>
                </a:solidFill>
                <a:effectLst/>
                <a:latin typeface="Calibri" panose="020F0502020204030204" pitchFamily="34" charset="0"/>
                <a:ea typeface="宋体" panose="02010600030101010101" pitchFamily="2" charset="-122"/>
                <a:cs typeface="Iowan Old Style"/>
              </a:rPr>
              <a:t>以及</a:t>
            </a: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Iowan Old Style"/>
              </a:rPr>
              <a:t>冷冻食品包装</a:t>
            </a:r>
            <a:r>
              <a:rPr kumimoji="0" lang="zh-CN" altLang="en-US" sz="2800" b="1" i="0" u="none" strike="noStrike" cap="none" normalizeH="0" baseline="0" dirty="0" smtClean="0">
                <a:ln>
                  <a:noFill/>
                </a:ln>
                <a:solidFill>
                  <a:srgbClr val="0033CC"/>
                </a:solidFill>
                <a:effectLst/>
                <a:latin typeface="Calibri" panose="020F0502020204030204" pitchFamily="34" charset="0"/>
                <a:ea typeface="宋体" panose="02010600030101010101" pitchFamily="2" charset="-122"/>
                <a:cs typeface="Iowan Old Style"/>
              </a:rPr>
              <a:t>等领域的技术不断进步</a:t>
            </a:r>
            <a:r>
              <a:rPr kumimoji="0" lang="zh-CN" altLang="en-US" sz="2800" b="1" i="0" u="none" strike="noStrike" cap="none" normalizeH="0" baseline="0" dirty="0" smtClean="0">
                <a:ln>
                  <a:noFill/>
                </a:ln>
                <a:solidFill>
                  <a:srgbClr val="0033CC"/>
                </a:solidFill>
                <a:effectLst/>
                <a:latin typeface="Calibri" panose="020F0502020204030204" pitchFamily="34" charset="0"/>
                <a:ea typeface="宋体" panose="02010600030101010101" pitchFamily="2" charset="-122"/>
                <a:cs typeface="Songti SC"/>
              </a:rPr>
              <a:t>，家用</a:t>
            </a: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Songti SC"/>
              </a:rPr>
              <a:t>冰箱和冷柜</a:t>
            </a:r>
            <a:r>
              <a:rPr kumimoji="0" lang="zh-CN" altLang="en-US" sz="2800" b="1" i="0" u="none" strike="noStrike" cap="none" normalizeH="0" baseline="0" dirty="0" smtClean="0">
                <a:ln>
                  <a:noFill/>
                </a:ln>
                <a:solidFill>
                  <a:srgbClr val="0033CC"/>
                </a:solidFill>
                <a:effectLst/>
                <a:latin typeface="Calibri" panose="020F0502020204030204" pitchFamily="34" charset="0"/>
                <a:ea typeface="宋体" panose="02010600030101010101" pitchFamily="2" charset="-122"/>
                <a:cs typeface="Songti SC"/>
              </a:rPr>
              <a:t>普及，冷冻食品工业有了突飞猛进的发展，</a:t>
            </a: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Songti SC"/>
              </a:rPr>
              <a:t>冷链物流</a:t>
            </a:r>
            <a:r>
              <a:rPr kumimoji="0" lang="zh-CN" altLang="en-US" sz="2800" b="1" i="0" u="none" strike="noStrike" cap="none" normalizeH="0" baseline="0" dirty="0" smtClean="0">
                <a:ln>
                  <a:noFill/>
                </a:ln>
                <a:solidFill>
                  <a:srgbClr val="0033CC"/>
                </a:solidFill>
                <a:effectLst/>
                <a:latin typeface="Calibri" panose="020F0502020204030204" pitchFamily="34" charset="0"/>
                <a:ea typeface="宋体" panose="02010600030101010101" pitchFamily="2" charset="-122"/>
                <a:cs typeface="Songti SC"/>
              </a:rPr>
              <a:t>产业也发展起来。</a:t>
            </a:r>
            <a:endParaRPr kumimoji="0" lang="zh-CN" altLang="en-US" sz="2800" b="1" i="0" u="none" strike="noStrike" cap="none" normalizeH="0" baseline="0" dirty="0" smtClean="0">
              <a:ln>
                <a:noFill/>
              </a:ln>
              <a:solidFill>
                <a:srgbClr val="0033CC"/>
              </a:solidFill>
              <a:effectLst/>
              <a:latin typeface="Arial" panose="020B0604020202020204" pitchFamily="34" charset="0"/>
              <a:ea typeface="宋体" panose="02010600030101010101" pitchFamily="2" charset="-122"/>
              <a:cs typeface="宋体" panose="02010600030101010101" pitchFamily="2" charset="-122"/>
            </a:endParaRPr>
          </a:p>
          <a:p>
            <a:pPr lvl="0" indent="266700" eaLnBrk="0" fontAlgn="base" hangingPunct="0">
              <a:lnSpc>
                <a:spcPct val="150000"/>
              </a:lnSpc>
              <a:spcBef>
                <a:spcPct val="0"/>
              </a:spcBef>
              <a:spcAft>
                <a:spcPct val="0"/>
              </a:spcAft>
            </a:pPr>
            <a:r>
              <a:rPr lang="en-US" altLang="zh-CN" sz="2800" b="1" dirty="0" smtClean="0">
                <a:solidFill>
                  <a:srgbClr val="0033CC"/>
                </a:solidFill>
                <a:latin typeface="Calibri" panose="020F0502020204030204" pitchFamily="34" charset="0"/>
                <a:ea typeface="宋体" panose="02010600030101010101" pitchFamily="2" charset="-122"/>
                <a:cs typeface="Iowan Old Style"/>
              </a:rPr>
              <a:t>    ②</a:t>
            </a:r>
            <a:r>
              <a:rPr kumimoji="0" lang="en-US" altLang="zh-CN"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Songti SC"/>
              </a:rPr>
              <a:t>2010</a:t>
            </a: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Songti SC"/>
              </a:rPr>
              <a:t>年，中国</a:t>
            </a:r>
            <a:r>
              <a:rPr kumimoji="0" lang="zh-CN" altLang="en-US" sz="2800" b="1" i="0" u="none" strike="noStrike" cap="none" normalizeH="0" baseline="0" dirty="0" smtClean="0">
                <a:ln>
                  <a:noFill/>
                </a:ln>
                <a:solidFill>
                  <a:srgbClr val="0033CC"/>
                </a:solidFill>
                <a:effectLst/>
                <a:latin typeface="Calibri" panose="020F0502020204030204" pitchFamily="34" charset="0"/>
                <a:ea typeface="宋体" panose="02010600030101010101" pitchFamily="2" charset="-122"/>
                <a:cs typeface="Songti SC"/>
              </a:rPr>
              <a:t>颁布</a:t>
            </a:r>
            <a:r>
              <a:rPr kumimoji="0" lang="en-US" altLang="zh-CN"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Songti SC"/>
              </a:rPr>
              <a:t>《</a:t>
            </a: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Songti SC"/>
              </a:rPr>
              <a:t>农产品冷链物流发展规划</a:t>
            </a:r>
            <a:r>
              <a:rPr kumimoji="0" lang="en-US" altLang="zh-CN"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Songti SC"/>
              </a:rPr>
              <a:t>》</a:t>
            </a:r>
            <a:r>
              <a:rPr kumimoji="0" lang="zh-CN" altLang="en-US" sz="2800" b="1" i="0" u="none" strike="noStrike" cap="none" normalizeH="0" baseline="0" dirty="0" smtClean="0">
                <a:ln>
                  <a:noFill/>
                </a:ln>
                <a:solidFill>
                  <a:srgbClr val="0033CC"/>
                </a:solidFill>
                <a:effectLst/>
                <a:latin typeface="Calibri" panose="020F0502020204030204" pitchFamily="34" charset="0"/>
                <a:ea typeface="宋体" panose="02010600030101010101" pitchFamily="2" charset="-122"/>
                <a:cs typeface="Songti SC"/>
              </a:rPr>
              <a:t>，对冷链物流产业进行整体改造，大大促进了该产业的发展。</a:t>
            </a:r>
            <a:endParaRPr kumimoji="0" lang="zh-CN" altLang="en-US" sz="2800" b="1" i="0" u="none" strike="noStrike" cap="none" normalizeH="0" baseline="0" dirty="0" smtClean="0">
              <a:ln>
                <a:noFill/>
              </a:ln>
              <a:solidFill>
                <a:srgbClr val="0033CC"/>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8"/>
          <p:cNvSpPr txBox="1"/>
          <p:nvPr/>
        </p:nvSpPr>
        <p:spPr>
          <a:xfrm>
            <a:off x="4778477" y="20678"/>
            <a:ext cx="5692878" cy="481863"/>
          </a:xfrm>
          <a:prstGeom prst="rect">
            <a:avLst/>
          </a:prstGeom>
          <a:noFill/>
        </p:spPr>
        <p:txBody>
          <a:bodyPr wrap="square" rtlCol="0">
            <a:spAutoFit/>
            <a:scene3d>
              <a:camera prst="orthographicFront"/>
              <a:lightRig rig="threePt" dir="t"/>
            </a:scene3d>
          </a:bodyPr>
          <a:lstStyle>
            <a:defPPr>
              <a:defRPr lang="zh-CN"/>
            </a:defPPr>
            <a:lvl1pPr algn="ctr">
              <a:lnSpc>
                <a:spcPct val="150000"/>
              </a:lnSpc>
              <a:defRPr sz="200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defRPr>
            </a:lvl1pPr>
          </a:lstStyle>
          <a:p>
            <a:r>
              <a:rPr lang="zh-CN" altLang="en-US" dirty="0" smtClean="0"/>
              <a:t>第</a:t>
            </a:r>
            <a:r>
              <a:rPr lang="en-US" dirty="0" smtClean="0"/>
              <a:t>3</a:t>
            </a:r>
            <a:r>
              <a:rPr lang="zh-CN" altLang="en-US" dirty="0" smtClean="0"/>
              <a:t>课 现代食物的生产、储备与食品安全</a:t>
            </a:r>
            <a:endParaRPr lang="zh-CN" altLang="en-US" dirty="0"/>
          </a:p>
        </p:txBody>
      </p:sp>
      <p:pic>
        <p:nvPicPr>
          <p:cNvPr id="3074" name="Picture 2" descr="https://timgsa.baidu.com/timg?image&amp;quality=80&amp;size=b9999_10000&amp;sec=1589022417896&amp;di=2d53955f0542e3ffd29388c01bec03b7&amp;imgtype=0&amp;src=http%3A%2F%2Fpic192.gtobal.com%2Fimage1%2FB7%2F7E%2FwKgSE1HeU1uAJOxOAACAg0VJs6I227.jpg"/>
          <p:cNvPicPr>
            <a:picLocks noChangeAspect="1" noChangeArrowheads="1"/>
          </p:cNvPicPr>
          <p:nvPr/>
        </p:nvPicPr>
        <p:blipFill>
          <a:blip r:embed="rId1"/>
          <a:srcRect/>
          <a:stretch>
            <a:fillRect/>
          </a:stretch>
        </p:blipFill>
        <p:spPr bwMode="auto">
          <a:xfrm>
            <a:off x="326056" y="666427"/>
            <a:ext cx="6348455" cy="4076055"/>
          </a:xfrm>
          <a:prstGeom prst="rect">
            <a:avLst/>
          </a:prstGeom>
          <a:noFill/>
        </p:spPr>
      </p:pic>
      <p:pic>
        <p:nvPicPr>
          <p:cNvPr id="3076" name="Picture 4" descr="https://timgsa.baidu.com/timg?image&amp;quality=80&amp;size=b9999_10000&amp;sec=1589022630739&amp;di=077d3c4e5cce8d5eae360d3248dbc0b2&amp;imgtype=0&amp;src=http%3A%2F%2Fimg53.foodjx.com%2F3%2F20160328%2F635947537296827889269.jpg"/>
          <p:cNvPicPr>
            <a:picLocks noChangeAspect="1" noChangeArrowheads="1"/>
          </p:cNvPicPr>
          <p:nvPr/>
        </p:nvPicPr>
        <p:blipFill>
          <a:blip r:embed="rId2"/>
          <a:srcRect/>
          <a:stretch>
            <a:fillRect/>
          </a:stretch>
        </p:blipFill>
        <p:spPr bwMode="auto">
          <a:xfrm>
            <a:off x="5280660" y="2483485"/>
            <a:ext cx="6621780" cy="403606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86819" y="695413"/>
            <a:ext cx="5657520" cy="584775"/>
          </a:xfrm>
          <a:prstGeom prst="rect">
            <a:avLst/>
          </a:prstGeom>
          <a:noFill/>
        </p:spPr>
        <p:txBody>
          <a:bodyPr wrap="square" rtlCol="0">
            <a:spAutoFit/>
          </a:bodyPr>
          <a:lstStyle/>
          <a:p>
            <a:r>
              <a:rPr lang="zh-CN" altLang="en-US" sz="3200" b="1" dirty="0" smtClean="0"/>
              <a:t>三、消除饥饿与食品安全</a:t>
            </a:r>
            <a:r>
              <a:rPr lang="en-US" altLang="zh-CN" sz="3200" b="1" dirty="0" smtClean="0"/>
              <a:t>:</a:t>
            </a:r>
            <a:endParaRPr lang="zh-CN" altLang="en-US" sz="3200" dirty="0" smtClean="0"/>
          </a:p>
        </p:txBody>
      </p:sp>
      <p:sp>
        <p:nvSpPr>
          <p:cNvPr id="9" name="文本框 8"/>
          <p:cNvSpPr txBox="1"/>
          <p:nvPr/>
        </p:nvSpPr>
        <p:spPr>
          <a:xfrm>
            <a:off x="4778477" y="20678"/>
            <a:ext cx="5692878" cy="481863"/>
          </a:xfrm>
          <a:prstGeom prst="rect">
            <a:avLst/>
          </a:prstGeom>
          <a:noFill/>
        </p:spPr>
        <p:txBody>
          <a:bodyPr wrap="square" rtlCol="0">
            <a:spAutoFit/>
            <a:scene3d>
              <a:camera prst="orthographicFront"/>
              <a:lightRig rig="threePt" dir="t"/>
            </a:scene3d>
          </a:bodyPr>
          <a:lstStyle>
            <a:defPPr>
              <a:defRPr lang="zh-CN"/>
            </a:defPPr>
            <a:lvl1pPr algn="ctr">
              <a:lnSpc>
                <a:spcPct val="150000"/>
              </a:lnSpc>
              <a:defRPr sz="200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defRPr>
            </a:lvl1pPr>
          </a:lstStyle>
          <a:p>
            <a:r>
              <a:rPr lang="zh-CN" altLang="en-US" dirty="0" smtClean="0"/>
              <a:t>第</a:t>
            </a:r>
            <a:r>
              <a:rPr lang="en-US" dirty="0" smtClean="0"/>
              <a:t>3</a:t>
            </a:r>
            <a:r>
              <a:rPr lang="zh-CN" altLang="en-US" dirty="0" smtClean="0"/>
              <a:t>课 现代食物的生产、储备与食品安全</a:t>
            </a:r>
            <a:endParaRPr lang="zh-CN" altLang="en-US" dirty="0"/>
          </a:p>
        </p:txBody>
      </p:sp>
      <p:sp>
        <p:nvSpPr>
          <p:cNvPr id="4" name="矩形 3"/>
          <p:cNvSpPr/>
          <p:nvPr/>
        </p:nvSpPr>
        <p:spPr>
          <a:xfrm>
            <a:off x="501410" y="1400035"/>
            <a:ext cx="4295140" cy="5262245"/>
          </a:xfrm>
          <a:prstGeom prst="rect">
            <a:avLst/>
          </a:prstGeom>
        </p:spPr>
        <p:txBody>
          <a:bodyPr wrap="none">
            <a:spAutoFit/>
          </a:bodyPr>
          <a:lstStyle/>
          <a:p>
            <a:r>
              <a:rPr lang="en-US" altLang="zh-CN" sz="2800" b="1" dirty="0" smtClean="0">
                <a:latin typeface="宋体" panose="02010600030101010101" pitchFamily="2" charset="-122"/>
                <a:ea typeface="宋体" panose="02010600030101010101" pitchFamily="2" charset="-122"/>
              </a:rPr>
              <a:t>1</a:t>
            </a:r>
            <a:r>
              <a:rPr lang="zh-CN" altLang="en-US" sz="2800" b="1" dirty="0" smtClean="0">
                <a:latin typeface="宋体" panose="02010600030101010101" pitchFamily="2" charset="-122"/>
                <a:ea typeface="宋体" panose="02010600030101010101" pitchFamily="2" charset="-122"/>
              </a:rPr>
              <a:t>、饥饿与粮食安全问题：</a:t>
            </a:r>
            <a:endParaRPr lang="en-US" altLang="zh-CN" sz="2800" b="1" dirty="0" smtClean="0">
              <a:latin typeface="宋体" panose="02010600030101010101" pitchFamily="2" charset="-122"/>
              <a:ea typeface="宋体" panose="02010600030101010101" pitchFamily="2" charset="-122"/>
            </a:endParaRPr>
          </a:p>
          <a:p>
            <a:endParaRPr lang="en-US" altLang="zh-CN" sz="2800" b="1" dirty="0" smtClean="0">
              <a:latin typeface="宋体" panose="02010600030101010101" pitchFamily="2" charset="-122"/>
              <a:ea typeface="宋体" panose="02010600030101010101" pitchFamily="2" charset="-122"/>
            </a:endParaRPr>
          </a:p>
          <a:p>
            <a:endParaRPr lang="en-US" altLang="zh-CN" sz="2800" b="1" dirty="0" smtClean="0">
              <a:latin typeface="宋体" panose="02010600030101010101" pitchFamily="2" charset="-122"/>
              <a:ea typeface="宋体" panose="02010600030101010101" pitchFamily="2" charset="-122"/>
            </a:endParaRPr>
          </a:p>
          <a:p>
            <a:endParaRPr lang="en-US" altLang="zh-CN" sz="2800" b="1" dirty="0" smtClean="0">
              <a:latin typeface="宋体" panose="02010600030101010101" pitchFamily="2" charset="-122"/>
              <a:ea typeface="宋体" panose="02010600030101010101" pitchFamily="2" charset="-122"/>
            </a:endParaRPr>
          </a:p>
          <a:p>
            <a:endParaRPr lang="en-US" altLang="zh-CN" sz="2800" b="1" dirty="0" smtClean="0">
              <a:latin typeface="宋体" panose="02010600030101010101" pitchFamily="2" charset="-122"/>
              <a:ea typeface="宋体" panose="02010600030101010101" pitchFamily="2" charset="-122"/>
            </a:endParaRPr>
          </a:p>
          <a:p>
            <a:r>
              <a:rPr lang="en-US" altLang="zh-CN" sz="2800" b="1" dirty="0" smtClean="0">
                <a:latin typeface="宋体" panose="02010600030101010101" pitchFamily="2" charset="-122"/>
                <a:ea typeface="宋体" panose="02010600030101010101" pitchFamily="2" charset="-122"/>
              </a:rPr>
              <a:t>2</a:t>
            </a:r>
            <a:r>
              <a:rPr lang="zh-CN" altLang="en-US" sz="2800" b="1" dirty="0" smtClean="0">
                <a:latin typeface="宋体" panose="02010600030101010101" pitchFamily="2" charset="-122"/>
                <a:ea typeface="宋体" panose="02010600030101010101" pitchFamily="2" charset="-122"/>
              </a:rPr>
              <a:t>、联合国的努力：</a:t>
            </a:r>
            <a:endParaRPr lang="en-US" altLang="zh-CN" sz="2800" b="1" dirty="0" smtClean="0">
              <a:latin typeface="宋体" panose="02010600030101010101" pitchFamily="2" charset="-122"/>
              <a:ea typeface="宋体" panose="02010600030101010101" pitchFamily="2" charset="-122"/>
            </a:endParaRPr>
          </a:p>
          <a:p>
            <a:endParaRPr lang="en-US" altLang="zh-CN" sz="2800" b="1" dirty="0" smtClean="0">
              <a:latin typeface="宋体" panose="02010600030101010101" pitchFamily="2" charset="-122"/>
              <a:ea typeface="宋体" panose="02010600030101010101" pitchFamily="2" charset="-122"/>
            </a:endParaRPr>
          </a:p>
          <a:p>
            <a:endParaRPr lang="en-US" altLang="zh-CN" sz="2800" b="1" dirty="0" smtClean="0">
              <a:latin typeface="宋体" panose="02010600030101010101" pitchFamily="2" charset="-122"/>
              <a:ea typeface="宋体" panose="02010600030101010101" pitchFamily="2" charset="-122"/>
            </a:endParaRPr>
          </a:p>
          <a:p>
            <a:endParaRPr lang="en-US" altLang="zh-CN" sz="2800" b="1" dirty="0" smtClean="0">
              <a:latin typeface="宋体" panose="02010600030101010101" pitchFamily="2" charset="-122"/>
              <a:ea typeface="宋体" panose="02010600030101010101" pitchFamily="2" charset="-122"/>
            </a:endParaRPr>
          </a:p>
          <a:p>
            <a:endParaRPr lang="en-US" altLang="zh-CN" sz="2800" b="1" dirty="0" smtClean="0">
              <a:latin typeface="宋体" panose="02010600030101010101" pitchFamily="2" charset="-122"/>
              <a:ea typeface="宋体" panose="02010600030101010101" pitchFamily="2" charset="-122"/>
            </a:endParaRPr>
          </a:p>
          <a:p>
            <a:r>
              <a:rPr lang="en-US" altLang="zh-CN" sz="2800" b="1" dirty="0" smtClean="0">
                <a:latin typeface="宋体" panose="02010600030101010101" pitchFamily="2" charset="-122"/>
                <a:ea typeface="宋体" panose="02010600030101010101" pitchFamily="2" charset="-122"/>
              </a:rPr>
              <a:t>3</a:t>
            </a:r>
            <a:r>
              <a:rPr lang="zh-CN" altLang="en-US" sz="2800" b="1" dirty="0" smtClean="0">
                <a:latin typeface="宋体" panose="02010600030101010101" pitchFamily="2" charset="-122"/>
                <a:ea typeface="宋体" panose="02010600030101010101" pitchFamily="2" charset="-122"/>
              </a:rPr>
              <a:t>、中国的成就：</a:t>
            </a:r>
            <a:endParaRPr lang="zh-CN" altLang="en-US" sz="2800" b="1" dirty="0" smtClean="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4</a:t>
            </a:r>
            <a:r>
              <a:rPr lang="zh-CN" altLang="en-US" sz="2800" b="1" dirty="0">
                <a:latin typeface="宋体" panose="02010600030101010101" pitchFamily="2" charset="-122"/>
                <a:ea typeface="宋体" panose="02010600030101010101" pitchFamily="2" charset="-122"/>
              </a:rPr>
              <a:t>、食品安全：</a:t>
            </a:r>
            <a:endParaRPr lang="zh-CN" altLang="en-US" sz="2800" b="1" dirty="0">
              <a:latin typeface="宋体" panose="02010600030101010101" pitchFamily="2" charset="-122"/>
              <a:ea typeface="宋体" panose="02010600030101010101" pitchFamily="2" charset="-122"/>
            </a:endParaRPr>
          </a:p>
        </p:txBody>
      </p:sp>
      <p:sp>
        <p:nvSpPr>
          <p:cNvPr id="1025" name="Rectangle 1"/>
          <p:cNvSpPr>
            <a:spLocks noChangeArrowheads="1"/>
          </p:cNvSpPr>
          <p:nvPr/>
        </p:nvSpPr>
        <p:spPr bwMode="auto">
          <a:xfrm>
            <a:off x="413288" y="1952786"/>
            <a:ext cx="11344759" cy="138499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0033CC"/>
                </a:solidFill>
                <a:effectLst/>
                <a:latin typeface="Calibri" panose="020F0502020204030204" pitchFamily="34" charset="0"/>
                <a:ea typeface="宋体" panose="02010600030101010101" pitchFamily="2" charset="-122"/>
                <a:cs typeface="Songti SC"/>
              </a:rPr>
              <a:t>   </a:t>
            </a:r>
            <a:r>
              <a:rPr kumimoji="0" lang="zh-CN" sz="2800" b="1" i="0" u="none" strike="noStrike" cap="none" normalizeH="0" baseline="0" dirty="0" smtClean="0">
                <a:ln>
                  <a:noFill/>
                </a:ln>
                <a:solidFill>
                  <a:srgbClr val="0033CC"/>
                </a:solidFill>
                <a:effectLst/>
                <a:latin typeface="Calibri" panose="020F0502020204030204" pitchFamily="34" charset="0"/>
                <a:ea typeface="宋体" panose="02010600030101010101" pitchFamily="2" charset="-122"/>
                <a:cs typeface="Songti SC"/>
              </a:rPr>
              <a:t>随着</a:t>
            </a:r>
            <a:r>
              <a:rPr kumimoji="0" lang="zh-CN"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Songti SC"/>
              </a:rPr>
              <a:t>人口激增</a:t>
            </a:r>
            <a:r>
              <a:rPr kumimoji="0" lang="zh-CN" sz="2800" b="1" i="0" u="none" strike="noStrike" cap="none" normalizeH="0" baseline="0" dirty="0" smtClean="0">
                <a:ln>
                  <a:noFill/>
                </a:ln>
                <a:solidFill>
                  <a:srgbClr val="0033CC"/>
                </a:solidFill>
                <a:effectLst/>
                <a:latin typeface="Calibri" panose="020F0502020204030204" pitchFamily="34" charset="0"/>
                <a:ea typeface="宋体" panose="02010600030101010101" pitchFamily="2" charset="-122"/>
                <a:cs typeface="Songti SC"/>
              </a:rPr>
              <a:t>和</a:t>
            </a:r>
            <a:r>
              <a:rPr kumimoji="0" lang="zh-CN"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Songti SC"/>
              </a:rPr>
              <a:t>工业化、城市化的加速</a:t>
            </a:r>
            <a:r>
              <a:rPr kumimoji="0" lang="zh-CN" sz="2800" b="1" i="0" u="none" strike="noStrike" cap="none" normalizeH="0" baseline="0" dirty="0" smtClean="0">
                <a:ln>
                  <a:noFill/>
                </a:ln>
                <a:solidFill>
                  <a:srgbClr val="0033CC"/>
                </a:solidFill>
                <a:effectLst/>
                <a:latin typeface="Calibri" panose="020F0502020204030204" pitchFamily="34" charset="0"/>
                <a:ea typeface="宋体" panose="02010600030101010101" pitchFamily="2" charset="-122"/>
                <a:cs typeface="Songti SC"/>
              </a:rPr>
              <a:t>，</a:t>
            </a:r>
            <a:r>
              <a:rPr kumimoji="0" lang="zh-CN"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Songti SC"/>
              </a:rPr>
              <a:t>耕地面积不断减少</a:t>
            </a:r>
            <a:r>
              <a:rPr kumimoji="0" lang="zh-CN" sz="2800" b="1" i="0" u="none" strike="noStrike" cap="none" normalizeH="0" baseline="0" dirty="0" smtClean="0">
                <a:ln>
                  <a:noFill/>
                </a:ln>
                <a:solidFill>
                  <a:srgbClr val="0033CC"/>
                </a:solidFill>
                <a:effectLst/>
                <a:latin typeface="Calibri" panose="020F0502020204030204" pitchFamily="34" charset="0"/>
                <a:ea typeface="宋体" panose="02010600030101010101" pitchFamily="2" charset="-122"/>
                <a:cs typeface="Songti SC"/>
              </a:rPr>
              <a:t>。食物需求与供给之间的矛盾日益成为各国共同关注的重大问题，各国政府都把解决粮食安全与消除饥饿作为</a:t>
            </a:r>
            <a:r>
              <a:rPr kumimoji="0" lang="zh-CN"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Songti SC"/>
              </a:rPr>
              <a:t>首要任务</a:t>
            </a:r>
            <a:r>
              <a:rPr kumimoji="0" lang="zh-CN" sz="2800" b="1" i="0" u="none" strike="noStrike" cap="none" normalizeH="0" baseline="0" dirty="0" smtClean="0">
                <a:ln>
                  <a:noFill/>
                </a:ln>
                <a:solidFill>
                  <a:srgbClr val="0033CC"/>
                </a:solidFill>
                <a:effectLst/>
                <a:latin typeface="Calibri" panose="020F0502020204030204" pitchFamily="34" charset="0"/>
                <a:ea typeface="宋体" panose="02010600030101010101" pitchFamily="2" charset="-122"/>
                <a:cs typeface="Songti SC"/>
              </a:rPr>
              <a:t>。</a:t>
            </a:r>
            <a:endParaRPr kumimoji="0" lang="zh-CN" sz="2800" b="1" i="0" u="none" strike="noStrike" cap="none" normalizeH="0" baseline="0" dirty="0" smtClean="0">
              <a:ln>
                <a:noFill/>
              </a:ln>
              <a:solidFill>
                <a:srgbClr val="0033CC"/>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6" name="矩形 5"/>
          <p:cNvSpPr/>
          <p:nvPr/>
        </p:nvSpPr>
        <p:spPr>
          <a:xfrm>
            <a:off x="785246" y="4098711"/>
            <a:ext cx="10853981" cy="1384995"/>
          </a:xfrm>
          <a:prstGeom prst="rect">
            <a:avLst/>
          </a:prstGeom>
        </p:spPr>
        <p:txBody>
          <a:bodyPr wrap="square">
            <a:spAutoFit/>
          </a:bodyPr>
          <a:lstStyle/>
          <a:p>
            <a:r>
              <a:rPr lang="en-US" sz="2800" b="1" dirty="0" smtClean="0">
                <a:solidFill>
                  <a:srgbClr val="0033CC"/>
                </a:solidFill>
                <a:latin typeface="宋体" panose="02010600030101010101" pitchFamily="2" charset="-122"/>
                <a:ea typeface="宋体" panose="02010600030101010101" pitchFamily="2" charset="-122"/>
              </a:rPr>
              <a:t>    </a:t>
            </a:r>
            <a:r>
              <a:rPr lang="en-US" sz="2800" b="1" dirty="0" smtClean="0">
                <a:solidFill>
                  <a:srgbClr val="FF0000"/>
                </a:solidFill>
                <a:latin typeface="宋体" panose="02010600030101010101" pitchFamily="2" charset="-122"/>
                <a:ea typeface="宋体" panose="02010600030101010101" pitchFamily="2" charset="-122"/>
              </a:rPr>
              <a:t>1945</a:t>
            </a:r>
            <a:r>
              <a:rPr lang="zh-CN" altLang="en-US" sz="2800" b="1" dirty="0" smtClean="0">
                <a:solidFill>
                  <a:srgbClr val="FF0000"/>
                </a:solidFill>
                <a:latin typeface="宋体" panose="02010600030101010101" pitchFamily="2" charset="-122"/>
                <a:ea typeface="宋体" panose="02010600030101010101" pitchFamily="2" charset="-122"/>
              </a:rPr>
              <a:t>年</a:t>
            </a:r>
            <a:r>
              <a:rPr lang="zh-CN" altLang="en-US" sz="2800" b="1" dirty="0" smtClean="0">
                <a:solidFill>
                  <a:srgbClr val="0033CC"/>
                </a:solidFill>
                <a:latin typeface="宋体" panose="02010600030101010101" pitchFamily="2" charset="-122"/>
                <a:ea typeface="宋体" panose="02010600030101010101" pitchFamily="2" charset="-122"/>
              </a:rPr>
              <a:t>成立的</a:t>
            </a:r>
            <a:r>
              <a:rPr lang="zh-CN" altLang="en-US" sz="2800" b="1" dirty="0" smtClean="0">
                <a:solidFill>
                  <a:srgbClr val="FF0000"/>
                </a:solidFill>
                <a:latin typeface="宋体" panose="02010600030101010101" pitchFamily="2" charset="-122"/>
                <a:ea typeface="宋体" panose="02010600030101010101" pitchFamily="2" charset="-122"/>
              </a:rPr>
              <a:t>联合国粮食及农业组织</a:t>
            </a:r>
            <a:r>
              <a:rPr lang="zh-CN" altLang="en-US" sz="2800" b="1" dirty="0" smtClean="0">
                <a:solidFill>
                  <a:srgbClr val="0033CC"/>
                </a:solidFill>
                <a:latin typeface="宋体" panose="02010600030101010101" pitchFamily="2" charset="-122"/>
                <a:ea typeface="宋体" panose="02010600030101010101" pitchFamily="2" charset="-122"/>
              </a:rPr>
              <a:t>多次召开</a:t>
            </a:r>
            <a:r>
              <a:rPr lang="zh-CN" altLang="en-US" sz="2800" b="1" dirty="0" smtClean="0">
                <a:solidFill>
                  <a:srgbClr val="FF0000"/>
                </a:solidFill>
                <a:latin typeface="宋体" panose="02010600030101010101" pitchFamily="2" charset="-122"/>
                <a:ea typeface="宋体" panose="02010600030101010101" pitchFamily="2" charset="-122"/>
              </a:rPr>
              <a:t>世界粮食安全首脑会议</a:t>
            </a:r>
            <a:r>
              <a:rPr lang="zh-CN" altLang="en-US" sz="2800" b="1" dirty="0" smtClean="0">
                <a:solidFill>
                  <a:srgbClr val="0033CC"/>
                </a:solidFill>
                <a:latin typeface="宋体" panose="02010600030101010101" pitchFamily="2" charset="-122"/>
                <a:ea typeface="宋体" panose="02010600030101010101" pitchFamily="2" charset="-122"/>
              </a:rPr>
              <a:t>，协调各国政府对粮食安全的政策承诺，制定粮食安全行动计划，为人类共同消除饥饿统筹资源。</a:t>
            </a:r>
            <a:endParaRPr lang="zh-CN" altLang="en-US" sz="2800" b="1" dirty="0">
              <a:solidFill>
                <a:srgbClr val="0033CC"/>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diamond(in)">
                                      <p:cBhvr>
                                        <p:cTn id="7" dur="2000"/>
                                        <p:tgtEl>
                                          <p:spTgt spid="102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86819" y="695413"/>
            <a:ext cx="5657520" cy="584775"/>
          </a:xfrm>
          <a:prstGeom prst="rect">
            <a:avLst/>
          </a:prstGeom>
          <a:noFill/>
        </p:spPr>
        <p:txBody>
          <a:bodyPr wrap="square" rtlCol="0">
            <a:spAutoFit/>
          </a:bodyPr>
          <a:lstStyle/>
          <a:p>
            <a:r>
              <a:rPr lang="zh-CN" altLang="en-US" sz="3200" b="1" dirty="0" smtClean="0"/>
              <a:t>三、消除饥饿与食品安全</a:t>
            </a:r>
            <a:r>
              <a:rPr lang="en-US" altLang="zh-CN" sz="3200" b="1" dirty="0" smtClean="0"/>
              <a:t>:</a:t>
            </a:r>
            <a:endParaRPr lang="zh-CN" altLang="en-US" sz="3200" dirty="0" smtClean="0"/>
          </a:p>
        </p:txBody>
      </p:sp>
      <p:sp>
        <p:nvSpPr>
          <p:cNvPr id="9" name="文本框 8"/>
          <p:cNvSpPr txBox="1"/>
          <p:nvPr/>
        </p:nvSpPr>
        <p:spPr>
          <a:xfrm>
            <a:off x="4778477" y="20678"/>
            <a:ext cx="5692878" cy="481863"/>
          </a:xfrm>
          <a:prstGeom prst="rect">
            <a:avLst/>
          </a:prstGeom>
          <a:noFill/>
        </p:spPr>
        <p:txBody>
          <a:bodyPr wrap="square" rtlCol="0">
            <a:spAutoFit/>
            <a:scene3d>
              <a:camera prst="orthographicFront"/>
              <a:lightRig rig="threePt" dir="t"/>
            </a:scene3d>
          </a:bodyPr>
          <a:lstStyle>
            <a:defPPr>
              <a:defRPr lang="zh-CN"/>
            </a:defPPr>
            <a:lvl1pPr algn="ctr">
              <a:lnSpc>
                <a:spcPct val="150000"/>
              </a:lnSpc>
              <a:defRPr sz="200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defRPr>
            </a:lvl1pPr>
          </a:lstStyle>
          <a:p>
            <a:r>
              <a:rPr lang="zh-CN" altLang="en-US" dirty="0" smtClean="0"/>
              <a:t>第</a:t>
            </a:r>
            <a:r>
              <a:rPr lang="en-US" dirty="0" smtClean="0"/>
              <a:t>3</a:t>
            </a:r>
            <a:r>
              <a:rPr lang="zh-CN" altLang="en-US" dirty="0" smtClean="0"/>
              <a:t>课 现代食物的生产、储备与食品安全</a:t>
            </a:r>
            <a:endParaRPr lang="zh-CN" altLang="en-US" dirty="0"/>
          </a:p>
        </p:txBody>
      </p:sp>
      <p:sp>
        <p:nvSpPr>
          <p:cNvPr id="6" name="矩形 5"/>
          <p:cNvSpPr/>
          <p:nvPr/>
        </p:nvSpPr>
        <p:spPr>
          <a:xfrm>
            <a:off x="671891" y="1400035"/>
            <a:ext cx="4295140" cy="8278495"/>
          </a:xfrm>
          <a:prstGeom prst="rect">
            <a:avLst/>
          </a:prstGeom>
        </p:spPr>
        <p:txBody>
          <a:bodyPr wrap="none">
            <a:spAutoFit/>
          </a:bodyPr>
          <a:lstStyle/>
          <a:p>
            <a:pPr algn="l"/>
            <a:r>
              <a:rPr lang="en-US" altLang="zh-CN" sz="2800" b="1" dirty="0" smtClean="0">
                <a:latin typeface="宋体" panose="02010600030101010101" pitchFamily="2" charset="-122"/>
                <a:ea typeface="宋体" panose="02010600030101010101" pitchFamily="2" charset="-122"/>
              </a:rPr>
              <a:t>1</a:t>
            </a:r>
            <a:r>
              <a:rPr lang="zh-CN" altLang="en-US" sz="2800" b="1" dirty="0" smtClean="0">
                <a:latin typeface="宋体" panose="02010600030101010101" pitchFamily="2" charset="-122"/>
                <a:ea typeface="宋体" panose="02010600030101010101" pitchFamily="2" charset="-122"/>
              </a:rPr>
              <a:t>、饥饿与食品安全问题：</a:t>
            </a:r>
            <a:endParaRPr lang="en-US" altLang="zh-CN" sz="2800" b="1" dirty="0" smtClean="0">
              <a:latin typeface="宋体" panose="02010600030101010101" pitchFamily="2" charset="-122"/>
              <a:ea typeface="宋体" panose="02010600030101010101" pitchFamily="2" charset="-122"/>
            </a:endParaRPr>
          </a:p>
          <a:p>
            <a:pPr algn="l"/>
            <a:r>
              <a:rPr lang="en-US" altLang="zh-CN" sz="2800" b="1" dirty="0" smtClean="0">
                <a:latin typeface="宋体" panose="02010600030101010101" pitchFamily="2" charset="-122"/>
                <a:ea typeface="宋体" panose="02010600030101010101" pitchFamily="2" charset="-122"/>
              </a:rPr>
              <a:t>2</a:t>
            </a:r>
            <a:r>
              <a:rPr lang="zh-CN" altLang="en-US" sz="2800" b="1" dirty="0" smtClean="0">
                <a:latin typeface="宋体" panose="02010600030101010101" pitchFamily="2" charset="-122"/>
                <a:ea typeface="宋体" panose="02010600030101010101" pitchFamily="2" charset="-122"/>
              </a:rPr>
              <a:t>、联合国的努力：</a:t>
            </a:r>
            <a:endParaRPr lang="en-US" altLang="zh-CN" sz="2800" b="1" dirty="0" smtClean="0">
              <a:latin typeface="宋体" panose="02010600030101010101" pitchFamily="2" charset="-122"/>
              <a:ea typeface="宋体" panose="02010600030101010101" pitchFamily="2" charset="-122"/>
            </a:endParaRPr>
          </a:p>
          <a:p>
            <a:pPr algn="l"/>
            <a:r>
              <a:rPr lang="en-US" altLang="zh-CN" sz="2800" b="1" dirty="0" smtClean="0">
                <a:latin typeface="宋体" panose="02010600030101010101" pitchFamily="2" charset="-122"/>
                <a:ea typeface="宋体" panose="02010600030101010101" pitchFamily="2" charset="-122"/>
              </a:rPr>
              <a:t>3</a:t>
            </a:r>
            <a:r>
              <a:rPr lang="zh-CN" altLang="en-US" sz="2800" b="1" dirty="0" smtClean="0">
                <a:latin typeface="宋体" panose="02010600030101010101" pitchFamily="2" charset="-122"/>
                <a:ea typeface="宋体" panose="02010600030101010101" pitchFamily="2" charset="-122"/>
              </a:rPr>
              <a:t>、中国的成就：</a:t>
            </a:r>
            <a:endParaRPr lang="zh-CN" altLang="en-US" sz="2800" b="1" dirty="0" smtClean="0">
              <a:latin typeface="宋体" panose="02010600030101010101" pitchFamily="2" charset="-122"/>
              <a:ea typeface="宋体" panose="02010600030101010101" pitchFamily="2" charset="-122"/>
            </a:endParaRPr>
          </a:p>
          <a:p>
            <a:pPr algn="l"/>
            <a:endParaRPr lang="en-US" altLang="zh-CN" sz="2800" b="1" dirty="0">
              <a:latin typeface="宋体" panose="02010600030101010101" pitchFamily="2" charset="-122"/>
              <a:ea typeface="宋体" panose="02010600030101010101" pitchFamily="2" charset="-122"/>
              <a:sym typeface="+mn-ea"/>
            </a:endParaRPr>
          </a:p>
          <a:p>
            <a:pPr algn="l"/>
            <a:endParaRPr lang="en-US" altLang="zh-CN" sz="2800" b="1" dirty="0">
              <a:latin typeface="宋体" panose="02010600030101010101" pitchFamily="2" charset="-122"/>
              <a:ea typeface="宋体" panose="02010600030101010101" pitchFamily="2" charset="-122"/>
              <a:sym typeface="+mn-ea"/>
            </a:endParaRPr>
          </a:p>
          <a:p>
            <a:pPr algn="l"/>
            <a:endParaRPr lang="en-US" altLang="zh-CN" sz="2800" b="1" dirty="0">
              <a:latin typeface="宋体" panose="02010600030101010101" pitchFamily="2" charset="-122"/>
              <a:ea typeface="宋体" panose="02010600030101010101" pitchFamily="2" charset="-122"/>
              <a:sym typeface="+mn-ea"/>
            </a:endParaRPr>
          </a:p>
          <a:p>
            <a:pPr algn="l"/>
            <a:endParaRPr lang="en-US" altLang="zh-CN" sz="2800" b="1" dirty="0">
              <a:latin typeface="宋体" panose="02010600030101010101" pitchFamily="2" charset="-122"/>
              <a:ea typeface="宋体" panose="02010600030101010101" pitchFamily="2" charset="-122"/>
              <a:sym typeface="+mn-ea"/>
            </a:endParaRPr>
          </a:p>
          <a:p>
            <a:pPr algn="l"/>
            <a:endParaRPr lang="en-US" altLang="zh-CN" sz="2800" b="1" dirty="0">
              <a:latin typeface="宋体" panose="02010600030101010101" pitchFamily="2" charset="-122"/>
              <a:ea typeface="宋体" panose="02010600030101010101" pitchFamily="2" charset="-122"/>
              <a:sym typeface="+mn-ea"/>
            </a:endParaRPr>
          </a:p>
          <a:p>
            <a:pPr algn="l"/>
            <a:endParaRPr lang="en-US" altLang="zh-CN" sz="2800" b="1" dirty="0">
              <a:latin typeface="宋体" panose="02010600030101010101" pitchFamily="2" charset="-122"/>
              <a:ea typeface="宋体" panose="02010600030101010101" pitchFamily="2" charset="-122"/>
              <a:sym typeface="+mn-ea"/>
            </a:endParaRPr>
          </a:p>
          <a:p>
            <a:pPr algn="l"/>
            <a:endParaRPr lang="en-US" altLang="zh-CN" sz="2800" b="1" dirty="0">
              <a:latin typeface="宋体" panose="02010600030101010101" pitchFamily="2" charset="-122"/>
              <a:ea typeface="宋体" panose="02010600030101010101" pitchFamily="2" charset="-122"/>
              <a:sym typeface="+mn-ea"/>
            </a:endParaRPr>
          </a:p>
          <a:p>
            <a:pPr algn="l"/>
            <a:r>
              <a:rPr lang="en-US" altLang="zh-CN" sz="2800" b="1" dirty="0">
                <a:latin typeface="宋体" panose="02010600030101010101" pitchFamily="2" charset="-122"/>
                <a:ea typeface="宋体" panose="02010600030101010101" pitchFamily="2" charset="-122"/>
                <a:sym typeface="+mn-ea"/>
              </a:rPr>
              <a:t>4</a:t>
            </a:r>
            <a:r>
              <a:rPr lang="zh-CN" altLang="en-US" sz="2800" b="1" dirty="0">
                <a:latin typeface="宋体" panose="02010600030101010101" pitchFamily="2" charset="-122"/>
                <a:ea typeface="宋体" panose="02010600030101010101" pitchFamily="2" charset="-122"/>
                <a:sym typeface="+mn-ea"/>
              </a:rPr>
              <a:t>、食品安全：</a:t>
            </a:r>
            <a:endParaRPr lang="zh-CN" altLang="en-US" sz="2800" b="1" dirty="0">
              <a:latin typeface="宋体" panose="02010600030101010101" pitchFamily="2" charset="-122"/>
              <a:ea typeface="宋体" panose="02010600030101010101" pitchFamily="2" charset="-122"/>
            </a:endParaRPr>
          </a:p>
          <a:p>
            <a:pPr algn="l"/>
            <a:endParaRPr lang="zh-CN" altLang="en-US" sz="2800" dirty="0">
              <a:latin typeface="宋体" panose="02010600030101010101" pitchFamily="2" charset="-122"/>
              <a:ea typeface="宋体" panose="02010600030101010101" pitchFamily="2" charset="-122"/>
            </a:endParaRPr>
          </a:p>
          <a:p>
            <a:pPr algn="l"/>
            <a:endParaRPr lang="zh-CN" altLang="en-US" sz="2800" dirty="0">
              <a:latin typeface="宋体" panose="02010600030101010101" pitchFamily="2" charset="-122"/>
              <a:ea typeface="宋体" panose="02010600030101010101" pitchFamily="2" charset="-122"/>
            </a:endParaRPr>
          </a:p>
          <a:p>
            <a:pPr algn="l"/>
            <a:endParaRPr lang="zh-CN" altLang="en-US" sz="2800" dirty="0">
              <a:latin typeface="宋体" panose="02010600030101010101" pitchFamily="2" charset="-122"/>
              <a:ea typeface="宋体" panose="02010600030101010101" pitchFamily="2" charset="-122"/>
            </a:endParaRPr>
          </a:p>
          <a:p>
            <a:pPr algn="l"/>
            <a:endParaRPr lang="zh-CN" altLang="en-US" sz="2800" dirty="0">
              <a:latin typeface="宋体" panose="02010600030101010101" pitchFamily="2" charset="-122"/>
              <a:ea typeface="宋体" panose="02010600030101010101" pitchFamily="2" charset="-122"/>
            </a:endParaRPr>
          </a:p>
          <a:p>
            <a:pPr algn="l"/>
            <a:endParaRPr lang="zh-CN" altLang="en-US" sz="2800" dirty="0">
              <a:latin typeface="宋体" panose="02010600030101010101" pitchFamily="2" charset="-122"/>
              <a:ea typeface="宋体" panose="02010600030101010101" pitchFamily="2" charset="-122"/>
            </a:endParaRPr>
          </a:p>
          <a:p>
            <a:pPr algn="l"/>
            <a:endParaRPr lang="zh-CN" altLang="en-US" sz="2800" dirty="0">
              <a:latin typeface="宋体" panose="02010600030101010101" pitchFamily="2" charset="-122"/>
              <a:ea typeface="宋体" panose="02010600030101010101" pitchFamily="2" charset="-122"/>
            </a:endParaRPr>
          </a:p>
          <a:p>
            <a:pPr algn="l"/>
            <a:endParaRPr lang="zh-CN" altLang="en-US" sz="2800" dirty="0">
              <a:latin typeface="宋体" panose="02010600030101010101" pitchFamily="2" charset="-122"/>
              <a:ea typeface="宋体" panose="02010600030101010101" pitchFamily="2" charset="-122"/>
            </a:endParaRPr>
          </a:p>
          <a:p>
            <a:endParaRPr lang="zh-CN" altLang="en-US" sz="2800" dirty="0">
              <a:latin typeface="宋体" panose="02010600030101010101" pitchFamily="2" charset="-122"/>
              <a:ea typeface="宋体" panose="02010600030101010101" pitchFamily="2" charset="-122"/>
            </a:endParaRPr>
          </a:p>
        </p:txBody>
      </p:sp>
      <p:sp>
        <p:nvSpPr>
          <p:cNvPr id="7169" name="Rectangle 1"/>
          <p:cNvSpPr>
            <a:spLocks noChangeArrowheads="1"/>
          </p:cNvSpPr>
          <p:nvPr/>
        </p:nvSpPr>
        <p:spPr bwMode="auto">
          <a:xfrm>
            <a:off x="734373" y="2913537"/>
            <a:ext cx="10724826" cy="267652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8605" algn="l" defTabSz="914400" rtl="0" eaLnBrk="1" fontAlgn="base" latinLnBrk="0" hangingPunct="1">
              <a:lnSpc>
                <a:spcPct val="150000"/>
              </a:lnSpc>
              <a:spcBef>
                <a:spcPct val="0"/>
              </a:spcBef>
              <a:spcAft>
                <a:spcPct val="0"/>
              </a:spcAft>
              <a:buClrTx/>
              <a:buSzTx/>
              <a:buFontTx/>
              <a:buNone/>
            </a:pPr>
            <a:r>
              <a:rPr kumimoji="0" lang="en-US" alt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  </a:t>
            </a:r>
            <a:r>
              <a:rPr lang="zh-CN" altLang="en-US" sz="2800" b="1" dirty="0" smtClean="0">
                <a:ln>
                  <a:noFill/>
                </a:ln>
                <a:solidFill>
                  <a:srgbClr val="0033CC"/>
                </a:solidFill>
                <a:effectLst/>
                <a:latin typeface="宋体" panose="02010600030101010101" pitchFamily="2" charset="-122"/>
                <a:ea typeface="宋体" panose="02010600030101010101" pitchFamily="2" charset="-122"/>
                <a:cs typeface="Times New Roman" panose="02020603050405020304" pitchFamily="18" charset="0"/>
                <a:sym typeface="+mn-ea"/>
              </a:rPr>
              <a:t>由于政策支持、制度创新和农业科技进步，我国用占世界</a:t>
            </a:r>
            <a:r>
              <a:rPr lang="en-US" altLang="zh-CN" sz="2800" b="1"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sym typeface="+mn-ea"/>
              </a:rPr>
              <a:t>7%</a:t>
            </a:r>
            <a:r>
              <a:rPr lang="zh-CN" altLang="en-US" sz="2800" b="1"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sym typeface="+mn-ea"/>
              </a:rPr>
              <a:t>的耕地养活了占世界</a:t>
            </a:r>
            <a:r>
              <a:rPr lang="en-US" altLang="zh-CN" sz="2800" b="1"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sym typeface="+mn-ea"/>
              </a:rPr>
              <a:t>22%</a:t>
            </a:r>
            <a:r>
              <a:rPr lang="zh-CN" altLang="en-US" sz="2800" b="1"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sym typeface="+mn-ea"/>
              </a:rPr>
              <a:t>的人口</a:t>
            </a:r>
            <a:r>
              <a:rPr lang="zh-CN" altLang="en-US" sz="2800" b="1" dirty="0" smtClean="0">
                <a:ln>
                  <a:noFill/>
                </a:ln>
                <a:solidFill>
                  <a:srgbClr val="0033CC"/>
                </a:solidFill>
                <a:effectLst/>
                <a:latin typeface="宋体" panose="02010600030101010101" pitchFamily="2" charset="-122"/>
                <a:ea typeface="宋体" panose="02010600030101010101" pitchFamily="2" charset="-122"/>
                <a:cs typeface="Times New Roman" panose="02020603050405020304" pitchFamily="18" charset="0"/>
                <a:sym typeface="+mn-ea"/>
              </a:rPr>
              <a:t>，这是对世界粮食安全的最大贡献。</a:t>
            </a:r>
            <a:endParaRPr kumimoji="0" lang="zh-CN" altLang="en-US" sz="2800" b="1" i="0" u="none" strike="noStrike" cap="none" normalizeH="0" baseline="0" dirty="0" smtClean="0">
              <a:ln>
                <a:noFill/>
              </a:ln>
              <a:solidFill>
                <a:srgbClr val="0033CC"/>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8605" algn="l" defTabSz="914400" rtl="0" eaLnBrk="1" fontAlgn="base" latinLnBrk="0" hangingPunct="1">
              <a:lnSpc>
                <a:spcPct val="150000"/>
              </a:lnSpc>
              <a:spcBef>
                <a:spcPct val="0"/>
              </a:spcBef>
              <a:spcAft>
                <a:spcPct val="0"/>
              </a:spcAft>
              <a:buClrTx/>
              <a:buSzTx/>
              <a:buFontTx/>
              <a:buNone/>
            </a:pPr>
            <a:r>
              <a:rPr kumimoji="0" lang="en-US" alt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1996</a:t>
            </a:r>
            <a:r>
              <a:rPr kumimoji="0" lang="zh-CN" altLang="en-US"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年</a:t>
            </a:r>
            <a:r>
              <a:rPr kumimoji="0" lang="zh-CN" altLang="en-US" sz="2800" b="1" i="0" u="none" strike="noStrike" cap="none" normalizeH="0" baseline="0" dirty="0" smtClean="0">
                <a:ln>
                  <a:noFill/>
                </a:ln>
                <a:solidFill>
                  <a:srgbClr val="0033CC"/>
                </a:solidFill>
                <a:effectLst/>
                <a:latin typeface="宋体" panose="02010600030101010101" pitchFamily="2" charset="-122"/>
                <a:ea typeface="宋体" panose="02010600030101010101" pitchFamily="2" charset="-122"/>
                <a:cs typeface="Times New Roman" panose="02020603050405020304" pitchFamily="18" charset="0"/>
              </a:rPr>
              <a:t>，中国发布</a:t>
            </a:r>
            <a:r>
              <a:rPr kumimoji="0" lang="en-US" altLang="zh-CN" sz="2800" b="1" i="0" u="none" strike="noStrike" cap="none" normalizeH="0" baseline="0" dirty="0" smtClean="0">
                <a:ln>
                  <a:noFill/>
                </a:ln>
                <a:solidFill>
                  <a:srgbClr val="0033CC"/>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中国的粮食安全为问题</a:t>
            </a:r>
            <a:r>
              <a:rPr kumimoji="0" lang="en-US" altLang="zh-CN" sz="2800" b="1" i="0" u="none" strike="noStrike" cap="none" normalizeH="0" baseline="0" dirty="0" smtClean="0">
                <a:ln>
                  <a:noFill/>
                </a:ln>
                <a:solidFill>
                  <a:srgbClr val="0033CC"/>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rgbClr val="0033CC"/>
                </a:solidFill>
                <a:effectLst/>
                <a:latin typeface="宋体" panose="02010600030101010101" pitchFamily="2" charset="-122"/>
                <a:ea typeface="宋体" panose="02010600030101010101" pitchFamily="2" charset="-122"/>
                <a:cs typeface="Times New Roman" panose="02020603050405020304" pitchFamily="18" charset="0"/>
              </a:rPr>
              <a:t>白皮书，提出立足国内资源、实现粮食基本自给的方针。  </a:t>
            </a:r>
            <a:endParaRPr kumimoji="0" lang="zh-CN" altLang="en-US" sz="2800" b="1" i="0" u="none" strike="noStrike" cap="none" normalizeH="0" baseline="0" dirty="0" smtClean="0">
              <a:ln>
                <a:noFill/>
              </a:ln>
              <a:solidFill>
                <a:srgbClr val="0033CC"/>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169"/>
                                        </p:tgtEl>
                                        <p:attrNameLst>
                                          <p:attrName>style.visibility</p:attrName>
                                        </p:attrNameLst>
                                      </p:cBhvr>
                                      <p:to>
                                        <p:strVal val="visible"/>
                                      </p:to>
                                    </p:set>
                                    <p:animEffect transition="in" filter="diamond(in)">
                                      <p:cBhvr>
                                        <p:cTn id="7" dur="2000"/>
                                        <p:tgtEl>
                                          <p:spTgt spid="7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86819" y="695413"/>
            <a:ext cx="5657520" cy="584775"/>
          </a:xfrm>
          <a:prstGeom prst="rect">
            <a:avLst/>
          </a:prstGeom>
          <a:noFill/>
        </p:spPr>
        <p:txBody>
          <a:bodyPr wrap="square" rtlCol="0">
            <a:spAutoFit/>
          </a:bodyPr>
          <a:lstStyle/>
          <a:p>
            <a:r>
              <a:rPr lang="zh-CN" altLang="en-US" sz="3200" b="1" dirty="0" smtClean="0"/>
              <a:t>三、消除饥饿与食品安全</a:t>
            </a:r>
            <a:r>
              <a:rPr lang="en-US" altLang="zh-CN" sz="3200" b="1" dirty="0" smtClean="0"/>
              <a:t>:</a:t>
            </a:r>
            <a:endParaRPr lang="zh-CN" altLang="en-US" sz="3200" dirty="0" smtClean="0"/>
          </a:p>
        </p:txBody>
      </p:sp>
      <p:sp>
        <p:nvSpPr>
          <p:cNvPr id="9" name="文本框 8"/>
          <p:cNvSpPr txBox="1"/>
          <p:nvPr/>
        </p:nvSpPr>
        <p:spPr>
          <a:xfrm>
            <a:off x="4778477" y="20678"/>
            <a:ext cx="5692878" cy="481863"/>
          </a:xfrm>
          <a:prstGeom prst="rect">
            <a:avLst/>
          </a:prstGeom>
          <a:noFill/>
        </p:spPr>
        <p:txBody>
          <a:bodyPr wrap="square" rtlCol="0">
            <a:spAutoFit/>
            <a:scene3d>
              <a:camera prst="orthographicFront"/>
              <a:lightRig rig="threePt" dir="t"/>
            </a:scene3d>
          </a:bodyPr>
          <a:lstStyle>
            <a:defPPr>
              <a:defRPr lang="zh-CN"/>
            </a:defPPr>
            <a:lvl1pPr algn="ctr">
              <a:lnSpc>
                <a:spcPct val="150000"/>
              </a:lnSpc>
              <a:defRPr sz="200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defRPr>
            </a:lvl1pPr>
          </a:lstStyle>
          <a:p>
            <a:r>
              <a:rPr lang="zh-CN" altLang="en-US" dirty="0" smtClean="0"/>
              <a:t>第</a:t>
            </a:r>
            <a:r>
              <a:rPr lang="en-US" dirty="0" smtClean="0"/>
              <a:t>3</a:t>
            </a:r>
            <a:r>
              <a:rPr lang="zh-CN" altLang="en-US" dirty="0" smtClean="0"/>
              <a:t>课 现代食物的生产、储备与食品安全</a:t>
            </a:r>
            <a:endParaRPr lang="zh-CN" altLang="en-US" dirty="0"/>
          </a:p>
        </p:txBody>
      </p:sp>
      <p:sp>
        <p:nvSpPr>
          <p:cNvPr id="6" name="矩形 5"/>
          <p:cNvSpPr/>
          <p:nvPr/>
        </p:nvSpPr>
        <p:spPr>
          <a:xfrm>
            <a:off x="671891" y="1280020"/>
            <a:ext cx="4295140" cy="1814830"/>
          </a:xfrm>
          <a:prstGeom prst="rect">
            <a:avLst/>
          </a:prstGeom>
        </p:spPr>
        <p:txBody>
          <a:bodyPr wrap="none">
            <a:spAutoFit/>
          </a:bodyPr>
          <a:lstStyle/>
          <a:p>
            <a:pPr algn="l"/>
            <a:r>
              <a:rPr lang="en-US" altLang="zh-CN" sz="2800" b="1" dirty="0" smtClean="0">
                <a:latin typeface="宋体" panose="02010600030101010101" pitchFamily="2" charset="-122"/>
                <a:ea typeface="宋体" panose="02010600030101010101" pitchFamily="2" charset="-122"/>
              </a:rPr>
              <a:t>1</a:t>
            </a:r>
            <a:r>
              <a:rPr lang="zh-CN" altLang="en-US" sz="2800" b="1" dirty="0" smtClean="0">
                <a:latin typeface="宋体" panose="02010600030101010101" pitchFamily="2" charset="-122"/>
                <a:ea typeface="宋体" panose="02010600030101010101" pitchFamily="2" charset="-122"/>
              </a:rPr>
              <a:t>、饥饿与食品安全问题：</a:t>
            </a:r>
            <a:endParaRPr lang="en-US" altLang="zh-CN" sz="2800" b="1" dirty="0" smtClean="0">
              <a:latin typeface="宋体" panose="02010600030101010101" pitchFamily="2" charset="-122"/>
              <a:ea typeface="宋体" panose="02010600030101010101" pitchFamily="2" charset="-122"/>
            </a:endParaRPr>
          </a:p>
          <a:p>
            <a:pPr algn="l"/>
            <a:r>
              <a:rPr lang="en-US" altLang="zh-CN" sz="2800" b="1" dirty="0" smtClean="0">
                <a:latin typeface="宋体" panose="02010600030101010101" pitchFamily="2" charset="-122"/>
                <a:ea typeface="宋体" panose="02010600030101010101" pitchFamily="2" charset="-122"/>
              </a:rPr>
              <a:t>2</a:t>
            </a:r>
            <a:r>
              <a:rPr lang="zh-CN" altLang="en-US" sz="2800" b="1" dirty="0" smtClean="0">
                <a:latin typeface="宋体" panose="02010600030101010101" pitchFamily="2" charset="-122"/>
                <a:ea typeface="宋体" panose="02010600030101010101" pitchFamily="2" charset="-122"/>
              </a:rPr>
              <a:t>、联合国的努力：</a:t>
            </a:r>
            <a:endParaRPr lang="en-US" altLang="zh-CN" sz="2800" b="1" dirty="0" smtClean="0">
              <a:latin typeface="宋体" panose="02010600030101010101" pitchFamily="2" charset="-122"/>
              <a:ea typeface="宋体" panose="02010600030101010101" pitchFamily="2" charset="-122"/>
            </a:endParaRPr>
          </a:p>
          <a:p>
            <a:pPr algn="l"/>
            <a:r>
              <a:rPr lang="en-US" altLang="zh-CN" sz="2800" b="1" dirty="0" smtClean="0">
                <a:latin typeface="宋体" panose="02010600030101010101" pitchFamily="2" charset="-122"/>
                <a:ea typeface="宋体" panose="02010600030101010101" pitchFamily="2" charset="-122"/>
              </a:rPr>
              <a:t>3</a:t>
            </a:r>
            <a:r>
              <a:rPr lang="zh-CN" altLang="en-US" sz="2800" b="1" dirty="0" smtClean="0">
                <a:latin typeface="宋体" panose="02010600030101010101" pitchFamily="2" charset="-122"/>
                <a:ea typeface="宋体" panose="02010600030101010101" pitchFamily="2" charset="-122"/>
              </a:rPr>
              <a:t>、中国的成就：</a:t>
            </a:r>
            <a:endParaRPr lang="en-US" altLang="zh-CN" sz="2800" b="1" dirty="0">
              <a:latin typeface="宋体" panose="02010600030101010101" pitchFamily="2" charset="-122"/>
              <a:ea typeface="宋体" panose="02010600030101010101" pitchFamily="2" charset="-122"/>
              <a:sym typeface="+mn-ea"/>
            </a:endParaRPr>
          </a:p>
          <a:p>
            <a:pPr algn="l"/>
            <a:r>
              <a:rPr lang="en-US" altLang="zh-CN" sz="2800" b="1" dirty="0">
                <a:latin typeface="宋体" panose="02010600030101010101" pitchFamily="2" charset="-122"/>
                <a:ea typeface="宋体" panose="02010600030101010101" pitchFamily="2" charset="-122"/>
                <a:sym typeface="+mn-ea"/>
              </a:rPr>
              <a:t>4</a:t>
            </a:r>
            <a:r>
              <a:rPr lang="zh-CN" altLang="en-US" sz="2800" b="1" dirty="0">
                <a:latin typeface="宋体" panose="02010600030101010101" pitchFamily="2" charset="-122"/>
                <a:ea typeface="宋体" panose="02010600030101010101" pitchFamily="2" charset="-122"/>
                <a:sym typeface="+mn-ea"/>
              </a:rPr>
              <a:t>、食品安全：</a:t>
            </a:r>
            <a:endParaRPr lang="zh-CN" altLang="en-US" sz="2800" dirty="0">
              <a:latin typeface="宋体" panose="02010600030101010101" pitchFamily="2" charset="-122"/>
              <a:ea typeface="宋体" panose="02010600030101010101" pitchFamily="2" charset="-122"/>
            </a:endParaRPr>
          </a:p>
        </p:txBody>
      </p:sp>
      <p:sp>
        <p:nvSpPr>
          <p:cNvPr id="7169" name="Rectangle 1"/>
          <p:cNvSpPr>
            <a:spLocks noChangeArrowheads="1"/>
          </p:cNvSpPr>
          <p:nvPr/>
        </p:nvSpPr>
        <p:spPr bwMode="auto">
          <a:xfrm>
            <a:off x="671830" y="3525520"/>
            <a:ext cx="11055350" cy="267652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8605" algn="l" defTabSz="914400" rtl="0" fontAlgn="base">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rgbClr val="0033CC"/>
                </a:solidFill>
                <a:effectLst/>
                <a:latin typeface="宋体" panose="02010600030101010101" pitchFamily="2" charset="-122"/>
                <a:ea typeface="宋体" panose="02010600030101010101" pitchFamily="2" charset="-122"/>
                <a:cs typeface="Times New Roman" panose="02020603050405020304" pitchFamily="18" charset="0"/>
              </a:rPr>
              <a:t>①化肥农药的过渡使用；</a:t>
            </a:r>
            <a:endParaRPr kumimoji="0" lang="zh-CN" altLang="en-US" sz="2800" b="1" i="0" u="none" strike="noStrike" cap="none" normalizeH="0" baseline="0" dirty="0" smtClean="0">
              <a:ln>
                <a:noFill/>
              </a:ln>
              <a:solidFill>
                <a:srgbClr val="0033CC"/>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8605" algn="l" defTabSz="914400" rtl="0" fontAlgn="base">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rgbClr val="0033CC"/>
                </a:solidFill>
                <a:effectLst/>
                <a:latin typeface="宋体" panose="02010600030101010101" pitchFamily="2" charset="-122"/>
                <a:ea typeface="宋体" panose="02010600030101010101" pitchFamily="2" charset="-122"/>
                <a:cs typeface="Times New Roman" panose="02020603050405020304" pitchFamily="18" charset="0"/>
              </a:rPr>
              <a:t>②禽畜饲养中过度使用抗生素；</a:t>
            </a:r>
            <a:endParaRPr kumimoji="0" lang="zh-CN" altLang="en-US" sz="2800" b="1" i="0" u="none" strike="noStrike" cap="none" normalizeH="0" baseline="0" dirty="0" smtClean="0">
              <a:ln>
                <a:noFill/>
              </a:ln>
              <a:solidFill>
                <a:srgbClr val="0033CC"/>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8605" algn="l" defTabSz="914400" rtl="0" fontAlgn="base">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rgbClr val="0033CC"/>
                </a:solidFill>
                <a:effectLst/>
                <a:latin typeface="宋体" panose="02010600030101010101" pitchFamily="2" charset="-122"/>
                <a:ea typeface="宋体" panose="02010600030101010101" pitchFamily="2" charset="-122"/>
                <a:cs typeface="Times New Roman" panose="02020603050405020304" pitchFamily="18" charset="0"/>
              </a:rPr>
              <a:t>③食品加工中，过渡使用食品添加剂，甚至使用危害健康的添加剂。</a:t>
            </a:r>
            <a:endParaRPr kumimoji="0" lang="zh-CN" altLang="en-US" sz="2800" b="1" i="0" u="none" strike="noStrike" cap="none" normalizeH="0" baseline="0" dirty="0" smtClean="0">
              <a:ln>
                <a:noFill/>
              </a:ln>
              <a:solidFill>
                <a:srgbClr val="0033CC"/>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8605" algn="l" defTabSz="914400" rtl="0" fontAlgn="base">
              <a:lnSpc>
                <a:spcPct val="100000"/>
              </a:lnSpc>
              <a:spcBef>
                <a:spcPct val="0"/>
              </a:spcBef>
              <a:spcAft>
                <a:spcPct val="0"/>
              </a:spcAft>
              <a:buClrTx/>
              <a:buSzTx/>
              <a:buFontTx/>
              <a:buNone/>
            </a:pPr>
            <a:endParaRPr lang="zh-CN" altLang="en-US" sz="2800" b="1" dirty="0" smtClean="0">
              <a:ln>
                <a:noFill/>
              </a:ln>
              <a:solidFill>
                <a:srgbClr val="0033CC"/>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268605" algn="l" defTabSz="914400" rtl="0" fontAlgn="base">
              <a:lnSpc>
                <a:spcPct val="100000"/>
              </a:lnSpc>
              <a:spcBef>
                <a:spcPct val="0"/>
              </a:spcBef>
              <a:spcAft>
                <a:spcPct val="0"/>
              </a:spcAft>
              <a:buClrTx/>
              <a:buSzTx/>
              <a:buFontTx/>
              <a:buNone/>
            </a:pPr>
            <a:r>
              <a:rPr lang="zh-CN" altLang="en-US" sz="2800" b="1" dirty="0" smtClean="0">
                <a:ln>
                  <a:noFill/>
                </a:ln>
                <a:solidFill>
                  <a:srgbClr val="0033CC"/>
                </a:solidFill>
                <a:effectLst/>
                <a:latin typeface="宋体" panose="02010600030101010101" pitchFamily="2" charset="-122"/>
                <a:ea typeface="宋体" panose="02010600030101010101" pitchFamily="2" charset="-122"/>
                <a:cs typeface="Times New Roman" panose="02020603050405020304" pitchFamily="18" charset="0"/>
                <a:sym typeface="+mn-ea"/>
              </a:rPr>
              <a:t>①</a:t>
            </a:r>
            <a:r>
              <a:rPr kumimoji="0" lang="zh-CN" altLang="en-US" sz="2800" b="1" i="0" u="none" strike="noStrike" cap="none" normalizeH="0" baseline="0" dirty="0" smtClean="0">
                <a:ln>
                  <a:noFill/>
                </a:ln>
                <a:solidFill>
                  <a:srgbClr val="0033CC"/>
                </a:solidFill>
                <a:effectLst/>
                <a:latin typeface="宋体" panose="02010600030101010101" pitchFamily="2" charset="-122"/>
                <a:ea typeface="宋体" panose="02010600030101010101" pitchFamily="2" charset="-122"/>
                <a:cs typeface="Times New Roman" panose="02020603050405020304" pitchFamily="18" charset="0"/>
              </a:rPr>
              <a:t>各种制定法规进行治理，</a:t>
            </a:r>
            <a:r>
              <a:rPr kumimoji="0" lang="en-US" altLang="zh-CN" sz="2800" b="1" i="0" u="none" strike="noStrike" cap="none" normalizeH="0" baseline="0" dirty="0" smtClean="0">
                <a:ln>
                  <a:noFill/>
                </a:ln>
                <a:solidFill>
                  <a:srgbClr val="0033CC"/>
                </a:solidFill>
                <a:effectLst/>
                <a:latin typeface="宋体" panose="02010600030101010101" pitchFamily="2" charset="-122"/>
                <a:ea typeface="宋体" panose="02010600030101010101" pitchFamily="2" charset="-122"/>
                <a:cs typeface="Times New Roman" panose="02020603050405020304" pitchFamily="18" charset="0"/>
              </a:rPr>
              <a:t>2009</a:t>
            </a:r>
            <a:r>
              <a:rPr kumimoji="0" lang="zh-CN" altLang="en-US" sz="2800" b="1" i="0" u="none" strike="noStrike" cap="none" normalizeH="0" baseline="0" dirty="0" smtClean="0">
                <a:ln>
                  <a:noFill/>
                </a:ln>
                <a:solidFill>
                  <a:srgbClr val="0033CC"/>
                </a:solidFill>
                <a:effectLst/>
                <a:latin typeface="宋体" panose="02010600030101010101" pitchFamily="2" charset="-122"/>
                <a:ea typeface="宋体" panose="02010600030101010101" pitchFamily="2" charset="-122"/>
                <a:cs typeface="Times New Roman" panose="02020603050405020304" pitchFamily="18" charset="0"/>
              </a:rPr>
              <a:t>年《中华人民共和国食品安全法》；</a:t>
            </a:r>
            <a:endParaRPr kumimoji="0" lang="zh-CN" altLang="en-US" sz="2800" b="1" i="0" u="none" strike="noStrike" cap="none" normalizeH="0" baseline="0" dirty="0" smtClean="0">
              <a:ln>
                <a:noFill/>
              </a:ln>
              <a:solidFill>
                <a:srgbClr val="0033CC"/>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8605" algn="l" defTabSz="914400" rtl="0" fontAlgn="base">
              <a:lnSpc>
                <a:spcPct val="100000"/>
              </a:lnSpc>
              <a:spcBef>
                <a:spcPct val="0"/>
              </a:spcBef>
              <a:spcAft>
                <a:spcPct val="0"/>
              </a:spcAft>
              <a:buClrTx/>
              <a:buSzTx/>
              <a:buFontTx/>
              <a:buNone/>
            </a:pPr>
            <a:r>
              <a:rPr lang="zh-CN" altLang="en-US" sz="2800" b="1" dirty="0" smtClean="0">
                <a:ln>
                  <a:noFill/>
                </a:ln>
                <a:solidFill>
                  <a:srgbClr val="0033CC"/>
                </a:solidFill>
                <a:effectLst/>
                <a:latin typeface="宋体" panose="02010600030101010101" pitchFamily="2" charset="-122"/>
                <a:ea typeface="宋体" panose="02010600030101010101" pitchFamily="2" charset="-122"/>
                <a:cs typeface="Times New Roman" panose="02020603050405020304" pitchFamily="18" charset="0"/>
                <a:sym typeface="+mn-ea"/>
              </a:rPr>
              <a:t>②</a:t>
            </a:r>
            <a:r>
              <a:rPr kumimoji="0" lang="zh-CN" altLang="en-US" sz="2800" b="1" i="0" u="none" strike="noStrike" cap="none" normalizeH="0" baseline="0" dirty="0" smtClean="0">
                <a:ln>
                  <a:noFill/>
                </a:ln>
                <a:solidFill>
                  <a:srgbClr val="0033CC"/>
                </a:solidFill>
                <a:effectLst/>
                <a:latin typeface="宋体" panose="02010600030101010101" pitchFamily="2" charset="-122"/>
                <a:ea typeface="宋体" panose="02010600030101010101" pitchFamily="2" charset="-122"/>
                <a:cs typeface="Times New Roman" panose="02020603050405020304" pitchFamily="18" charset="0"/>
              </a:rPr>
              <a:t>中国政府还提出，</a:t>
            </a:r>
            <a:r>
              <a:rPr kumimoji="0" lang="en-US" altLang="zh-CN" sz="2800" b="1" i="0" u="none" strike="noStrike" cap="none" normalizeH="0" baseline="0" dirty="0" smtClean="0">
                <a:ln>
                  <a:noFill/>
                </a:ln>
                <a:solidFill>
                  <a:srgbClr val="0033CC"/>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800" b="1" i="0" u="none" strike="noStrike" cap="none" normalizeH="0" baseline="0" dirty="0" smtClean="0">
                <a:ln>
                  <a:noFill/>
                </a:ln>
                <a:solidFill>
                  <a:srgbClr val="0033CC"/>
                </a:solidFill>
                <a:effectLst/>
                <a:latin typeface="宋体" panose="02010600030101010101" pitchFamily="2" charset="-122"/>
                <a:ea typeface="宋体" panose="02010600030101010101" pitchFamily="2" charset="-122"/>
                <a:cs typeface="Times New Roman" panose="02020603050405020304" pitchFamily="18" charset="0"/>
              </a:rPr>
              <a:t>提高食品安全监管水平和能力。 </a:t>
            </a:r>
            <a:endParaRPr kumimoji="0" lang="zh-CN" altLang="en-US" sz="2800" b="1" i="0" u="none" strike="noStrike" cap="none" normalizeH="0" baseline="0" dirty="0" smtClean="0">
              <a:ln>
                <a:noFill/>
              </a:ln>
              <a:solidFill>
                <a:srgbClr val="0033CC"/>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 name="Rectangle 1"/>
          <p:cNvSpPr>
            <a:spLocks noChangeArrowheads="1"/>
          </p:cNvSpPr>
          <p:nvPr/>
        </p:nvSpPr>
        <p:spPr bwMode="auto">
          <a:xfrm>
            <a:off x="536575" y="3129915"/>
            <a:ext cx="4429760" cy="2676525"/>
          </a:xfrm>
          <a:prstGeom prst="rect">
            <a:avLst/>
          </a:prstGeom>
          <a:noFill/>
          <a:ln w="9525">
            <a:noFill/>
            <a:miter lim="800000"/>
          </a:ln>
          <a:effectLst/>
        </p:spPr>
        <p:txBody>
          <a:bodyPr vert="horz" wrap="square" lIns="91440" tIns="45720" rIns="91440" bIns="45720" numCol="1" anchor="ctr" anchorCtr="0" compatLnSpc="1">
            <a:spAutoFit/>
          </a:bodyPr>
          <a:p>
            <a:pPr marL="0" marR="0" lvl="0" indent="268605" algn="l" defTabSz="914400" rtl="0" fontAlgn="base">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）原因：</a:t>
            </a:r>
            <a:endParaRPr kumimoji="0" lang="zh-CN" altLang="en-US"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8605" algn="l" defTabSz="914400" rtl="0" fontAlgn="base">
              <a:lnSpc>
                <a:spcPct val="100000"/>
              </a:lnSpc>
              <a:spcBef>
                <a:spcPct val="0"/>
              </a:spcBef>
              <a:spcAft>
                <a:spcPct val="0"/>
              </a:spcAft>
              <a:buClrTx/>
              <a:buSzTx/>
              <a:buFontTx/>
              <a:buNone/>
            </a:pPr>
            <a:endParaRPr kumimoji="0" lang="zh-CN" altLang="en-US"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8605" algn="l" defTabSz="914400" rtl="0" fontAlgn="base">
              <a:lnSpc>
                <a:spcPct val="100000"/>
              </a:lnSpc>
              <a:spcBef>
                <a:spcPct val="0"/>
              </a:spcBef>
              <a:spcAft>
                <a:spcPct val="0"/>
              </a:spcAft>
              <a:buClrTx/>
              <a:buSzTx/>
              <a:buFontTx/>
              <a:buNone/>
            </a:pPr>
            <a:endParaRPr kumimoji="0" lang="zh-CN" altLang="en-US"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8605" algn="l" defTabSz="914400" rtl="0" fontAlgn="base">
              <a:lnSpc>
                <a:spcPct val="100000"/>
              </a:lnSpc>
              <a:spcBef>
                <a:spcPct val="0"/>
              </a:spcBef>
              <a:spcAft>
                <a:spcPct val="0"/>
              </a:spcAft>
              <a:buClrTx/>
              <a:buSzTx/>
              <a:buFontTx/>
              <a:buNone/>
            </a:pPr>
            <a:endParaRPr kumimoji="0" lang="zh-CN" altLang="en-US"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8605" algn="l" defTabSz="914400" rtl="0" fontAlgn="base">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）对策：</a:t>
            </a:r>
            <a:endParaRPr kumimoji="0" lang="zh-CN" altLang="en-US"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8605" algn="l" defTabSz="914400" rtl="0" fontAlgn="base">
              <a:lnSpc>
                <a:spcPct val="100000"/>
              </a:lnSpc>
              <a:spcBef>
                <a:spcPct val="0"/>
              </a:spcBef>
              <a:spcAft>
                <a:spcPct val="0"/>
              </a:spcAft>
              <a:buClrTx/>
              <a:buSzTx/>
              <a:buFontTx/>
              <a:buNone/>
            </a:pPr>
            <a:r>
              <a:rPr lang="zh-CN" altLang="en-US" sz="2800" b="1" dirty="0" smtClean="0">
                <a:ln>
                  <a:noFill/>
                </a:ln>
                <a:solidFill>
                  <a:srgbClr val="0033CC"/>
                </a:solidFill>
                <a:effectLst/>
                <a:latin typeface="宋体" panose="02010600030101010101" pitchFamily="2" charset="-122"/>
                <a:ea typeface="宋体" panose="02010600030101010101" pitchFamily="2" charset="-122"/>
                <a:cs typeface="Times New Roman" panose="02020603050405020304" pitchFamily="18" charset="0"/>
                <a:sym typeface="+mn-ea"/>
              </a:rPr>
              <a:t> </a:t>
            </a:r>
            <a:endParaRPr kumimoji="0" lang="zh-CN" altLang="en-US" sz="2800" b="1" i="0" u="none" strike="noStrike" cap="none" normalizeH="0" baseline="0" dirty="0" smtClean="0">
              <a:ln>
                <a:noFill/>
              </a:ln>
              <a:solidFill>
                <a:srgbClr val="0033CC"/>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6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69">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6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6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6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8"/>
          <p:cNvSpPr txBox="1"/>
          <p:nvPr/>
        </p:nvSpPr>
        <p:spPr>
          <a:xfrm>
            <a:off x="4778477" y="20678"/>
            <a:ext cx="5692878" cy="481863"/>
          </a:xfrm>
          <a:prstGeom prst="rect">
            <a:avLst/>
          </a:prstGeom>
          <a:noFill/>
        </p:spPr>
        <p:txBody>
          <a:bodyPr wrap="square" rtlCol="0">
            <a:spAutoFit/>
            <a:scene3d>
              <a:camera prst="orthographicFront"/>
              <a:lightRig rig="threePt" dir="t"/>
            </a:scene3d>
          </a:bodyPr>
          <a:lstStyle>
            <a:defPPr>
              <a:defRPr lang="zh-CN"/>
            </a:defPPr>
            <a:lvl1pPr algn="ctr">
              <a:lnSpc>
                <a:spcPct val="150000"/>
              </a:lnSpc>
              <a:defRPr sz="200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defRPr>
            </a:lvl1pPr>
          </a:lstStyle>
          <a:p>
            <a:r>
              <a:rPr lang="zh-CN" altLang="en-US" dirty="0" smtClean="0"/>
              <a:t>第</a:t>
            </a:r>
            <a:r>
              <a:rPr lang="en-US" dirty="0" smtClean="0"/>
              <a:t>3</a:t>
            </a:r>
            <a:r>
              <a:rPr lang="zh-CN" altLang="en-US" dirty="0" smtClean="0"/>
              <a:t>课 现代食物的生产、储备与食品安全</a:t>
            </a:r>
            <a:endParaRPr lang="zh-CN" altLang="en-US" dirty="0"/>
          </a:p>
        </p:txBody>
      </p:sp>
      <p:pic>
        <p:nvPicPr>
          <p:cNvPr id="5" name="图片 4" descr="null-45370a9a4c76cc9"/>
          <p:cNvPicPr>
            <a:picLocks noChangeAspect="1"/>
          </p:cNvPicPr>
          <p:nvPr>
            <p:custDataLst>
              <p:tags r:id="rId1"/>
            </p:custDataLst>
          </p:nvPr>
        </p:nvPicPr>
        <p:blipFill>
          <a:blip r:embed="rId2"/>
          <a:stretch>
            <a:fillRect/>
          </a:stretch>
        </p:blipFill>
        <p:spPr>
          <a:xfrm>
            <a:off x="4024392" y="1594669"/>
            <a:ext cx="6440578" cy="3612762"/>
          </a:xfrm>
          <a:prstGeom prst="rect">
            <a:avLst/>
          </a:prstGeom>
        </p:spPr>
      </p:pic>
      <p:sp>
        <p:nvSpPr>
          <p:cNvPr id="6" name="文本框 2"/>
          <p:cNvSpPr txBox="1"/>
          <p:nvPr/>
        </p:nvSpPr>
        <p:spPr>
          <a:xfrm>
            <a:off x="1967069" y="864417"/>
            <a:ext cx="8032968" cy="646331"/>
          </a:xfrm>
          <a:prstGeom prst="rect">
            <a:avLst/>
          </a:prstGeom>
          <a:noFill/>
        </p:spPr>
        <p:txBody>
          <a:bodyPr wrap="none" rtlCol="0">
            <a:spAutoFit/>
          </a:bodyPr>
          <a:lstStyle/>
          <a:p>
            <a:pPr algn="l"/>
            <a:r>
              <a:rPr lang="zh-CN" altLang="en-US" sz="3600" dirty="0" smtClean="0">
                <a:gradFill>
                  <a:gsLst>
                    <a:gs pos="0">
                      <a:srgbClr val="E30000"/>
                    </a:gs>
                    <a:gs pos="100000">
                      <a:srgbClr val="760303"/>
                    </a:gs>
                  </a:gsLst>
                  <a:lin scaled="0"/>
                </a:gradFill>
                <a:latin typeface="华文隶书" panose="02010800040101010101" charset="-122"/>
                <a:ea typeface="华文隶书" panose="02010800040101010101" charset="-122"/>
              </a:rPr>
              <a:t>钱学森、袁隆平、钟南山三位</a:t>
            </a:r>
            <a:r>
              <a:rPr lang="zh-CN" altLang="en-US" sz="3600" dirty="0">
                <a:gradFill>
                  <a:gsLst>
                    <a:gs pos="0">
                      <a:srgbClr val="E30000"/>
                    </a:gs>
                    <a:gs pos="100000">
                      <a:srgbClr val="760303"/>
                    </a:gs>
                  </a:gsLst>
                  <a:lin scaled="0"/>
                </a:gradFill>
                <a:latin typeface="华文隶书" panose="02010800040101010101" charset="-122"/>
                <a:ea typeface="华文隶书" panose="02010800040101010101" charset="-122"/>
              </a:rPr>
              <a:t>国之脊梁</a:t>
            </a:r>
            <a:endParaRPr lang="zh-CN" altLang="en-US" sz="3600" dirty="0">
              <a:gradFill>
                <a:gsLst>
                  <a:gs pos="0">
                    <a:srgbClr val="E30000"/>
                  </a:gs>
                  <a:gs pos="100000">
                    <a:srgbClr val="760303"/>
                  </a:gs>
                </a:gsLst>
                <a:lin scaled="0"/>
              </a:gradFill>
              <a:latin typeface="华文隶书" panose="02010800040101010101" charset="-122"/>
              <a:ea typeface="华文隶书" panose="02010800040101010101" charset="-122"/>
            </a:endParaRPr>
          </a:p>
        </p:txBody>
      </p:sp>
      <p:sp>
        <p:nvSpPr>
          <p:cNvPr id="7" name="文本框 5"/>
          <p:cNvSpPr txBox="1"/>
          <p:nvPr/>
        </p:nvSpPr>
        <p:spPr>
          <a:xfrm>
            <a:off x="973552" y="5442198"/>
            <a:ext cx="10019665" cy="953135"/>
          </a:xfrm>
          <a:prstGeom prst="rect">
            <a:avLst/>
          </a:prstGeom>
          <a:noFill/>
        </p:spPr>
        <p:txBody>
          <a:bodyPr wrap="square" rtlCol="0" anchor="t">
            <a:spAutoFit/>
          </a:bodyPr>
          <a:lstStyle/>
          <a:p>
            <a:pPr algn="l"/>
            <a:r>
              <a:rPr lang="zh-CN" altLang="en-US" sz="2800" dirty="0">
                <a:solidFill>
                  <a:srgbClr val="1406CC"/>
                </a:solidFill>
                <a:latin typeface="+mn-ea"/>
                <a:ea typeface="+mn-ea"/>
                <a:cs typeface="+mn-ea"/>
              </a:rPr>
              <a:t>中国人应该感谢的三位爷爷</a:t>
            </a:r>
            <a:r>
              <a:rPr lang="en-US" altLang="zh-CN" sz="2800" dirty="0">
                <a:solidFill>
                  <a:srgbClr val="1406CC"/>
                </a:solidFill>
                <a:latin typeface="+mn-ea"/>
                <a:ea typeface="+mn-ea"/>
                <a:cs typeface="+mn-ea"/>
              </a:rPr>
              <a:t>——</a:t>
            </a:r>
            <a:endParaRPr lang="en-US" altLang="zh-CN" sz="2800" dirty="0">
              <a:solidFill>
                <a:srgbClr val="1406CC"/>
              </a:solidFill>
              <a:latin typeface="+mn-ea"/>
              <a:ea typeface="+mn-ea"/>
              <a:cs typeface="+mn-ea"/>
            </a:endParaRPr>
          </a:p>
          <a:p>
            <a:pPr algn="l"/>
            <a:r>
              <a:rPr lang="zh-CN" altLang="en-US" sz="2800" dirty="0">
                <a:solidFill>
                  <a:srgbClr val="1406CC"/>
                </a:solidFill>
                <a:latin typeface="+mn-ea"/>
                <a:ea typeface="+mn-ea"/>
                <a:cs typeface="+mn-ea"/>
              </a:rPr>
              <a:t>钱学森怕我们挨打；</a:t>
            </a:r>
            <a:r>
              <a:rPr lang="zh-CN" altLang="en-US" sz="2800" dirty="0">
                <a:solidFill>
                  <a:srgbClr val="1406CC"/>
                </a:solidFill>
                <a:latin typeface="+mn-ea"/>
                <a:cs typeface="+mn-ea"/>
                <a:sym typeface="+mn-ea"/>
              </a:rPr>
              <a:t>钟南山怕我们生病；</a:t>
            </a:r>
            <a:r>
              <a:rPr lang="zh-CN" altLang="en-US" sz="2800" dirty="0">
                <a:solidFill>
                  <a:srgbClr val="1406CC"/>
                </a:solidFill>
                <a:latin typeface="+mn-ea"/>
                <a:ea typeface="+mn-ea"/>
                <a:cs typeface="+mn-ea"/>
              </a:rPr>
              <a:t>袁隆平怕我们挨饿</a:t>
            </a:r>
            <a:endParaRPr lang="zh-CN" altLang="en-US" sz="2800" dirty="0">
              <a:solidFill>
                <a:srgbClr val="1406CC"/>
              </a:solidFill>
              <a:latin typeface="+mn-ea"/>
              <a:ea typeface="+mn-ea"/>
              <a:cs typeface="+mn-ea"/>
            </a:endParaRPr>
          </a:p>
        </p:txBody>
      </p:sp>
      <p:pic>
        <p:nvPicPr>
          <p:cNvPr id="108546" name="Picture 2" descr="https://timgsa.baidu.com/timg?image&amp;quality=80&amp;size=b9999_10000&amp;sec=1589022983711&amp;di=8ed8d9f1dc92a20d088342e69c037696&amp;imgtype=0&amp;src=http%3A%2F%2Fgss2.bdstatic.com%2F9fo3dSag_xI4khGkpoWK1HF6hhy%2Fbaike%2Fs%3D220%2Fsign%3D1e7d90cb1d950a7b713549c63ad0625c%2F500fd9f9d72a605977582ae72834349b023bba87.jpg"/>
          <p:cNvPicPr>
            <a:picLocks noChangeAspect="1" noChangeArrowheads="1"/>
          </p:cNvPicPr>
          <p:nvPr/>
        </p:nvPicPr>
        <p:blipFill>
          <a:blip r:embed="rId3"/>
          <a:srcRect/>
          <a:stretch>
            <a:fillRect/>
          </a:stretch>
        </p:blipFill>
        <p:spPr bwMode="auto">
          <a:xfrm>
            <a:off x="1162371" y="1598828"/>
            <a:ext cx="3022717" cy="361608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82216" y="0"/>
            <a:ext cx="2348720" cy="523220"/>
          </a:xfrm>
          <a:prstGeom prst="rect">
            <a:avLst/>
          </a:prstGeom>
        </p:spPr>
        <p:txBody>
          <a:bodyPr wrap="none">
            <a:spAutoFit/>
          </a:bodyPr>
          <a:lstStyle/>
          <a:p>
            <a:pPr algn="just">
              <a:spcAft>
                <a:spcPts val="0"/>
              </a:spcAft>
            </a:pPr>
            <a:r>
              <a:rPr lang="zh-CN" altLang="zh-CN" sz="2800" b="1" kern="100"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t>【</a:t>
            </a:r>
            <a:r>
              <a:rPr lang="zh-CN" altLang="en-US" sz="2800" b="1" kern="100"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t>课堂小结</a:t>
            </a:r>
            <a:r>
              <a:rPr lang="zh-CN" altLang="zh-CN" sz="2800" b="1" kern="100"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t>】</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6" name="文本框 8"/>
          <p:cNvSpPr txBox="1"/>
          <p:nvPr/>
        </p:nvSpPr>
        <p:spPr>
          <a:xfrm>
            <a:off x="4778477" y="20678"/>
            <a:ext cx="5692878" cy="481863"/>
          </a:xfrm>
          <a:prstGeom prst="rect">
            <a:avLst/>
          </a:prstGeom>
          <a:noFill/>
        </p:spPr>
        <p:txBody>
          <a:bodyPr wrap="square" rtlCol="0">
            <a:spAutoFit/>
            <a:scene3d>
              <a:camera prst="orthographicFront"/>
              <a:lightRig rig="threePt" dir="t"/>
            </a:scene3d>
          </a:bodyPr>
          <a:lstStyle>
            <a:defPPr>
              <a:defRPr lang="zh-CN"/>
            </a:defPPr>
            <a:lvl1pPr algn="ctr">
              <a:lnSpc>
                <a:spcPct val="150000"/>
              </a:lnSpc>
              <a:defRPr sz="200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defRPr>
            </a:lvl1pPr>
          </a:lstStyle>
          <a:p>
            <a:r>
              <a:rPr lang="zh-CN" altLang="en-US" dirty="0" smtClean="0"/>
              <a:t>第</a:t>
            </a:r>
            <a:r>
              <a:rPr lang="en-US" dirty="0" smtClean="0"/>
              <a:t>3</a:t>
            </a:r>
            <a:r>
              <a:rPr lang="zh-CN" altLang="en-US" dirty="0" smtClean="0"/>
              <a:t>课 现代食物的生产、储备与食品安全</a:t>
            </a:r>
            <a:endParaRPr lang="zh-CN" altLang="en-US" dirty="0"/>
          </a:p>
        </p:txBody>
      </p:sp>
      <p:sp>
        <p:nvSpPr>
          <p:cNvPr id="12" name="文本框 7"/>
          <p:cNvSpPr txBox="1"/>
          <p:nvPr/>
        </p:nvSpPr>
        <p:spPr>
          <a:xfrm>
            <a:off x="448436" y="539017"/>
            <a:ext cx="11107614" cy="743152"/>
          </a:xfrm>
          <a:prstGeom prst="rect">
            <a:avLst/>
          </a:prstGeom>
          <a:noFill/>
        </p:spPr>
        <p:txBody>
          <a:bodyPr wrap="square" rtlCol="0">
            <a:spAutoFit/>
            <a:scene3d>
              <a:camera prst="orthographicFront"/>
              <a:lightRig rig="threePt" dir="t"/>
            </a:scene3d>
          </a:bodyPr>
          <a:lstStyle>
            <a:defPPr>
              <a:defRPr lang="zh-CN"/>
            </a:defPPr>
            <a:lvl1pPr algn="ctr">
              <a:lnSpc>
                <a:spcPct val="150000"/>
              </a:lnSpc>
              <a:defRPr sz="4000" b="1">
                <a:effectLst>
                  <a:outerShdw blurRad="38100" dist="19050" dir="2700000" algn="tl" rotWithShape="0">
                    <a:schemeClr val="dk1">
                      <a:alpha val="40000"/>
                    </a:schemeClr>
                  </a:outerShdw>
                </a:effectLst>
              </a:defRPr>
            </a:lvl1pPr>
          </a:lstStyle>
          <a:p>
            <a:r>
              <a:rPr lang="zh-CN" altLang="en-US" sz="3200" dirty="0" smtClean="0"/>
              <a:t>第</a:t>
            </a:r>
            <a:r>
              <a:rPr lang="en-US" sz="3200" dirty="0" smtClean="0"/>
              <a:t>3</a:t>
            </a:r>
            <a:r>
              <a:rPr lang="zh-CN" altLang="en-US" sz="3200" dirty="0" smtClean="0"/>
              <a:t>课   现代食物的生产、储备与食品安全</a:t>
            </a:r>
            <a:endParaRPr lang="zh-CN" altLang="en-US" sz="3200" dirty="0"/>
          </a:p>
        </p:txBody>
      </p:sp>
      <p:sp>
        <p:nvSpPr>
          <p:cNvPr id="9" name="文本框 4"/>
          <p:cNvSpPr txBox="1"/>
          <p:nvPr/>
        </p:nvSpPr>
        <p:spPr>
          <a:xfrm>
            <a:off x="448135" y="1485826"/>
            <a:ext cx="5657520" cy="3970318"/>
          </a:xfrm>
          <a:prstGeom prst="rect">
            <a:avLst/>
          </a:prstGeom>
          <a:noFill/>
        </p:spPr>
        <p:txBody>
          <a:bodyPr wrap="square" rtlCol="0">
            <a:spAutoFit/>
          </a:bodyPr>
          <a:lstStyle/>
          <a:p>
            <a:r>
              <a:rPr lang="zh-CN" altLang="en-US" sz="2800" b="1" dirty="0" smtClean="0"/>
              <a:t>一、食物生产的现代化</a:t>
            </a:r>
            <a:r>
              <a:rPr lang="zh-CN" altLang="zh-CN" sz="2800" b="1" dirty="0" smtClean="0"/>
              <a:t>：</a:t>
            </a:r>
            <a:endParaRPr lang="en-US" altLang="zh-CN" sz="2800" b="1" dirty="0" smtClean="0"/>
          </a:p>
          <a:p>
            <a:endParaRPr lang="en-US" altLang="zh-CN" sz="2800" b="1" dirty="0" smtClean="0"/>
          </a:p>
          <a:p>
            <a:endParaRPr lang="en-US" altLang="zh-CN" sz="2800" b="1" dirty="0" smtClean="0"/>
          </a:p>
          <a:p>
            <a:endParaRPr lang="zh-CN" altLang="zh-CN" sz="2800" dirty="0"/>
          </a:p>
          <a:p>
            <a:r>
              <a:rPr lang="zh-CN" altLang="en-US" sz="2800" b="1" dirty="0" smtClean="0"/>
              <a:t>二、食物储备技术的进步：</a:t>
            </a:r>
            <a:endParaRPr lang="en-US" altLang="zh-CN" sz="2800" b="1" dirty="0" smtClean="0"/>
          </a:p>
          <a:p>
            <a:endParaRPr lang="en-US" altLang="zh-CN" sz="2800" b="1" dirty="0" smtClean="0"/>
          </a:p>
          <a:p>
            <a:endParaRPr lang="en-US" altLang="zh-CN" sz="2800" b="1" dirty="0" smtClean="0"/>
          </a:p>
          <a:p>
            <a:endParaRPr lang="en-US" altLang="zh-CN" sz="2800" b="1" dirty="0" smtClean="0"/>
          </a:p>
          <a:p>
            <a:r>
              <a:rPr lang="zh-CN" altLang="en-US" sz="2800" b="1" dirty="0" smtClean="0"/>
              <a:t>三、消除饥饿与食品安全</a:t>
            </a:r>
            <a:r>
              <a:rPr lang="en-US" altLang="zh-CN" sz="2800" b="1" dirty="0" smtClean="0"/>
              <a:t>:</a:t>
            </a:r>
            <a:endParaRPr lang="zh-CN" altLang="en-US" sz="2800" dirty="0" smtClean="0"/>
          </a:p>
        </p:txBody>
      </p:sp>
      <p:sp>
        <p:nvSpPr>
          <p:cNvPr id="10" name="矩形 9"/>
          <p:cNvSpPr/>
          <p:nvPr/>
        </p:nvSpPr>
        <p:spPr>
          <a:xfrm>
            <a:off x="691338" y="2071356"/>
            <a:ext cx="10831811" cy="954107"/>
          </a:xfrm>
          <a:prstGeom prst="rect">
            <a:avLst/>
          </a:prstGeom>
        </p:spPr>
        <p:txBody>
          <a:bodyPr wrap="none">
            <a:spAutoFit/>
          </a:bodyPr>
          <a:lstStyle/>
          <a:p>
            <a:r>
              <a:rPr lang="en-US" altLang="zh-CN" sz="2800" b="1" dirty="0" smtClean="0">
                <a:solidFill>
                  <a:srgbClr val="0033CC"/>
                </a:solidFill>
                <a:latin typeface="宋体" panose="02010600030101010101" pitchFamily="2" charset="-122"/>
                <a:ea typeface="宋体" panose="02010600030101010101" pitchFamily="2" charset="-122"/>
              </a:rPr>
              <a:t>1</a:t>
            </a:r>
            <a:r>
              <a:rPr lang="zh-CN" altLang="en-US" sz="2800" b="1" dirty="0" smtClean="0">
                <a:solidFill>
                  <a:srgbClr val="0033CC"/>
                </a:solidFill>
                <a:latin typeface="宋体" panose="02010600030101010101" pitchFamily="2" charset="-122"/>
                <a:ea typeface="宋体" panose="02010600030101010101" pitchFamily="2" charset="-122"/>
              </a:rPr>
              <a:t>、现代农业的产生和发展：</a:t>
            </a:r>
            <a:r>
              <a:rPr lang="en-US" altLang="zh-CN" sz="2800" b="1" dirty="0" smtClean="0">
                <a:solidFill>
                  <a:srgbClr val="0033CC"/>
                </a:solidFill>
                <a:latin typeface="宋体" panose="02010600030101010101" pitchFamily="2" charset="-122"/>
                <a:ea typeface="宋体" panose="02010600030101010101" pitchFamily="2" charset="-122"/>
              </a:rPr>
              <a:t> 2</a:t>
            </a:r>
            <a:r>
              <a:rPr lang="zh-CN" altLang="en-US" sz="2800" b="1" dirty="0" smtClean="0">
                <a:solidFill>
                  <a:srgbClr val="0033CC"/>
                </a:solidFill>
                <a:latin typeface="宋体" panose="02010600030101010101" pitchFamily="2" charset="-122"/>
                <a:ea typeface="宋体" panose="02010600030101010101" pitchFamily="2" charset="-122"/>
              </a:rPr>
              <a:t>、农业机械化：</a:t>
            </a:r>
            <a:endParaRPr lang="en-US" altLang="zh-CN" sz="2800" b="1" dirty="0" smtClean="0">
              <a:solidFill>
                <a:srgbClr val="0033CC"/>
              </a:solidFill>
              <a:latin typeface="宋体" panose="02010600030101010101" pitchFamily="2" charset="-122"/>
              <a:ea typeface="宋体" panose="02010600030101010101" pitchFamily="2" charset="-122"/>
            </a:endParaRPr>
          </a:p>
          <a:p>
            <a:r>
              <a:rPr lang="en-US" altLang="zh-CN" sz="2800" b="1" dirty="0" smtClean="0">
                <a:solidFill>
                  <a:srgbClr val="0033CC"/>
                </a:solidFill>
                <a:latin typeface="宋体" panose="02010600030101010101" pitchFamily="2" charset="-122"/>
                <a:ea typeface="宋体" panose="02010600030101010101" pitchFamily="2" charset="-122"/>
              </a:rPr>
              <a:t>3</a:t>
            </a:r>
            <a:r>
              <a:rPr lang="zh-CN" altLang="en-US" sz="2800" b="1" dirty="0" smtClean="0">
                <a:solidFill>
                  <a:srgbClr val="0033CC"/>
                </a:solidFill>
                <a:latin typeface="宋体" panose="02010600030101010101" pitchFamily="2" charset="-122"/>
                <a:ea typeface="宋体" panose="02010600030101010101" pitchFamily="2" charset="-122"/>
              </a:rPr>
              <a:t>、粮食品种的改进：</a:t>
            </a:r>
            <a:r>
              <a:rPr lang="en-US" altLang="zh-CN" sz="2800" b="1" dirty="0" smtClean="0">
                <a:solidFill>
                  <a:srgbClr val="0033CC"/>
                </a:solidFill>
                <a:latin typeface="宋体" panose="02010600030101010101" pitchFamily="2" charset="-122"/>
                <a:ea typeface="宋体" panose="02010600030101010101" pitchFamily="2" charset="-122"/>
              </a:rPr>
              <a:t>       4</a:t>
            </a:r>
            <a:r>
              <a:rPr lang="zh-CN" altLang="en-US" sz="2800" b="1" dirty="0" smtClean="0">
                <a:solidFill>
                  <a:srgbClr val="0033CC"/>
                </a:solidFill>
                <a:latin typeface="宋体" panose="02010600030101010101" pitchFamily="2" charset="-122"/>
                <a:ea typeface="宋体" panose="02010600030101010101" pitchFamily="2" charset="-122"/>
              </a:rPr>
              <a:t>、养殖业、畜牧业、渔业的现代化：</a:t>
            </a:r>
            <a:endParaRPr lang="zh-CN" altLang="en-US" sz="2800" dirty="0">
              <a:solidFill>
                <a:srgbClr val="0033CC"/>
              </a:solidFill>
              <a:latin typeface="宋体" panose="02010600030101010101" pitchFamily="2" charset="-122"/>
              <a:ea typeface="宋体" panose="02010600030101010101" pitchFamily="2" charset="-122"/>
            </a:endParaRPr>
          </a:p>
        </p:txBody>
      </p:sp>
      <p:sp>
        <p:nvSpPr>
          <p:cNvPr id="11" name="矩形 10"/>
          <p:cNvSpPr/>
          <p:nvPr/>
        </p:nvSpPr>
        <p:spPr>
          <a:xfrm>
            <a:off x="770167" y="3833270"/>
            <a:ext cx="9932527" cy="954107"/>
          </a:xfrm>
          <a:prstGeom prst="rect">
            <a:avLst/>
          </a:prstGeom>
        </p:spPr>
        <p:txBody>
          <a:bodyPr wrap="none">
            <a:spAutoFit/>
          </a:bodyPr>
          <a:lstStyle/>
          <a:p>
            <a:r>
              <a:rPr lang="en-US" altLang="zh-CN" sz="2800" b="1" dirty="0" smtClean="0">
                <a:solidFill>
                  <a:srgbClr val="0033CC"/>
                </a:solidFill>
                <a:latin typeface="宋体" panose="02010600030101010101" pitchFamily="2" charset="-122"/>
                <a:ea typeface="宋体" panose="02010600030101010101" pitchFamily="2" charset="-122"/>
              </a:rPr>
              <a:t>1</a:t>
            </a:r>
            <a:r>
              <a:rPr lang="zh-CN" altLang="en-US" sz="2800" b="1" dirty="0" smtClean="0">
                <a:solidFill>
                  <a:srgbClr val="0033CC"/>
                </a:solidFill>
                <a:latin typeface="宋体" panose="02010600030101010101" pitchFamily="2" charset="-122"/>
                <a:ea typeface="宋体" panose="02010600030101010101" pitchFamily="2" charset="-122"/>
              </a:rPr>
              <a:t>、传统储备技术：</a:t>
            </a:r>
            <a:r>
              <a:rPr lang="en-US" altLang="zh-CN" sz="2800" b="1" dirty="0" smtClean="0">
                <a:solidFill>
                  <a:srgbClr val="0033CC"/>
                </a:solidFill>
                <a:latin typeface="宋体" panose="02010600030101010101" pitchFamily="2" charset="-122"/>
                <a:ea typeface="宋体" panose="02010600030101010101" pitchFamily="2" charset="-122"/>
              </a:rPr>
              <a:t>        2</a:t>
            </a:r>
            <a:r>
              <a:rPr lang="zh-CN" altLang="en-US" sz="2800" b="1" dirty="0" smtClean="0">
                <a:solidFill>
                  <a:srgbClr val="0033CC"/>
                </a:solidFill>
                <a:latin typeface="宋体" panose="02010600030101010101" pitchFamily="2" charset="-122"/>
                <a:ea typeface="宋体" panose="02010600030101010101" pitchFamily="2" charset="-122"/>
              </a:rPr>
              <a:t>、</a:t>
            </a:r>
            <a:r>
              <a:rPr lang="en-US" altLang="zh-CN" sz="2800" b="1" dirty="0" smtClean="0">
                <a:solidFill>
                  <a:srgbClr val="0033CC"/>
                </a:solidFill>
                <a:latin typeface="宋体" panose="02010600030101010101" pitchFamily="2" charset="-122"/>
                <a:ea typeface="宋体" panose="02010600030101010101" pitchFamily="2" charset="-122"/>
              </a:rPr>
              <a:t>20</a:t>
            </a:r>
            <a:r>
              <a:rPr lang="zh-CN" altLang="en-US" sz="2800" b="1" dirty="0" smtClean="0">
                <a:solidFill>
                  <a:srgbClr val="0033CC"/>
                </a:solidFill>
                <a:latin typeface="宋体" panose="02010600030101010101" pitchFamily="2" charset="-122"/>
                <a:ea typeface="宋体" panose="02010600030101010101" pitchFamily="2" charset="-122"/>
              </a:rPr>
              <a:t>世纪以来储粮技术的进步：</a:t>
            </a:r>
            <a:endParaRPr lang="en-US" altLang="zh-CN" sz="2800" b="1" dirty="0" smtClean="0">
              <a:solidFill>
                <a:srgbClr val="0033CC"/>
              </a:solidFill>
              <a:latin typeface="宋体" panose="02010600030101010101" pitchFamily="2" charset="-122"/>
              <a:ea typeface="宋体" panose="02010600030101010101" pitchFamily="2" charset="-122"/>
            </a:endParaRPr>
          </a:p>
          <a:p>
            <a:r>
              <a:rPr lang="en-US" altLang="zh-CN" sz="2800" b="1" dirty="0" smtClean="0">
                <a:solidFill>
                  <a:srgbClr val="0033CC"/>
                </a:solidFill>
                <a:latin typeface="宋体" panose="02010600030101010101" pitchFamily="2" charset="-122"/>
                <a:ea typeface="宋体" panose="02010600030101010101" pitchFamily="2" charset="-122"/>
              </a:rPr>
              <a:t>3</a:t>
            </a:r>
            <a:r>
              <a:rPr lang="zh-CN" altLang="en-US" sz="2800" b="1" dirty="0" smtClean="0">
                <a:solidFill>
                  <a:srgbClr val="0033CC"/>
                </a:solidFill>
                <a:latin typeface="宋体" panose="02010600030101010101" pitchFamily="2" charset="-122"/>
                <a:ea typeface="宋体" panose="02010600030101010101" pitchFamily="2" charset="-122"/>
              </a:rPr>
              <a:t>、冷冻食品工业的发展：</a:t>
            </a:r>
            <a:endParaRPr lang="zh-CN" altLang="en-US" sz="2800" dirty="0">
              <a:solidFill>
                <a:srgbClr val="0033CC"/>
              </a:solidFill>
              <a:latin typeface="宋体" panose="02010600030101010101" pitchFamily="2" charset="-122"/>
              <a:ea typeface="宋体" panose="02010600030101010101" pitchFamily="2" charset="-122"/>
            </a:endParaRPr>
          </a:p>
        </p:txBody>
      </p:sp>
      <p:sp>
        <p:nvSpPr>
          <p:cNvPr id="16" name="矩形 15"/>
          <p:cNvSpPr/>
          <p:nvPr/>
        </p:nvSpPr>
        <p:spPr>
          <a:xfrm>
            <a:off x="727563" y="5455653"/>
            <a:ext cx="10735945" cy="953135"/>
          </a:xfrm>
          <a:prstGeom prst="rect">
            <a:avLst/>
          </a:prstGeom>
        </p:spPr>
        <p:txBody>
          <a:bodyPr wrap="none">
            <a:spAutoFit/>
          </a:bodyPr>
          <a:lstStyle/>
          <a:p>
            <a:r>
              <a:rPr lang="en-US" altLang="zh-CN" sz="2800" b="1" dirty="0" smtClean="0">
                <a:solidFill>
                  <a:srgbClr val="0033CC"/>
                </a:solidFill>
                <a:latin typeface="宋体" panose="02010600030101010101" pitchFamily="2" charset="-122"/>
                <a:ea typeface="宋体" panose="02010600030101010101" pitchFamily="2" charset="-122"/>
              </a:rPr>
              <a:t>1</a:t>
            </a:r>
            <a:r>
              <a:rPr lang="zh-CN" altLang="en-US" sz="2800" b="1" dirty="0" smtClean="0">
                <a:solidFill>
                  <a:srgbClr val="0033CC"/>
                </a:solidFill>
                <a:latin typeface="宋体" panose="02010600030101010101" pitchFamily="2" charset="-122"/>
                <a:ea typeface="宋体" panose="02010600030101010101" pitchFamily="2" charset="-122"/>
              </a:rPr>
              <a:t>、饥饿与粮食安全问题：  </a:t>
            </a:r>
            <a:r>
              <a:rPr lang="en-US" altLang="zh-CN" sz="2800" b="1" dirty="0" smtClean="0">
                <a:solidFill>
                  <a:srgbClr val="0033CC"/>
                </a:solidFill>
                <a:latin typeface="宋体" panose="02010600030101010101" pitchFamily="2" charset="-122"/>
                <a:ea typeface="宋体" panose="02010600030101010101" pitchFamily="2" charset="-122"/>
              </a:rPr>
              <a:t>2</a:t>
            </a:r>
            <a:r>
              <a:rPr lang="zh-CN" altLang="en-US" sz="2800" b="1" dirty="0" smtClean="0">
                <a:solidFill>
                  <a:srgbClr val="0033CC"/>
                </a:solidFill>
                <a:latin typeface="宋体" panose="02010600030101010101" pitchFamily="2" charset="-122"/>
                <a:ea typeface="宋体" panose="02010600030101010101" pitchFamily="2" charset="-122"/>
              </a:rPr>
              <a:t>、联合国的努力：</a:t>
            </a:r>
            <a:r>
              <a:rPr lang="en-US" altLang="zh-CN" sz="2800" b="1" dirty="0" smtClean="0">
                <a:solidFill>
                  <a:srgbClr val="0033CC"/>
                </a:solidFill>
                <a:latin typeface="宋体" panose="02010600030101010101" pitchFamily="2" charset="-122"/>
                <a:ea typeface="宋体" panose="02010600030101010101" pitchFamily="2" charset="-122"/>
              </a:rPr>
              <a:t>  3</a:t>
            </a:r>
            <a:r>
              <a:rPr lang="zh-CN" altLang="en-US" sz="2800" b="1" dirty="0" smtClean="0">
                <a:solidFill>
                  <a:srgbClr val="0033CC"/>
                </a:solidFill>
                <a:latin typeface="宋体" panose="02010600030101010101" pitchFamily="2" charset="-122"/>
                <a:ea typeface="宋体" panose="02010600030101010101" pitchFamily="2" charset="-122"/>
              </a:rPr>
              <a:t>、中国的成就：</a:t>
            </a:r>
            <a:endParaRPr lang="zh-CN" altLang="en-US" sz="2800" b="1" dirty="0" smtClean="0">
              <a:solidFill>
                <a:srgbClr val="0033CC"/>
              </a:solidFill>
              <a:latin typeface="宋体" panose="02010600030101010101" pitchFamily="2" charset="-122"/>
              <a:ea typeface="宋体" panose="02010600030101010101" pitchFamily="2" charset="-122"/>
            </a:endParaRPr>
          </a:p>
          <a:p>
            <a:r>
              <a:rPr lang="en-US" altLang="zh-CN" sz="2800" b="1" dirty="0">
                <a:solidFill>
                  <a:srgbClr val="0033CC"/>
                </a:solidFill>
                <a:latin typeface="宋体" panose="02010600030101010101" pitchFamily="2" charset="-122"/>
                <a:ea typeface="宋体" panose="02010600030101010101" pitchFamily="2" charset="-122"/>
              </a:rPr>
              <a:t>4</a:t>
            </a:r>
            <a:r>
              <a:rPr lang="zh-CN" altLang="en-US" sz="2800" b="1" dirty="0">
                <a:solidFill>
                  <a:srgbClr val="0033CC"/>
                </a:solidFill>
                <a:latin typeface="宋体" panose="02010600030101010101" pitchFamily="2" charset="-122"/>
                <a:ea typeface="宋体" panose="02010600030101010101" pitchFamily="2" charset="-122"/>
              </a:rPr>
              <a:t>、食品安全：（</a:t>
            </a:r>
            <a:r>
              <a:rPr lang="en-US" altLang="zh-CN" sz="2800" b="1" dirty="0">
                <a:solidFill>
                  <a:srgbClr val="0033CC"/>
                </a:solidFill>
                <a:latin typeface="宋体" panose="02010600030101010101" pitchFamily="2" charset="-122"/>
                <a:ea typeface="宋体" panose="02010600030101010101" pitchFamily="2" charset="-122"/>
              </a:rPr>
              <a:t>1</a:t>
            </a:r>
            <a:r>
              <a:rPr lang="zh-CN" altLang="en-US" sz="2800" b="1" dirty="0">
                <a:solidFill>
                  <a:srgbClr val="0033CC"/>
                </a:solidFill>
                <a:latin typeface="宋体" panose="02010600030101010101" pitchFamily="2" charset="-122"/>
                <a:ea typeface="宋体" panose="02010600030101010101" pitchFamily="2" charset="-122"/>
              </a:rPr>
              <a:t>）原因   （</a:t>
            </a:r>
            <a:r>
              <a:rPr lang="en-US" altLang="zh-CN" sz="2800" b="1" dirty="0">
                <a:solidFill>
                  <a:srgbClr val="0033CC"/>
                </a:solidFill>
                <a:latin typeface="宋体" panose="02010600030101010101" pitchFamily="2" charset="-122"/>
                <a:ea typeface="宋体" panose="02010600030101010101" pitchFamily="2" charset="-122"/>
              </a:rPr>
              <a:t>2</a:t>
            </a:r>
            <a:r>
              <a:rPr lang="zh-CN" altLang="en-US" sz="2800" b="1" dirty="0">
                <a:solidFill>
                  <a:srgbClr val="0033CC"/>
                </a:solidFill>
                <a:latin typeface="宋体" panose="02010600030101010101" pitchFamily="2" charset="-122"/>
                <a:ea typeface="宋体" panose="02010600030101010101" pitchFamily="2" charset="-122"/>
              </a:rPr>
              <a:t>）对策</a:t>
            </a:r>
            <a:endParaRPr lang="zh-CN" altLang="en-US" sz="2800" b="1" dirty="0">
              <a:solidFill>
                <a:srgbClr val="0033CC"/>
              </a:solidFill>
              <a:latin typeface="宋体" panose="02010600030101010101" pitchFamily="2" charset="-122"/>
              <a:ea typeface="宋体" panose="02010600030101010101" pitchFamily="2" charset="-122"/>
            </a:endParaRPr>
          </a:p>
        </p:txBody>
      </p:sp>
      <p:sp>
        <p:nvSpPr>
          <p:cNvPr id="2" name="五角星 1"/>
          <p:cNvSpPr/>
          <p:nvPr/>
        </p:nvSpPr>
        <p:spPr>
          <a:xfrm>
            <a:off x="0" y="4893945"/>
            <a:ext cx="590550" cy="56197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746" name="Picture 2" descr="鹰"/>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634174" cy="7045325"/>
          </a:xfrm>
          <a:prstGeom prst="rect">
            <a:avLst/>
          </a:prstGeom>
          <a:noFill/>
          <a:extLst>
            <a:ext uri="{909E8E84-426E-40DD-AFC4-6F175D3DCCD1}">
              <a14:hiddenFill xmlns:a14="http://schemas.microsoft.com/office/drawing/2010/main">
                <a:solidFill>
                  <a:srgbClr val="FFFFFF"/>
                </a:solidFill>
              </a14:hiddenFill>
            </a:ext>
          </a:extLst>
        </p:spPr>
      </p:pic>
      <p:sp>
        <p:nvSpPr>
          <p:cNvPr id="287748" name="Rectangle 4"/>
          <p:cNvSpPr>
            <a:spLocks noChangeArrowheads="1"/>
          </p:cNvSpPr>
          <p:nvPr/>
        </p:nvSpPr>
        <p:spPr bwMode="auto">
          <a:xfrm>
            <a:off x="6254838" y="4693644"/>
            <a:ext cx="5913592" cy="1384995"/>
          </a:xfrm>
          <a:prstGeom prst="rect">
            <a:avLst/>
          </a:prstGeom>
          <a:noFill/>
          <a:ln>
            <a:noFill/>
          </a:ln>
          <a:effectLst/>
          <a:extLst>
            <a:ext uri="{909E8E84-426E-40DD-AFC4-6F175D3DCCD1}">
              <a14:hiddenFill xmlns:a14="http://schemas.microsoft.com/office/drawing/2010/main">
                <a:solidFill>
                  <a:schemeClr val="bg1">
                    <a:alpha val="50000"/>
                  </a:schemeClr>
                </a:solidFill>
              </a14:hiddenFill>
            </a:ext>
            <a:ext uri="{91240B29-F687-4F45-9708-019B960494DF}">
              <a14:hiddenLine xmlns:a14="http://schemas.microsoft.com/office/drawing/2010/main" w="1905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kumimoji="1" lang="en-US" altLang="zh-CN" sz="2400" b="1" i="1" dirty="0" smtClean="0">
                <a:solidFill>
                  <a:srgbClr val="FFFF00"/>
                </a:solidFill>
                <a:effectLst>
                  <a:outerShdw blurRad="38100" dist="38100" dir="2700000" algn="tl">
                    <a:srgbClr val="C0C0C0"/>
                  </a:outerShdw>
                </a:effectLst>
                <a:latin typeface="Times New Roman" panose="02020603050405020304" pitchFamily="18" charset="0"/>
                <a:ea typeface="华文隶书" panose="02010800040101010101" charset="-122"/>
              </a:rPr>
              <a:t>E-mail: </a:t>
            </a:r>
            <a:r>
              <a:rPr kumimoji="1" lang="en-US" altLang="zh-CN" sz="2400" b="1" i="1" dirty="0" smtClean="0">
                <a:solidFill>
                  <a:srgbClr val="FFFF00"/>
                </a:solidFill>
                <a:effectLst>
                  <a:outerShdw blurRad="38100" dist="38100" dir="2700000" algn="tl">
                    <a:srgbClr val="C0C0C0"/>
                  </a:outerShdw>
                </a:effectLst>
                <a:latin typeface="宋体" panose="02010600030101010101" pitchFamily="2" charset="-122"/>
              </a:rPr>
              <a:t>liu_yuhua126@126.com</a:t>
            </a:r>
            <a:endParaRPr kumimoji="1" lang="en-US" altLang="zh-CN" sz="2400" b="1" i="1" dirty="0" smtClean="0">
              <a:solidFill>
                <a:srgbClr val="FFFF00"/>
              </a:solidFill>
              <a:effectLst>
                <a:outerShdw blurRad="38100" dist="38100" dir="2700000" algn="tl">
                  <a:srgbClr val="C0C0C0"/>
                </a:outerShdw>
              </a:effectLst>
              <a:latin typeface="宋体" panose="02010600030101010101" pitchFamily="2" charset="-122"/>
            </a:endParaRPr>
          </a:p>
          <a:p>
            <a:pPr fontAlgn="base">
              <a:spcBef>
                <a:spcPct val="50000"/>
              </a:spcBef>
              <a:spcAft>
                <a:spcPct val="0"/>
              </a:spcAft>
            </a:pPr>
            <a:r>
              <a:rPr kumimoji="1" lang="en-US" altLang="zh-CN" sz="2000" b="1" dirty="0" smtClean="0">
                <a:solidFill>
                  <a:srgbClr val="FFFF00"/>
                </a:solidFill>
                <a:effectLst>
                  <a:outerShdw blurRad="38100" dist="38100" dir="2700000" algn="tl">
                    <a:srgbClr val="C0C0C0"/>
                  </a:outerShdw>
                </a:effectLst>
                <a:latin typeface="宋体" panose="02010600030101010101" pitchFamily="2" charset="-122"/>
              </a:rPr>
              <a:t>QQ</a:t>
            </a:r>
            <a:r>
              <a:rPr kumimoji="1" lang="zh-CN" altLang="en-US" sz="2000" b="1" dirty="0" smtClean="0">
                <a:solidFill>
                  <a:srgbClr val="FFFF00"/>
                </a:solidFill>
                <a:effectLst>
                  <a:outerShdw blurRad="38100" dist="38100" dir="2700000" algn="tl">
                    <a:srgbClr val="C0C0C0"/>
                  </a:outerShdw>
                </a:effectLst>
                <a:latin typeface="宋体" panose="02010600030101010101" pitchFamily="2" charset="-122"/>
              </a:rPr>
              <a:t>：</a:t>
            </a:r>
            <a:r>
              <a:rPr kumimoji="1" lang="en-US" altLang="zh-CN" sz="2000" b="1" dirty="0" smtClean="0">
                <a:solidFill>
                  <a:srgbClr val="FFFF00"/>
                </a:solidFill>
                <a:effectLst>
                  <a:outerShdw blurRad="38100" dist="38100" dir="2700000" algn="tl">
                    <a:srgbClr val="C0C0C0"/>
                  </a:outerShdw>
                </a:effectLst>
                <a:latin typeface="宋体" panose="02010600030101010101" pitchFamily="2" charset="-122"/>
              </a:rPr>
              <a:t>1205916049   </a:t>
            </a:r>
            <a:r>
              <a:rPr kumimoji="1" lang="zh-CN" altLang="en-US" b="1" dirty="0" smtClean="0">
                <a:solidFill>
                  <a:srgbClr val="FFFF00"/>
                </a:solidFill>
                <a:effectLst>
                  <a:outerShdw blurRad="38100" dist="38100" dir="2700000" algn="tl">
                    <a:srgbClr val="C0C0C0"/>
                  </a:outerShdw>
                </a:effectLst>
                <a:latin typeface="宋体" panose="02010600030101010101" pitchFamily="2" charset="-122"/>
              </a:rPr>
              <a:t>手</a:t>
            </a:r>
            <a:r>
              <a:rPr kumimoji="1" lang="zh-CN" altLang="en-US" b="1" dirty="0">
                <a:solidFill>
                  <a:srgbClr val="FFFF00"/>
                </a:solidFill>
                <a:effectLst>
                  <a:outerShdw blurRad="38100" dist="38100" dir="2700000" algn="tl">
                    <a:srgbClr val="C0C0C0"/>
                  </a:outerShdw>
                </a:effectLst>
                <a:latin typeface="宋体" panose="02010600030101010101" pitchFamily="2" charset="-122"/>
              </a:rPr>
              <a:t>机</a:t>
            </a:r>
            <a:r>
              <a:rPr kumimoji="1" lang="en-US" altLang="zh-CN" b="1" dirty="0">
                <a:solidFill>
                  <a:srgbClr val="FFFF00"/>
                </a:solidFill>
                <a:effectLst>
                  <a:outerShdw blurRad="38100" dist="38100" dir="2700000" algn="tl">
                    <a:srgbClr val="C0C0C0"/>
                  </a:outerShdw>
                </a:effectLst>
                <a:latin typeface="宋体" panose="02010600030101010101" pitchFamily="2" charset="-122"/>
              </a:rPr>
              <a:t>/</a:t>
            </a:r>
            <a:r>
              <a:rPr kumimoji="1" lang="zh-CN" altLang="en-US" b="1" dirty="0">
                <a:solidFill>
                  <a:srgbClr val="FFFF00"/>
                </a:solidFill>
                <a:effectLst>
                  <a:outerShdw blurRad="38100" dist="38100" dir="2700000" algn="tl">
                    <a:srgbClr val="C0C0C0"/>
                  </a:outerShdw>
                </a:effectLst>
                <a:latin typeface="宋体" panose="02010600030101010101" pitchFamily="2" charset="-122"/>
              </a:rPr>
              <a:t>微信</a:t>
            </a:r>
            <a:r>
              <a:rPr kumimoji="1" lang="zh-CN" altLang="en-US" b="1" dirty="0" smtClean="0">
                <a:solidFill>
                  <a:srgbClr val="FFFF00"/>
                </a:solidFill>
                <a:effectLst>
                  <a:outerShdw blurRad="38100" dist="38100" dir="2700000" algn="tl">
                    <a:srgbClr val="C0C0C0"/>
                  </a:outerShdw>
                </a:effectLst>
                <a:latin typeface="宋体" panose="02010600030101010101" pitchFamily="2" charset="-122"/>
              </a:rPr>
              <a:t>：</a:t>
            </a:r>
            <a:r>
              <a:rPr kumimoji="1" lang="en-US" altLang="zh-CN" b="1" dirty="0">
                <a:solidFill>
                  <a:srgbClr val="FFFF00"/>
                </a:solidFill>
                <a:effectLst>
                  <a:outerShdw blurRad="38100" dist="38100" dir="2700000" algn="tl">
                    <a:srgbClr val="C0C0C0"/>
                  </a:outerShdw>
                </a:effectLst>
                <a:latin typeface="宋体" panose="02010600030101010101" pitchFamily="2" charset="-122"/>
              </a:rPr>
              <a:t>13465915531 </a:t>
            </a:r>
            <a:endParaRPr kumimoji="1" lang="en-US" altLang="zh-CN" sz="2000" b="1" dirty="0">
              <a:solidFill>
                <a:srgbClr val="FFFF00"/>
              </a:solidFill>
              <a:effectLst>
                <a:outerShdw blurRad="38100" dist="38100" dir="2700000" algn="tl">
                  <a:srgbClr val="C0C0C0"/>
                </a:outerShdw>
              </a:effectLst>
              <a:latin typeface="宋体" panose="02010600030101010101" pitchFamily="2" charset="-122"/>
            </a:endParaRPr>
          </a:p>
          <a:p>
            <a:pPr fontAlgn="base">
              <a:spcBef>
                <a:spcPct val="50000"/>
              </a:spcBef>
              <a:spcAft>
                <a:spcPct val="0"/>
              </a:spcAft>
            </a:pPr>
            <a:r>
              <a:rPr kumimoji="1" lang="zh-CN" altLang="en-US" sz="2000" b="1" dirty="0" smtClean="0">
                <a:solidFill>
                  <a:srgbClr val="FFFF00"/>
                </a:solidFill>
                <a:effectLst>
                  <a:outerShdw blurRad="38100" dist="38100" dir="2700000" algn="tl">
                    <a:srgbClr val="C0C0C0"/>
                  </a:outerShdw>
                </a:effectLst>
                <a:latin typeface="宋体" panose="02010600030101010101" pitchFamily="2" charset="-122"/>
              </a:rPr>
              <a:t>课</a:t>
            </a:r>
            <a:r>
              <a:rPr kumimoji="1" lang="zh-CN" altLang="en-US" sz="2000" b="1" dirty="0">
                <a:solidFill>
                  <a:srgbClr val="FFFF00"/>
                </a:solidFill>
                <a:effectLst>
                  <a:outerShdw blurRad="38100" dist="38100" dir="2700000" algn="tl">
                    <a:srgbClr val="C0C0C0"/>
                  </a:outerShdw>
                </a:effectLst>
                <a:latin typeface="宋体" panose="02010600030101010101" pitchFamily="2" charset="-122"/>
              </a:rPr>
              <a:t>件制作：平阴一</a:t>
            </a:r>
            <a:r>
              <a:rPr kumimoji="1" lang="zh-CN" altLang="en-US" sz="2000" b="1" dirty="0" smtClean="0">
                <a:solidFill>
                  <a:srgbClr val="FFFF00"/>
                </a:solidFill>
                <a:effectLst>
                  <a:outerShdw blurRad="38100" dist="38100" dir="2700000" algn="tl">
                    <a:srgbClr val="C0C0C0"/>
                  </a:outerShdw>
                </a:effectLst>
                <a:latin typeface="宋体" panose="02010600030101010101" pitchFamily="2" charset="-122"/>
              </a:rPr>
              <a:t>中    </a:t>
            </a:r>
            <a:r>
              <a:rPr kumimoji="1" lang="zh-CN" altLang="en-US" sz="2000" b="1" dirty="0">
                <a:solidFill>
                  <a:srgbClr val="FFFF00"/>
                </a:solidFill>
                <a:effectLst>
                  <a:outerShdw blurRad="38100" dist="38100" dir="2700000" algn="tl">
                    <a:srgbClr val="C0C0C0"/>
                  </a:outerShdw>
                </a:effectLst>
                <a:latin typeface="宋体" panose="02010600030101010101" pitchFamily="2" charset="-122"/>
              </a:rPr>
              <a:t>刘玉华</a:t>
            </a:r>
            <a:endParaRPr kumimoji="1" lang="en-US" altLang="zh-CN" sz="2000" b="1" dirty="0">
              <a:solidFill>
                <a:srgbClr val="FFFF00"/>
              </a:solidFill>
              <a:effectLst>
                <a:outerShdw blurRad="38100" dist="38100" dir="2700000" algn="tl">
                  <a:srgbClr val="C0C0C0"/>
                </a:outerShdw>
              </a:effectLst>
              <a:latin typeface="宋体" panose="02010600030101010101" pitchFamily="2" charset="-122"/>
            </a:endParaRPr>
          </a:p>
        </p:txBody>
      </p:sp>
      <p:sp>
        <p:nvSpPr>
          <p:cNvPr id="287750" name="WordArt 6"/>
          <p:cNvSpPr>
            <a:spLocks noChangeArrowheads="1" noChangeShapeType="1" noTextEdit="1"/>
          </p:cNvSpPr>
          <p:nvPr/>
        </p:nvSpPr>
        <p:spPr bwMode="auto">
          <a:xfrm>
            <a:off x="1814514" y="3424238"/>
            <a:ext cx="4264025" cy="2436812"/>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contourClr>
                <a:srgbClr val="FFE701"/>
              </a:contourClr>
            </a:sp3d>
          </a:bodyPr>
          <a:lstStyle/>
          <a:p>
            <a:pPr algn="ctr" fontAlgn="base">
              <a:spcBef>
                <a:spcPct val="0"/>
              </a:spcBef>
              <a:spcAft>
                <a:spcPct val="0"/>
              </a:spcAft>
            </a:pPr>
            <a:r>
              <a:rPr lang="zh-CN" altLang="en-US" sz="6600" b="1" kern="10" dirty="0">
                <a:ln w="9525">
                  <a:round/>
                </a:ln>
                <a:gradFill rotWithShape="0">
                  <a:gsLst>
                    <a:gs pos="0">
                      <a:srgbClr val="FFE701"/>
                    </a:gs>
                    <a:gs pos="100000">
                      <a:srgbClr val="FE3E02"/>
                    </a:gs>
                  </a:gsLst>
                  <a:lin ang="5400000" scaled="1"/>
                </a:gradFill>
                <a:latin typeface="华文新魏" panose="02010800040101010101" charset="-122"/>
              </a:rPr>
              <a:t>敬请指导</a:t>
            </a:r>
            <a:endParaRPr lang="zh-CN" altLang="en-US" sz="6600" b="1" kern="10" dirty="0">
              <a:ln w="9525">
                <a:round/>
              </a:ln>
              <a:gradFill rotWithShape="0">
                <a:gsLst>
                  <a:gs pos="0">
                    <a:srgbClr val="FFE701"/>
                  </a:gs>
                  <a:gs pos="100000">
                    <a:srgbClr val="FE3E02"/>
                  </a:gs>
                </a:gsLst>
                <a:lin ang="5400000" scaled="1"/>
              </a:gradFill>
              <a:latin typeface="华文新魏" panose="02010800040101010101" charset="-122"/>
            </a:endParaRPr>
          </a:p>
        </p:txBody>
      </p:sp>
      <p:pic>
        <p:nvPicPr>
          <p:cNvPr id="287751" name="Picture 7" descr="2325563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9538" y="2154238"/>
            <a:ext cx="4208462"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753" name="Text Box 3" descr="纸莎草纸"/>
          <p:cNvSpPr txBox="1">
            <a:spLocks noChangeArrowheads="1"/>
          </p:cNvSpPr>
          <p:nvPr/>
        </p:nvSpPr>
        <p:spPr bwMode="auto">
          <a:xfrm>
            <a:off x="686872" y="-25401"/>
            <a:ext cx="11135933" cy="1538883"/>
          </a:xfrm>
          <a:prstGeom prst="rect">
            <a:avLst/>
          </a:prstGeom>
          <a:noFill/>
          <a:ln>
            <a:noFill/>
          </a:ln>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9525">
                <a:solidFill>
                  <a:schemeClr val="bg1"/>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zh-CN" altLang="en-US" sz="4000" dirty="0">
                <a:solidFill>
                  <a:srgbClr val="000000"/>
                </a:solidFill>
                <a:latin typeface="黑体" panose="02010609060101010101" pitchFamily="49" charset="-122"/>
                <a:ea typeface="黑体" panose="02010609060101010101" pitchFamily="49" charset="-122"/>
              </a:rPr>
              <a:t>做一个有思想从容</a:t>
            </a:r>
            <a:endParaRPr lang="zh-CN" altLang="en-US" sz="4000" dirty="0">
              <a:solidFill>
                <a:srgbClr val="000000"/>
              </a:solidFill>
              <a:latin typeface="黑体" panose="02010609060101010101" pitchFamily="49" charset="-122"/>
              <a:ea typeface="黑体" panose="02010609060101010101" pitchFamily="49" charset="-122"/>
            </a:endParaRPr>
          </a:p>
          <a:p>
            <a:pPr fontAlgn="base">
              <a:spcBef>
                <a:spcPct val="0"/>
              </a:spcBef>
              <a:spcAft>
                <a:spcPct val="0"/>
              </a:spcAft>
            </a:pPr>
            <a:r>
              <a:rPr lang="zh-CN" altLang="en-US" sz="4000" dirty="0">
                <a:solidFill>
                  <a:srgbClr val="000000"/>
                </a:solidFill>
                <a:latin typeface="黑体" panose="02010609060101010101" pitchFamily="49" charset="-122"/>
                <a:ea typeface="黑体" panose="02010609060101010101" pitchFamily="49" charset="-122"/>
              </a:rPr>
              <a:t>                   </a:t>
            </a:r>
            <a:r>
              <a:rPr lang="zh-CN" altLang="en-US" sz="4000" dirty="0" smtClean="0">
                <a:solidFill>
                  <a:srgbClr val="000000"/>
                </a:solidFill>
                <a:latin typeface="黑体" panose="02010609060101010101" pitchFamily="49" charset="-122"/>
                <a:ea typeface="黑体" panose="02010609060101010101" pitchFamily="49" charset="-122"/>
              </a:rPr>
              <a:t>       而</a:t>
            </a:r>
            <a:r>
              <a:rPr lang="zh-CN" altLang="en-US" sz="4000" dirty="0">
                <a:solidFill>
                  <a:srgbClr val="000000"/>
                </a:solidFill>
                <a:latin typeface="黑体" panose="02010609060101010101" pitchFamily="49" charset="-122"/>
                <a:ea typeface="黑体" panose="02010609060101010101" pitchFamily="49" charset="-122"/>
              </a:rPr>
              <a:t>又有智慧的老师</a:t>
            </a:r>
            <a:r>
              <a:rPr lang="zh-CN" altLang="en-US" sz="5400" b="1" dirty="0">
                <a:solidFill>
                  <a:srgbClr val="000000"/>
                </a:solidFill>
                <a:ea typeface="华文行楷" panose="02010800040101010101" pitchFamily="2" charset="-122"/>
              </a:rPr>
              <a:t>  </a:t>
            </a:r>
            <a:endParaRPr lang="zh-CN" altLang="en-US" sz="5400" b="1" dirty="0">
              <a:solidFill>
                <a:srgbClr val="000000"/>
              </a:solidFill>
              <a:ea typeface="华文行楷" panose="02010800040101010101" pitchFamily="2" charset="-122"/>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82216" y="0"/>
            <a:ext cx="2348720" cy="523220"/>
          </a:xfrm>
          <a:prstGeom prst="rect">
            <a:avLst/>
          </a:prstGeom>
        </p:spPr>
        <p:txBody>
          <a:bodyPr wrap="none">
            <a:spAutoFit/>
          </a:bodyPr>
          <a:lstStyle/>
          <a:p>
            <a:pPr algn="just">
              <a:spcAft>
                <a:spcPts val="0"/>
              </a:spcAft>
            </a:pPr>
            <a:r>
              <a:rPr lang="zh-CN" altLang="zh-CN" sz="2800" b="1" kern="100"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t>【</a:t>
            </a:r>
            <a:r>
              <a:rPr lang="zh-CN" altLang="en-US" sz="2800" b="1" kern="100"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t>导入新课</a:t>
            </a:r>
            <a:r>
              <a:rPr lang="zh-CN" altLang="zh-CN" sz="2800" b="1" kern="100"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t>】</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 name="矩形 1"/>
          <p:cNvSpPr/>
          <p:nvPr/>
        </p:nvSpPr>
        <p:spPr>
          <a:xfrm>
            <a:off x="330444" y="955858"/>
            <a:ext cx="11532249" cy="5169535"/>
          </a:xfrm>
          <a:prstGeom prst="rect">
            <a:avLst/>
          </a:prstGeom>
        </p:spPr>
        <p:txBody>
          <a:bodyPr wrap="square">
            <a:spAutoFit/>
          </a:bodyPr>
          <a:lstStyle/>
          <a:p>
            <a:pPr>
              <a:lnSpc>
                <a:spcPts val="3600"/>
              </a:lnSpc>
            </a:pPr>
            <a:r>
              <a:rPr lang="zh-CN" altLang="en-US" sz="2800" b="1" dirty="0" smtClean="0">
                <a:solidFill>
                  <a:srgbClr val="0033CC"/>
                </a:solidFill>
                <a:latin typeface="宋体" panose="02010600030101010101" pitchFamily="2" charset="-122"/>
                <a:ea typeface="宋体" panose="02010600030101010101" pitchFamily="2" charset="-122"/>
              </a:rPr>
              <a:t>    </a:t>
            </a:r>
            <a:r>
              <a:rPr lang="zh-CN" altLang="en-US" sz="2800" b="1" dirty="0" smtClean="0">
                <a:solidFill>
                  <a:srgbClr val="FF0000"/>
                </a:solidFill>
                <a:latin typeface="宋体" panose="02010600030101010101" pitchFamily="2" charset="-122"/>
                <a:ea typeface="宋体" panose="02010600030101010101" pitchFamily="2" charset="-122"/>
              </a:rPr>
              <a:t>人类产生之初</a:t>
            </a:r>
            <a:r>
              <a:rPr lang="zh-CN" altLang="en-US" sz="2800" b="1" dirty="0" smtClean="0">
                <a:solidFill>
                  <a:srgbClr val="0033CC"/>
                </a:solidFill>
                <a:latin typeface="宋体" panose="02010600030101010101" pitchFamily="2" charset="-122"/>
                <a:ea typeface="宋体" panose="02010600030101010101" pitchFamily="2" charset="-122"/>
              </a:rPr>
              <a:t>，以采集和渔猎为生。</a:t>
            </a:r>
            <a:r>
              <a:rPr lang="zh-CN" altLang="en-US" sz="2800" b="1" dirty="0" smtClean="0">
                <a:solidFill>
                  <a:srgbClr val="FF0000"/>
                </a:solidFill>
                <a:latin typeface="宋体" panose="02010600030101010101" pitchFamily="2" charset="-122"/>
                <a:ea typeface="宋体" panose="02010600030101010101" pitchFamily="2" charset="-122"/>
              </a:rPr>
              <a:t>大约</a:t>
            </a:r>
            <a:r>
              <a:rPr lang="en-US" altLang="zh-CN" sz="2800" b="1" dirty="0" smtClean="0">
                <a:solidFill>
                  <a:srgbClr val="FF0000"/>
                </a:solidFill>
                <a:latin typeface="宋体" panose="02010600030101010101" pitchFamily="2" charset="-122"/>
                <a:ea typeface="宋体" panose="02010600030101010101" pitchFamily="2" charset="-122"/>
              </a:rPr>
              <a:t>1</a:t>
            </a:r>
            <a:r>
              <a:rPr lang="zh-CN" altLang="en-US" sz="2800" b="1" dirty="0" smtClean="0">
                <a:solidFill>
                  <a:srgbClr val="FF0000"/>
                </a:solidFill>
                <a:latin typeface="宋体" panose="02010600030101010101" pitchFamily="2" charset="-122"/>
                <a:ea typeface="宋体" panose="02010600030101010101" pitchFamily="2" charset="-122"/>
              </a:rPr>
              <a:t>万年前</a:t>
            </a:r>
            <a:r>
              <a:rPr lang="zh-CN" altLang="en-US" sz="2800" b="1" dirty="0" smtClean="0">
                <a:solidFill>
                  <a:srgbClr val="0033CC"/>
                </a:solidFill>
                <a:latin typeface="宋体" panose="02010600030101010101" pitchFamily="2" charset="-122"/>
                <a:ea typeface="宋体" panose="02010600030101010101" pitchFamily="2" charset="-122"/>
              </a:rPr>
              <a:t>，农业产生，人类从</a:t>
            </a:r>
            <a:r>
              <a:rPr lang="zh-CN" altLang="en-US" sz="2800" b="1" dirty="0" smtClean="0">
                <a:solidFill>
                  <a:srgbClr val="FF0000"/>
                </a:solidFill>
                <a:latin typeface="宋体" panose="02010600030101010101" pitchFamily="2" charset="-122"/>
                <a:ea typeface="宋体" panose="02010600030101010101" pitchFamily="2" charset="-122"/>
              </a:rPr>
              <a:t>食物采集者转变为食物生产者</a:t>
            </a:r>
            <a:r>
              <a:rPr lang="zh-CN" altLang="en-US" sz="2800" b="1" dirty="0" smtClean="0">
                <a:solidFill>
                  <a:srgbClr val="0033CC"/>
                </a:solidFill>
                <a:latin typeface="宋体" panose="02010600030101010101" pitchFamily="2" charset="-122"/>
                <a:ea typeface="宋体" panose="02010600030101010101" pitchFamily="2" charset="-122"/>
              </a:rPr>
              <a:t>。</a:t>
            </a:r>
            <a:endParaRPr lang="zh-CN" altLang="en-US" sz="2800" b="1" dirty="0" smtClean="0">
              <a:solidFill>
                <a:srgbClr val="0033CC"/>
              </a:solidFill>
              <a:latin typeface="宋体" panose="02010600030101010101" pitchFamily="2" charset="-122"/>
              <a:ea typeface="宋体" panose="02010600030101010101" pitchFamily="2" charset="-122"/>
            </a:endParaRPr>
          </a:p>
          <a:p>
            <a:pPr>
              <a:lnSpc>
                <a:spcPts val="3600"/>
              </a:lnSpc>
            </a:pPr>
            <a:r>
              <a:rPr lang="zh-CN" altLang="en-US" sz="2800" b="1" dirty="0" smtClean="0">
                <a:solidFill>
                  <a:srgbClr val="0033CC"/>
                </a:solidFill>
                <a:latin typeface="宋体" panose="02010600030101010101" pitchFamily="2" charset="-122"/>
                <a:ea typeface="宋体" panose="02010600030101010101" pitchFamily="2" charset="-122"/>
              </a:rPr>
              <a:t>    相对稳定的食物供应促进了人口的增长，也使人类有条件从事各种文化创造活动。</a:t>
            </a:r>
            <a:r>
              <a:rPr lang="zh-CN" altLang="en-US" sz="2800" b="1" dirty="0" smtClean="0">
                <a:solidFill>
                  <a:srgbClr val="FF0000"/>
                </a:solidFill>
                <a:latin typeface="宋体" panose="02010600030101010101" pitchFamily="2" charset="-122"/>
                <a:ea typeface="宋体" panose="02010600030101010101" pitchFamily="2" charset="-122"/>
              </a:rPr>
              <a:t>随着生产力的发展，产品有了剩余，出现私有制、阶级和国家，人类进入文明社会。</a:t>
            </a:r>
            <a:endParaRPr lang="zh-CN" altLang="en-US" sz="2800" b="1" dirty="0" smtClean="0">
              <a:solidFill>
                <a:srgbClr val="FF0000"/>
              </a:solidFill>
              <a:latin typeface="宋体" panose="02010600030101010101" pitchFamily="2" charset="-122"/>
              <a:ea typeface="宋体" panose="02010600030101010101" pitchFamily="2" charset="-122"/>
            </a:endParaRPr>
          </a:p>
          <a:p>
            <a:pPr>
              <a:lnSpc>
                <a:spcPts val="3600"/>
              </a:lnSpc>
            </a:pPr>
            <a:r>
              <a:rPr lang="zh-CN" altLang="en-US" sz="2800" b="1" dirty="0" smtClean="0">
                <a:solidFill>
                  <a:srgbClr val="FF0000"/>
                </a:solidFill>
                <a:latin typeface="宋体" panose="02010600030101010101" pitchFamily="2" charset="-122"/>
                <a:ea typeface="宋体" panose="02010600030101010101" pitchFamily="2" charset="-122"/>
              </a:rPr>
              <a:t>    各大洲的农业各具特色</a:t>
            </a:r>
            <a:r>
              <a:rPr lang="zh-CN" altLang="en-US" sz="2800" b="1" dirty="0" smtClean="0">
                <a:solidFill>
                  <a:srgbClr val="0033CC"/>
                </a:solidFill>
                <a:latin typeface="宋体" panose="02010600030101010101" pitchFamily="2" charset="-122"/>
                <a:ea typeface="宋体" panose="02010600030101010101" pitchFamily="2" charset="-122"/>
              </a:rPr>
              <a:t>，孕育出各自不同的古代文明。</a:t>
            </a:r>
            <a:endParaRPr lang="zh-CN" altLang="en-US" sz="2800" b="1" dirty="0" smtClean="0">
              <a:solidFill>
                <a:srgbClr val="0033CC"/>
              </a:solidFill>
              <a:latin typeface="宋体" panose="02010600030101010101" pitchFamily="2" charset="-122"/>
              <a:ea typeface="宋体" panose="02010600030101010101" pitchFamily="2" charset="-122"/>
            </a:endParaRPr>
          </a:p>
          <a:p>
            <a:pPr>
              <a:lnSpc>
                <a:spcPts val="3600"/>
              </a:lnSpc>
            </a:pPr>
            <a:r>
              <a:rPr lang="zh-CN" altLang="en-US" sz="2800" b="1" dirty="0" smtClean="0">
                <a:solidFill>
                  <a:srgbClr val="0033CC"/>
                </a:solidFill>
                <a:latin typeface="宋体" panose="02010600030101010101" pitchFamily="2" charset="-122"/>
                <a:ea typeface="宋体" panose="02010600030101010101" pitchFamily="2" charset="-122"/>
              </a:rPr>
              <a:t>    </a:t>
            </a:r>
            <a:endParaRPr lang="zh-CN" altLang="en-US" sz="2800" b="1" dirty="0" smtClean="0">
              <a:solidFill>
                <a:srgbClr val="0033CC"/>
              </a:solidFill>
              <a:latin typeface="宋体" panose="02010600030101010101" pitchFamily="2" charset="-122"/>
              <a:ea typeface="宋体" panose="02010600030101010101" pitchFamily="2" charset="-122"/>
            </a:endParaRPr>
          </a:p>
          <a:p>
            <a:pPr>
              <a:lnSpc>
                <a:spcPts val="3600"/>
              </a:lnSpc>
            </a:pPr>
            <a:r>
              <a:rPr lang="zh-CN" altLang="en-US" sz="2800" b="1" dirty="0" smtClean="0">
                <a:solidFill>
                  <a:srgbClr val="0033CC"/>
                </a:solidFill>
                <a:latin typeface="宋体" panose="02010600030101010101" pitchFamily="2" charset="-122"/>
                <a:ea typeface="宋体" panose="02010600030101010101" pitchFamily="2" charset="-122"/>
              </a:rPr>
              <a:t>   </a:t>
            </a:r>
            <a:r>
              <a:rPr lang="zh-CN" altLang="en-US" sz="2800" b="1" dirty="0" smtClean="0">
                <a:solidFill>
                  <a:srgbClr val="FF0000"/>
                </a:solidFill>
                <a:latin typeface="宋体" panose="02010600030101010101" pitchFamily="2" charset="-122"/>
                <a:ea typeface="宋体" panose="02010600030101010101" pitchFamily="2" charset="-122"/>
              </a:rPr>
              <a:t>新航路开辟后</a:t>
            </a:r>
            <a:r>
              <a:rPr lang="zh-CN" altLang="en-US" sz="2800" b="1" dirty="0" smtClean="0">
                <a:solidFill>
                  <a:srgbClr val="0033CC"/>
                </a:solidFill>
                <a:latin typeface="宋体" panose="02010600030101010101" pitchFamily="2" charset="-122"/>
                <a:ea typeface="宋体" panose="02010600030101010101" pitchFamily="2" charset="-122"/>
              </a:rPr>
              <a:t>，不同地区的食物物种交流，</a:t>
            </a:r>
            <a:r>
              <a:rPr lang="zh-CN" altLang="en-US" sz="2800" b="1" dirty="0" smtClean="0">
                <a:solidFill>
                  <a:srgbClr val="0033CC"/>
                </a:solidFill>
                <a:latin typeface="宋体" panose="02010600030101010101" pitchFamily="2" charset="-122"/>
                <a:ea typeface="宋体" panose="02010600030101010101" pitchFamily="2" charset="-122"/>
                <a:sym typeface="+mn-ea"/>
              </a:rPr>
              <a:t>丰富了食物的种类，改善了人类生活</a:t>
            </a:r>
            <a:r>
              <a:rPr lang="zh-CN" altLang="en-US" sz="2800" b="1" dirty="0" smtClean="0">
                <a:solidFill>
                  <a:srgbClr val="0033CC"/>
                </a:solidFill>
                <a:latin typeface="宋体" panose="02010600030101010101" pitchFamily="2" charset="-122"/>
                <a:ea typeface="宋体" panose="02010600030101010101" pitchFamily="2" charset="-122"/>
              </a:rPr>
              <a:t>，也改变了生态环境。</a:t>
            </a:r>
            <a:endParaRPr lang="zh-CN" altLang="en-US" sz="2800" b="1" dirty="0" smtClean="0">
              <a:solidFill>
                <a:srgbClr val="0033CC"/>
              </a:solidFill>
              <a:latin typeface="宋体" panose="02010600030101010101" pitchFamily="2" charset="-122"/>
              <a:ea typeface="宋体" panose="02010600030101010101" pitchFamily="2" charset="-122"/>
            </a:endParaRPr>
          </a:p>
          <a:p>
            <a:pPr>
              <a:lnSpc>
                <a:spcPts val="3600"/>
              </a:lnSpc>
            </a:pPr>
            <a:r>
              <a:rPr lang="zh-CN" altLang="en-US" sz="2800" b="1" dirty="0" smtClean="0">
                <a:solidFill>
                  <a:srgbClr val="0033CC"/>
                </a:solidFill>
                <a:latin typeface="宋体" panose="02010600030101010101" pitchFamily="2" charset="-122"/>
                <a:ea typeface="宋体" panose="02010600030101010101" pitchFamily="2" charset="-122"/>
              </a:rPr>
              <a:t>    </a:t>
            </a:r>
            <a:r>
              <a:rPr lang="zh-CN" altLang="en-US" sz="2800" b="1" dirty="0" smtClean="0">
                <a:solidFill>
                  <a:srgbClr val="FF0000"/>
                </a:solidFill>
                <a:latin typeface="宋体" panose="02010600030101010101" pitchFamily="2" charset="-122"/>
                <a:ea typeface="宋体" panose="02010600030101010101" pitchFamily="2" charset="-122"/>
              </a:rPr>
              <a:t>近代以来</a:t>
            </a:r>
            <a:r>
              <a:rPr lang="zh-CN" altLang="en-US" sz="2800" b="1" dirty="0" smtClean="0">
                <a:solidFill>
                  <a:srgbClr val="0033CC"/>
                </a:solidFill>
                <a:latin typeface="宋体" panose="02010600030101010101" pitchFamily="2" charset="-122"/>
                <a:ea typeface="宋体" panose="02010600030101010101" pitchFamily="2" charset="-122"/>
              </a:rPr>
              <a:t>，科学技术的革命促进了农业现代化，为消除饥饿、保障人类的粮食安全创造了条件。</a:t>
            </a:r>
            <a:endParaRPr lang="zh-CN" altLang="en-US" sz="2800" b="1" dirty="0" smtClean="0">
              <a:solidFill>
                <a:srgbClr val="0033CC"/>
              </a:solidFill>
              <a:latin typeface="宋体" panose="02010600030101010101" pitchFamily="2" charset="-122"/>
              <a:ea typeface="宋体" panose="02010600030101010101" pitchFamily="2" charset="-122"/>
            </a:endParaRPr>
          </a:p>
        </p:txBody>
      </p:sp>
      <p:sp>
        <p:nvSpPr>
          <p:cNvPr id="3" name="文本框 2"/>
          <p:cNvSpPr txBox="1"/>
          <p:nvPr/>
        </p:nvSpPr>
        <p:spPr>
          <a:xfrm>
            <a:off x="4778477" y="20678"/>
            <a:ext cx="5692878" cy="481863"/>
          </a:xfrm>
          <a:prstGeom prst="rect">
            <a:avLst/>
          </a:prstGeom>
          <a:noFill/>
        </p:spPr>
        <p:txBody>
          <a:bodyPr wrap="square" rtlCol="0">
            <a:spAutoFit/>
            <a:scene3d>
              <a:camera prst="orthographicFront"/>
              <a:lightRig rig="threePt" dir="t"/>
            </a:scene3d>
          </a:bodyPr>
          <a:lstStyle>
            <a:defPPr>
              <a:defRPr lang="zh-CN"/>
            </a:defPPr>
            <a:lvl1pPr algn="ctr">
              <a:lnSpc>
                <a:spcPct val="150000"/>
              </a:lnSpc>
              <a:defRPr sz="200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defRPr>
            </a:lvl1pPr>
          </a:lstStyle>
          <a:p>
            <a:r>
              <a:rPr lang="zh-CN" altLang="en-US" dirty="0" smtClean="0"/>
              <a:t>第</a:t>
            </a:r>
            <a:r>
              <a:rPr lang="en-US" dirty="0" smtClean="0"/>
              <a:t>3</a:t>
            </a:r>
            <a:r>
              <a:rPr lang="zh-CN" altLang="en-US" dirty="0" smtClean="0"/>
              <a:t>课 现代食物的生产、储备与食品安全</a:t>
            </a:r>
            <a:endParaRPr lang="zh-CN"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66548" y="2524213"/>
            <a:ext cx="5657520" cy="2554545"/>
          </a:xfrm>
          <a:prstGeom prst="rect">
            <a:avLst/>
          </a:prstGeom>
          <a:noFill/>
        </p:spPr>
        <p:txBody>
          <a:bodyPr wrap="square" rtlCol="0">
            <a:spAutoFit/>
          </a:bodyPr>
          <a:lstStyle/>
          <a:p>
            <a:r>
              <a:rPr lang="zh-CN" altLang="en-US" sz="3200" b="1" dirty="0" smtClean="0"/>
              <a:t>一、食物生产的现代化</a:t>
            </a:r>
            <a:r>
              <a:rPr lang="zh-CN" altLang="zh-CN" sz="3200" b="1" dirty="0" smtClean="0"/>
              <a:t>：</a:t>
            </a:r>
            <a:endParaRPr lang="en-US" altLang="zh-CN" sz="3200" b="1" dirty="0" smtClean="0"/>
          </a:p>
          <a:p>
            <a:endParaRPr lang="zh-CN" altLang="zh-CN" sz="3200" dirty="0"/>
          </a:p>
          <a:p>
            <a:r>
              <a:rPr lang="zh-CN" altLang="en-US" sz="3200" b="1" dirty="0" smtClean="0"/>
              <a:t>二、食物储备技术的进步：</a:t>
            </a:r>
            <a:endParaRPr lang="en-US" altLang="zh-CN" sz="3200" b="1" dirty="0" smtClean="0"/>
          </a:p>
          <a:p>
            <a:endParaRPr lang="en-US" altLang="zh-CN" sz="3200" b="1" dirty="0" smtClean="0"/>
          </a:p>
          <a:p>
            <a:r>
              <a:rPr lang="zh-CN" altLang="en-US" sz="3200" b="1" dirty="0" smtClean="0"/>
              <a:t>三、消除饥饿与食品安全</a:t>
            </a:r>
            <a:r>
              <a:rPr lang="en-US" altLang="zh-CN" sz="3200" b="1" dirty="0" smtClean="0"/>
              <a:t>:</a:t>
            </a:r>
            <a:endParaRPr lang="zh-CN" altLang="en-US" sz="3200" dirty="0" smtClean="0"/>
          </a:p>
        </p:txBody>
      </p:sp>
      <p:sp>
        <p:nvSpPr>
          <p:cNvPr id="8" name="文本框 7"/>
          <p:cNvSpPr txBox="1"/>
          <p:nvPr/>
        </p:nvSpPr>
        <p:spPr>
          <a:xfrm>
            <a:off x="448435" y="755993"/>
            <a:ext cx="11107614" cy="905889"/>
          </a:xfrm>
          <a:prstGeom prst="rect">
            <a:avLst/>
          </a:prstGeom>
          <a:noFill/>
        </p:spPr>
        <p:txBody>
          <a:bodyPr wrap="square" rtlCol="0">
            <a:spAutoFit/>
            <a:scene3d>
              <a:camera prst="orthographicFront"/>
              <a:lightRig rig="threePt" dir="t"/>
            </a:scene3d>
          </a:bodyPr>
          <a:lstStyle>
            <a:defPPr>
              <a:defRPr lang="zh-CN"/>
            </a:defPPr>
            <a:lvl1pPr algn="ctr">
              <a:lnSpc>
                <a:spcPct val="150000"/>
              </a:lnSpc>
              <a:defRPr sz="4000" b="1">
                <a:effectLst>
                  <a:outerShdw blurRad="38100" dist="19050" dir="2700000" algn="tl" rotWithShape="0">
                    <a:schemeClr val="dk1">
                      <a:alpha val="40000"/>
                    </a:schemeClr>
                  </a:outerShdw>
                </a:effectLst>
              </a:defRPr>
            </a:lvl1pPr>
          </a:lstStyle>
          <a:p>
            <a:r>
              <a:rPr lang="zh-CN" altLang="en-US" dirty="0" smtClean="0"/>
              <a:t>第</a:t>
            </a:r>
            <a:r>
              <a:rPr lang="en-US" dirty="0" smtClean="0"/>
              <a:t>3</a:t>
            </a:r>
            <a:r>
              <a:rPr lang="zh-CN" altLang="en-US" dirty="0" smtClean="0"/>
              <a:t>课   现代食物的生产、储备与食品安全</a:t>
            </a:r>
            <a:endParaRPr lang="zh-CN" altLang="en-US" dirty="0"/>
          </a:p>
        </p:txBody>
      </p:sp>
      <p:sp>
        <p:nvSpPr>
          <p:cNvPr id="9" name="文本框 8"/>
          <p:cNvSpPr txBox="1"/>
          <p:nvPr/>
        </p:nvSpPr>
        <p:spPr>
          <a:xfrm>
            <a:off x="4778477" y="20678"/>
            <a:ext cx="5692878" cy="481863"/>
          </a:xfrm>
          <a:prstGeom prst="rect">
            <a:avLst/>
          </a:prstGeom>
          <a:noFill/>
        </p:spPr>
        <p:txBody>
          <a:bodyPr wrap="square" rtlCol="0">
            <a:spAutoFit/>
            <a:scene3d>
              <a:camera prst="orthographicFront"/>
              <a:lightRig rig="threePt" dir="t"/>
            </a:scene3d>
          </a:bodyPr>
          <a:lstStyle>
            <a:defPPr>
              <a:defRPr lang="zh-CN"/>
            </a:defPPr>
            <a:lvl1pPr algn="ctr">
              <a:lnSpc>
                <a:spcPct val="150000"/>
              </a:lnSpc>
              <a:defRPr sz="200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defRPr>
            </a:lvl1pPr>
          </a:lstStyle>
          <a:p>
            <a:r>
              <a:rPr lang="zh-CN" altLang="en-US" dirty="0" smtClean="0"/>
              <a:t>第</a:t>
            </a:r>
            <a:r>
              <a:rPr lang="en-US" dirty="0" smtClean="0"/>
              <a:t>3</a:t>
            </a:r>
            <a:r>
              <a:rPr lang="zh-CN" altLang="en-US" dirty="0" smtClean="0"/>
              <a:t>课 现代食物的生产、储备与食品安全</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86819" y="695413"/>
            <a:ext cx="5657520" cy="584775"/>
          </a:xfrm>
          <a:prstGeom prst="rect">
            <a:avLst/>
          </a:prstGeom>
          <a:noFill/>
        </p:spPr>
        <p:txBody>
          <a:bodyPr wrap="square" rtlCol="0">
            <a:spAutoFit/>
          </a:bodyPr>
          <a:lstStyle/>
          <a:p>
            <a:r>
              <a:rPr lang="zh-CN" altLang="en-US" sz="3200" b="1" dirty="0" smtClean="0"/>
              <a:t>一、食物生产的现代化</a:t>
            </a:r>
            <a:r>
              <a:rPr lang="zh-CN" altLang="zh-CN" sz="3200" b="1" dirty="0" smtClean="0"/>
              <a:t>：</a:t>
            </a:r>
            <a:endParaRPr lang="en-US" altLang="zh-CN" sz="3200" b="1" dirty="0" smtClean="0"/>
          </a:p>
        </p:txBody>
      </p:sp>
      <p:sp>
        <p:nvSpPr>
          <p:cNvPr id="9" name="文本框 8"/>
          <p:cNvSpPr txBox="1"/>
          <p:nvPr/>
        </p:nvSpPr>
        <p:spPr>
          <a:xfrm>
            <a:off x="4778477" y="20678"/>
            <a:ext cx="5692878" cy="481863"/>
          </a:xfrm>
          <a:prstGeom prst="rect">
            <a:avLst/>
          </a:prstGeom>
          <a:noFill/>
        </p:spPr>
        <p:txBody>
          <a:bodyPr wrap="square" rtlCol="0">
            <a:spAutoFit/>
            <a:scene3d>
              <a:camera prst="orthographicFront"/>
              <a:lightRig rig="threePt" dir="t"/>
            </a:scene3d>
          </a:bodyPr>
          <a:lstStyle>
            <a:defPPr>
              <a:defRPr lang="zh-CN"/>
            </a:defPPr>
            <a:lvl1pPr algn="ctr">
              <a:lnSpc>
                <a:spcPct val="150000"/>
              </a:lnSpc>
              <a:defRPr sz="200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defRPr>
            </a:lvl1pPr>
          </a:lstStyle>
          <a:p>
            <a:r>
              <a:rPr lang="zh-CN" altLang="en-US" dirty="0" smtClean="0"/>
              <a:t>第</a:t>
            </a:r>
            <a:r>
              <a:rPr lang="en-US" dirty="0" smtClean="0"/>
              <a:t>3</a:t>
            </a:r>
            <a:r>
              <a:rPr lang="zh-CN" altLang="en-US" dirty="0" smtClean="0"/>
              <a:t>课 现代食物的生产、储备与食品安全</a:t>
            </a:r>
            <a:endParaRPr lang="zh-CN" altLang="en-US" dirty="0"/>
          </a:p>
        </p:txBody>
      </p:sp>
      <p:sp>
        <p:nvSpPr>
          <p:cNvPr id="4" name="矩形 3"/>
          <p:cNvSpPr/>
          <p:nvPr/>
        </p:nvSpPr>
        <p:spPr>
          <a:xfrm>
            <a:off x="540976" y="1307046"/>
            <a:ext cx="6136616" cy="4401205"/>
          </a:xfrm>
          <a:prstGeom prst="rect">
            <a:avLst/>
          </a:prstGeom>
        </p:spPr>
        <p:txBody>
          <a:bodyPr wrap="none">
            <a:spAutoFit/>
          </a:bodyPr>
          <a:lstStyle/>
          <a:p>
            <a:r>
              <a:rPr lang="en-US" altLang="zh-CN" sz="2800" b="1" dirty="0" smtClean="0">
                <a:latin typeface="宋体" panose="02010600030101010101" pitchFamily="2" charset="-122"/>
                <a:ea typeface="宋体" panose="02010600030101010101" pitchFamily="2" charset="-122"/>
              </a:rPr>
              <a:t>1</a:t>
            </a:r>
            <a:r>
              <a:rPr lang="zh-CN" altLang="en-US" sz="2800" b="1" dirty="0" smtClean="0">
                <a:latin typeface="宋体" panose="02010600030101010101" pitchFamily="2" charset="-122"/>
                <a:ea typeface="宋体" panose="02010600030101010101" pitchFamily="2" charset="-122"/>
              </a:rPr>
              <a:t>、现代农业的产生和发展：</a:t>
            </a:r>
            <a:endParaRPr lang="en-US" altLang="zh-CN" sz="2800" b="1" dirty="0" smtClean="0">
              <a:latin typeface="宋体" panose="02010600030101010101" pitchFamily="2" charset="-122"/>
              <a:ea typeface="宋体" panose="02010600030101010101" pitchFamily="2" charset="-122"/>
            </a:endParaRPr>
          </a:p>
          <a:p>
            <a:endParaRPr lang="en-US" altLang="zh-CN" sz="2800" b="1" dirty="0" smtClean="0">
              <a:latin typeface="宋体" panose="02010600030101010101" pitchFamily="2" charset="-122"/>
              <a:ea typeface="宋体" panose="02010600030101010101" pitchFamily="2" charset="-122"/>
            </a:endParaRPr>
          </a:p>
          <a:p>
            <a:endParaRPr lang="en-US" altLang="zh-CN" sz="2800" b="1" dirty="0" smtClean="0">
              <a:latin typeface="宋体" panose="02010600030101010101" pitchFamily="2" charset="-122"/>
              <a:ea typeface="宋体" panose="02010600030101010101" pitchFamily="2" charset="-122"/>
            </a:endParaRPr>
          </a:p>
          <a:p>
            <a:endParaRPr lang="en-US" altLang="zh-CN" sz="2800" b="1" dirty="0" smtClean="0">
              <a:latin typeface="宋体" panose="02010600030101010101" pitchFamily="2" charset="-122"/>
              <a:ea typeface="宋体" panose="02010600030101010101" pitchFamily="2" charset="-122"/>
            </a:endParaRPr>
          </a:p>
          <a:p>
            <a:endParaRPr lang="en-US" altLang="zh-CN" sz="2800" b="1" dirty="0" smtClean="0">
              <a:latin typeface="宋体" panose="02010600030101010101" pitchFamily="2" charset="-122"/>
              <a:ea typeface="宋体" panose="02010600030101010101" pitchFamily="2" charset="-122"/>
            </a:endParaRPr>
          </a:p>
          <a:p>
            <a:endParaRPr lang="en-US" altLang="zh-CN" sz="2800" b="1" dirty="0" smtClean="0">
              <a:latin typeface="宋体" panose="02010600030101010101" pitchFamily="2" charset="-122"/>
              <a:ea typeface="宋体" panose="02010600030101010101" pitchFamily="2" charset="-122"/>
            </a:endParaRPr>
          </a:p>
          <a:p>
            <a:endParaRPr lang="en-US" altLang="zh-CN" sz="2800" b="1" dirty="0" smtClean="0">
              <a:latin typeface="宋体" panose="02010600030101010101" pitchFamily="2" charset="-122"/>
              <a:ea typeface="宋体" panose="02010600030101010101" pitchFamily="2" charset="-122"/>
            </a:endParaRPr>
          </a:p>
          <a:p>
            <a:r>
              <a:rPr lang="en-US" altLang="zh-CN" sz="2800" b="1" dirty="0" smtClean="0">
                <a:latin typeface="宋体" panose="02010600030101010101" pitchFamily="2" charset="-122"/>
                <a:ea typeface="宋体" panose="02010600030101010101" pitchFamily="2" charset="-122"/>
              </a:rPr>
              <a:t>2</a:t>
            </a:r>
            <a:r>
              <a:rPr lang="zh-CN" altLang="en-US" sz="2800" b="1" dirty="0" smtClean="0">
                <a:latin typeface="宋体" panose="02010600030101010101" pitchFamily="2" charset="-122"/>
                <a:ea typeface="宋体" panose="02010600030101010101" pitchFamily="2" charset="-122"/>
              </a:rPr>
              <a:t>、农业机械化：</a:t>
            </a:r>
            <a:endParaRPr lang="en-US" altLang="zh-CN" sz="2800" b="1" dirty="0" smtClean="0">
              <a:latin typeface="宋体" panose="02010600030101010101" pitchFamily="2" charset="-122"/>
              <a:ea typeface="宋体" panose="02010600030101010101" pitchFamily="2" charset="-122"/>
            </a:endParaRPr>
          </a:p>
          <a:p>
            <a:r>
              <a:rPr lang="en-US" altLang="zh-CN" sz="2800" b="1" dirty="0" smtClean="0">
                <a:latin typeface="宋体" panose="02010600030101010101" pitchFamily="2" charset="-122"/>
                <a:ea typeface="宋体" panose="02010600030101010101" pitchFamily="2" charset="-122"/>
              </a:rPr>
              <a:t>3</a:t>
            </a:r>
            <a:r>
              <a:rPr lang="zh-CN" altLang="en-US" sz="2800" b="1" dirty="0" smtClean="0">
                <a:latin typeface="宋体" panose="02010600030101010101" pitchFamily="2" charset="-122"/>
                <a:ea typeface="宋体" panose="02010600030101010101" pitchFamily="2" charset="-122"/>
              </a:rPr>
              <a:t>、粮食品种的改进：</a:t>
            </a:r>
            <a:endParaRPr lang="en-US" altLang="zh-CN" sz="2800" b="1" dirty="0" smtClean="0">
              <a:latin typeface="宋体" panose="02010600030101010101" pitchFamily="2" charset="-122"/>
              <a:ea typeface="宋体" panose="02010600030101010101" pitchFamily="2" charset="-122"/>
            </a:endParaRPr>
          </a:p>
          <a:p>
            <a:r>
              <a:rPr lang="en-US" altLang="zh-CN" sz="2800" b="1" dirty="0" smtClean="0">
                <a:latin typeface="宋体" panose="02010600030101010101" pitchFamily="2" charset="-122"/>
                <a:ea typeface="宋体" panose="02010600030101010101" pitchFamily="2" charset="-122"/>
              </a:rPr>
              <a:t>4</a:t>
            </a:r>
            <a:r>
              <a:rPr lang="zh-CN" altLang="en-US" sz="2800" b="1" dirty="0" smtClean="0">
                <a:latin typeface="宋体" panose="02010600030101010101" pitchFamily="2" charset="-122"/>
                <a:ea typeface="宋体" panose="02010600030101010101" pitchFamily="2" charset="-122"/>
              </a:rPr>
              <a:t>、养殖业、畜牧业、渔业的现代化：</a:t>
            </a:r>
            <a:endParaRPr lang="zh-CN" altLang="en-US" sz="2800" dirty="0">
              <a:latin typeface="宋体" panose="02010600030101010101" pitchFamily="2" charset="-122"/>
              <a:ea typeface="宋体" panose="02010600030101010101" pitchFamily="2" charset="-122"/>
            </a:endParaRPr>
          </a:p>
        </p:txBody>
      </p:sp>
      <p:sp>
        <p:nvSpPr>
          <p:cNvPr id="5121" name="Rectangle 1"/>
          <p:cNvSpPr>
            <a:spLocks noChangeArrowheads="1"/>
          </p:cNvSpPr>
          <p:nvPr/>
        </p:nvSpPr>
        <p:spPr bwMode="auto">
          <a:xfrm>
            <a:off x="513347" y="1931575"/>
            <a:ext cx="11149263" cy="2308324"/>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0033CC"/>
                </a:solidFill>
                <a:effectLst/>
                <a:latin typeface="Calibri" panose="020F0502020204030204" pitchFamily="34" charset="0"/>
                <a:ea typeface="宋体" panose="02010600030101010101" pitchFamily="2" charset="-122"/>
                <a:cs typeface="Songti SC"/>
              </a:rPr>
              <a:t>   ①</a:t>
            </a:r>
            <a:r>
              <a:rPr kumimoji="0" lang="zh-CN" altLang="en-US" sz="24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Songti SC"/>
              </a:rPr>
              <a:t>工业革命后，</a:t>
            </a:r>
            <a:r>
              <a:rPr kumimoji="0" lang="zh-CN" altLang="en-US" sz="2400" b="1" i="0" u="none" strike="noStrike" cap="none" normalizeH="0" baseline="0" dirty="0" smtClean="0">
                <a:ln>
                  <a:noFill/>
                </a:ln>
                <a:solidFill>
                  <a:srgbClr val="0033CC"/>
                </a:solidFill>
                <a:effectLst/>
                <a:latin typeface="Calibri" panose="020F0502020204030204" pitchFamily="34" charset="0"/>
                <a:ea typeface="宋体" panose="02010600030101010101" pitchFamily="2" charset="-122"/>
                <a:cs typeface="Songti SC"/>
              </a:rPr>
              <a:t>资本主义机器大生产推动传统农业</a:t>
            </a:r>
            <a:r>
              <a:rPr kumimoji="0" lang="zh-CN" altLang="en-US" sz="24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Songti SC"/>
              </a:rPr>
              <a:t>向现代农业转变</a:t>
            </a:r>
            <a:r>
              <a:rPr kumimoji="0" lang="zh-CN" altLang="en-US" sz="2400" b="1" i="0" u="none" strike="noStrike" cap="none" normalizeH="0" baseline="0" dirty="0" smtClean="0">
                <a:ln>
                  <a:noFill/>
                </a:ln>
                <a:solidFill>
                  <a:srgbClr val="0033CC"/>
                </a:solidFill>
                <a:effectLst/>
                <a:latin typeface="Calibri" panose="020F0502020204030204" pitchFamily="34" charset="0"/>
                <a:ea typeface="宋体" panose="02010600030101010101" pitchFamily="2" charset="-122"/>
                <a:cs typeface="Songti SC"/>
              </a:rPr>
              <a:t>。</a:t>
            </a:r>
            <a:endParaRPr kumimoji="0" lang="zh-CN" altLang="en-US" sz="3200" b="1" i="0" u="none" strike="noStrike" cap="none" normalizeH="0" baseline="0" dirty="0" smtClean="0">
              <a:ln>
                <a:noFill/>
              </a:ln>
              <a:solidFill>
                <a:srgbClr val="0033CC"/>
              </a:solidFill>
              <a:effectLst/>
              <a:latin typeface="Arial" panose="020B0604020202020204" pitchFamily="34" charset="0"/>
              <a:ea typeface="宋体" panose="02010600030101010101" pitchFamily="2" charset="-122"/>
              <a:cs typeface="宋体" panose="02010600030101010101" pitchFamily="2" charset="-122"/>
            </a:endParaRPr>
          </a:p>
          <a:p>
            <a:pPr lvl="0" indent="266700" eaLnBrk="0" fontAlgn="base" hangingPunct="0">
              <a:spcBef>
                <a:spcPct val="0"/>
              </a:spcBef>
              <a:spcAft>
                <a:spcPct val="0"/>
              </a:spcAft>
            </a:pPr>
            <a:r>
              <a:rPr lang="en-US" altLang="zh-CN" sz="2400" b="1" dirty="0" smtClean="0">
                <a:solidFill>
                  <a:srgbClr val="0033CC"/>
                </a:solidFill>
                <a:latin typeface="Calibri" panose="020F0502020204030204" pitchFamily="34" charset="0"/>
                <a:ea typeface="宋体" panose="02010600030101010101" pitchFamily="2" charset="-122"/>
                <a:cs typeface="Songti SC"/>
              </a:rPr>
              <a:t>   ②</a:t>
            </a:r>
            <a:r>
              <a:rPr kumimoji="0" lang="en-US" altLang="zh-CN" sz="24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Songti SC"/>
              </a:rPr>
              <a:t>20</a:t>
            </a:r>
            <a:r>
              <a:rPr kumimoji="0" lang="zh-CN" altLang="en-US" sz="24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Songti SC"/>
              </a:rPr>
              <a:t>世纪中叶，</a:t>
            </a:r>
            <a:r>
              <a:rPr kumimoji="0" lang="zh-CN" altLang="en-US" sz="2400" b="1" i="0" u="none" strike="noStrike" cap="none" normalizeH="0" baseline="0" dirty="0" smtClean="0">
                <a:ln>
                  <a:noFill/>
                </a:ln>
                <a:solidFill>
                  <a:srgbClr val="0033CC"/>
                </a:solidFill>
                <a:effectLst/>
                <a:latin typeface="Calibri" panose="020F0502020204030204" pitchFamily="34" charset="0"/>
                <a:ea typeface="宋体" panose="02010600030101010101" pitchFamily="2" charset="-122"/>
                <a:cs typeface="Songti SC"/>
              </a:rPr>
              <a:t>欧美各国</a:t>
            </a:r>
            <a:r>
              <a:rPr kumimoji="0" lang="zh-CN" altLang="en-US" sz="24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Songti SC"/>
              </a:rPr>
              <a:t>完成了农业机械化</a:t>
            </a:r>
            <a:r>
              <a:rPr kumimoji="0" lang="zh-CN" altLang="en-US" sz="2400" b="1" i="0" u="none" strike="noStrike" cap="none" normalizeH="0" baseline="0" dirty="0" smtClean="0">
                <a:ln>
                  <a:noFill/>
                </a:ln>
                <a:solidFill>
                  <a:srgbClr val="0033CC"/>
                </a:solidFill>
                <a:effectLst/>
                <a:latin typeface="Calibri" panose="020F0502020204030204" pitchFamily="34" charset="0"/>
                <a:ea typeface="宋体" panose="02010600030101010101" pitchFamily="2" charset="-122"/>
                <a:cs typeface="Songti SC"/>
              </a:rPr>
              <a:t>，建立起规模庞大、高度集约的现代农业。</a:t>
            </a:r>
            <a:endParaRPr kumimoji="0" lang="zh-CN" altLang="en-US" sz="3200" b="1" i="0" u="none" strike="noStrike" cap="none" normalizeH="0" baseline="0" dirty="0" smtClean="0">
              <a:ln>
                <a:noFill/>
              </a:ln>
              <a:solidFill>
                <a:srgbClr val="0033CC"/>
              </a:solidFill>
              <a:effectLst/>
              <a:latin typeface="Arial" panose="020B0604020202020204" pitchFamily="34" charset="0"/>
              <a:ea typeface="宋体" panose="02010600030101010101" pitchFamily="2" charset="-122"/>
              <a:cs typeface="宋体" panose="02010600030101010101" pitchFamily="2" charset="-122"/>
            </a:endParaRPr>
          </a:p>
          <a:p>
            <a:pPr lvl="0" indent="266700" eaLnBrk="0" fontAlgn="base" hangingPunct="0">
              <a:spcBef>
                <a:spcPct val="0"/>
              </a:spcBef>
              <a:spcAft>
                <a:spcPct val="0"/>
              </a:spcAft>
            </a:pPr>
            <a:r>
              <a:rPr lang="en-US" altLang="zh-CN" sz="2400" b="1" dirty="0" smtClean="0">
                <a:solidFill>
                  <a:srgbClr val="0033CC"/>
                </a:solidFill>
                <a:latin typeface="Calibri" panose="020F0502020204030204" pitchFamily="34" charset="0"/>
                <a:ea typeface="宋体" panose="02010600030101010101" pitchFamily="2" charset="-122"/>
                <a:cs typeface="Songti SC"/>
              </a:rPr>
              <a:t>   ③</a:t>
            </a:r>
            <a:r>
              <a:rPr kumimoji="0" lang="en-US" altLang="zh-CN" sz="24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Songti SC"/>
              </a:rPr>
              <a:t>20</a:t>
            </a:r>
            <a:r>
              <a:rPr kumimoji="0" lang="zh-CN" altLang="en-US" sz="24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Songti SC"/>
              </a:rPr>
              <a:t>世纪下半叶以来，</a:t>
            </a:r>
            <a:r>
              <a:rPr kumimoji="0" lang="zh-CN" altLang="en-US" sz="2400" b="1" i="0" u="none" strike="noStrike" cap="none" normalizeH="0" baseline="0" dirty="0" smtClean="0">
                <a:ln>
                  <a:noFill/>
                </a:ln>
                <a:solidFill>
                  <a:srgbClr val="0033CC"/>
                </a:solidFill>
                <a:effectLst/>
                <a:latin typeface="Calibri" panose="020F0502020204030204" pitchFamily="34" charset="0"/>
                <a:ea typeface="宋体" panose="02010600030101010101" pitchFamily="2" charset="-122"/>
                <a:cs typeface="Songti SC"/>
              </a:rPr>
              <a:t>一批</a:t>
            </a:r>
            <a:r>
              <a:rPr kumimoji="0" lang="zh-CN" altLang="en-US" sz="24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Songti SC"/>
              </a:rPr>
              <a:t>优良品种</a:t>
            </a:r>
            <a:r>
              <a:rPr kumimoji="0" lang="zh-CN" altLang="en-US" sz="2400" b="1" i="0" u="none" strike="noStrike" cap="none" normalizeH="0" baseline="0" dirty="0" smtClean="0">
                <a:ln>
                  <a:noFill/>
                </a:ln>
                <a:solidFill>
                  <a:srgbClr val="0033CC"/>
                </a:solidFill>
                <a:effectLst/>
                <a:latin typeface="Calibri" panose="020F0502020204030204" pitchFamily="34" charset="0"/>
                <a:ea typeface="宋体" panose="02010600030101010101" pitchFamily="2" charset="-122"/>
                <a:cs typeface="Songti SC"/>
              </a:rPr>
              <a:t>育成推广，</a:t>
            </a:r>
            <a:r>
              <a:rPr kumimoji="0" lang="zh-CN" altLang="en-US" sz="24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Songti SC"/>
              </a:rPr>
              <a:t>优质高效化肥</a:t>
            </a:r>
            <a:r>
              <a:rPr kumimoji="0" lang="zh-CN" altLang="en-US" sz="2400" b="1" i="0" u="none" strike="noStrike" cap="none" normalizeH="0" baseline="0" dirty="0" smtClean="0">
                <a:ln>
                  <a:noFill/>
                </a:ln>
                <a:solidFill>
                  <a:srgbClr val="0033CC"/>
                </a:solidFill>
                <a:effectLst/>
                <a:latin typeface="Calibri" panose="020F0502020204030204" pitchFamily="34" charset="0"/>
                <a:ea typeface="宋体" panose="02010600030101010101" pitchFamily="2" charset="-122"/>
                <a:cs typeface="Songti SC"/>
              </a:rPr>
              <a:t>广泛应用；以高科技为基础的</a:t>
            </a:r>
            <a:r>
              <a:rPr kumimoji="0" lang="zh-CN" altLang="en-US" sz="24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Songti SC"/>
              </a:rPr>
              <a:t>设施农业</a:t>
            </a:r>
            <a:r>
              <a:rPr kumimoji="0" lang="zh-CN" altLang="en-US" sz="2400" b="1" i="0" u="none" strike="noStrike" cap="none" normalizeH="0" baseline="0" dirty="0" smtClean="0">
                <a:ln>
                  <a:noFill/>
                </a:ln>
                <a:solidFill>
                  <a:srgbClr val="0033CC"/>
                </a:solidFill>
                <a:effectLst/>
                <a:latin typeface="Calibri" panose="020F0502020204030204" pitchFamily="34" charset="0"/>
                <a:ea typeface="宋体" panose="02010600030101010101" pitchFamily="2" charset="-122"/>
                <a:cs typeface="Songti SC"/>
              </a:rPr>
              <a:t>有了突破性进展，农作物的单位面积产量及禽畜的守生产量大幅度增长；大型农场、养殖场成为现代农业的主要生产经营方式。</a:t>
            </a:r>
            <a:endParaRPr kumimoji="0" lang="zh-CN" altLang="en-US" sz="4800" b="1" i="0" u="none" strike="noStrike" cap="none" normalizeH="0" baseline="0" dirty="0" smtClean="0">
              <a:ln>
                <a:noFill/>
              </a:ln>
              <a:solidFill>
                <a:srgbClr val="0033CC"/>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121"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86819" y="695413"/>
            <a:ext cx="5657520" cy="584775"/>
          </a:xfrm>
          <a:prstGeom prst="rect">
            <a:avLst/>
          </a:prstGeom>
          <a:noFill/>
        </p:spPr>
        <p:txBody>
          <a:bodyPr wrap="square" rtlCol="0">
            <a:spAutoFit/>
          </a:bodyPr>
          <a:lstStyle/>
          <a:p>
            <a:r>
              <a:rPr lang="zh-CN" altLang="en-US" sz="3200" b="1" dirty="0" smtClean="0"/>
              <a:t>一、食物生产的现代化</a:t>
            </a:r>
            <a:r>
              <a:rPr lang="zh-CN" altLang="zh-CN" sz="3200" b="1" dirty="0" smtClean="0"/>
              <a:t>：</a:t>
            </a:r>
            <a:endParaRPr lang="en-US" altLang="zh-CN" sz="3200" b="1" dirty="0" smtClean="0"/>
          </a:p>
        </p:txBody>
      </p:sp>
      <p:sp>
        <p:nvSpPr>
          <p:cNvPr id="9" name="文本框 8"/>
          <p:cNvSpPr txBox="1"/>
          <p:nvPr/>
        </p:nvSpPr>
        <p:spPr>
          <a:xfrm>
            <a:off x="4778477" y="20678"/>
            <a:ext cx="5692878" cy="481863"/>
          </a:xfrm>
          <a:prstGeom prst="rect">
            <a:avLst/>
          </a:prstGeom>
          <a:noFill/>
        </p:spPr>
        <p:txBody>
          <a:bodyPr wrap="square" rtlCol="0">
            <a:spAutoFit/>
            <a:scene3d>
              <a:camera prst="orthographicFront"/>
              <a:lightRig rig="threePt" dir="t"/>
            </a:scene3d>
          </a:bodyPr>
          <a:lstStyle>
            <a:defPPr>
              <a:defRPr lang="zh-CN"/>
            </a:defPPr>
            <a:lvl1pPr algn="ctr">
              <a:lnSpc>
                <a:spcPct val="150000"/>
              </a:lnSpc>
              <a:defRPr sz="200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defRPr>
            </a:lvl1pPr>
          </a:lstStyle>
          <a:p>
            <a:r>
              <a:rPr lang="zh-CN" altLang="en-US" dirty="0" smtClean="0"/>
              <a:t>第</a:t>
            </a:r>
            <a:r>
              <a:rPr lang="en-US" dirty="0" smtClean="0"/>
              <a:t>3</a:t>
            </a:r>
            <a:r>
              <a:rPr lang="zh-CN" altLang="en-US" dirty="0" smtClean="0"/>
              <a:t>课 现代食物的生产、储备与食品安全</a:t>
            </a:r>
            <a:endParaRPr lang="zh-CN" altLang="en-US" dirty="0"/>
          </a:p>
        </p:txBody>
      </p:sp>
      <p:sp>
        <p:nvSpPr>
          <p:cNvPr id="4" name="矩形 3"/>
          <p:cNvSpPr/>
          <p:nvPr/>
        </p:nvSpPr>
        <p:spPr>
          <a:xfrm>
            <a:off x="540976" y="1307046"/>
            <a:ext cx="6136616" cy="5262979"/>
          </a:xfrm>
          <a:prstGeom prst="rect">
            <a:avLst/>
          </a:prstGeom>
        </p:spPr>
        <p:txBody>
          <a:bodyPr wrap="none">
            <a:spAutoFit/>
          </a:bodyPr>
          <a:lstStyle/>
          <a:p>
            <a:r>
              <a:rPr lang="en-US" altLang="zh-CN" sz="2800" b="1" dirty="0" smtClean="0">
                <a:latin typeface="宋体" panose="02010600030101010101" pitchFamily="2" charset="-122"/>
                <a:ea typeface="宋体" panose="02010600030101010101" pitchFamily="2" charset="-122"/>
              </a:rPr>
              <a:t>1</a:t>
            </a:r>
            <a:r>
              <a:rPr lang="zh-CN" altLang="en-US" sz="2800" b="1" dirty="0" smtClean="0">
                <a:latin typeface="宋体" panose="02010600030101010101" pitchFamily="2" charset="-122"/>
                <a:ea typeface="宋体" panose="02010600030101010101" pitchFamily="2" charset="-122"/>
              </a:rPr>
              <a:t>、现代农业的产生和发展：</a:t>
            </a:r>
            <a:endParaRPr lang="en-US" altLang="zh-CN" sz="2800" b="1" dirty="0" smtClean="0">
              <a:latin typeface="宋体" panose="02010600030101010101" pitchFamily="2" charset="-122"/>
              <a:ea typeface="宋体" panose="02010600030101010101" pitchFamily="2" charset="-122"/>
            </a:endParaRPr>
          </a:p>
          <a:p>
            <a:r>
              <a:rPr lang="en-US" altLang="zh-CN" sz="2800" b="1" dirty="0" smtClean="0">
                <a:latin typeface="宋体" panose="02010600030101010101" pitchFamily="2" charset="-122"/>
                <a:ea typeface="宋体" panose="02010600030101010101" pitchFamily="2" charset="-122"/>
              </a:rPr>
              <a:t>2</a:t>
            </a:r>
            <a:r>
              <a:rPr lang="zh-CN" altLang="en-US" sz="2800" b="1" dirty="0" smtClean="0">
                <a:latin typeface="宋体" panose="02010600030101010101" pitchFamily="2" charset="-122"/>
                <a:ea typeface="宋体" panose="02010600030101010101" pitchFamily="2" charset="-122"/>
              </a:rPr>
              <a:t>、农业机械化：</a:t>
            </a:r>
            <a:endParaRPr lang="en-US" altLang="zh-CN" sz="2800" b="1" dirty="0" smtClean="0">
              <a:latin typeface="宋体" panose="02010600030101010101" pitchFamily="2" charset="-122"/>
              <a:ea typeface="宋体" panose="02010600030101010101" pitchFamily="2" charset="-122"/>
            </a:endParaRPr>
          </a:p>
          <a:p>
            <a:endParaRPr lang="en-US" altLang="zh-CN" sz="2800" b="1" dirty="0" smtClean="0">
              <a:latin typeface="宋体" panose="02010600030101010101" pitchFamily="2" charset="-122"/>
              <a:ea typeface="宋体" panose="02010600030101010101" pitchFamily="2" charset="-122"/>
            </a:endParaRPr>
          </a:p>
          <a:p>
            <a:endParaRPr lang="en-US" altLang="zh-CN" sz="2800" b="1" dirty="0" smtClean="0">
              <a:latin typeface="宋体" panose="02010600030101010101" pitchFamily="2" charset="-122"/>
              <a:ea typeface="宋体" panose="02010600030101010101" pitchFamily="2" charset="-122"/>
            </a:endParaRPr>
          </a:p>
          <a:p>
            <a:endParaRPr lang="en-US" altLang="zh-CN" sz="2800" b="1" dirty="0" smtClean="0">
              <a:latin typeface="宋体" panose="02010600030101010101" pitchFamily="2" charset="-122"/>
              <a:ea typeface="宋体" panose="02010600030101010101" pitchFamily="2" charset="-122"/>
            </a:endParaRPr>
          </a:p>
          <a:p>
            <a:endParaRPr lang="en-US" altLang="zh-CN" sz="2800" b="1" dirty="0" smtClean="0">
              <a:latin typeface="宋体" panose="02010600030101010101" pitchFamily="2" charset="-122"/>
              <a:ea typeface="宋体" panose="02010600030101010101" pitchFamily="2" charset="-122"/>
            </a:endParaRPr>
          </a:p>
          <a:p>
            <a:endParaRPr lang="en-US" altLang="zh-CN" sz="2800" b="1" dirty="0" smtClean="0">
              <a:latin typeface="宋体" panose="02010600030101010101" pitchFamily="2" charset="-122"/>
              <a:ea typeface="宋体" panose="02010600030101010101" pitchFamily="2" charset="-122"/>
            </a:endParaRPr>
          </a:p>
          <a:p>
            <a:endParaRPr lang="en-US" altLang="zh-CN" sz="2800" b="1" dirty="0" smtClean="0">
              <a:latin typeface="宋体" panose="02010600030101010101" pitchFamily="2" charset="-122"/>
              <a:ea typeface="宋体" panose="02010600030101010101" pitchFamily="2" charset="-122"/>
            </a:endParaRPr>
          </a:p>
          <a:p>
            <a:endParaRPr lang="en-US" altLang="zh-CN" sz="2800" b="1" dirty="0" smtClean="0">
              <a:latin typeface="宋体" panose="02010600030101010101" pitchFamily="2" charset="-122"/>
              <a:ea typeface="宋体" panose="02010600030101010101" pitchFamily="2" charset="-122"/>
            </a:endParaRPr>
          </a:p>
          <a:p>
            <a:endParaRPr lang="en-US" altLang="zh-CN" sz="2800" b="1" dirty="0" smtClean="0">
              <a:latin typeface="宋体" panose="02010600030101010101" pitchFamily="2" charset="-122"/>
              <a:ea typeface="宋体" panose="02010600030101010101" pitchFamily="2" charset="-122"/>
            </a:endParaRPr>
          </a:p>
          <a:p>
            <a:r>
              <a:rPr lang="en-US" altLang="zh-CN" sz="2800" b="1" dirty="0" smtClean="0">
                <a:latin typeface="宋体" panose="02010600030101010101" pitchFamily="2" charset="-122"/>
                <a:ea typeface="宋体" panose="02010600030101010101" pitchFamily="2" charset="-122"/>
              </a:rPr>
              <a:t>3</a:t>
            </a:r>
            <a:r>
              <a:rPr lang="zh-CN" altLang="en-US" sz="2800" b="1" dirty="0" smtClean="0">
                <a:latin typeface="宋体" panose="02010600030101010101" pitchFamily="2" charset="-122"/>
                <a:ea typeface="宋体" panose="02010600030101010101" pitchFamily="2" charset="-122"/>
              </a:rPr>
              <a:t>、粮食品种的改进：</a:t>
            </a:r>
            <a:endParaRPr lang="en-US" altLang="zh-CN" sz="2800" b="1" dirty="0" smtClean="0">
              <a:latin typeface="宋体" panose="02010600030101010101" pitchFamily="2" charset="-122"/>
              <a:ea typeface="宋体" panose="02010600030101010101" pitchFamily="2" charset="-122"/>
            </a:endParaRPr>
          </a:p>
          <a:p>
            <a:r>
              <a:rPr lang="en-US" altLang="zh-CN" sz="2800" b="1" dirty="0" smtClean="0">
                <a:latin typeface="宋体" panose="02010600030101010101" pitchFamily="2" charset="-122"/>
                <a:ea typeface="宋体" panose="02010600030101010101" pitchFamily="2" charset="-122"/>
              </a:rPr>
              <a:t>4</a:t>
            </a:r>
            <a:r>
              <a:rPr lang="zh-CN" altLang="en-US" sz="2800" b="1" dirty="0" smtClean="0">
                <a:latin typeface="宋体" panose="02010600030101010101" pitchFamily="2" charset="-122"/>
                <a:ea typeface="宋体" panose="02010600030101010101" pitchFamily="2" charset="-122"/>
              </a:rPr>
              <a:t>、养殖业、畜牧业、渔业的现代化：</a:t>
            </a:r>
            <a:endParaRPr lang="zh-CN" altLang="en-US" sz="2800" dirty="0">
              <a:latin typeface="宋体" panose="02010600030101010101" pitchFamily="2" charset="-122"/>
              <a:ea typeface="宋体" panose="02010600030101010101" pitchFamily="2" charset="-122"/>
            </a:endParaRPr>
          </a:p>
        </p:txBody>
      </p:sp>
      <p:sp>
        <p:nvSpPr>
          <p:cNvPr id="4097" name="Rectangle 1"/>
          <p:cNvSpPr>
            <a:spLocks noChangeArrowheads="1"/>
          </p:cNvSpPr>
          <p:nvPr/>
        </p:nvSpPr>
        <p:spPr bwMode="auto">
          <a:xfrm>
            <a:off x="454908" y="2080693"/>
            <a:ext cx="11282766" cy="353822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0033CC"/>
                </a:solidFill>
                <a:effectLst/>
                <a:latin typeface="Calibri" panose="020F0502020204030204" pitchFamily="34" charset="0"/>
                <a:ea typeface="宋体" panose="02010600030101010101" pitchFamily="2" charset="-122"/>
                <a:cs typeface="Songti SC"/>
              </a:rPr>
              <a:t>①20</a:t>
            </a:r>
            <a:r>
              <a:rPr kumimoji="0" lang="zh-CN" altLang="en-US" sz="2800" b="1" i="0" u="none" strike="noStrike" cap="none" normalizeH="0" baseline="0" dirty="0" smtClean="0">
                <a:ln>
                  <a:noFill/>
                </a:ln>
                <a:solidFill>
                  <a:srgbClr val="0033CC"/>
                </a:solidFill>
                <a:effectLst/>
                <a:latin typeface="Calibri" panose="020F0502020204030204" pitchFamily="34" charset="0"/>
                <a:ea typeface="宋体" panose="02010600030101010101" pitchFamily="2" charset="-122"/>
                <a:cs typeface="Songti SC"/>
              </a:rPr>
              <a:t>世纪初，</a:t>
            </a: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Songti SC"/>
              </a:rPr>
              <a:t>汽油拖拉机和柴油拖拉机</a:t>
            </a:r>
            <a:r>
              <a:rPr kumimoji="0" lang="zh-CN" altLang="en-US" sz="2800" b="1" i="0" u="none" strike="noStrike" cap="none" normalizeH="0" baseline="0" dirty="0" smtClean="0">
                <a:ln>
                  <a:noFill/>
                </a:ln>
                <a:solidFill>
                  <a:srgbClr val="0033CC"/>
                </a:solidFill>
                <a:effectLst/>
                <a:latin typeface="Calibri" panose="020F0502020204030204" pitchFamily="34" charset="0"/>
                <a:ea typeface="宋体" panose="02010600030101010101" pitchFamily="2" charset="-122"/>
                <a:cs typeface="Songti SC"/>
              </a:rPr>
              <a:t>实现批量生产，为农业机器的广泛使用创造了条件。大功率拖拉机牵引的播种机等农业机械大大提高了生产效率。</a:t>
            </a:r>
            <a:endParaRPr kumimoji="0" lang="zh-CN" altLang="en-US" sz="2800" b="1" i="0" u="none" strike="noStrike" cap="none" normalizeH="0" baseline="0" dirty="0" smtClean="0">
              <a:ln>
                <a:noFill/>
              </a:ln>
              <a:solidFill>
                <a:srgbClr val="0033CC"/>
              </a:solidFill>
              <a:effectLst/>
              <a:latin typeface="Arial" panose="020B0604020202020204" pitchFamily="34" charset="0"/>
              <a:ea typeface="宋体" panose="02010600030101010101" pitchFamily="2" charset="-122"/>
              <a:cs typeface="宋体" panose="02010600030101010101" pitchFamily="2" charset="-122"/>
            </a:endParaRPr>
          </a:p>
          <a:p>
            <a:pPr lvl="0" indent="266700" eaLnBrk="0" fontAlgn="base" hangingPunct="0">
              <a:spcBef>
                <a:spcPct val="0"/>
              </a:spcBef>
              <a:spcAft>
                <a:spcPct val="0"/>
              </a:spcAft>
            </a:pPr>
            <a:r>
              <a:rPr lang="en-US" altLang="zh-CN" sz="2800" b="1" dirty="0" smtClean="0">
                <a:solidFill>
                  <a:srgbClr val="0033CC"/>
                </a:solidFill>
                <a:latin typeface="Calibri" panose="020F0502020204030204" pitchFamily="34" charset="0"/>
                <a:ea typeface="宋体" panose="02010600030101010101" pitchFamily="2" charset="-122"/>
                <a:cs typeface="Songti SC"/>
              </a:rPr>
              <a:t>②</a:t>
            </a: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Songti SC"/>
              </a:rPr>
              <a:t>美国</a:t>
            </a:r>
            <a:r>
              <a:rPr kumimoji="0" lang="zh-CN" altLang="en-US" sz="2800" b="1" i="0" u="none" strike="noStrike" cap="none" normalizeH="0" baseline="0" dirty="0" smtClean="0">
                <a:ln>
                  <a:noFill/>
                </a:ln>
                <a:solidFill>
                  <a:srgbClr val="0033CC"/>
                </a:solidFill>
                <a:effectLst/>
                <a:latin typeface="Calibri" panose="020F0502020204030204" pitchFamily="34" charset="0"/>
                <a:ea typeface="宋体" panose="02010600030101010101" pitchFamily="2" charset="-122"/>
                <a:cs typeface="Songti SC"/>
              </a:rPr>
              <a:t>农业机械以大型为主，</a:t>
            </a: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Songti SC"/>
              </a:rPr>
              <a:t>法国</a:t>
            </a:r>
            <a:r>
              <a:rPr kumimoji="0" lang="zh-CN" altLang="en-US" sz="2800" b="1" i="0" u="none" strike="noStrike" cap="none" normalizeH="0" baseline="0" dirty="0" smtClean="0">
                <a:ln>
                  <a:noFill/>
                </a:ln>
                <a:solidFill>
                  <a:srgbClr val="0033CC"/>
                </a:solidFill>
                <a:effectLst/>
                <a:latin typeface="Calibri" panose="020F0502020204030204" pitchFamily="34" charset="0"/>
                <a:ea typeface="宋体" panose="02010600030101010101" pitchFamily="2" charset="-122"/>
                <a:cs typeface="Songti SC"/>
              </a:rPr>
              <a:t>以中型为主，</a:t>
            </a: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Songti SC"/>
              </a:rPr>
              <a:t>日本</a:t>
            </a:r>
            <a:r>
              <a:rPr kumimoji="0" lang="zh-CN" altLang="en-US" sz="2800" b="1" i="0" u="none" strike="noStrike" cap="none" normalizeH="0" baseline="0" dirty="0" smtClean="0">
                <a:ln>
                  <a:noFill/>
                </a:ln>
                <a:solidFill>
                  <a:srgbClr val="0033CC"/>
                </a:solidFill>
                <a:effectLst/>
                <a:latin typeface="Calibri" panose="020F0502020204030204" pitchFamily="34" charset="0"/>
                <a:ea typeface="宋体" panose="02010600030101010101" pitchFamily="2" charset="-122"/>
                <a:cs typeface="Songti SC"/>
              </a:rPr>
              <a:t>以小型为主。</a:t>
            </a:r>
            <a:r>
              <a:rPr lang="zh-CN" altLang="en-US" sz="2800" b="1" dirty="0" smtClean="0">
                <a:ln>
                  <a:noFill/>
                </a:ln>
                <a:solidFill>
                  <a:srgbClr val="FF0000"/>
                </a:solidFill>
                <a:effectLst/>
                <a:latin typeface="Calibri" panose="020F0502020204030204" pitchFamily="34" charset="0"/>
                <a:ea typeface="宋体" panose="02010600030101010101" pitchFamily="2" charset="-122"/>
                <a:cs typeface="Songti SC"/>
                <a:sym typeface="+mn-ea"/>
              </a:rPr>
              <a:t>中国</a:t>
            </a:r>
            <a:r>
              <a:rPr lang="zh-CN" altLang="en-US" sz="2800" b="1" dirty="0" smtClean="0">
                <a:ln>
                  <a:noFill/>
                </a:ln>
                <a:solidFill>
                  <a:srgbClr val="0033CC"/>
                </a:solidFill>
                <a:effectLst/>
                <a:latin typeface="Calibri" panose="020F0502020204030204" pitchFamily="34" charset="0"/>
                <a:ea typeface="宋体" panose="02010600030101010101" pitchFamily="2" charset="-122"/>
                <a:cs typeface="Songti SC"/>
                <a:sym typeface="+mn-ea"/>
              </a:rPr>
              <a:t>则是大中、小型结合。（</a:t>
            </a: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Songti SC"/>
              </a:rPr>
              <a:t>中国</a:t>
            </a:r>
            <a:r>
              <a:rPr kumimoji="0" lang="zh-CN" altLang="en-US" sz="2800" b="1" i="0" u="none" strike="noStrike" cap="none" normalizeH="0" baseline="0" dirty="0" smtClean="0">
                <a:ln>
                  <a:noFill/>
                </a:ln>
                <a:solidFill>
                  <a:srgbClr val="0033CC"/>
                </a:solidFill>
                <a:effectLst/>
                <a:latin typeface="Calibri" panose="020F0502020204030204" pitchFamily="34" charset="0"/>
                <a:ea typeface="宋体" panose="02010600030101010101" pitchFamily="2" charset="-122"/>
                <a:cs typeface="Songti SC"/>
              </a:rPr>
              <a:t>的</a:t>
            </a: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Songti SC"/>
              </a:rPr>
              <a:t>个体农户</a:t>
            </a:r>
            <a:r>
              <a:rPr kumimoji="0" lang="zh-CN" altLang="en-US" sz="2800" b="1" i="0" u="none" strike="noStrike" cap="none" normalizeH="0" baseline="0" dirty="0" smtClean="0">
                <a:ln>
                  <a:noFill/>
                </a:ln>
                <a:solidFill>
                  <a:srgbClr val="0033CC"/>
                </a:solidFill>
                <a:effectLst/>
                <a:latin typeface="Calibri" panose="020F0502020204030204" pitchFamily="34" charset="0"/>
                <a:ea typeface="宋体" panose="02010600030101010101" pitchFamily="2" charset="-122"/>
                <a:cs typeface="Songti SC"/>
              </a:rPr>
              <a:t>主要使用小型农业机械，</a:t>
            </a: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Songti SC"/>
              </a:rPr>
              <a:t>大型农场</a:t>
            </a:r>
            <a:r>
              <a:rPr kumimoji="0" lang="zh-CN" altLang="en-US" sz="2800" b="1" i="0" u="none" strike="noStrike" cap="none" normalizeH="0" baseline="0" dirty="0" smtClean="0">
                <a:ln>
                  <a:noFill/>
                </a:ln>
                <a:solidFill>
                  <a:srgbClr val="0033CC"/>
                </a:solidFill>
                <a:effectLst/>
                <a:latin typeface="Calibri" panose="020F0502020204030204" pitchFamily="34" charset="0"/>
                <a:ea typeface="宋体" panose="02010600030101010101" pitchFamily="2" charset="-122"/>
                <a:cs typeface="Songti SC"/>
              </a:rPr>
              <a:t>则普遍采用大型农业机械。</a:t>
            </a:r>
            <a:r>
              <a:rPr lang="zh-CN" altLang="en-US" sz="2800" b="1" dirty="0" smtClean="0">
                <a:ln>
                  <a:noFill/>
                </a:ln>
                <a:solidFill>
                  <a:srgbClr val="0033CC"/>
                </a:solidFill>
                <a:effectLst/>
                <a:latin typeface="Calibri" panose="020F0502020204030204" pitchFamily="34" charset="0"/>
                <a:ea typeface="宋体" panose="02010600030101010101" pitchFamily="2" charset="-122"/>
                <a:cs typeface="Songti SC"/>
                <a:sym typeface="+mn-ea"/>
              </a:rPr>
              <a:t>）</a:t>
            </a:r>
            <a:endParaRPr kumimoji="0" lang="zh-CN" altLang="en-US" sz="2800" b="1" i="0" u="none" strike="noStrike" cap="none" normalizeH="0" baseline="0" dirty="0" smtClean="0">
              <a:ln>
                <a:noFill/>
              </a:ln>
              <a:solidFill>
                <a:srgbClr val="0033CC"/>
              </a:solidFill>
              <a:effectLst/>
              <a:latin typeface="Arial" panose="020B0604020202020204" pitchFamily="34" charset="0"/>
              <a:ea typeface="宋体" panose="02010600030101010101" pitchFamily="2" charset="-122"/>
              <a:cs typeface="宋体" panose="02010600030101010101" pitchFamily="2" charset="-122"/>
            </a:endParaRPr>
          </a:p>
          <a:p>
            <a:pPr lvl="0" indent="266700" eaLnBrk="0" fontAlgn="base" hangingPunct="0">
              <a:spcBef>
                <a:spcPct val="0"/>
              </a:spcBef>
              <a:spcAft>
                <a:spcPct val="0"/>
              </a:spcAft>
            </a:pPr>
            <a:r>
              <a:rPr lang="en-US" altLang="zh-CN" sz="2800" b="1" dirty="0" smtClean="0">
                <a:solidFill>
                  <a:srgbClr val="0033CC"/>
                </a:solidFill>
                <a:latin typeface="Calibri" panose="020F0502020204030204" pitchFamily="34" charset="0"/>
                <a:ea typeface="宋体" panose="02010600030101010101" pitchFamily="2" charset="-122"/>
                <a:cs typeface="Songti SC"/>
                <a:sym typeface="+mn-ea"/>
              </a:rPr>
              <a:t>③</a:t>
            </a:r>
            <a:r>
              <a:rPr lang="en-US" altLang="zh-CN" sz="2800" b="1" dirty="0" smtClean="0">
                <a:solidFill>
                  <a:srgbClr val="FF0000"/>
                </a:solidFill>
                <a:latin typeface="Calibri" panose="020F0502020204030204" pitchFamily="34" charset="0"/>
                <a:ea typeface="宋体" panose="02010600030101010101" pitchFamily="2" charset="-122"/>
                <a:cs typeface="Songti SC"/>
              </a:rPr>
              <a:t>21</a:t>
            </a:r>
            <a:r>
              <a:rPr lang="zh-CN" altLang="zh-CN" sz="2800" b="1" dirty="0" smtClean="0">
                <a:solidFill>
                  <a:srgbClr val="FF0000"/>
                </a:solidFill>
                <a:latin typeface="Calibri" panose="020F0502020204030204" pitchFamily="34" charset="0"/>
                <a:ea typeface="宋体" panose="02010600030101010101" pitchFamily="2" charset="-122"/>
                <a:cs typeface="Songti SC"/>
              </a:rPr>
              <a:t>世纪初</a:t>
            </a:r>
            <a:r>
              <a:rPr lang="zh-CN" altLang="zh-CN" sz="2800" b="1" dirty="0" smtClean="0">
                <a:solidFill>
                  <a:srgbClr val="0033CC"/>
                </a:solidFill>
                <a:latin typeface="Calibri" panose="020F0502020204030204" pitchFamily="34" charset="0"/>
                <a:ea typeface="宋体" panose="02010600030101010101" pitchFamily="2" charset="-122"/>
                <a:cs typeface="Songti SC"/>
              </a:rPr>
              <a:t>，</a:t>
            </a:r>
            <a:r>
              <a:rPr kumimoji="0" lang="zh-CN" altLang="en-US" sz="2800" b="1" i="0" u="none" strike="noStrike" cap="none" normalizeH="0" baseline="0" dirty="0" smtClean="0">
                <a:ln>
                  <a:noFill/>
                </a:ln>
                <a:solidFill>
                  <a:srgbClr val="0033CC"/>
                </a:solidFill>
                <a:effectLst/>
                <a:latin typeface="Calibri" panose="020F0502020204030204" pitchFamily="34" charset="0"/>
                <a:ea typeface="宋体" panose="02010600030101010101" pitchFamily="2" charset="-122"/>
                <a:cs typeface="Songti SC"/>
              </a:rPr>
              <a:t>农业科技的发展推动着农作物的播种、收割与加工等从人工化</a:t>
            </a:r>
            <a:r>
              <a:rPr kumimoji="0" lang="zh-CN" altLang="en-US"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Songti SC"/>
              </a:rPr>
              <a:t>向自动化转变。</a:t>
            </a:r>
            <a:endParaRPr kumimoji="0" lang="zh-CN" altLang="en-US" sz="28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097"/>
                                        </p:tgtEl>
                                        <p:attrNameLst>
                                          <p:attrName>style.visibility</p:attrName>
                                        </p:attrNameLst>
                                      </p:cBhvr>
                                      <p:to>
                                        <p:strVal val="visible"/>
                                      </p:to>
                                    </p:set>
                                    <p:animEffect transition="in" filter="diamond(in)">
                                      <p:cBhvr>
                                        <p:cTn id="7" dur="2000"/>
                                        <p:tgtEl>
                                          <p:spTgt spid="4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86819" y="695413"/>
            <a:ext cx="5657520" cy="584775"/>
          </a:xfrm>
          <a:prstGeom prst="rect">
            <a:avLst/>
          </a:prstGeom>
          <a:noFill/>
        </p:spPr>
        <p:txBody>
          <a:bodyPr wrap="square" rtlCol="0">
            <a:spAutoFit/>
          </a:bodyPr>
          <a:lstStyle/>
          <a:p>
            <a:r>
              <a:rPr lang="zh-CN" altLang="en-US" sz="3200" b="1" dirty="0" smtClean="0"/>
              <a:t>一、食物生产的现代化</a:t>
            </a:r>
            <a:r>
              <a:rPr lang="zh-CN" altLang="zh-CN" sz="3200" b="1" dirty="0" smtClean="0"/>
              <a:t>：</a:t>
            </a:r>
            <a:endParaRPr lang="en-US" altLang="zh-CN" sz="3200" b="1" dirty="0" smtClean="0"/>
          </a:p>
        </p:txBody>
      </p:sp>
      <p:sp>
        <p:nvSpPr>
          <p:cNvPr id="9" name="文本框 8"/>
          <p:cNvSpPr txBox="1"/>
          <p:nvPr/>
        </p:nvSpPr>
        <p:spPr>
          <a:xfrm>
            <a:off x="4778477" y="20678"/>
            <a:ext cx="5692878" cy="481863"/>
          </a:xfrm>
          <a:prstGeom prst="rect">
            <a:avLst/>
          </a:prstGeom>
          <a:noFill/>
        </p:spPr>
        <p:txBody>
          <a:bodyPr wrap="square" rtlCol="0">
            <a:spAutoFit/>
            <a:scene3d>
              <a:camera prst="orthographicFront"/>
              <a:lightRig rig="threePt" dir="t"/>
            </a:scene3d>
          </a:bodyPr>
          <a:lstStyle>
            <a:defPPr>
              <a:defRPr lang="zh-CN"/>
            </a:defPPr>
            <a:lvl1pPr algn="ctr">
              <a:lnSpc>
                <a:spcPct val="150000"/>
              </a:lnSpc>
              <a:defRPr sz="200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defRPr>
            </a:lvl1pPr>
          </a:lstStyle>
          <a:p>
            <a:r>
              <a:rPr lang="zh-CN" altLang="en-US" dirty="0" smtClean="0"/>
              <a:t>第</a:t>
            </a:r>
            <a:r>
              <a:rPr lang="en-US" dirty="0" smtClean="0"/>
              <a:t>3</a:t>
            </a:r>
            <a:r>
              <a:rPr lang="zh-CN" altLang="en-US" dirty="0" smtClean="0"/>
              <a:t>课 现代食物的生产、储备与食品安全</a:t>
            </a:r>
            <a:endParaRPr lang="zh-CN" altLang="en-US" dirty="0"/>
          </a:p>
        </p:txBody>
      </p:sp>
      <p:sp>
        <p:nvSpPr>
          <p:cNvPr id="4" name="矩形 3"/>
          <p:cNvSpPr/>
          <p:nvPr/>
        </p:nvSpPr>
        <p:spPr>
          <a:xfrm>
            <a:off x="540976" y="1307046"/>
            <a:ext cx="6136616" cy="5262979"/>
          </a:xfrm>
          <a:prstGeom prst="rect">
            <a:avLst/>
          </a:prstGeom>
        </p:spPr>
        <p:txBody>
          <a:bodyPr wrap="none">
            <a:spAutoFit/>
          </a:bodyPr>
          <a:lstStyle/>
          <a:p>
            <a:r>
              <a:rPr lang="en-US" altLang="zh-CN" sz="2800" b="1" dirty="0" smtClean="0">
                <a:latin typeface="宋体" panose="02010600030101010101" pitchFamily="2" charset="-122"/>
                <a:ea typeface="宋体" panose="02010600030101010101" pitchFamily="2" charset="-122"/>
              </a:rPr>
              <a:t>1</a:t>
            </a:r>
            <a:r>
              <a:rPr lang="zh-CN" altLang="en-US" sz="2800" b="1" dirty="0" smtClean="0">
                <a:latin typeface="宋体" panose="02010600030101010101" pitchFamily="2" charset="-122"/>
                <a:ea typeface="宋体" panose="02010600030101010101" pitchFamily="2" charset="-122"/>
              </a:rPr>
              <a:t>、现代农业的产生和发展：</a:t>
            </a:r>
            <a:endParaRPr lang="en-US" altLang="zh-CN" sz="2800" b="1" dirty="0" smtClean="0">
              <a:latin typeface="宋体" panose="02010600030101010101" pitchFamily="2" charset="-122"/>
              <a:ea typeface="宋体" panose="02010600030101010101" pitchFamily="2" charset="-122"/>
            </a:endParaRPr>
          </a:p>
          <a:p>
            <a:r>
              <a:rPr lang="en-US" altLang="zh-CN" sz="2800" b="1" dirty="0" smtClean="0">
                <a:latin typeface="宋体" panose="02010600030101010101" pitchFamily="2" charset="-122"/>
                <a:ea typeface="宋体" panose="02010600030101010101" pitchFamily="2" charset="-122"/>
              </a:rPr>
              <a:t>2</a:t>
            </a:r>
            <a:r>
              <a:rPr lang="zh-CN" altLang="en-US" sz="2800" b="1" dirty="0" smtClean="0">
                <a:latin typeface="宋体" panose="02010600030101010101" pitchFamily="2" charset="-122"/>
                <a:ea typeface="宋体" panose="02010600030101010101" pitchFamily="2" charset="-122"/>
              </a:rPr>
              <a:t>、农业机械化：</a:t>
            </a:r>
            <a:endParaRPr lang="en-US" altLang="zh-CN" sz="2800" b="1" dirty="0" smtClean="0">
              <a:latin typeface="宋体" panose="02010600030101010101" pitchFamily="2" charset="-122"/>
              <a:ea typeface="宋体" panose="02010600030101010101" pitchFamily="2" charset="-122"/>
            </a:endParaRPr>
          </a:p>
          <a:p>
            <a:r>
              <a:rPr lang="en-US" altLang="zh-CN" sz="2800" b="1" dirty="0" smtClean="0">
                <a:latin typeface="宋体" panose="02010600030101010101" pitchFamily="2" charset="-122"/>
                <a:ea typeface="宋体" panose="02010600030101010101" pitchFamily="2" charset="-122"/>
              </a:rPr>
              <a:t>3</a:t>
            </a:r>
            <a:r>
              <a:rPr lang="zh-CN" altLang="en-US" sz="2800" b="1" dirty="0" smtClean="0">
                <a:latin typeface="宋体" panose="02010600030101010101" pitchFamily="2" charset="-122"/>
                <a:ea typeface="宋体" panose="02010600030101010101" pitchFamily="2" charset="-122"/>
              </a:rPr>
              <a:t>、粮食品种的改进：</a:t>
            </a:r>
            <a:endParaRPr lang="en-US" altLang="zh-CN" sz="2800" b="1" dirty="0" smtClean="0">
              <a:latin typeface="宋体" panose="02010600030101010101" pitchFamily="2" charset="-122"/>
              <a:ea typeface="宋体" panose="02010600030101010101" pitchFamily="2" charset="-122"/>
            </a:endParaRPr>
          </a:p>
          <a:p>
            <a:endParaRPr lang="en-US" altLang="zh-CN" sz="2800" b="1" dirty="0" smtClean="0">
              <a:latin typeface="宋体" panose="02010600030101010101" pitchFamily="2" charset="-122"/>
              <a:ea typeface="宋体" panose="02010600030101010101" pitchFamily="2" charset="-122"/>
            </a:endParaRPr>
          </a:p>
          <a:p>
            <a:endParaRPr lang="en-US" altLang="zh-CN" sz="2800" b="1" dirty="0" smtClean="0">
              <a:latin typeface="宋体" panose="02010600030101010101" pitchFamily="2" charset="-122"/>
              <a:ea typeface="宋体" panose="02010600030101010101" pitchFamily="2" charset="-122"/>
            </a:endParaRPr>
          </a:p>
          <a:p>
            <a:endParaRPr lang="en-US" altLang="zh-CN" sz="2800" b="1" dirty="0" smtClean="0">
              <a:latin typeface="宋体" panose="02010600030101010101" pitchFamily="2" charset="-122"/>
              <a:ea typeface="宋体" panose="02010600030101010101" pitchFamily="2" charset="-122"/>
            </a:endParaRPr>
          </a:p>
          <a:p>
            <a:endParaRPr lang="en-US" altLang="zh-CN" sz="2800" b="1" dirty="0" smtClean="0">
              <a:latin typeface="宋体" panose="02010600030101010101" pitchFamily="2" charset="-122"/>
              <a:ea typeface="宋体" panose="02010600030101010101" pitchFamily="2" charset="-122"/>
            </a:endParaRPr>
          </a:p>
          <a:p>
            <a:endParaRPr lang="en-US" altLang="zh-CN" sz="2800" b="1" dirty="0" smtClean="0">
              <a:latin typeface="宋体" panose="02010600030101010101" pitchFamily="2" charset="-122"/>
              <a:ea typeface="宋体" panose="02010600030101010101" pitchFamily="2" charset="-122"/>
            </a:endParaRPr>
          </a:p>
          <a:p>
            <a:endParaRPr lang="en-US" altLang="zh-CN" sz="2800" b="1" dirty="0" smtClean="0">
              <a:latin typeface="宋体" panose="02010600030101010101" pitchFamily="2" charset="-122"/>
              <a:ea typeface="宋体" panose="02010600030101010101" pitchFamily="2" charset="-122"/>
            </a:endParaRPr>
          </a:p>
          <a:p>
            <a:endParaRPr lang="en-US" altLang="zh-CN" sz="2800" b="1" dirty="0" smtClean="0">
              <a:latin typeface="宋体" panose="02010600030101010101" pitchFamily="2" charset="-122"/>
              <a:ea typeface="宋体" panose="02010600030101010101" pitchFamily="2" charset="-122"/>
            </a:endParaRPr>
          </a:p>
          <a:p>
            <a:endParaRPr lang="en-US" altLang="zh-CN" sz="2800" b="1" dirty="0" smtClean="0">
              <a:latin typeface="宋体" panose="02010600030101010101" pitchFamily="2" charset="-122"/>
              <a:ea typeface="宋体" panose="02010600030101010101" pitchFamily="2" charset="-122"/>
            </a:endParaRPr>
          </a:p>
          <a:p>
            <a:r>
              <a:rPr lang="en-US" altLang="zh-CN" sz="2800" b="1" dirty="0" smtClean="0">
                <a:latin typeface="宋体" panose="02010600030101010101" pitchFamily="2" charset="-122"/>
                <a:ea typeface="宋体" panose="02010600030101010101" pitchFamily="2" charset="-122"/>
              </a:rPr>
              <a:t>4</a:t>
            </a:r>
            <a:r>
              <a:rPr lang="zh-CN" altLang="en-US" sz="2800" b="1" dirty="0" smtClean="0">
                <a:latin typeface="宋体" panose="02010600030101010101" pitchFamily="2" charset="-122"/>
                <a:ea typeface="宋体" panose="02010600030101010101" pitchFamily="2" charset="-122"/>
              </a:rPr>
              <a:t>、养殖业、畜牧业、渔业的现代化：</a:t>
            </a:r>
            <a:endParaRPr lang="zh-CN" altLang="en-US" sz="2800" dirty="0">
              <a:latin typeface="宋体" panose="02010600030101010101" pitchFamily="2" charset="-122"/>
              <a:ea typeface="宋体" panose="02010600030101010101" pitchFamily="2" charset="-122"/>
            </a:endParaRPr>
          </a:p>
        </p:txBody>
      </p:sp>
      <p:sp>
        <p:nvSpPr>
          <p:cNvPr id="4097" name="Rectangle 1"/>
          <p:cNvSpPr>
            <a:spLocks noChangeArrowheads="1"/>
          </p:cNvSpPr>
          <p:nvPr/>
        </p:nvSpPr>
        <p:spPr bwMode="auto">
          <a:xfrm>
            <a:off x="368968" y="2535259"/>
            <a:ext cx="11550316" cy="3538220"/>
          </a:xfrm>
          <a:prstGeom prst="rect">
            <a:avLst/>
          </a:prstGeom>
          <a:noFill/>
          <a:ln w="9525">
            <a:noFill/>
            <a:miter lim="800000"/>
          </a:ln>
          <a:effectLst/>
        </p:spPr>
        <p:txBody>
          <a:bodyPr vert="horz" wrap="square" lIns="91440" tIns="45720" rIns="91440" bIns="45720" numCol="1" anchor="ctr" anchorCtr="0" compatLnSpc="1">
            <a:spAutoFit/>
          </a:bodyPr>
          <a:lstStyle/>
          <a:p>
            <a:pPr lvl="0" indent="266700" fontAlgn="base">
              <a:spcBef>
                <a:spcPct val="0"/>
              </a:spcBef>
              <a:spcAft>
                <a:spcPct val="0"/>
              </a:spcAft>
            </a:pPr>
            <a:r>
              <a:rPr lang="en-US" altLang="zh-CN" sz="2800" b="1" dirty="0" smtClean="0">
                <a:solidFill>
                  <a:srgbClr val="0033CC"/>
                </a:solidFill>
                <a:latin typeface="Calibri" panose="020F0502020204030204" pitchFamily="34" charset="0"/>
                <a:ea typeface="宋体" panose="02010600030101010101" pitchFamily="2" charset="-122"/>
                <a:cs typeface="Songti SC"/>
              </a:rPr>
              <a:t>   20</a:t>
            </a:r>
            <a:r>
              <a:rPr lang="zh-CN" altLang="en-US" sz="2800" b="1" dirty="0" smtClean="0">
                <a:solidFill>
                  <a:srgbClr val="0033CC"/>
                </a:solidFill>
                <a:latin typeface="Calibri" panose="020F0502020204030204" pitchFamily="34" charset="0"/>
                <a:ea typeface="宋体" panose="02010600030101010101" pitchFamily="2" charset="-122"/>
                <a:cs typeface="Songti SC"/>
              </a:rPr>
              <a:t>世纪以来，</a:t>
            </a:r>
            <a:r>
              <a:rPr lang="zh-CN" altLang="en-US" sz="2800" b="1" dirty="0" smtClean="0">
                <a:solidFill>
                  <a:srgbClr val="FF0000"/>
                </a:solidFill>
                <a:latin typeface="Calibri" panose="020F0502020204030204" pitchFamily="34" charset="0"/>
                <a:ea typeface="宋体" panose="02010600030101010101" pitchFamily="2" charset="-122"/>
                <a:cs typeface="Songti SC"/>
              </a:rPr>
              <a:t>玉米、小麦、水稻</a:t>
            </a:r>
            <a:r>
              <a:rPr lang="zh-CN" altLang="en-US" sz="2800" b="1" dirty="0" smtClean="0">
                <a:solidFill>
                  <a:srgbClr val="0033CC"/>
                </a:solidFill>
                <a:latin typeface="Calibri" panose="020F0502020204030204" pitchFamily="34" charset="0"/>
                <a:ea typeface="宋体" panose="02010600030101010101" pitchFamily="2" charset="-122"/>
                <a:cs typeface="Songti SC"/>
              </a:rPr>
              <a:t>等主要粮食作物的</a:t>
            </a:r>
            <a:r>
              <a:rPr lang="zh-CN" altLang="en-US" sz="2800" b="1" dirty="0" smtClean="0">
                <a:solidFill>
                  <a:srgbClr val="FF0000"/>
                </a:solidFill>
                <a:latin typeface="Calibri" panose="020F0502020204030204" pitchFamily="34" charset="0"/>
                <a:ea typeface="宋体" panose="02010600030101010101" pitchFamily="2" charset="-122"/>
                <a:cs typeface="Songti SC"/>
              </a:rPr>
              <a:t>杂交育种</a:t>
            </a:r>
            <a:r>
              <a:rPr lang="zh-CN" altLang="en-US" sz="2800" b="1" dirty="0" smtClean="0">
                <a:solidFill>
                  <a:srgbClr val="0033CC"/>
                </a:solidFill>
                <a:latin typeface="Calibri" panose="020F0502020204030204" pitchFamily="34" charset="0"/>
                <a:ea typeface="宋体" panose="02010600030101010101" pitchFamily="2" charset="-122"/>
                <a:cs typeface="Songti SC"/>
              </a:rPr>
              <a:t>技术有了新的突破。杂交育种技术的应用，提高了粮食作物的单位面积产量，为人类消除饥饿作出了突出贡献。（</a:t>
            </a:r>
            <a:r>
              <a:rPr lang="zh-CN" altLang="en-US" sz="2800" b="1" dirty="0" smtClean="0">
                <a:solidFill>
                  <a:srgbClr val="FF0000"/>
                </a:solidFill>
                <a:latin typeface="Calibri" panose="020F0502020204030204" pitchFamily="34" charset="0"/>
                <a:ea typeface="宋体" panose="02010600030101010101" pitchFamily="2" charset="-122"/>
                <a:cs typeface="Songti SC"/>
              </a:rPr>
              <a:t>意义</a:t>
            </a:r>
            <a:r>
              <a:rPr lang="zh-CN" altLang="en-US" sz="2800" b="1" dirty="0" smtClean="0">
                <a:solidFill>
                  <a:srgbClr val="0033CC"/>
                </a:solidFill>
                <a:latin typeface="Calibri" panose="020F0502020204030204" pitchFamily="34" charset="0"/>
                <a:ea typeface="宋体" panose="02010600030101010101" pitchFamily="2" charset="-122"/>
                <a:cs typeface="Songti SC"/>
              </a:rPr>
              <a:t>）</a:t>
            </a:r>
            <a:endParaRPr lang="zh-CN" altLang="en-US" sz="2800" b="1" dirty="0" smtClean="0">
              <a:solidFill>
                <a:srgbClr val="0033CC"/>
              </a:solidFill>
              <a:latin typeface="Calibri" panose="020F0502020204030204" pitchFamily="34" charset="0"/>
              <a:ea typeface="宋体" panose="02010600030101010101" pitchFamily="2" charset="-122"/>
              <a:cs typeface="Songti SC"/>
            </a:endParaRPr>
          </a:p>
          <a:p>
            <a:pPr lvl="0" indent="266700" fontAlgn="base">
              <a:spcBef>
                <a:spcPct val="0"/>
              </a:spcBef>
              <a:spcAft>
                <a:spcPct val="0"/>
              </a:spcAft>
            </a:pPr>
            <a:r>
              <a:rPr lang="en-US" altLang="zh-CN" sz="2800" b="1" dirty="0" smtClean="0">
                <a:solidFill>
                  <a:srgbClr val="0033CC"/>
                </a:solidFill>
                <a:latin typeface="Calibri" panose="020F0502020204030204" pitchFamily="34" charset="0"/>
                <a:ea typeface="宋体" panose="02010600030101010101" pitchFamily="2" charset="-122"/>
                <a:cs typeface="Songti SC"/>
              </a:rPr>
              <a:t>①</a:t>
            </a:r>
            <a:r>
              <a:rPr lang="en-US" altLang="zh-CN" sz="2800" b="1" dirty="0" smtClean="0">
                <a:solidFill>
                  <a:srgbClr val="FF0000"/>
                </a:solidFill>
                <a:latin typeface="Calibri" panose="020F0502020204030204" pitchFamily="34" charset="0"/>
                <a:ea typeface="宋体" panose="02010600030101010101" pitchFamily="2" charset="-122"/>
                <a:cs typeface="Songti SC"/>
              </a:rPr>
              <a:t>1930</a:t>
            </a:r>
            <a:r>
              <a:rPr lang="zh-CN" altLang="en-US" sz="2800" b="1" dirty="0" smtClean="0">
                <a:solidFill>
                  <a:srgbClr val="FF0000"/>
                </a:solidFill>
                <a:latin typeface="Calibri" panose="020F0502020204030204" pitchFamily="34" charset="0"/>
                <a:ea typeface="宋体" panose="02010600030101010101" pitchFamily="2" charset="-122"/>
                <a:cs typeface="Songti SC"/>
              </a:rPr>
              <a:t>年，美国</a:t>
            </a:r>
            <a:r>
              <a:rPr lang="zh-CN" altLang="en-US" sz="2800" b="1" dirty="0" smtClean="0">
                <a:solidFill>
                  <a:srgbClr val="0033CC"/>
                </a:solidFill>
                <a:latin typeface="Calibri" panose="020F0502020204030204" pitchFamily="34" charset="0"/>
                <a:ea typeface="宋体" panose="02010600030101010101" pitchFamily="2" charset="-122"/>
                <a:cs typeface="Songti SC"/>
              </a:rPr>
              <a:t>利用杂交技术培育出</a:t>
            </a:r>
            <a:r>
              <a:rPr lang="zh-CN" altLang="en-US" sz="2800" b="1" dirty="0" smtClean="0">
                <a:solidFill>
                  <a:srgbClr val="FF0000"/>
                </a:solidFill>
                <a:latin typeface="Calibri" panose="020F0502020204030204" pitchFamily="34" charset="0"/>
                <a:ea typeface="宋体" panose="02010600030101010101" pitchFamily="2" charset="-122"/>
                <a:cs typeface="Songti SC"/>
              </a:rPr>
              <a:t>玉米</a:t>
            </a:r>
            <a:r>
              <a:rPr lang="zh-CN" altLang="en-US" sz="2800" b="1" dirty="0" smtClean="0">
                <a:solidFill>
                  <a:srgbClr val="0033CC"/>
                </a:solidFill>
                <a:latin typeface="Calibri" panose="020F0502020204030204" pitchFamily="34" charset="0"/>
                <a:ea typeface="宋体" panose="02010600030101010101" pitchFamily="2" charset="-122"/>
                <a:cs typeface="Songti SC"/>
              </a:rPr>
              <a:t>新品种。</a:t>
            </a:r>
            <a:endParaRPr lang="zh-CN" altLang="en-US" sz="2800" b="1" dirty="0" smtClean="0">
              <a:solidFill>
                <a:srgbClr val="0033CC"/>
              </a:solidFill>
              <a:latin typeface="Calibri" panose="020F0502020204030204" pitchFamily="34" charset="0"/>
              <a:ea typeface="宋体" panose="02010600030101010101" pitchFamily="2" charset="-122"/>
              <a:cs typeface="Songti SC"/>
            </a:endParaRPr>
          </a:p>
          <a:p>
            <a:pPr lvl="0" indent="266700" fontAlgn="base">
              <a:spcBef>
                <a:spcPct val="0"/>
              </a:spcBef>
              <a:spcAft>
                <a:spcPct val="0"/>
              </a:spcAft>
            </a:pPr>
            <a:r>
              <a:rPr lang="en-US" altLang="zh-CN" sz="2800" b="1" dirty="0" smtClean="0">
                <a:solidFill>
                  <a:srgbClr val="0033CC"/>
                </a:solidFill>
                <a:latin typeface="Calibri" panose="020F0502020204030204" pitchFamily="34" charset="0"/>
                <a:ea typeface="宋体" panose="02010600030101010101" pitchFamily="2" charset="-122"/>
                <a:cs typeface="Songti SC"/>
              </a:rPr>
              <a:t>②</a:t>
            </a:r>
            <a:r>
              <a:rPr lang="en-US" altLang="zh-CN" sz="2800" b="1" dirty="0" smtClean="0">
                <a:solidFill>
                  <a:srgbClr val="FF0000"/>
                </a:solidFill>
                <a:latin typeface="Calibri" panose="020F0502020204030204" pitchFamily="34" charset="0"/>
                <a:ea typeface="宋体" panose="02010600030101010101" pitchFamily="2" charset="-122"/>
                <a:cs typeface="Songti SC"/>
              </a:rPr>
              <a:t>1941</a:t>
            </a:r>
            <a:r>
              <a:rPr lang="zh-CN" altLang="en-US" sz="2800" b="1" dirty="0" smtClean="0">
                <a:solidFill>
                  <a:srgbClr val="FF0000"/>
                </a:solidFill>
                <a:latin typeface="Calibri" panose="020F0502020204030204" pitchFamily="34" charset="0"/>
                <a:ea typeface="宋体" panose="02010600030101010101" pitchFamily="2" charset="-122"/>
                <a:cs typeface="Songti SC"/>
              </a:rPr>
              <a:t>年，墨西哥</a:t>
            </a:r>
            <a:r>
              <a:rPr lang="zh-CN" altLang="en-US" sz="2800" b="1" dirty="0" smtClean="0">
                <a:solidFill>
                  <a:srgbClr val="0033CC"/>
                </a:solidFill>
                <a:latin typeface="Calibri" panose="020F0502020204030204" pitchFamily="34" charset="0"/>
                <a:ea typeface="宋体" panose="02010600030101010101" pitchFamily="2" charset="-122"/>
                <a:cs typeface="Songti SC"/>
              </a:rPr>
              <a:t>培育出</a:t>
            </a:r>
            <a:r>
              <a:rPr lang="zh-CN" altLang="en-US" sz="2800" b="1" dirty="0" smtClean="0">
                <a:solidFill>
                  <a:srgbClr val="FF0000"/>
                </a:solidFill>
                <a:latin typeface="Calibri" panose="020F0502020204030204" pitchFamily="34" charset="0"/>
                <a:ea typeface="宋体" panose="02010600030101010101" pitchFamily="2" charset="-122"/>
                <a:cs typeface="Songti SC"/>
              </a:rPr>
              <a:t>小麦</a:t>
            </a:r>
            <a:r>
              <a:rPr lang="zh-CN" altLang="en-US" sz="2800" b="1" dirty="0" smtClean="0">
                <a:solidFill>
                  <a:srgbClr val="0033CC"/>
                </a:solidFill>
                <a:latin typeface="Calibri" panose="020F0502020204030204" pitchFamily="34" charset="0"/>
                <a:ea typeface="宋体" panose="02010600030101010101" pitchFamily="2" charset="-122"/>
                <a:cs typeface="Songti SC"/>
              </a:rPr>
              <a:t>新品种。</a:t>
            </a:r>
            <a:endParaRPr lang="zh-CN" altLang="en-US" sz="2800" b="1" dirty="0" smtClean="0">
              <a:solidFill>
                <a:srgbClr val="0033CC"/>
              </a:solidFill>
              <a:latin typeface="Calibri" panose="020F0502020204030204" pitchFamily="34" charset="0"/>
              <a:ea typeface="宋体" panose="02010600030101010101" pitchFamily="2" charset="-122"/>
              <a:cs typeface="Songti SC"/>
            </a:endParaRPr>
          </a:p>
          <a:p>
            <a:pPr lvl="0" indent="266700" eaLnBrk="0" fontAlgn="base" hangingPunct="0">
              <a:spcBef>
                <a:spcPct val="0"/>
              </a:spcBef>
              <a:spcAft>
                <a:spcPct val="0"/>
              </a:spcAft>
            </a:pPr>
            <a:r>
              <a:rPr lang="en-US" altLang="zh-CN" sz="2800" b="1" dirty="0" smtClean="0">
                <a:solidFill>
                  <a:srgbClr val="0033CC"/>
                </a:solidFill>
                <a:latin typeface="Calibri" panose="020F0502020204030204" pitchFamily="34" charset="0"/>
                <a:ea typeface="宋体" panose="02010600030101010101" pitchFamily="2" charset="-122"/>
                <a:cs typeface="Songti SC"/>
              </a:rPr>
              <a:t>③</a:t>
            </a:r>
            <a:r>
              <a:rPr lang="zh-CN" altLang="en-US" sz="2800" b="1" dirty="0" smtClean="0">
                <a:solidFill>
                  <a:srgbClr val="FF0000"/>
                </a:solidFill>
                <a:latin typeface="Calibri" panose="020F0502020204030204" pitchFamily="34" charset="0"/>
                <a:ea typeface="宋体" panose="02010600030101010101" pitchFamily="2" charset="-122"/>
                <a:cs typeface="Songti SC"/>
              </a:rPr>
              <a:t> </a:t>
            </a:r>
            <a:r>
              <a:rPr lang="en-US" altLang="zh-CN" sz="2800" b="1" dirty="0" smtClean="0">
                <a:solidFill>
                  <a:srgbClr val="FF0000"/>
                </a:solidFill>
                <a:latin typeface="Calibri" panose="020F0502020204030204" pitchFamily="34" charset="0"/>
                <a:ea typeface="宋体" panose="02010600030101010101" pitchFamily="2" charset="-122"/>
                <a:cs typeface="Songti SC"/>
              </a:rPr>
              <a:t>1960</a:t>
            </a:r>
            <a:r>
              <a:rPr lang="zh-CN" altLang="en-US" sz="2800" b="1" dirty="0" smtClean="0">
                <a:solidFill>
                  <a:srgbClr val="FF0000"/>
                </a:solidFill>
                <a:latin typeface="Calibri" panose="020F0502020204030204" pitchFamily="34" charset="0"/>
                <a:ea typeface="宋体" panose="02010600030101010101" pitchFamily="2" charset="-122"/>
                <a:cs typeface="Songti SC"/>
              </a:rPr>
              <a:t>年，菲律宾</a:t>
            </a:r>
            <a:r>
              <a:rPr lang="zh-CN" altLang="en-US" sz="2800" b="1" dirty="0" smtClean="0">
                <a:solidFill>
                  <a:srgbClr val="0033CC"/>
                </a:solidFill>
                <a:latin typeface="Calibri" panose="020F0502020204030204" pitchFamily="34" charset="0"/>
                <a:ea typeface="宋体" panose="02010600030101010101" pitchFamily="2" charset="-122"/>
                <a:cs typeface="Songti SC"/>
              </a:rPr>
              <a:t>国际水稻研究所成立，该所培育出的杂交</a:t>
            </a:r>
            <a:r>
              <a:rPr lang="zh-CN" altLang="en-US" sz="2800" b="1" dirty="0" smtClean="0">
                <a:solidFill>
                  <a:srgbClr val="FF0000"/>
                </a:solidFill>
                <a:latin typeface="Calibri" panose="020F0502020204030204" pitchFamily="34" charset="0"/>
                <a:ea typeface="宋体" panose="02010600030101010101" pitchFamily="2" charset="-122"/>
                <a:cs typeface="Songti SC"/>
              </a:rPr>
              <a:t>水稻</a:t>
            </a:r>
            <a:r>
              <a:rPr lang="zh-CN" altLang="en-US" sz="2800" b="1" dirty="0" smtClean="0">
                <a:solidFill>
                  <a:srgbClr val="0033CC"/>
                </a:solidFill>
                <a:latin typeface="Calibri" panose="020F0502020204030204" pitchFamily="34" charset="0"/>
                <a:ea typeface="宋体" panose="02010600030101010101" pitchFamily="2" charset="-122"/>
                <a:cs typeface="Songti SC"/>
              </a:rPr>
              <a:t>在东南亚推广。</a:t>
            </a:r>
            <a:endParaRPr lang="zh-CN" altLang="en-US" sz="2800" b="1" dirty="0" smtClean="0">
              <a:solidFill>
                <a:srgbClr val="0033CC"/>
              </a:solidFill>
              <a:latin typeface="Calibri" panose="020F0502020204030204" pitchFamily="34" charset="0"/>
              <a:ea typeface="宋体" panose="02010600030101010101" pitchFamily="2" charset="-122"/>
              <a:cs typeface="Songti SC"/>
            </a:endParaRPr>
          </a:p>
          <a:p>
            <a:pPr lvl="0" indent="266700" eaLnBrk="0" fontAlgn="base" hangingPunct="0">
              <a:spcBef>
                <a:spcPct val="0"/>
              </a:spcBef>
              <a:spcAft>
                <a:spcPct val="0"/>
              </a:spcAft>
            </a:pPr>
            <a:r>
              <a:rPr lang="en-US" altLang="zh-CN" sz="2800" b="1" dirty="0" smtClean="0">
                <a:solidFill>
                  <a:srgbClr val="0033CC"/>
                </a:solidFill>
                <a:latin typeface="Calibri" panose="020F0502020204030204" pitchFamily="34" charset="0"/>
                <a:ea typeface="宋体" panose="02010600030101010101" pitchFamily="2" charset="-122"/>
                <a:cs typeface="Songti SC"/>
              </a:rPr>
              <a:t>④</a:t>
            </a:r>
            <a:r>
              <a:rPr lang="en-US" altLang="zh-CN" sz="2800" b="1" dirty="0" smtClean="0">
                <a:solidFill>
                  <a:srgbClr val="FF0000"/>
                </a:solidFill>
                <a:latin typeface="Calibri" panose="020F0502020204030204" pitchFamily="34" charset="0"/>
                <a:ea typeface="宋体" panose="02010600030101010101" pitchFamily="2" charset="-122"/>
                <a:cs typeface="Songti SC"/>
              </a:rPr>
              <a:t>20</a:t>
            </a:r>
            <a:r>
              <a:rPr lang="zh-CN" altLang="en-US" sz="2800" b="1" dirty="0" smtClean="0">
                <a:solidFill>
                  <a:srgbClr val="FF0000"/>
                </a:solidFill>
                <a:latin typeface="Calibri" panose="020F0502020204030204" pitchFamily="34" charset="0"/>
                <a:ea typeface="宋体" panose="02010600030101010101" pitchFamily="2" charset="-122"/>
                <a:cs typeface="Songti SC"/>
              </a:rPr>
              <a:t>世纪</a:t>
            </a:r>
            <a:r>
              <a:rPr lang="en-US" altLang="zh-CN" sz="2800" b="1" dirty="0" smtClean="0">
                <a:solidFill>
                  <a:srgbClr val="FF0000"/>
                </a:solidFill>
                <a:latin typeface="Calibri" panose="020F0502020204030204" pitchFamily="34" charset="0"/>
                <a:ea typeface="宋体" panose="02010600030101010101" pitchFamily="2" charset="-122"/>
                <a:cs typeface="Songti SC"/>
              </a:rPr>
              <a:t>60</a:t>
            </a:r>
            <a:r>
              <a:rPr lang="zh-CN" altLang="en-US" sz="2800" b="1" dirty="0" smtClean="0">
                <a:solidFill>
                  <a:srgbClr val="FF0000"/>
                </a:solidFill>
                <a:latin typeface="Calibri" panose="020F0502020204030204" pitchFamily="34" charset="0"/>
                <a:ea typeface="宋体" panose="02010600030101010101" pitchFamily="2" charset="-122"/>
                <a:cs typeface="Songti SC"/>
              </a:rPr>
              <a:t>年代以来</a:t>
            </a:r>
            <a:r>
              <a:rPr lang="zh-CN" altLang="en-US" sz="2800" b="1" dirty="0" smtClean="0">
                <a:solidFill>
                  <a:srgbClr val="0033CC"/>
                </a:solidFill>
                <a:latin typeface="Calibri" panose="020F0502020204030204" pitchFamily="34" charset="0"/>
                <a:ea typeface="宋体" panose="02010600030101010101" pitchFamily="2" charset="-122"/>
                <a:cs typeface="Songti SC"/>
              </a:rPr>
              <a:t>，</a:t>
            </a:r>
            <a:r>
              <a:rPr lang="zh-CN" altLang="en-US" sz="2800" b="1" dirty="0" smtClean="0">
                <a:solidFill>
                  <a:srgbClr val="FF0000"/>
                </a:solidFill>
                <a:latin typeface="Calibri" panose="020F0502020204030204" pitchFamily="34" charset="0"/>
                <a:ea typeface="宋体" panose="02010600030101010101" pitchFamily="2" charset="-122"/>
                <a:cs typeface="Songti SC"/>
              </a:rPr>
              <a:t>中国</a:t>
            </a:r>
            <a:r>
              <a:rPr lang="zh-CN" altLang="en-US" sz="2800" b="1" dirty="0" smtClean="0">
                <a:solidFill>
                  <a:srgbClr val="0033CC"/>
                </a:solidFill>
                <a:latin typeface="Calibri" panose="020F0502020204030204" pitchFamily="34" charset="0"/>
                <a:ea typeface="宋体" panose="02010600030101010101" pitchFamily="2" charset="-122"/>
                <a:cs typeface="Songti SC"/>
              </a:rPr>
              <a:t>的</a:t>
            </a:r>
            <a:r>
              <a:rPr lang="zh-CN" altLang="en-US" sz="2800" b="1" dirty="0" smtClean="0">
                <a:solidFill>
                  <a:srgbClr val="FF0000"/>
                </a:solidFill>
                <a:latin typeface="Calibri" panose="020F0502020204030204" pitchFamily="34" charset="0"/>
                <a:ea typeface="宋体" panose="02010600030101010101" pitchFamily="2" charset="-122"/>
                <a:cs typeface="Songti SC"/>
              </a:rPr>
              <a:t>杂交水稻</a:t>
            </a:r>
            <a:r>
              <a:rPr lang="zh-CN" altLang="en-US" sz="2800" b="1" dirty="0" smtClean="0">
                <a:solidFill>
                  <a:srgbClr val="0033CC"/>
                </a:solidFill>
                <a:latin typeface="Calibri" panose="020F0502020204030204" pitchFamily="34" charset="0"/>
                <a:ea typeface="宋体" panose="02010600030101010101" pitchFamily="2" charset="-122"/>
                <a:cs typeface="Songti SC"/>
              </a:rPr>
              <a:t>制种技术也不断取得突破。</a:t>
            </a:r>
            <a:endParaRPr lang="zh-CN" altLang="en-US" sz="2800" b="1" dirty="0" smtClean="0">
              <a:solidFill>
                <a:srgbClr val="0033CC"/>
              </a:solidFill>
              <a:latin typeface="Calibri" panose="020F0502020204030204" pitchFamily="34" charset="0"/>
              <a:ea typeface="宋体" panose="02010600030101010101" pitchFamily="2" charset="-122"/>
              <a:cs typeface="Songti S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097"/>
                                        </p:tgtEl>
                                        <p:attrNameLst>
                                          <p:attrName>style.visibility</p:attrName>
                                        </p:attrNameLst>
                                      </p:cBhvr>
                                      <p:to>
                                        <p:strVal val="visible"/>
                                      </p:to>
                                    </p:set>
                                    <p:animEffect transition="in" filter="diamond(in)">
                                      <p:cBhvr>
                                        <p:cTn id="7" dur="2000"/>
                                        <p:tgtEl>
                                          <p:spTgt spid="4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86819" y="695413"/>
            <a:ext cx="5657520" cy="584775"/>
          </a:xfrm>
          <a:prstGeom prst="rect">
            <a:avLst/>
          </a:prstGeom>
          <a:noFill/>
        </p:spPr>
        <p:txBody>
          <a:bodyPr wrap="square" rtlCol="0">
            <a:spAutoFit/>
          </a:bodyPr>
          <a:lstStyle/>
          <a:p>
            <a:r>
              <a:rPr lang="zh-CN" altLang="en-US" sz="3200" b="1" dirty="0" smtClean="0"/>
              <a:t>一、食物生产的现代化</a:t>
            </a:r>
            <a:r>
              <a:rPr lang="zh-CN" altLang="zh-CN" sz="3200" b="1" dirty="0" smtClean="0"/>
              <a:t>：</a:t>
            </a:r>
            <a:endParaRPr lang="en-US" altLang="zh-CN" sz="3200" b="1" dirty="0" smtClean="0"/>
          </a:p>
        </p:txBody>
      </p:sp>
      <p:sp>
        <p:nvSpPr>
          <p:cNvPr id="9" name="文本框 8"/>
          <p:cNvSpPr txBox="1"/>
          <p:nvPr/>
        </p:nvSpPr>
        <p:spPr>
          <a:xfrm>
            <a:off x="4778477" y="20678"/>
            <a:ext cx="5692878" cy="481863"/>
          </a:xfrm>
          <a:prstGeom prst="rect">
            <a:avLst/>
          </a:prstGeom>
          <a:noFill/>
        </p:spPr>
        <p:txBody>
          <a:bodyPr wrap="square" rtlCol="0">
            <a:spAutoFit/>
            <a:scene3d>
              <a:camera prst="orthographicFront"/>
              <a:lightRig rig="threePt" dir="t"/>
            </a:scene3d>
          </a:bodyPr>
          <a:lstStyle>
            <a:defPPr>
              <a:defRPr lang="zh-CN"/>
            </a:defPPr>
            <a:lvl1pPr algn="ctr">
              <a:lnSpc>
                <a:spcPct val="150000"/>
              </a:lnSpc>
              <a:defRPr sz="200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defRPr>
            </a:lvl1pPr>
          </a:lstStyle>
          <a:p>
            <a:r>
              <a:rPr lang="zh-CN" altLang="en-US" dirty="0" smtClean="0"/>
              <a:t>第</a:t>
            </a:r>
            <a:r>
              <a:rPr lang="en-US" dirty="0" smtClean="0"/>
              <a:t>3</a:t>
            </a:r>
            <a:r>
              <a:rPr lang="zh-CN" altLang="en-US" dirty="0" smtClean="0"/>
              <a:t>课 现代食物的生产、储备与食品安全</a:t>
            </a:r>
            <a:endParaRPr lang="zh-CN" altLang="en-US" dirty="0"/>
          </a:p>
        </p:txBody>
      </p:sp>
      <p:sp>
        <p:nvSpPr>
          <p:cNvPr id="4" name="矩形 3"/>
          <p:cNvSpPr/>
          <p:nvPr/>
        </p:nvSpPr>
        <p:spPr>
          <a:xfrm>
            <a:off x="540976" y="1307046"/>
            <a:ext cx="6136616" cy="1815882"/>
          </a:xfrm>
          <a:prstGeom prst="rect">
            <a:avLst/>
          </a:prstGeom>
        </p:spPr>
        <p:txBody>
          <a:bodyPr wrap="none">
            <a:spAutoFit/>
          </a:bodyPr>
          <a:lstStyle/>
          <a:p>
            <a:r>
              <a:rPr lang="en-US" altLang="zh-CN" sz="2800" b="1" dirty="0" smtClean="0">
                <a:latin typeface="宋体" panose="02010600030101010101" pitchFamily="2" charset="-122"/>
                <a:ea typeface="宋体" panose="02010600030101010101" pitchFamily="2" charset="-122"/>
              </a:rPr>
              <a:t>1</a:t>
            </a:r>
            <a:r>
              <a:rPr lang="zh-CN" altLang="en-US" sz="2800" b="1" dirty="0" smtClean="0">
                <a:latin typeface="宋体" panose="02010600030101010101" pitchFamily="2" charset="-122"/>
                <a:ea typeface="宋体" panose="02010600030101010101" pitchFamily="2" charset="-122"/>
              </a:rPr>
              <a:t>、现代农业的产生和发展：</a:t>
            </a:r>
            <a:endParaRPr lang="en-US" altLang="zh-CN" sz="2800" b="1" dirty="0" smtClean="0">
              <a:latin typeface="宋体" panose="02010600030101010101" pitchFamily="2" charset="-122"/>
              <a:ea typeface="宋体" panose="02010600030101010101" pitchFamily="2" charset="-122"/>
            </a:endParaRPr>
          </a:p>
          <a:p>
            <a:r>
              <a:rPr lang="en-US" altLang="zh-CN" sz="2800" b="1" dirty="0" smtClean="0">
                <a:latin typeface="宋体" panose="02010600030101010101" pitchFamily="2" charset="-122"/>
                <a:ea typeface="宋体" panose="02010600030101010101" pitchFamily="2" charset="-122"/>
              </a:rPr>
              <a:t>2</a:t>
            </a:r>
            <a:r>
              <a:rPr lang="zh-CN" altLang="en-US" sz="2800" b="1" dirty="0" smtClean="0">
                <a:latin typeface="宋体" panose="02010600030101010101" pitchFamily="2" charset="-122"/>
                <a:ea typeface="宋体" panose="02010600030101010101" pitchFamily="2" charset="-122"/>
              </a:rPr>
              <a:t>、农业机械化：</a:t>
            </a:r>
            <a:endParaRPr lang="en-US" altLang="zh-CN" sz="2800" b="1" dirty="0" smtClean="0">
              <a:latin typeface="宋体" panose="02010600030101010101" pitchFamily="2" charset="-122"/>
              <a:ea typeface="宋体" panose="02010600030101010101" pitchFamily="2" charset="-122"/>
            </a:endParaRPr>
          </a:p>
          <a:p>
            <a:r>
              <a:rPr lang="en-US" altLang="zh-CN" sz="2800" b="1" dirty="0" smtClean="0">
                <a:latin typeface="宋体" panose="02010600030101010101" pitchFamily="2" charset="-122"/>
                <a:ea typeface="宋体" panose="02010600030101010101" pitchFamily="2" charset="-122"/>
              </a:rPr>
              <a:t>3</a:t>
            </a:r>
            <a:r>
              <a:rPr lang="zh-CN" altLang="en-US" sz="2800" b="1" dirty="0" smtClean="0">
                <a:latin typeface="宋体" panose="02010600030101010101" pitchFamily="2" charset="-122"/>
                <a:ea typeface="宋体" panose="02010600030101010101" pitchFamily="2" charset="-122"/>
              </a:rPr>
              <a:t>、粮食品种的改进：</a:t>
            </a:r>
            <a:endParaRPr lang="en-US" altLang="zh-CN" sz="2800" b="1" dirty="0" smtClean="0">
              <a:latin typeface="宋体" panose="02010600030101010101" pitchFamily="2" charset="-122"/>
              <a:ea typeface="宋体" panose="02010600030101010101" pitchFamily="2" charset="-122"/>
            </a:endParaRPr>
          </a:p>
          <a:p>
            <a:r>
              <a:rPr lang="en-US" altLang="zh-CN" sz="2800" b="1" dirty="0" smtClean="0">
                <a:latin typeface="宋体" panose="02010600030101010101" pitchFamily="2" charset="-122"/>
                <a:ea typeface="宋体" panose="02010600030101010101" pitchFamily="2" charset="-122"/>
              </a:rPr>
              <a:t>4</a:t>
            </a:r>
            <a:r>
              <a:rPr lang="zh-CN" altLang="en-US" sz="2800" b="1" dirty="0" smtClean="0">
                <a:latin typeface="宋体" panose="02010600030101010101" pitchFamily="2" charset="-122"/>
                <a:ea typeface="宋体" panose="02010600030101010101" pitchFamily="2" charset="-122"/>
              </a:rPr>
              <a:t>、养殖业、畜牧业、渔业的现代化：</a:t>
            </a:r>
            <a:endParaRPr lang="zh-CN" altLang="en-US" sz="2800" dirty="0">
              <a:latin typeface="宋体" panose="02010600030101010101" pitchFamily="2" charset="-122"/>
              <a:ea typeface="宋体" panose="02010600030101010101" pitchFamily="2" charset="-122"/>
            </a:endParaRPr>
          </a:p>
        </p:txBody>
      </p:sp>
      <p:sp>
        <p:nvSpPr>
          <p:cNvPr id="4097" name="Rectangle 1"/>
          <p:cNvSpPr>
            <a:spLocks noChangeArrowheads="1"/>
          </p:cNvSpPr>
          <p:nvPr/>
        </p:nvSpPr>
        <p:spPr bwMode="auto">
          <a:xfrm>
            <a:off x="703678" y="3331320"/>
            <a:ext cx="9959157" cy="3108543"/>
          </a:xfrm>
          <a:prstGeom prst="rect">
            <a:avLst/>
          </a:prstGeom>
          <a:noFill/>
          <a:ln w="9525">
            <a:noFill/>
            <a:miter lim="800000"/>
          </a:ln>
          <a:effectLst/>
        </p:spPr>
        <p:txBody>
          <a:bodyPr vert="horz" wrap="square" lIns="91440" tIns="45720" rIns="91440" bIns="45720" numCol="1" anchor="ctr" anchorCtr="0" compatLnSpc="1">
            <a:spAutoFit/>
          </a:bodyPr>
          <a:lstStyle/>
          <a:p>
            <a:pPr indent="266700" fontAlgn="base">
              <a:lnSpc>
                <a:spcPct val="150000"/>
              </a:lnSpc>
              <a:spcBef>
                <a:spcPct val="0"/>
              </a:spcBef>
              <a:spcAft>
                <a:spcPct val="0"/>
              </a:spcAft>
            </a:pPr>
            <a:r>
              <a:rPr lang="en-US" altLang="zh-CN" sz="2800" b="1" dirty="0" smtClean="0">
                <a:solidFill>
                  <a:srgbClr val="0033CC"/>
                </a:solidFill>
                <a:latin typeface="Calibri" panose="020F0502020204030204" pitchFamily="34" charset="0"/>
                <a:ea typeface="宋体" panose="02010600030101010101" pitchFamily="2" charset="-122"/>
                <a:cs typeface="Songti SC"/>
              </a:rPr>
              <a:t>①</a:t>
            </a:r>
            <a:r>
              <a:rPr lang="zh-CN" altLang="en-US" sz="2800" b="1" dirty="0" smtClean="0">
                <a:solidFill>
                  <a:srgbClr val="FF0000"/>
                </a:solidFill>
                <a:latin typeface="Calibri" panose="020F0502020204030204" pitchFamily="34" charset="0"/>
                <a:ea typeface="宋体" panose="02010600030101010101" pitchFamily="2" charset="-122"/>
                <a:cs typeface="Songti SC"/>
              </a:rPr>
              <a:t>养殖场和牧场</a:t>
            </a:r>
            <a:r>
              <a:rPr lang="zh-CN" altLang="en-US" sz="2800" b="1" dirty="0" smtClean="0">
                <a:solidFill>
                  <a:srgbClr val="0033CC"/>
                </a:solidFill>
                <a:latin typeface="Calibri" panose="020F0502020204030204" pitchFamily="34" charset="0"/>
                <a:ea typeface="宋体" panose="02010600030101010101" pitchFamily="2" charset="-122"/>
                <a:cs typeface="Songti SC"/>
              </a:rPr>
              <a:t>的各个生产环节都实现了机械化和自动控制。</a:t>
            </a:r>
            <a:endParaRPr lang="zh-CN" altLang="en-US" sz="2800" b="1" dirty="0" smtClean="0">
              <a:solidFill>
                <a:srgbClr val="0033CC"/>
              </a:solidFill>
              <a:latin typeface="Calibri" panose="020F0502020204030204" pitchFamily="34" charset="0"/>
              <a:ea typeface="宋体" panose="02010600030101010101" pitchFamily="2" charset="-122"/>
              <a:cs typeface="Songti SC"/>
            </a:endParaRPr>
          </a:p>
          <a:p>
            <a:pPr lvl="0" indent="266700" fontAlgn="base">
              <a:lnSpc>
                <a:spcPct val="150000"/>
              </a:lnSpc>
              <a:spcBef>
                <a:spcPct val="0"/>
              </a:spcBef>
              <a:spcAft>
                <a:spcPct val="0"/>
              </a:spcAft>
            </a:pPr>
            <a:r>
              <a:rPr lang="en-US" altLang="zh-CN" sz="2800" b="1" dirty="0" smtClean="0">
                <a:solidFill>
                  <a:srgbClr val="0033CC"/>
                </a:solidFill>
                <a:latin typeface="Calibri" panose="020F0502020204030204" pitchFamily="34" charset="0"/>
                <a:ea typeface="宋体" panose="02010600030101010101" pitchFamily="2" charset="-122"/>
                <a:cs typeface="Songti SC"/>
              </a:rPr>
              <a:t>②</a:t>
            </a:r>
            <a:r>
              <a:rPr lang="zh-CN" altLang="en-US" sz="2800" b="1" dirty="0" smtClean="0">
                <a:solidFill>
                  <a:srgbClr val="0033CC"/>
                </a:solidFill>
                <a:latin typeface="Calibri" panose="020F0502020204030204" pitchFamily="34" charset="0"/>
                <a:ea typeface="宋体" panose="02010600030101010101" pitchFamily="2" charset="-122"/>
                <a:cs typeface="Songti SC"/>
              </a:rPr>
              <a:t>现代科学技术用于</a:t>
            </a:r>
            <a:r>
              <a:rPr lang="zh-CN" altLang="en-US" sz="2800" b="1" dirty="0" smtClean="0">
                <a:solidFill>
                  <a:srgbClr val="FF0000"/>
                </a:solidFill>
                <a:latin typeface="Calibri" panose="020F0502020204030204" pitchFamily="34" charset="0"/>
                <a:ea typeface="宋体" panose="02010600030101010101" pitchFamily="2" charset="-122"/>
                <a:cs typeface="Songti SC"/>
              </a:rPr>
              <a:t>海洋捕捞，渔船、网具</a:t>
            </a:r>
            <a:r>
              <a:rPr lang="zh-CN" altLang="en-US" sz="2800" b="1" dirty="0" smtClean="0">
                <a:solidFill>
                  <a:srgbClr val="0033CC"/>
                </a:solidFill>
                <a:latin typeface="Calibri" panose="020F0502020204030204" pitchFamily="34" charset="0"/>
                <a:ea typeface="宋体" panose="02010600030101010101" pitchFamily="2" charset="-122"/>
                <a:cs typeface="Songti SC"/>
              </a:rPr>
              <a:t>等日趋现代化。</a:t>
            </a:r>
            <a:endParaRPr lang="zh-CN" altLang="en-US" sz="2800" b="1" dirty="0" smtClean="0">
              <a:solidFill>
                <a:srgbClr val="0033CC"/>
              </a:solidFill>
              <a:latin typeface="Calibri" panose="020F0502020204030204" pitchFamily="34" charset="0"/>
              <a:ea typeface="宋体" panose="02010600030101010101" pitchFamily="2" charset="-122"/>
              <a:cs typeface="Songti SC"/>
            </a:endParaRPr>
          </a:p>
          <a:p>
            <a:pPr lvl="0" indent="266700" fontAlgn="base">
              <a:lnSpc>
                <a:spcPct val="150000"/>
              </a:lnSpc>
              <a:spcBef>
                <a:spcPct val="0"/>
              </a:spcBef>
              <a:spcAft>
                <a:spcPct val="0"/>
              </a:spcAft>
            </a:pPr>
            <a:r>
              <a:rPr lang="en-US" altLang="zh-CN" sz="2800" b="1" dirty="0" smtClean="0">
                <a:solidFill>
                  <a:srgbClr val="0033CC"/>
                </a:solidFill>
                <a:latin typeface="Calibri" panose="020F0502020204030204" pitchFamily="34" charset="0"/>
                <a:ea typeface="宋体" panose="02010600030101010101" pitchFamily="2" charset="-122"/>
                <a:cs typeface="Songti SC"/>
              </a:rPr>
              <a:t>③</a:t>
            </a:r>
            <a:r>
              <a:rPr lang="zh-CN" altLang="en-US" sz="2800" b="1" dirty="0" smtClean="0">
                <a:solidFill>
                  <a:srgbClr val="FF0000"/>
                </a:solidFill>
                <a:latin typeface="Calibri" panose="020F0502020204030204" pitchFamily="34" charset="0"/>
                <a:ea typeface="宋体" panose="02010600030101010101" pitchFamily="2" charset="-122"/>
                <a:cs typeface="Songti SC"/>
              </a:rPr>
              <a:t>水产养殖</a:t>
            </a:r>
            <a:r>
              <a:rPr lang="zh-CN" altLang="en-US" sz="2800" b="1" dirty="0" smtClean="0">
                <a:solidFill>
                  <a:srgbClr val="0033CC"/>
                </a:solidFill>
                <a:latin typeface="Calibri" panose="020F0502020204030204" pitchFamily="34" charset="0"/>
                <a:ea typeface="宋体" panose="02010600030101010101" pitchFamily="2" charset="-122"/>
                <a:cs typeface="Songti SC"/>
              </a:rPr>
              <a:t>向工厂化、机械化、集约化经营发展，养殖种类</a:t>
            </a:r>
            <a:endParaRPr lang="en-US" altLang="zh-CN" sz="2800" b="1" dirty="0" smtClean="0">
              <a:solidFill>
                <a:srgbClr val="0033CC"/>
              </a:solidFill>
              <a:latin typeface="Calibri" panose="020F0502020204030204" pitchFamily="34" charset="0"/>
              <a:ea typeface="宋体" panose="02010600030101010101" pitchFamily="2" charset="-122"/>
              <a:cs typeface="Songti SC"/>
            </a:endParaRPr>
          </a:p>
          <a:p>
            <a:pPr lvl="0" indent="266700" fontAlgn="base">
              <a:lnSpc>
                <a:spcPct val="150000"/>
              </a:lnSpc>
              <a:spcBef>
                <a:spcPct val="0"/>
              </a:spcBef>
              <a:spcAft>
                <a:spcPct val="0"/>
              </a:spcAft>
            </a:pPr>
            <a:r>
              <a:rPr lang="en-US" altLang="zh-CN" sz="2800" b="1" dirty="0" smtClean="0">
                <a:solidFill>
                  <a:srgbClr val="0033CC"/>
                </a:solidFill>
                <a:latin typeface="Calibri" panose="020F0502020204030204" pitchFamily="34" charset="0"/>
                <a:ea typeface="宋体" panose="02010600030101010101" pitchFamily="2" charset="-122"/>
                <a:cs typeface="Songti SC"/>
              </a:rPr>
              <a:t>    </a:t>
            </a:r>
            <a:r>
              <a:rPr lang="zh-CN" altLang="en-US" sz="2800" b="1" dirty="0" smtClean="0">
                <a:solidFill>
                  <a:srgbClr val="0033CC"/>
                </a:solidFill>
                <a:latin typeface="Calibri" panose="020F0502020204030204" pitchFamily="34" charset="0"/>
                <a:ea typeface="宋体" panose="02010600030101010101" pitchFamily="2" charset="-122"/>
                <a:cs typeface="Songti SC"/>
              </a:rPr>
              <a:t>从淡水鱼向海鱼发展。</a:t>
            </a:r>
            <a:endParaRPr lang="zh-CN" altLang="en-US" sz="2800" b="1" dirty="0" smtClean="0">
              <a:solidFill>
                <a:srgbClr val="0033CC"/>
              </a:solidFill>
              <a:latin typeface="Calibri" panose="020F0502020204030204" pitchFamily="34" charset="0"/>
              <a:ea typeface="宋体" panose="02010600030101010101" pitchFamily="2" charset="-122"/>
              <a:cs typeface="Songti SC"/>
            </a:endParaRPr>
          </a:p>
          <a:p>
            <a:pPr indent="266700" fontAlgn="base">
              <a:spcBef>
                <a:spcPct val="0"/>
              </a:spcBef>
              <a:spcAft>
                <a:spcPct val="0"/>
              </a:spcAft>
            </a:pPr>
            <a:endParaRPr lang="zh-CN" altLang="en-US" sz="2800" b="1" dirty="0" smtClean="0">
              <a:solidFill>
                <a:srgbClr val="0033CC"/>
              </a:solidFill>
              <a:latin typeface="Calibri" panose="020F0502020204030204" pitchFamily="34" charset="0"/>
              <a:ea typeface="宋体" panose="02010600030101010101" pitchFamily="2" charset="-122"/>
              <a:cs typeface="Songti S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7"/>
                                        </p:tgtEl>
                                        <p:attrNameLst>
                                          <p:attrName>style.visibility</p:attrName>
                                        </p:attrNameLst>
                                      </p:cBhvr>
                                      <p:to>
                                        <p:strVal val="visible"/>
                                      </p:to>
                                    </p:set>
                                    <p:anim calcmode="lin" valueType="num">
                                      <p:cBhvr additive="base">
                                        <p:cTn id="7" dur="500" fill="hold"/>
                                        <p:tgtEl>
                                          <p:spTgt spid="4097"/>
                                        </p:tgtEl>
                                        <p:attrNameLst>
                                          <p:attrName>ppt_x</p:attrName>
                                        </p:attrNameLst>
                                      </p:cBhvr>
                                      <p:tavLst>
                                        <p:tav tm="0">
                                          <p:val>
                                            <p:strVal val="#ppt_x"/>
                                          </p:val>
                                        </p:tav>
                                        <p:tav tm="100000">
                                          <p:val>
                                            <p:strVal val="#ppt_x"/>
                                          </p:val>
                                        </p:tav>
                                      </p:tavLst>
                                    </p:anim>
                                    <p:anim calcmode="lin" valueType="num">
                                      <p:cBhvr additive="base">
                                        <p:cTn id="8" dur="500" fill="hold"/>
                                        <p:tgtEl>
                                          <p:spTgt spid="40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8"/>
          <p:cNvSpPr txBox="1"/>
          <p:nvPr/>
        </p:nvSpPr>
        <p:spPr>
          <a:xfrm>
            <a:off x="4778477" y="20678"/>
            <a:ext cx="5692878" cy="481863"/>
          </a:xfrm>
          <a:prstGeom prst="rect">
            <a:avLst/>
          </a:prstGeom>
          <a:noFill/>
        </p:spPr>
        <p:txBody>
          <a:bodyPr wrap="square" rtlCol="0">
            <a:spAutoFit/>
            <a:scene3d>
              <a:camera prst="orthographicFront"/>
              <a:lightRig rig="threePt" dir="t"/>
            </a:scene3d>
          </a:bodyPr>
          <a:lstStyle>
            <a:defPPr>
              <a:defRPr lang="zh-CN"/>
            </a:defPPr>
            <a:lvl1pPr algn="ctr">
              <a:lnSpc>
                <a:spcPct val="150000"/>
              </a:lnSpc>
              <a:defRPr sz="200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defRPr>
            </a:lvl1pPr>
          </a:lstStyle>
          <a:p>
            <a:r>
              <a:rPr lang="zh-CN" altLang="en-US" dirty="0" smtClean="0"/>
              <a:t>第</a:t>
            </a:r>
            <a:r>
              <a:rPr lang="en-US" dirty="0" smtClean="0"/>
              <a:t>3</a:t>
            </a:r>
            <a:r>
              <a:rPr lang="zh-CN" altLang="en-US" dirty="0" smtClean="0"/>
              <a:t>课 现代食物的生产、储备与食品安全</a:t>
            </a:r>
            <a:endParaRPr lang="zh-CN" altLang="en-US" dirty="0"/>
          </a:p>
        </p:txBody>
      </p:sp>
      <p:pic>
        <p:nvPicPr>
          <p:cNvPr id="1026" name="Picture 2" descr="https://timgsa.baidu.com/timg?image&amp;quality=80&amp;size=b9999_10000&amp;sec=1589021514503&amp;di=7aa8aaaceb547dc4bc037345cd5cd2bd&amp;imgtype=0&amp;src=http%3A%2F%2Fwww.qnong.com.cn%2Fuploadfile%2F2016%2F0629%2F20160629072729121.jpg"/>
          <p:cNvPicPr>
            <a:picLocks noChangeAspect="1" noChangeArrowheads="1"/>
          </p:cNvPicPr>
          <p:nvPr/>
        </p:nvPicPr>
        <p:blipFill>
          <a:blip r:embed="rId1"/>
          <a:srcRect/>
          <a:stretch>
            <a:fillRect/>
          </a:stretch>
        </p:blipFill>
        <p:spPr bwMode="auto">
          <a:xfrm>
            <a:off x="434545" y="653431"/>
            <a:ext cx="4989862" cy="3224219"/>
          </a:xfrm>
          <a:prstGeom prst="rect">
            <a:avLst/>
          </a:prstGeom>
          <a:noFill/>
        </p:spPr>
      </p:pic>
      <p:pic>
        <p:nvPicPr>
          <p:cNvPr id="1028" name="Picture 4" descr="https://timgsa.baidu.com/timg?image&amp;quality=80&amp;size=b9999_10000&amp;sec=1589021514503&amp;di=9987ea36724b10330c100a11d2d6b47e&amp;imgtype=0&amp;src=http%3A%2F%2Fwww.haonongzi.com%2Fpic%2Fnews%2F20160618083511436.jpg"/>
          <p:cNvPicPr>
            <a:picLocks noChangeAspect="1" noChangeArrowheads="1"/>
          </p:cNvPicPr>
          <p:nvPr/>
        </p:nvPicPr>
        <p:blipFill>
          <a:blip r:embed="rId2"/>
          <a:srcRect/>
          <a:stretch>
            <a:fillRect/>
          </a:stretch>
        </p:blipFill>
        <p:spPr bwMode="auto">
          <a:xfrm>
            <a:off x="5998436" y="557939"/>
            <a:ext cx="5299828" cy="3270142"/>
          </a:xfrm>
          <a:prstGeom prst="rect">
            <a:avLst/>
          </a:prstGeom>
          <a:noFill/>
        </p:spPr>
      </p:pic>
      <p:pic>
        <p:nvPicPr>
          <p:cNvPr id="1030" name="Picture 6" descr="https://timgsa.baidu.com/timg?image&amp;quality=80&amp;size=b9999_10000&amp;sec=1589021585488&amp;di=c09510c0217721ea573580ea6b9e6899&amp;imgtype=0&amp;src=http%3A%2F%2F06.imgmini.eastday.com%2Fmobile%2F20180110%2F20180110151017_4ea0cbcd7b3eb5d3d044e05607b78ab9_1.jpeg"/>
          <p:cNvPicPr>
            <a:picLocks noChangeAspect="1" noChangeArrowheads="1"/>
          </p:cNvPicPr>
          <p:nvPr/>
        </p:nvPicPr>
        <p:blipFill>
          <a:blip r:embed="rId3"/>
          <a:srcRect/>
          <a:stretch>
            <a:fillRect/>
          </a:stretch>
        </p:blipFill>
        <p:spPr bwMode="auto">
          <a:xfrm>
            <a:off x="481038" y="3921071"/>
            <a:ext cx="4989864" cy="2648274"/>
          </a:xfrm>
          <a:prstGeom prst="rect">
            <a:avLst/>
          </a:prstGeom>
          <a:noFill/>
        </p:spPr>
      </p:pic>
      <p:pic>
        <p:nvPicPr>
          <p:cNvPr id="1032" name="Picture 8" descr="https://ss0.bdstatic.com/70cFuHSh_Q1YnxGkpoWK1HF6hhy/it/u=1305082972,1335769266&amp;fm=26&amp;gp=0.jpg"/>
          <p:cNvPicPr>
            <a:picLocks noChangeAspect="1" noChangeArrowheads="1"/>
          </p:cNvPicPr>
          <p:nvPr/>
        </p:nvPicPr>
        <p:blipFill>
          <a:blip r:embed="rId4"/>
          <a:srcRect/>
          <a:stretch>
            <a:fillRect/>
          </a:stretch>
        </p:blipFill>
        <p:spPr bwMode="auto">
          <a:xfrm>
            <a:off x="5982937" y="3890075"/>
            <a:ext cx="5346323" cy="261816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8"/>
          <p:cNvSpPr txBox="1"/>
          <p:nvPr/>
        </p:nvSpPr>
        <p:spPr>
          <a:xfrm>
            <a:off x="4778477" y="20678"/>
            <a:ext cx="5692878" cy="481863"/>
          </a:xfrm>
          <a:prstGeom prst="rect">
            <a:avLst/>
          </a:prstGeom>
          <a:noFill/>
        </p:spPr>
        <p:txBody>
          <a:bodyPr wrap="square" rtlCol="0">
            <a:spAutoFit/>
            <a:scene3d>
              <a:camera prst="orthographicFront"/>
              <a:lightRig rig="threePt" dir="t"/>
            </a:scene3d>
          </a:bodyPr>
          <a:lstStyle>
            <a:defPPr>
              <a:defRPr lang="zh-CN"/>
            </a:defPPr>
            <a:lvl1pPr algn="ctr">
              <a:lnSpc>
                <a:spcPct val="150000"/>
              </a:lnSpc>
              <a:defRPr sz="200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defRPr>
            </a:lvl1pPr>
          </a:lstStyle>
          <a:p>
            <a:r>
              <a:rPr lang="zh-CN" altLang="en-US" dirty="0" smtClean="0"/>
              <a:t>第</a:t>
            </a:r>
            <a:r>
              <a:rPr lang="en-US" dirty="0" smtClean="0"/>
              <a:t>3</a:t>
            </a:r>
            <a:r>
              <a:rPr lang="zh-CN" altLang="en-US" dirty="0" smtClean="0"/>
              <a:t>课 现代食物的生产、储备与食品安全</a:t>
            </a:r>
            <a:endParaRPr lang="zh-CN" altLang="en-US" dirty="0"/>
          </a:p>
        </p:txBody>
      </p:sp>
      <p:pic>
        <p:nvPicPr>
          <p:cNvPr id="2050" name="Picture 2" descr="https://timgsa.baidu.com/timg?image&amp;quality=80&amp;size=b9999_10000&amp;sec=1589021719791&amp;di=42f0bc49c3d0d4686c4cb0aa8bd515c0&amp;imgtype=0&amp;src=http%3A%2F%2F5b0988e595225.cdn.sohucs.com%2Fimages%2F20171102%2F3ee5cb7c2b0c4599a5d819dbfbe8af46.jpeg"/>
          <p:cNvPicPr>
            <a:picLocks noChangeAspect="1" noChangeArrowheads="1"/>
          </p:cNvPicPr>
          <p:nvPr/>
        </p:nvPicPr>
        <p:blipFill>
          <a:blip r:embed="rId1"/>
          <a:srcRect/>
          <a:stretch>
            <a:fillRect/>
          </a:stretch>
        </p:blipFill>
        <p:spPr bwMode="auto">
          <a:xfrm>
            <a:off x="310559" y="599645"/>
            <a:ext cx="5718281" cy="4131636"/>
          </a:xfrm>
          <a:prstGeom prst="rect">
            <a:avLst/>
          </a:prstGeom>
          <a:noFill/>
        </p:spPr>
      </p:pic>
      <p:sp>
        <p:nvSpPr>
          <p:cNvPr id="5" name="矩形 4"/>
          <p:cNvSpPr/>
          <p:nvPr/>
        </p:nvSpPr>
        <p:spPr>
          <a:xfrm>
            <a:off x="1966495" y="5088632"/>
            <a:ext cx="2044149" cy="369332"/>
          </a:xfrm>
          <a:prstGeom prst="rect">
            <a:avLst/>
          </a:prstGeom>
        </p:spPr>
        <p:txBody>
          <a:bodyPr wrap="none">
            <a:spAutoFit/>
          </a:bodyPr>
          <a:lstStyle/>
          <a:p>
            <a:r>
              <a:rPr lang="zh-CN" altLang="en-US" b="1" dirty="0" smtClean="0">
                <a:latin typeface="宋体" panose="02010600030101010101" pitchFamily="2" charset="-122"/>
                <a:ea typeface="宋体" panose="02010600030101010101" pitchFamily="2" charset="-122"/>
              </a:rPr>
              <a:t>发展优势粮食品种</a:t>
            </a:r>
            <a:endParaRPr lang="zh-CN" altLang="en-US" dirty="0"/>
          </a:p>
        </p:txBody>
      </p:sp>
      <p:pic>
        <p:nvPicPr>
          <p:cNvPr id="2052" name="Picture 4" descr="https://timgsa.baidu.com/timg?image&amp;quality=80&amp;size=b9999_10000&amp;sec=1589021849455&amp;di=763c469a1411472ee0661eed492742ce&amp;imgtype=0&amp;src=http%3A%2F%2Fwww.xumurc.com%2Fsystem_dntb%2Fupload%2F20171011052420_89721.jpg"/>
          <p:cNvPicPr>
            <a:picLocks noChangeAspect="1" noChangeArrowheads="1"/>
          </p:cNvPicPr>
          <p:nvPr/>
        </p:nvPicPr>
        <p:blipFill>
          <a:blip r:embed="rId2"/>
          <a:srcRect/>
          <a:stretch>
            <a:fillRect/>
          </a:stretch>
        </p:blipFill>
        <p:spPr bwMode="auto">
          <a:xfrm>
            <a:off x="6091425" y="2681206"/>
            <a:ext cx="5857767" cy="3859079"/>
          </a:xfrm>
          <a:prstGeom prst="rect">
            <a:avLst/>
          </a:prstGeom>
          <a:noFill/>
        </p:spPr>
      </p:pic>
      <p:sp>
        <p:nvSpPr>
          <p:cNvPr id="6" name="矩形 5"/>
          <p:cNvSpPr/>
          <p:nvPr/>
        </p:nvSpPr>
        <p:spPr>
          <a:xfrm>
            <a:off x="8132237" y="2280855"/>
            <a:ext cx="1338828" cy="369332"/>
          </a:xfrm>
          <a:prstGeom prst="rect">
            <a:avLst/>
          </a:prstGeom>
        </p:spPr>
        <p:txBody>
          <a:bodyPr wrap="none">
            <a:spAutoFit/>
          </a:bodyPr>
          <a:lstStyle/>
          <a:p>
            <a:r>
              <a:rPr lang="zh-CN" altLang="en-US" b="1" dirty="0" smtClean="0"/>
              <a:t>现代养殖业</a:t>
            </a:r>
            <a:endParaRPr lang="zh-CN" altLang="en-US" b="1" dirty="0"/>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4.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5.xml><?xml version="1.0" encoding="utf-8"?>
<p:tagLst xmlns:p="http://schemas.openxmlformats.org/presentationml/2006/main">
  <p:tag name="KSO_WM_TAG_VERSION" val="1.0"/>
  <p:tag name="KSO_WM_TEMPLATE_CATEGORY" val="custom"/>
  <p:tag name="KSO_WM_TEMPLATE_INDEX" val="20184553"/>
</p:tagLst>
</file>

<file path=ppt/tags/tag66.xml><?xml version="1.0" encoding="utf-8"?>
<p:tagLst xmlns:p="http://schemas.openxmlformats.org/presentationml/2006/main">
  <p:tag name="KSO_WM_TAG_VERSION" val="1.0"/>
  <p:tag name="KSO_WM_TEMPLATE_CATEGORY" val="custom"/>
  <p:tag name="KSO_WM_TEMPLATE_INDEX" val="20184553"/>
</p:tagLst>
</file>

<file path=ppt/tags/tag67.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68.xml><?xml version="1.0" encoding="utf-8"?>
<p:tagLst xmlns:p="http://schemas.openxmlformats.org/presentationml/2006/main">
  <p:tag name="KSO_WM_TAG_VERSION" val="1.0"/>
  <p:tag name="KSO_WM_TEMPLATE_CATEGORY" val="custom"/>
  <p:tag name="KSO_WM_TEMPLATE_INDEX" val="20184553"/>
</p:tagLst>
</file>

<file path=ppt/tags/tag69.xml><?xml version="1.0" encoding="utf-8"?>
<p:tagLst xmlns:p="http://schemas.openxmlformats.org/presentationml/2006/main">
  <p:tag name="KSO_WM_TAG_VERSION" val="1.0"/>
  <p:tag name="KSO_WM_TEMPLATE_CATEGORY" val="custom"/>
  <p:tag name="KSO_WM_TEMPLATE_INDEX" val="20184553"/>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71.xml><?xml version="1.0" encoding="utf-8"?>
<p:tagLst xmlns:p="http://schemas.openxmlformats.org/presentationml/2006/main">
  <p:tag name="KSO_WM_TAG_VERSION" val="1.0"/>
  <p:tag name="KSO_WM_TEMPLATE_CATEGORY" val="custom"/>
  <p:tag name="KSO_WM_TEMPLATE_INDEX" val="20184553"/>
</p:tagLst>
</file>

<file path=ppt/tags/tag72.xml><?xml version="1.0" encoding="utf-8"?>
<p:tagLst xmlns:p="http://schemas.openxmlformats.org/presentationml/2006/main">
  <p:tag name="KSO_WM_TAG_VERSION" val="1.0"/>
  <p:tag name="KSO_WM_TEMPLATE_CATEGORY" val="custom"/>
  <p:tag name="KSO_WM_TEMPLATE_INDEX" val="20184553"/>
</p:tagLst>
</file>

<file path=ppt/tags/tag73.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74.xml><?xml version="1.0" encoding="utf-8"?>
<p:tagLst xmlns:p="http://schemas.openxmlformats.org/presentationml/2006/main">
  <p:tag name="KSO_WM_TAG_VERSION" val="1.0"/>
  <p:tag name="KSO_WM_TEMPLATE_CATEGORY" val="custom"/>
  <p:tag name="KSO_WM_TEMPLATE_INDEX" val="20184553"/>
</p:tagLst>
</file>

<file path=ppt/tags/tag75.xml><?xml version="1.0" encoding="utf-8"?>
<p:tagLst xmlns:p="http://schemas.openxmlformats.org/presentationml/2006/main">
  <p:tag name="KSO_WM_TAG_VERSION" val="1.0"/>
  <p:tag name="KSO_WM_TEMPLATE_CATEGORY" val="custom"/>
  <p:tag name="KSO_WM_TEMPLATE_INDEX" val="20184553"/>
</p:tagLst>
</file>

<file path=ppt/tags/tag76.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77.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8.xml><?xml version="1.0" encoding="utf-8"?>
<p:tagLst xmlns:p="http://schemas.openxmlformats.org/presentationml/2006/main">
  <p:tag name="REFSHAPE" val="365072044"/>
  <p:tag name="KSO_WM_UNIT_PLACING_PICTURE_USER_VIEWPORT" val="{&quot;height&quot;:5385,&quot;width&quot;:9600}"/>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15课 大萧条与罗斯福新政">
  <a:themeElements>
    <a:clrScheme name="第15课 大萧条与罗斯福新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第15课 大萧条与罗斯福新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第15课 大萧条与罗斯福新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第15课 大萧条与罗斯福新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第15课 大萧条与罗斯福新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第15课 大萧条与罗斯福新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第15课 大萧条与罗斯福新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第15课 大萧条与罗斯福新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第15课 大萧条与罗斯福新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第15课 大萧条与罗斯福新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第15课 大萧条与罗斯福新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第15课 大萧条与罗斯福新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第15课 大萧条与罗斯福新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第15课 大萧条与罗斯福新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主题">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主题">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1_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1_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3115</Words>
  <Application>WPS 演示</Application>
  <PresentationFormat>自定义</PresentationFormat>
  <Paragraphs>272</Paragraphs>
  <Slides>19</Slides>
  <Notes>4</Notes>
  <HiddenSlides>0</HiddenSlides>
  <MMClips>0</MMClips>
  <ScaleCrop>false</ScaleCrop>
  <HeadingPairs>
    <vt:vector size="6" baseType="variant">
      <vt:variant>
        <vt:lpstr>已用的字体</vt:lpstr>
      </vt:variant>
      <vt:variant>
        <vt:i4>15</vt:i4>
      </vt:variant>
      <vt:variant>
        <vt:lpstr>主题</vt:lpstr>
      </vt:variant>
      <vt:variant>
        <vt:i4>7</vt:i4>
      </vt:variant>
      <vt:variant>
        <vt:lpstr>幻灯片标题</vt:lpstr>
      </vt:variant>
      <vt:variant>
        <vt:i4>19</vt:i4>
      </vt:variant>
    </vt:vector>
  </HeadingPairs>
  <TitlesOfParts>
    <vt:vector size="41" baseType="lpstr">
      <vt:lpstr>Arial</vt:lpstr>
      <vt:lpstr>宋体</vt:lpstr>
      <vt:lpstr>Wingdings</vt:lpstr>
      <vt:lpstr>黑体</vt:lpstr>
      <vt:lpstr>Times New Roman</vt:lpstr>
      <vt:lpstr>微软雅黑</vt:lpstr>
      <vt:lpstr>Calibri</vt:lpstr>
      <vt:lpstr>Songti SC</vt:lpstr>
      <vt:lpstr>Segoe Print</vt:lpstr>
      <vt:lpstr>Iowan Old Style</vt:lpstr>
      <vt:lpstr>Arial</vt:lpstr>
      <vt:lpstr>Arial Unicode MS</vt:lpstr>
      <vt:lpstr>华文隶书</vt:lpstr>
      <vt:lpstr>华文新魏</vt:lpstr>
      <vt:lpstr>华文行楷</vt:lpstr>
      <vt:lpstr>Office 主题​​</vt:lpstr>
      <vt:lpstr>第15课 大萧条与罗斯福新政</vt:lpstr>
      <vt:lpstr>Office 主题</vt:lpstr>
      <vt:lpstr>1_Office 主题</vt:lpstr>
      <vt:lpstr>2_Office 主题</vt:lpstr>
      <vt:lpstr>3_Office 主题</vt:lpstr>
      <vt:lpstr>1_默认设计模板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刘玉华</cp:lastModifiedBy>
  <cp:revision>384</cp:revision>
  <dcterms:created xsi:type="dcterms:W3CDTF">2020-02-08T05:56:00Z</dcterms:created>
  <dcterms:modified xsi:type="dcterms:W3CDTF">2020-11-19T07:09:36Z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2052-11.1.0.10000</vt:lpwstr>
  </property>
</Properties>
</file>